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6" r:id="rId2"/>
    <p:sldId id="257" r:id="rId3"/>
    <p:sldId id="258" r:id="rId4"/>
    <p:sldId id="259" r:id="rId5"/>
  </p:sldIdLst>
  <p:sldSz cx="9144000" cy="5143500" type="screen16x9"/>
  <p:notesSz cx="6858000" cy="9144000"/>
  <p:custDataLst>
    <p:tags r:id="rId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B7573"/>
    <a:srgbClr val="00B0F0"/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02" y="-114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D89F6B-D3F6-498B-A39E-1B2EA5E2D88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A8BFC9-1E3D-49E9-A5D3-E835C2DA15D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6732240" y="4803998"/>
            <a:ext cx="775136" cy="245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100" dirty="0">
                <a:solidFill>
                  <a:schemeClr val="bg1"/>
                </a:solidFill>
              </a:rPr>
              <a:t>PPT</a:t>
            </a:r>
            <a:r>
              <a:rPr lang="zh-CN" altLang="en-US" sz="100" dirty="0">
                <a:solidFill>
                  <a:schemeClr val="bg1"/>
                </a:solidFill>
              </a:rPr>
              <a:t>模板下载：</a:t>
            </a:r>
            <a:r>
              <a:rPr lang="en-US" altLang="zh-CN" sz="100" dirty="0">
                <a:solidFill>
                  <a:schemeClr val="bg1"/>
                </a:solidFill>
              </a:rPr>
              <a:t> www.2ppt.com/moban/     </a:t>
            </a:r>
            <a:r>
              <a:rPr lang="zh-CN" altLang="en-US" sz="100" dirty="0">
                <a:solidFill>
                  <a:schemeClr val="bg1"/>
                </a:solidFill>
              </a:rPr>
              <a:t>行业</a:t>
            </a:r>
            <a:r>
              <a:rPr lang="en-US" altLang="zh-CN" sz="100" dirty="0">
                <a:solidFill>
                  <a:schemeClr val="bg1"/>
                </a:solidFill>
              </a:rPr>
              <a:t>PPT</a:t>
            </a:r>
            <a:r>
              <a:rPr lang="zh-CN" altLang="en-US" sz="100" dirty="0">
                <a:solidFill>
                  <a:schemeClr val="bg1"/>
                </a:solidFill>
              </a:rPr>
              <a:t>模板：</a:t>
            </a:r>
            <a:r>
              <a:rPr lang="en-US" altLang="zh-CN" sz="100" dirty="0">
                <a:solidFill>
                  <a:schemeClr val="bg1"/>
                </a:solidFill>
              </a:rPr>
              <a:t> www.2ppt.com/hangye/ </a:t>
            </a:r>
          </a:p>
          <a:p>
            <a:pPr lvl="0"/>
            <a:r>
              <a:rPr lang="zh-CN" altLang="en-US" sz="100" dirty="0">
                <a:solidFill>
                  <a:schemeClr val="bg1"/>
                </a:solidFill>
              </a:rPr>
              <a:t>节日</a:t>
            </a:r>
            <a:r>
              <a:rPr lang="en-US" altLang="zh-CN" sz="100" dirty="0">
                <a:solidFill>
                  <a:schemeClr val="bg1"/>
                </a:solidFill>
              </a:rPr>
              <a:t>PPT</a:t>
            </a:r>
            <a:r>
              <a:rPr lang="zh-CN" altLang="en-US" sz="100" dirty="0">
                <a:solidFill>
                  <a:schemeClr val="bg1"/>
                </a:solidFill>
              </a:rPr>
              <a:t>模板：</a:t>
            </a:r>
            <a:r>
              <a:rPr lang="en-US" altLang="zh-CN" sz="100" dirty="0">
                <a:solidFill>
                  <a:schemeClr val="bg1"/>
                </a:solidFill>
              </a:rPr>
              <a:t> www.2ppt.com/jieri/           PPT</a:t>
            </a:r>
            <a:r>
              <a:rPr lang="zh-CN" altLang="en-US" sz="100" dirty="0">
                <a:solidFill>
                  <a:schemeClr val="bg1"/>
                </a:solidFill>
              </a:rPr>
              <a:t>素材下载：</a:t>
            </a:r>
            <a:r>
              <a:rPr lang="en-US" altLang="zh-CN" sz="100" dirty="0">
                <a:solidFill>
                  <a:schemeClr val="bg1"/>
                </a:solidFill>
              </a:rPr>
              <a:t> www.2ppt.com/sucai/</a:t>
            </a:r>
          </a:p>
          <a:p>
            <a:pPr lvl="0"/>
            <a:r>
              <a:rPr lang="en-US" altLang="zh-CN" sz="100" dirty="0">
                <a:solidFill>
                  <a:schemeClr val="bg1"/>
                </a:solidFill>
              </a:rPr>
              <a:t>PPT</a:t>
            </a:r>
            <a:r>
              <a:rPr lang="zh-CN" altLang="en-US" sz="100" dirty="0">
                <a:solidFill>
                  <a:schemeClr val="bg1"/>
                </a:solidFill>
              </a:rPr>
              <a:t>背景图片：</a:t>
            </a:r>
            <a:r>
              <a:rPr lang="en-US" altLang="zh-CN" sz="100" dirty="0">
                <a:solidFill>
                  <a:schemeClr val="bg1"/>
                </a:solidFill>
              </a:rPr>
              <a:t> www.2ppt.com/beijing/      PPT</a:t>
            </a:r>
            <a:r>
              <a:rPr lang="zh-CN" altLang="en-US" sz="100" dirty="0">
                <a:solidFill>
                  <a:schemeClr val="bg1"/>
                </a:solidFill>
              </a:rPr>
              <a:t>图表下载：</a:t>
            </a:r>
            <a:r>
              <a:rPr lang="en-US" altLang="zh-CN" sz="100" dirty="0">
                <a:solidFill>
                  <a:schemeClr val="bg1"/>
                </a:solidFill>
              </a:rPr>
              <a:t> www.2ppt.com/tubiao/      </a:t>
            </a:r>
          </a:p>
          <a:p>
            <a:pPr lvl="0"/>
            <a:r>
              <a:rPr lang="zh-CN" altLang="en-US" sz="100" dirty="0">
                <a:solidFill>
                  <a:schemeClr val="bg1"/>
                </a:solidFill>
              </a:rPr>
              <a:t>优秀</a:t>
            </a:r>
            <a:r>
              <a:rPr lang="en-US" altLang="zh-CN" sz="100" dirty="0">
                <a:solidFill>
                  <a:schemeClr val="bg1"/>
                </a:solidFill>
              </a:rPr>
              <a:t>PPT</a:t>
            </a:r>
            <a:r>
              <a:rPr lang="zh-CN" altLang="en-US" sz="100" dirty="0">
                <a:solidFill>
                  <a:schemeClr val="bg1"/>
                </a:solidFill>
              </a:rPr>
              <a:t>下载：</a:t>
            </a:r>
            <a:r>
              <a:rPr lang="en-US" altLang="zh-CN" sz="100" dirty="0">
                <a:solidFill>
                  <a:schemeClr val="bg1"/>
                </a:solidFill>
              </a:rPr>
              <a:t> www.2ppt.com/xiazai/        PPT</a:t>
            </a:r>
            <a:r>
              <a:rPr lang="zh-CN" altLang="en-US" sz="100" dirty="0">
                <a:solidFill>
                  <a:schemeClr val="bg1"/>
                </a:solidFill>
              </a:rPr>
              <a:t>教程： </a:t>
            </a:r>
            <a:r>
              <a:rPr lang="en-US" altLang="zh-CN" sz="100" dirty="0">
                <a:solidFill>
                  <a:schemeClr val="bg1"/>
                </a:solidFill>
              </a:rPr>
              <a:t> www.2ppt.com/powerpoint/      </a:t>
            </a:r>
          </a:p>
          <a:p>
            <a:pPr lvl="0"/>
            <a:r>
              <a:rPr lang="en-US" altLang="zh-CN" sz="100" dirty="0">
                <a:solidFill>
                  <a:schemeClr val="bg1"/>
                </a:solidFill>
              </a:rPr>
              <a:t>Word</a:t>
            </a:r>
            <a:r>
              <a:rPr lang="zh-CN" altLang="en-US" sz="100" dirty="0">
                <a:solidFill>
                  <a:schemeClr val="bg1"/>
                </a:solidFill>
              </a:rPr>
              <a:t>教程： </a:t>
            </a:r>
            <a:r>
              <a:rPr lang="en-US" altLang="zh-CN" sz="100" dirty="0">
                <a:solidFill>
                  <a:schemeClr val="bg1"/>
                </a:solidFill>
              </a:rPr>
              <a:t> www.2ppt.com/word/              Excel</a:t>
            </a:r>
            <a:r>
              <a:rPr lang="zh-CN" altLang="en-US" sz="100" dirty="0">
                <a:solidFill>
                  <a:schemeClr val="bg1"/>
                </a:solidFill>
              </a:rPr>
              <a:t>教程：</a:t>
            </a:r>
            <a:r>
              <a:rPr lang="en-US" altLang="zh-CN" sz="100" dirty="0">
                <a:solidFill>
                  <a:schemeClr val="bg1"/>
                </a:solidFill>
              </a:rPr>
              <a:t> www.2ppt.com/excel/  </a:t>
            </a:r>
          </a:p>
          <a:p>
            <a:pPr lvl="0"/>
            <a:r>
              <a:rPr lang="zh-CN" altLang="en-US" sz="100" dirty="0">
                <a:solidFill>
                  <a:schemeClr val="bg1"/>
                </a:solidFill>
              </a:rPr>
              <a:t>资料下载：</a:t>
            </a:r>
            <a:r>
              <a:rPr lang="en-US" altLang="zh-CN" sz="100" dirty="0">
                <a:solidFill>
                  <a:schemeClr val="bg1"/>
                </a:solidFill>
              </a:rPr>
              <a:t> www.2ppt.com/ziliao/                PPT</a:t>
            </a:r>
            <a:r>
              <a:rPr lang="zh-CN" altLang="en-US" sz="100" dirty="0">
                <a:solidFill>
                  <a:schemeClr val="bg1"/>
                </a:solidFill>
              </a:rPr>
              <a:t>课件下载：</a:t>
            </a:r>
            <a:r>
              <a:rPr lang="en-US" altLang="zh-CN" sz="100" dirty="0">
                <a:solidFill>
                  <a:schemeClr val="bg1"/>
                </a:solidFill>
              </a:rPr>
              <a:t> www.2ppt.com/kejian/ </a:t>
            </a:r>
          </a:p>
          <a:p>
            <a:pPr lvl="0"/>
            <a:r>
              <a:rPr lang="zh-CN" altLang="en-US" sz="100" dirty="0">
                <a:solidFill>
                  <a:schemeClr val="bg1"/>
                </a:solidFill>
              </a:rPr>
              <a:t>范文下载：</a:t>
            </a:r>
            <a:r>
              <a:rPr lang="en-US" altLang="zh-CN" sz="100" dirty="0">
                <a:solidFill>
                  <a:schemeClr val="bg1"/>
                </a:solidFill>
              </a:rPr>
              <a:t> www.2ppt.com/fanwen/             </a:t>
            </a:r>
            <a:r>
              <a:rPr lang="zh-CN" altLang="en-US" sz="100" dirty="0">
                <a:solidFill>
                  <a:schemeClr val="bg1"/>
                </a:solidFill>
              </a:rPr>
              <a:t>试卷下载：</a:t>
            </a:r>
            <a:r>
              <a:rPr lang="en-US" altLang="zh-CN" sz="100" dirty="0">
                <a:solidFill>
                  <a:schemeClr val="bg1"/>
                </a:solidFill>
              </a:rPr>
              <a:t> www.2ppt.com/shiti/  </a:t>
            </a:r>
          </a:p>
          <a:p>
            <a:pPr lvl="0"/>
            <a:r>
              <a:rPr lang="zh-CN" altLang="en-US" sz="100" dirty="0">
                <a:solidFill>
                  <a:schemeClr val="bg1"/>
                </a:solidFill>
              </a:rPr>
              <a:t>教案下载：</a:t>
            </a:r>
            <a:r>
              <a:rPr lang="en-US" altLang="zh-CN" sz="100" dirty="0">
                <a:solidFill>
                  <a:schemeClr val="bg1"/>
                </a:solidFill>
              </a:rPr>
              <a:t> www.2ppt.com/jiaoan/  </a:t>
            </a:r>
            <a:r>
              <a:rPr lang="en-US" altLang="zh-CN" sz="100" dirty="0" smtClean="0">
                <a:solidFill>
                  <a:schemeClr val="bg1"/>
                </a:solidFill>
              </a:rPr>
              <a:t>      </a:t>
            </a:r>
            <a:endParaRPr lang="en-US" altLang="zh-CN" sz="100" dirty="0">
              <a:solidFill>
                <a:schemeClr val="bg1"/>
              </a:solidFill>
            </a:endParaRPr>
          </a:p>
          <a:p>
            <a:pPr lvl="0"/>
            <a:r>
              <a:rPr lang="zh-CN" altLang="en-US" sz="100" dirty="0" smtClean="0">
                <a:solidFill>
                  <a:schemeClr val="bg1"/>
                </a:solidFill>
              </a:rPr>
              <a:t>字体下载：</a:t>
            </a:r>
            <a:r>
              <a:rPr lang="en-US" altLang="zh-CN" sz="100" dirty="0" smtClean="0">
                <a:solidFill>
                  <a:schemeClr val="bg1"/>
                </a:solidFill>
              </a:rPr>
              <a:t> www.2ppt.com/ziti/</a:t>
            </a:r>
            <a:endParaRPr lang="en-US" altLang="zh-CN" sz="100" dirty="0">
              <a:solidFill>
                <a:schemeClr val="bg1"/>
              </a:solidFill>
            </a:endParaRPr>
          </a:p>
          <a:p>
            <a:pPr lvl="0"/>
            <a:r>
              <a:rPr lang="en-US" altLang="zh-CN" sz="100" dirty="0">
                <a:solidFill>
                  <a:schemeClr val="bg1"/>
                </a:solidFill>
              </a:rPr>
              <a:t> </a:t>
            </a:r>
            <a:endParaRPr lang="zh-CN" altLang="en-US" sz="1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microsoft.com/office/2007/relationships/hdphoto" Target="../media/hdphoto5.wdp"/><Relationship Id="rId3" Type="http://schemas.openxmlformats.org/officeDocument/2006/relationships/image" Target="../media/image9.png"/><Relationship Id="rId7" Type="http://schemas.microsoft.com/office/2007/relationships/hdphoto" Target="../media/hdphoto2.wdp"/><Relationship Id="rId12" Type="http://schemas.openxmlformats.org/officeDocument/2006/relationships/image" Target="../media/image14.png"/><Relationship Id="rId17" Type="http://schemas.microsoft.com/office/2007/relationships/hdphoto" Target="../media/hdphoto7.wdp"/><Relationship Id="rId2" Type="http://schemas.openxmlformats.org/officeDocument/2006/relationships/image" Target="../media/image8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11" Type="http://schemas.microsoft.com/office/2007/relationships/hdphoto" Target="../media/hdphoto4.wdp"/><Relationship Id="rId5" Type="http://schemas.openxmlformats.org/officeDocument/2006/relationships/image" Target="../media/image10.png"/><Relationship Id="rId15" Type="http://schemas.microsoft.com/office/2007/relationships/hdphoto" Target="../media/hdphoto6.wdp"/><Relationship Id="rId10" Type="http://schemas.openxmlformats.org/officeDocument/2006/relationships/image" Target="../media/image13.png"/><Relationship Id="rId4" Type="http://schemas.microsoft.com/office/2007/relationships/hdphoto" Target="../media/hdphoto1.wdp"/><Relationship Id="rId9" Type="http://schemas.microsoft.com/office/2007/relationships/hdphoto" Target="../media/hdphoto3.wdp"/><Relationship Id="rId1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0">
                <a:srgbClr val="348E8C"/>
              </a:gs>
              <a:gs pos="47000">
                <a:srgbClr val="2B7573"/>
              </a:gs>
              <a:gs pos="100000">
                <a:srgbClr val="296D6D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29" name="Group 5"/>
          <p:cNvGrpSpPr>
            <a:grpSpLocks noChangeAspect="1"/>
          </p:cNvGrpSpPr>
          <p:nvPr/>
        </p:nvGrpSpPr>
        <p:grpSpPr bwMode="auto">
          <a:xfrm>
            <a:off x="4629473" y="1506328"/>
            <a:ext cx="1598711" cy="1739387"/>
            <a:chOff x="240" y="1026"/>
            <a:chExt cx="1216" cy="1323"/>
          </a:xfrm>
        </p:grpSpPr>
        <p:sp>
          <p:nvSpPr>
            <p:cNvPr id="30" name="AutoShape 4"/>
            <p:cNvSpPr>
              <a:spLocks noChangeAspect="1" noChangeArrowheads="1" noTextEdit="1"/>
            </p:cNvSpPr>
            <p:nvPr/>
          </p:nvSpPr>
          <p:spPr bwMode="auto">
            <a:xfrm>
              <a:off x="249" y="1031"/>
              <a:ext cx="1198" cy="1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1" name="Freeform 6"/>
            <p:cNvSpPr/>
            <p:nvPr/>
          </p:nvSpPr>
          <p:spPr bwMode="auto">
            <a:xfrm>
              <a:off x="358" y="1142"/>
              <a:ext cx="983" cy="1075"/>
            </a:xfrm>
            <a:custGeom>
              <a:avLst/>
              <a:gdLst>
                <a:gd name="T0" fmla="*/ 983 w 983"/>
                <a:gd name="T1" fmla="*/ 1075 h 1075"/>
                <a:gd name="T2" fmla="*/ 87 w 983"/>
                <a:gd name="T3" fmla="*/ 1027 h 1075"/>
                <a:gd name="T4" fmla="*/ 0 w 983"/>
                <a:gd name="T5" fmla="*/ 38 h 1075"/>
                <a:gd name="T6" fmla="*/ 976 w 983"/>
                <a:gd name="T7" fmla="*/ 0 h 1075"/>
                <a:gd name="T8" fmla="*/ 983 w 983"/>
                <a:gd name="T9" fmla="*/ 1075 h 10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3" h="1075">
                  <a:moveTo>
                    <a:pt x="983" y="1075"/>
                  </a:moveTo>
                  <a:lnTo>
                    <a:pt x="87" y="1027"/>
                  </a:lnTo>
                  <a:lnTo>
                    <a:pt x="0" y="38"/>
                  </a:lnTo>
                  <a:lnTo>
                    <a:pt x="976" y="0"/>
                  </a:lnTo>
                  <a:lnTo>
                    <a:pt x="983" y="107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2" name="Freeform 7"/>
            <p:cNvSpPr>
              <a:spLocks noEditPoints="1"/>
            </p:cNvSpPr>
            <p:nvPr/>
          </p:nvSpPr>
          <p:spPr bwMode="auto">
            <a:xfrm>
              <a:off x="240" y="1026"/>
              <a:ext cx="1216" cy="1323"/>
            </a:xfrm>
            <a:custGeom>
              <a:avLst/>
              <a:gdLst>
                <a:gd name="T0" fmla="*/ 509 w 515"/>
                <a:gd name="T1" fmla="*/ 45 h 560"/>
                <a:gd name="T2" fmla="*/ 468 w 515"/>
                <a:gd name="T3" fmla="*/ 41 h 560"/>
                <a:gd name="T4" fmla="*/ 471 w 515"/>
                <a:gd name="T5" fmla="*/ 6 h 560"/>
                <a:gd name="T6" fmla="*/ 461 w 515"/>
                <a:gd name="T7" fmla="*/ 6 h 560"/>
                <a:gd name="T8" fmla="*/ 458 w 515"/>
                <a:gd name="T9" fmla="*/ 41 h 560"/>
                <a:gd name="T10" fmla="*/ 262 w 515"/>
                <a:gd name="T11" fmla="*/ 55 h 560"/>
                <a:gd name="T12" fmla="*/ 55 w 515"/>
                <a:gd name="T13" fmla="*/ 56 h 560"/>
                <a:gd name="T14" fmla="*/ 55 w 515"/>
                <a:gd name="T15" fmla="*/ 22 h 560"/>
                <a:gd name="T16" fmla="*/ 45 w 515"/>
                <a:gd name="T17" fmla="*/ 22 h 560"/>
                <a:gd name="T18" fmla="*/ 45 w 515"/>
                <a:gd name="T19" fmla="*/ 57 h 560"/>
                <a:gd name="T20" fmla="*/ 6 w 515"/>
                <a:gd name="T21" fmla="*/ 61 h 560"/>
                <a:gd name="T22" fmla="*/ 9 w 515"/>
                <a:gd name="T23" fmla="*/ 71 h 560"/>
                <a:gd name="T24" fmla="*/ 45 w 515"/>
                <a:gd name="T25" fmla="*/ 66 h 560"/>
                <a:gd name="T26" fmla="*/ 82 w 515"/>
                <a:gd name="T27" fmla="*/ 481 h 560"/>
                <a:gd name="T28" fmla="*/ 42 w 515"/>
                <a:gd name="T29" fmla="*/ 481 h 560"/>
                <a:gd name="T30" fmla="*/ 42 w 515"/>
                <a:gd name="T31" fmla="*/ 491 h 560"/>
                <a:gd name="T32" fmla="*/ 83 w 515"/>
                <a:gd name="T33" fmla="*/ 491 h 560"/>
                <a:gd name="T34" fmla="*/ 89 w 515"/>
                <a:gd name="T35" fmla="*/ 536 h 560"/>
                <a:gd name="T36" fmla="*/ 99 w 515"/>
                <a:gd name="T37" fmla="*/ 536 h 560"/>
                <a:gd name="T38" fmla="*/ 93 w 515"/>
                <a:gd name="T39" fmla="*/ 491 h 560"/>
                <a:gd name="T40" fmla="*/ 462 w 515"/>
                <a:gd name="T41" fmla="*/ 514 h 560"/>
                <a:gd name="T42" fmla="*/ 461 w 515"/>
                <a:gd name="T43" fmla="*/ 554 h 560"/>
                <a:gd name="T44" fmla="*/ 471 w 515"/>
                <a:gd name="T45" fmla="*/ 554 h 560"/>
                <a:gd name="T46" fmla="*/ 472 w 515"/>
                <a:gd name="T47" fmla="*/ 515 h 560"/>
                <a:gd name="T48" fmla="*/ 502 w 515"/>
                <a:gd name="T49" fmla="*/ 519 h 560"/>
                <a:gd name="T50" fmla="*/ 502 w 515"/>
                <a:gd name="T51" fmla="*/ 509 h 560"/>
                <a:gd name="T52" fmla="*/ 473 w 515"/>
                <a:gd name="T53" fmla="*/ 505 h 560"/>
                <a:gd name="T54" fmla="*/ 467 w 515"/>
                <a:gd name="T55" fmla="*/ 51 h 560"/>
                <a:gd name="T56" fmla="*/ 506 w 515"/>
                <a:gd name="T57" fmla="*/ 55 h 560"/>
                <a:gd name="T58" fmla="*/ 509 w 515"/>
                <a:gd name="T59" fmla="*/ 45 h 560"/>
                <a:gd name="T60" fmla="*/ 463 w 515"/>
                <a:gd name="T61" fmla="*/ 504 h 560"/>
                <a:gd name="T62" fmla="*/ 92 w 515"/>
                <a:gd name="T63" fmla="*/ 481 h 560"/>
                <a:gd name="T64" fmla="*/ 55 w 515"/>
                <a:gd name="T65" fmla="*/ 65 h 560"/>
                <a:gd name="T66" fmla="*/ 255 w 515"/>
                <a:gd name="T67" fmla="*/ 65 h 560"/>
                <a:gd name="T68" fmla="*/ 457 w 515"/>
                <a:gd name="T69" fmla="*/ 51 h 560"/>
                <a:gd name="T70" fmla="*/ 463 w 515"/>
                <a:gd name="T71" fmla="*/ 504 h 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15" h="560">
                  <a:moveTo>
                    <a:pt x="509" y="45"/>
                  </a:moveTo>
                  <a:cubicBezTo>
                    <a:pt x="495" y="43"/>
                    <a:pt x="481" y="42"/>
                    <a:pt x="468" y="41"/>
                  </a:cubicBezTo>
                  <a:cubicBezTo>
                    <a:pt x="468" y="29"/>
                    <a:pt x="469" y="18"/>
                    <a:pt x="471" y="6"/>
                  </a:cubicBezTo>
                  <a:cubicBezTo>
                    <a:pt x="471" y="0"/>
                    <a:pt x="461" y="0"/>
                    <a:pt x="461" y="6"/>
                  </a:cubicBezTo>
                  <a:cubicBezTo>
                    <a:pt x="459" y="18"/>
                    <a:pt x="458" y="29"/>
                    <a:pt x="458" y="41"/>
                  </a:cubicBezTo>
                  <a:cubicBezTo>
                    <a:pt x="392" y="39"/>
                    <a:pt x="327" y="51"/>
                    <a:pt x="262" y="55"/>
                  </a:cubicBezTo>
                  <a:cubicBezTo>
                    <a:pt x="193" y="58"/>
                    <a:pt x="124" y="51"/>
                    <a:pt x="55" y="56"/>
                  </a:cubicBezTo>
                  <a:cubicBezTo>
                    <a:pt x="55" y="44"/>
                    <a:pt x="55" y="33"/>
                    <a:pt x="55" y="22"/>
                  </a:cubicBezTo>
                  <a:cubicBezTo>
                    <a:pt x="55" y="16"/>
                    <a:pt x="45" y="16"/>
                    <a:pt x="45" y="22"/>
                  </a:cubicBezTo>
                  <a:cubicBezTo>
                    <a:pt x="45" y="34"/>
                    <a:pt x="45" y="45"/>
                    <a:pt x="45" y="57"/>
                  </a:cubicBezTo>
                  <a:cubicBezTo>
                    <a:pt x="32" y="58"/>
                    <a:pt x="19" y="59"/>
                    <a:pt x="6" y="61"/>
                  </a:cubicBezTo>
                  <a:cubicBezTo>
                    <a:pt x="0" y="62"/>
                    <a:pt x="2" y="72"/>
                    <a:pt x="9" y="71"/>
                  </a:cubicBezTo>
                  <a:cubicBezTo>
                    <a:pt x="21" y="69"/>
                    <a:pt x="33" y="67"/>
                    <a:pt x="45" y="66"/>
                  </a:cubicBezTo>
                  <a:cubicBezTo>
                    <a:pt x="48" y="205"/>
                    <a:pt x="64" y="344"/>
                    <a:pt x="82" y="481"/>
                  </a:cubicBezTo>
                  <a:cubicBezTo>
                    <a:pt x="68" y="481"/>
                    <a:pt x="55" y="481"/>
                    <a:pt x="42" y="481"/>
                  </a:cubicBezTo>
                  <a:cubicBezTo>
                    <a:pt x="35" y="481"/>
                    <a:pt x="35" y="491"/>
                    <a:pt x="42" y="491"/>
                  </a:cubicBezTo>
                  <a:cubicBezTo>
                    <a:pt x="55" y="491"/>
                    <a:pt x="69" y="491"/>
                    <a:pt x="83" y="491"/>
                  </a:cubicBezTo>
                  <a:cubicBezTo>
                    <a:pt x="85" y="506"/>
                    <a:pt x="87" y="521"/>
                    <a:pt x="89" y="536"/>
                  </a:cubicBezTo>
                  <a:cubicBezTo>
                    <a:pt x="89" y="542"/>
                    <a:pt x="99" y="542"/>
                    <a:pt x="99" y="536"/>
                  </a:cubicBezTo>
                  <a:cubicBezTo>
                    <a:pt x="97" y="521"/>
                    <a:pt x="95" y="506"/>
                    <a:pt x="93" y="491"/>
                  </a:cubicBezTo>
                  <a:cubicBezTo>
                    <a:pt x="216" y="493"/>
                    <a:pt x="340" y="500"/>
                    <a:pt x="462" y="514"/>
                  </a:cubicBezTo>
                  <a:cubicBezTo>
                    <a:pt x="462" y="527"/>
                    <a:pt x="461" y="541"/>
                    <a:pt x="461" y="554"/>
                  </a:cubicBezTo>
                  <a:cubicBezTo>
                    <a:pt x="460" y="560"/>
                    <a:pt x="470" y="560"/>
                    <a:pt x="471" y="554"/>
                  </a:cubicBezTo>
                  <a:cubicBezTo>
                    <a:pt x="471" y="541"/>
                    <a:pt x="472" y="528"/>
                    <a:pt x="472" y="515"/>
                  </a:cubicBezTo>
                  <a:cubicBezTo>
                    <a:pt x="482" y="517"/>
                    <a:pt x="492" y="518"/>
                    <a:pt x="502" y="519"/>
                  </a:cubicBezTo>
                  <a:cubicBezTo>
                    <a:pt x="508" y="520"/>
                    <a:pt x="508" y="510"/>
                    <a:pt x="502" y="509"/>
                  </a:cubicBezTo>
                  <a:cubicBezTo>
                    <a:pt x="492" y="508"/>
                    <a:pt x="482" y="507"/>
                    <a:pt x="473" y="505"/>
                  </a:cubicBezTo>
                  <a:cubicBezTo>
                    <a:pt x="477" y="354"/>
                    <a:pt x="457" y="202"/>
                    <a:pt x="467" y="51"/>
                  </a:cubicBezTo>
                  <a:cubicBezTo>
                    <a:pt x="480" y="52"/>
                    <a:pt x="493" y="53"/>
                    <a:pt x="506" y="55"/>
                  </a:cubicBezTo>
                  <a:cubicBezTo>
                    <a:pt x="512" y="56"/>
                    <a:pt x="515" y="46"/>
                    <a:pt x="509" y="45"/>
                  </a:cubicBezTo>
                  <a:close/>
                  <a:moveTo>
                    <a:pt x="463" y="504"/>
                  </a:moveTo>
                  <a:cubicBezTo>
                    <a:pt x="340" y="490"/>
                    <a:pt x="216" y="483"/>
                    <a:pt x="92" y="481"/>
                  </a:cubicBezTo>
                  <a:cubicBezTo>
                    <a:pt x="74" y="343"/>
                    <a:pt x="58" y="204"/>
                    <a:pt x="55" y="65"/>
                  </a:cubicBezTo>
                  <a:cubicBezTo>
                    <a:pt x="121" y="61"/>
                    <a:pt x="188" y="67"/>
                    <a:pt x="255" y="65"/>
                  </a:cubicBezTo>
                  <a:cubicBezTo>
                    <a:pt x="322" y="63"/>
                    <a:pt x="390" y="49"/>
                    <a:pt x="457" y="51"/>
                  </a:cubicBezTo>
                  <a:cubicBezTo>
                    <a:pt x="447" y="202"/>
                    <a:pt x="467" y="353"/>
                    <a:pt x="463" y="50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" name="Group 5"/>
          <p:cNvGrpSpPr>
            <a:grpSpLocks noChangeAspect="1"/>
          </p:cNvGrpSpPr>
          <p:nvPr/>
        </p:nvGrpSpPr>
        <p:grpSpPr bwMode="auto">
          <a:xfrm>
            <a:off x="2555776" y="1506328"/>
            <a:ext cx="1598711" cy="1739387"/>
            <a:chOff x="240" y="1026"/>
            <a:chExt cx="1216" cy="1323"/>
          </a:xfrm>
        </p:grpSpPr>
        <p:sp>
          <p:nvSpPr>
            <p:cNvPr id="3" name="AutoShape 4"/>
            <p:cNvSpPr>
              <a:spLocks noChangeAspect="1" noChangeArrowheads="1" noTextEdit="1"/>
            </p:cNvSpPr>
            <p:nvPr/>
          </p:nvSpPr>
          <p:spPr bwMode="auto">
            <a:xfrm>
              <a:off x="249" y="1031"/>
              <a:ext cx="1198" cy="1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" name="Freeform 6"/>
            <p:cNvSpPr/>
            <p:nvPr/>
          </p:nvSpPr>
          <p:spPr bwMode="auto">
            <a:xfrm>
              <a:off x="358" y="1142"/>
              <a:ext cx="983" cy="1075"/>
            </a:xfrm>
            <a:custGeom>
              <a:avLst/>
              <a:gdLst>
                <a:gd name="T0" fmla="*/ 983 w 983"/>
                <a:gd name="T1" fmla="*/ 1075 h 1075"/>
                <a:gd name="T2" fmla="*/ 87 w 983"/>
                <a:gd name="T3" fmla="*/ 1027 h 1075"/>
                <a:gd name="T4" fmla="*/ 0 w 983"/>
                <a:gd name="T5" fmla="*/ 38 h 1075"/>
                <a:gd name="T6" fmla="*/ 976 w 983"/>
                <a:gd name="T7" fmla="*/ 0 h 1075"/>
                <a:gd name="T8" fmla="*/ 983 w 983"/>
                <a:gd name="T9" fmla="*/ 1075 h 10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3" h="1075">
                  <a:moveTo>
                    <a:pt x="983" y="1075"/>
                  </a:moveTo>
                  <a:lnTo>
                    <a:pt x="87" y="1027"/>
                  </a:lnTo>
                  <a:lnTo>
                    <a:pt x="0" y="38"/>
                  </a:lnTo>
                  <a:lnTo>
                    <a:pt x="976" y="0"/>
                  </a:lnTo>
                  <a:lnTo>
                    <a:pt x="983" y="107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240" y="1026"/>
              <a:ext cx="1216" cy="1323"/>
            </a:xfrm>
            <a:custGeom>
              <a:avLst/>
              <a:gdLst>
                <a:gd name="T0" fmla="*/ 509 w 515"/>
                <a:gd name="T1" fmla="*/ 45 h 560"/>
                <a:gd name="T2" fmla="*/ 468 w 515"/>
                <a:gd name="T3" fmla="*/ 41 h 560"/>
                <a:gd name="T4" fmla="*/ 471 w 515"/>
                <a:gd name="T5" fmla="*/ 6 h 560"/>
                <a:gd name="T6" fmla="*/ 461 w 515"/>
                <a:gd name="T7" fmla="*/ 6 h 560"/>
                <a:gd name="T8" fmla="*/ 458 w 515"/>
                <a:gd name="T9" fmla="*/ 41 h 560"/>
                <a:gd name="T10" fmla="*/ 262 w 515"/>
                <a:gd name="T11" fmla="*/ 55 h 560"/>
                <a:gd name="T12" fmla="*/ 55 w 515"/>
                <a:gd name="T13" fmla="*/ 56 h 560"/>
                <a:gd name="T14" fmla="*/ 55 w 515"/>
                <a:gd name="T15" fmla="*/ 22 h 560"/>
                <a:gd name="T16" fmla="*/ 45 w 515"/>
                <a:gd name="T17" fmla="*/ 22 h 560"/>
                <a:gd name="T18" fmla="*/ 45 w 515"/>
                <a:gd name="T19" fmla="*/ 57 h 560"/>
                <a:gd name="T20" fmla="*/ 6 w 515"/>
                <a:gd name="T21" fmla="*/ 61 h 560"/>
                <a:gd name="T22" fmla="*/ 9 w 515"/>
                <a:gd name="T23" fmla="*/ 71 h 560"/>
                <a:gd name="T24" fmla="*/ 45 w 515"/>
                <a:gd name="T25" fmla="*/ 66 h 560"/>
                <a:gd name="T26" fmla="*/ 82 w 515"/>
                <a:gd name="T27" fmla="*/ 481 h 560"/>
                <a:gd name="T28" fmla="*/ 42 w 515"/>
                <a:gd name="T29" fmla="*/ 481 h 560"/>
                <a:gd name="T30" fmla="*/ 42 w 515"/>
                <a:gd name="T31" fmla="*/ 491 h 560"/>
                <a:gd name="T32" fmla="*/ 83 w 515"/>
                <a:gd name="T33" fmla="*/ 491 h 560"/>
                <a:gd name="T34" fmla="*/ 89 w 515"/>
                <a:gd name="T35" fmla="*/ 536 h 560"/>
                <a:gd name="T36" fmla="*/ 99 w 515"/>
                <a:gd name="T37" fmla="*/ 536 h 560"/>
                <a:gd name="T38" fmla="*/ 93 w 515"/>
                <a:gd name="T39" fmla="*/ 491 h 560"/>
                <a:gd name="T40" fmla="*/ 462 w 515"/>
                <a:gd name="T41" fmla="*/ 514 h 560"/>
                <a:gd name="T42" fmla="*/ 461 w 515"/>
                <a:gd name="T43" fmla="*/ 554 h 560"/>
                <a:gd name="T44" fmla="*/ 471 w 515"/>
                <a:gd name="T45" fmla="*/ 554 h 560"/>
                <a:gd name="T46" fmla="*/ 472 w 515"/>
                <a:gd name="T47" fmla="*/ 515 h 560"/>
                <a:gd name="T48" fmla="*/ 502 w 515"/>
                <a:gd name="T49" fmla="*/ 519 h 560"/>
                <a:gd name="T50" fmla="*/ 502 w 515"/>
                <a:gd name="T51" fmla="*/ 509 h 560"/>
                <a:gd name="T52" fmla="*/ 473 w 515"/>
                <a:gd name="T53" fmla="*/ 505 h 560"/>
                <a:gd name="T54" fmla="*/ 467 w 515"/>
                <a:gd name="T55" fmla="*/ 51 h 560"/>
                <a:gd name="T56" fmla="*/ 506 w 515"/>
                <a:gd name="T57" fmla="*/ 55 h 560"/>
                <a:gd name="T58" fmla="*/ 509 w 515"/>
                <a:gd name="T59" fmla="*/ 45 h 560"/>
                <a:gd name="T60" fmla="*/ 463 w 515"/>
                <a:gd name="T61" fmla="*/ 504 h 560"/>
                <a:gd name="T62" fmla="*/ 92 w 515"/>
                <a:gd name="T63" fmla="*/ 481 h 560"/>
                <a:gd name="T64" fmla="*/ 55 w 515"/>
                <a:gd name="T65" fmla="*/ 65 h 560"/>
                <a:gd name="T66" fmla="*/ 255 w 515"/>
                <a:gd name="T67" fmla="*/ 65 h 560"/>
                <a:gd name="T68" fmla="*/ 457 w 515"/>
                <a:gd name="T69" fmla="*/ 51 h 560"/>
                <a:gd name="T70" fmla="*/ 463 w 515"/>
                <a:gd name="T71" fmla="*/ 504 h 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15" h="560">
                  <a:moveTo>
                    <a:pt x="509" y="45"/>
                  </a:moveTo>
                  <a:cubicBezTo>
                    <a:pt x="495" y="43"/>
                    <a:pt x="481" y="42"/>
                    <a:pt x="468" y="41"/>
                  </a:cubicBezTo>
                  <a:cubicBezTo>
                    <a:pt x="468" y="29"/>
                    <a:pt x="469" y="18"/>
                    <a:pt x="471" y="6"/>
                  </a:cubicBezTo>
                  <a:cubicBezTo>
                    <a:pt x="471" y="0"/>
                    <a:pt x="461" y="0"/>
                    <a:pt x="461" y="6"/>
                  </a:cubicBezTo>
                  <a:cubicBezTo>
                    <a:pt x="459" y="18"/>
                    <a:pt x="458" y="29"/>
                    <a:pt x="458" y="41"/>
                  </a:cubicBezTo>
                  <a:cubicBezTo>
                    <a:pt x="392" y="39"/>
                    <a:pt x="327" y="51"/>
                    <a:pt x="262" y="55"/>
                  </a:cubicBezTo>
                  <a:cubicBezTo>
                    <a:pt x="193" y="58"/>
                    <a:pt x="124" y="51"/>
                    <a:pt x="55" y="56"/>
                  </a:cubicBezTo>
                  <a:cubicBezTo>
                    <a:pt x="55" y="44"/>
                    <a:pt x="55" y="33"/>
                    <a:pt x="55" y="22"/>
                  </a:cubicBezTo>
                  <a:cubicBezTo>
                    <a:pt x="55" y="16"/>
                    <a:pt x="45" y="16"/>
                    <a:pt x="45" y="22"/>
                  </a:cubicBezTo>
                  <a:cubicBezTo>
                    <a:pt x="45" y="34"/>
                    <a:pt x="45" y="45"/>
                    <a:pt x="45" y="57"/>
                  </a:cubicBezTo>
                  <a:cubicBezTo>
                    <a:pt x="32" y="58"/>
                    <a:pt x="19" y="59"/>
                    <a:pt x="6" y="61"/>
                  </a:cubicBezTo>
                  <a:cubicBezTo>
                    <a:pt x="0" y="62"/>
                    <a:pt x="2" y="72"/>
                    <a:pt x="9" y="71"/>
                  </a:cubicBezTo>
                  <a:cubicBezTo>
                    <a:pt x="21" y="69"/>
                    <a:pt x="33" y="67"/>
                    <a:pt x="45" y="66"/>
                  </a:cubicBezTo>
                  <a:cubicBezTo>
                    <a:pt x="48" y="205"/>
                    <a:pt x="64" y="344"/>
                    <a:pt x="82" y="481"/>
                  </a:cubicBezTo>
                  <a:cubicBezTo>
                    <a:pt x="68" y="481"/>
                    <a:pt x="55" y="481"/>
                    <a:pt x="42" y="481"/>
                  </a:cubicBezTo>
                  <a:cubicBezTo>
                    <a:pt x="35" y="481"/>
                    <a:pt x="35" y="491"/>
                    <a:pt x="42" y="491"/>
                  </a:cubicBezTo>
                  <a:cubicBezTo>
                    <a:pt x="55" y="491"/>
                    <a:pt x="69" y="491"/>
                    <a:pt x="83" y="491"/>
                  </a:cubicBezTo>
                  <a:cubicBezTo>
                    <a:pt x="85" y="506"/>
                    <a:pt x="87" y="521"/>
                    <a:pt x="89" y="536"/>
                  </a:cubicBezTo>
                  <a:cubicBezTo>
                    <a:pt x="89" y="542"/>
                    <a:pt x="99" y="542"/>
                    <a:pt x="99" y="536"/>
                  </a:cubicBezTo>
                  <a:cubicBezTo>
                    <a:pt x="97" y="521"/>
                    <a:pt x="95" y="506"/>
                    <a:pt x="93" y="491"/>
                  </a:cubicBezTo>
                  <a:cubicBezTo>
                    <a:pt x="216" y="493"/>
                    <a:pt x="340" y="500"/>
                    <a:pt x="462" y="514"/>
                  </a:cubicBezTo>
                  <a:cubicBezTo>
                    <a:pt x="462" y="527"/>
                    <a:pt x="461" y="541"/>
                    <a:pt x="461" y="554"/>
                  </a:cubicBezTo>
                  <a:cubicBezTo>
                    <a:pt x="460" y="560"/>
                    <a:pt x="470" y="560"/>
                    <a:pt x="471" y="554"/>
                  </a:cubicBezTo>
                  <a:cubicBezTo>
                    <a:pt x="471" y="541"/>
                    <a:pt x="472" y="528"/>
                    <a:pt x="472" y="515"/>
                  </a:cubicBezTo>
                  <a:cubicBezTo>
                    <a:pt x="482" y="517"/>
                    <a:pt x="492" y="518"/>
                    <a:pt x="502" y="519"/>
                  </a:cubicBezTo>
                  <a:cubicBezTo>
                    <a:pt x="508" y="520"/>
                    <a:pt x="508" y="510"/>
                    <a:pt x="502" y="509"/>
                  </a:cubicBezTo>
                  <a:cubicBezTo>
                    <a:pt x="492" y="508"/>
                    <a:pt x="482" y="507"/>
                    <a:pt x="473" y="505"/>
                  </a:cubicBezTo>
                  <a:cubicBezTo>
                    <a:pt x="477" y="354"/>
                    <a:pt x="457" y="202"/>
                    <a:pt x="467" y="51"/>
                  </a:cubicBezTo>
                  <a:cubicBezTo>
                    <a:pt x="480" y="52"/>
                    <a:pt x="493" y="53"/>
                    <a:pt x="506" y="55"/>
                  </a:cubicBezTo>
                  <a:cubicBezTo>
                    <a:pt x="512" y="56"/>
                    <a:pt x="515" y="46"/>
                    <a:pt x="509" y="45"/>
                  </a:cubicBezTo>
                  <a:close/>
                  <a:moveTo>
                    <a:pt x="463" y="504"/>
                  </a:moveTo>
                  <a:cubicBezTo>
                    <a:pt x="340" y="490"/>
                    <a:pt x="216" y="483"/>
                    <a:pt x="92" y="481"/>
                  </a:cubicBezTo>
                  <a:cubicBezTo>
                    <a:pt x="74" y="343"/>
                    <a:pt x="58" y="204"/>
                    <a:pt x="55" y="65"/>
                  </a:cubicBezTo>
                  <a:cubicBezTo>
                    <a:pt x="121" y="61"/>
                    <a:pt x="188" y="67"/>
                    <a:pt x="255" y="65"/>
                  </a:cubicBezTo>
                  <a:cubicBezTo>
                    <a:pt x="322" y="63"/>
                    <a:pt x="390" y="49"/>
                    <a:pt x="457" y="51"/>
                  </a:cubicBezTo>
                  <a:cubicBezTo>
                    <a:pt x="447" y="202"/>
                    <a:pt x="467" y="353"/>
                    <a:pt x="463" y="50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3995936" y="2439928"/>
            <a:ext cx="720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solidFill>
                  <a:prstClr val="white"/>
                </a:solidFill>
                <a:latin typeface="方正少儿简体" pitchFamily="65" charset="-122"/>
                <a:ea typeface="方正少儿简体" pitchFamily="65" charset="-122"/>
              </a:rPr>
              <a:t>月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84168" y="2439928"/>
            <a:ext cx="720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 smtClean="0">
                <a:solidFill>
                  <a:prstClr val="white"/>
                </a:solidFill>
                <a:latin typeface="方正少儿简体" pitchFamily="65" charset="-122"/>
                <a:ea typeface="方正少儿简体" pitchFamily="65" charset="-122"/>
              </a:rPr>
              <a:t>日</a:t>
            </a:r>
            <a:endParaRPr lang="zh-CN" altLang="en-US" sz="4000" dirty="0">
              <a:solidFill>
                <a:prstClr val="white"/>
              </a:solidFill>
              <a:latin typeface="方正少儿简体" pitchFamily="65" charset="-122"/>
              <a:ea typeface="方正少儿简体" pitchFamily="65" charset="-12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017765" y="1401207"/>
            <a:ext cx="9001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500" kern="300" spc="-300" dirty="0" smtClean="0">
                <a:solidFill>
                  <a:srgbClr val="348E8C"/>
                </a:solidFill>
                <a:latin typeface="Arial" panose="020B0604020202020204" pitchFamily="34" charset="0"/>
                <a:ea typeface="方正少儿简体" pitchFamily="65" charset="-122"/>
                <a:cs typeface="Arial" panose="020B0604020202020204" pitchFamily="34" charset="0"/>
              </a:rPr>
              <a:t>4</a:t>
            </a:r>
            <a:endParaRPr lang="zh-CN" altLang="en-US" sz="11500" kern="300" spc="-300" dirty="0">
              <a:solidFill>
                <a:srgbClr val="348E8C"/>
              </a:solidFill>
              <a:latin typeface="Arial" panose="020B0604020202020204" pitchFamily="34" charset="0"/>
              <a:ea typeface="方正少儿简体" pitchFamily="65" charset="-122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17765" y="1401207"/>
            <a:ext cx="9001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500" kern="300" spc="-300" dirty="0" smtClean="0">
                <a:solidFill>
                  <a:srgbClr val="348E8C"/>
                </a:solidFill>
                <a:latin typeface="Arial" panose="020B0604020202020204" pitchFamily="34" charset="0"/>
                <a:ea typeface="方正少儿简体" pitchFamily="65" charset="-122"/>
                <a:cs typeface="Arial" panose="020B0604020202020204" pitchFamily="34" charset="0"/>
              </a:rPr>
              <a:t>1</a:t>
            </a:r>
            <a:endParaRPr lang="zh-CN" altLang="en-US" sz="11500" kern="300" spc="-300" dirty="0">
              <a:solidFill>
                <a:srgbClr val="348E8C"/>
              </a:solidFill>
              <a:latin typeface="Arial" panose="020B0604020202020204" pitchFamily="34" charset="0"/>
              <a:ea typeface="方正少儿简体" pitchFamily="65" charset="-122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17765" y="1401207"/>
            <a:ext cx="9001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500" kern="300" spc="-300" dirty="0" smtClean="0">
                <a:solidFill>
                  <a:srgbClr val="348E8C"/>
                </a:solidFill>
                <a:latin typeface="Arial" panose="020B0604020202020204" pitchFamily="34" charset="0"/>
                <a:ea typeface="方正少儿简体" pitchFamily="65" charset="-122"/>
                <a:cs typeface="Arial" panose="020B0604020202020204" pitchFamily="34" charset="0"/>
              </a:rPr>
              <a:t>2</a:t>
            </a:r>
            <a:endParaRPr lang="zh-CN" altLang="en-US" sz="11500" kern="300" spc="-300" dirty="0">
              <a:solidFill>
                <a:srgbClr val="348E8C"/>
              </a:solidFill>
              <a:latin typeface="Arial" panose="020B0604020202020204" pitchFamily="34" charset="0"/>
              <a:ea typeface="方正少儿简体" pitchFamily="65" charset="-122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017765" y="1401207"/>
            <a:ext cx="9001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500" kern="300" spc="-300" dirty="0" smtClean="0">
                <a:solidFill>
                  <a:srgbClr val="348E8C"/>
                </a:solidFill>
                <a:latin typeface="Arial" panose="020B0604020202020204" pitchFamily="34" charset="0"/>
                <a:ea typeface="方正少儿简体" pitchFamily="65" charset="-122"/>
                <a:cs typeface="Arial" panose="020B0604020202020204" pitchFamily="34" charset="0"/>
              </a:rPr>
              <a:t>3</a:t>
            </a:r>
            <a:endParaRPr lang="zh-CN" altLang="en-US" sz="11500" kern="300" spc="-300" dirty="0">
              <a:solidFill>
                <a:srgbClr val="348E8C"/>
              </a:solidFill>
              <a:latin typeface="Arial" panose="020B0604020202020204" pitchFamily="34" charset="0"/>
              <a:ea typeface="方正少儿简体" pitchFamily="65" charset="-122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17765" y="1401207"/>
            <a:ext cx="9001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500" kern="300" spc="-300" dirty="0" smtClean="0">
                <a:solidFill>
                  <a:srgbClr val="348E8C"/>
                </a:solidFill>
                <a:latin typeface="Arial" panose="020B0604020202020204" pitchFamily="34" charset="0"/>
                <a:ea typeface="方正少儿简体" pitchFamily="65" charset="-122"/>
                <a:cs typeface="Arial" panose="020B0604020202020204" pitchFamily="34" charset="0"/>
              </a:rPr>
              <a:t>5</a:t>
            </a:r>
            <a:endParaRPr lang="zh-CN" altLang="en-US" sz="11500" kern="300" spc="-300" dirty="0">
              <a:solidFill>
                <a:srgbClr val="348E8C"/>
              </a:solidFill>
              <a:latin typeface="Arial" panose="020B0604020202020204" pitchFamily="34" charset="0"/>
              <a:ea typeface="方正少儿简体" pitchFamily="65" charset="-122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017765" y="1401207"/>
            <a:ext cx="9001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500" kern="300" spc="-300" dirty="0" smtClean="0">
                <a:solidFill>
                  <a:srgbClr val="348E8C"/>
                </a:solidFill>
                <a:latin typeface="Arial" panose="020B0604020202020204" pitchFamily="34" charset="0"/>
                <a:ea typeface="方正少儿简体" pitchFamily="65" charset="-122"/>
                <a:cs typeface="Arial" panose="020B0604020202020204" pitchFamily="34" charset="0"/>
              </a:rPr>
              <a:t>6</a:t>
            </a:r>
            <a:endParaRPr lang="zh-CN" altLang="en-US" sz="11500" kern="300" spc="-300" dirty="0">
              <a:solidFill>
                <a:srgbClr val="348E8C"/>
              </a:solidFill>
              <a:latin typeface="Arial" panose="020B0604020202020204" pitchFamily="34" charset="0"/>
              <a:ea typeface="方正少儿简体" pitchFamily="65" charset="-122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017765" y="1401207"/>
            <a:ext cx="9001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500" kern="300" spc="-300" dirty="0" smtClean="0">
                <a:solidFill>
                  <a:srgbClr val="348E8C"/>
                </a:solidFill>
                <a:latin typeface="Arial" panose="020B0604020202020204" pitchFamily="34" charset="0"/>
                <a:ea typeface="方正少儿简体" pitchFamily="65" charset="-122"/>
                <a:cs typeface="Arial" panose="020B0604020202020204" pitchFamily="34" charset="0"/>
              </a:rPr>
              <a:t>7</a:t>
            </a:r>
            <a:endParaRPr lang="zh-CN" altLang="en-US" sz="11500" kern="300" spc="-300" dirty="0">
              <a:solidFill>
                <a:srgbClr val="348E8C"/>
              </a:solidFill>
              <a:latin typeface="Arial" panose="020B0604020202020204" pitchFamily="34" charset="0"/>
              <a:ea typeface="方正少儿简体" pitchFamily="65" charset="-122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017765" y="1401207"/>
            <a:ext cx="9001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500" kern="300" spc="-300" dirty="0" smtClean="0">
                <a:solidFill>
                  <a:srgbClr val="348E8C"/>
                </a:solidFill>
                <a:latin typeface="Arial" panose="020B0604020202020204" pitchFamily="34" charset="0"/>
                <a:ea typeface="方正少儿简体" pitchFamily="65" charset="-122"/>
                <a:cs typeface="Arial" panose="020B0604020202020204" pitchFamily="34" charset="0"/>
              </a:rPr>
              <a:t>8</a:t>
            </a:r>
            <a:endParaRPr lang="zh-CN" altLang="en-US" sz="11500" kern="300" spc="-300" dirty="0">
              <a:solidFill>
                <a:srgbClr val="348E8C"/>
              </a:solidFill>
              <a:latin typeface="Arial" panose="020B0604020202020204" pitchFamily="34" charset="0"/>
              <a:ea typeface="方正少儿简体" pitchFamily="65" charset="-122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017765" y="1401207"/>
            <a:ext cx="9001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500" kern="300" spc="-300" dirty="0" smtClean="0">
                <a:solidFill>
                  <a:srgbClr val="348E8C"/>
                </a:solidFill>
                <a:latin typeface="Arial" panose="020B0604020202020204" pitchFamily="34" charset="0"/>
                <a:ea typeface="方正少儿简体" pitchFamily="65" charset="-122"/>
                <a:cs typeface="Arial" panose="020B0604020202020204" pitchFamily="34" charset="0"/>
              </a:rPr>
              <a:t>9</a:t>
            </a:r>
            <a:endParaRPr lang="zh-CN" altLang="en-US" sz="11500" kern="300" spc="-300" dirty="0">
              <a:solidFill>
                <a:srgbClr val="348E8C"/>
              </a:solidFill>
              <a:latin typeface="Arial" panose="020B0604020202020204" pitchFamily="34" charset="0"/>
              <a:ea typeface="方正少儿简体" pitchFamily="65" charset="-122"/>
              <a:cs typeface="Arial" panose="020B06040202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843808" y="1364114"/>
            <a:ext cx="10421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0" dirty="0" smtClean="0">
                <a:solidFill>
                  <a:srgbClr val="348E8C"/>
                </a:solidFill>
                <a:latin typeface="Arial" panose="020B0604020202020204" pitchFamily="34" charset="0"/>
                <a:ea typeface="方正少儿简体" pitchFamily="65" charset="-122"/>
                <a:cs typeface="Arial" panose="020B0604020202020204" pitchFamily="34" charset="0"/>
              </a:rPr>
              <a:t>9</a:t>
            </a:r>
            <a:endParaRPr lang="zh-CN" altLang="en-US" sz="12000" dirty="0">
              <a:solidFill>
                <a:srgbClr val="348E8C"/>
              </a:solidFill>
              <a:latin typeface="Arial" panose="020B0604020202020204" pitchFamily="34" charset="0"/>
              <a:ea typeface="方正少儿简体" pitchFamily="65" charset="-122"/>
              <a:cs typeface="Arial" panose="020B0604020202020204" pitchFamily="34" charset="0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4610100" y="1457722"/>
            <a:ext cx="1445306" cy="1862048"/>
            <a:chOff x="4830440" y="-1550672"/>
            <a:chExt cx="1445306" cy="1862048"/>
          </a:xfrm>
        </p:grpSpPr>
        <p:sp>
          <p:nvSpPr>
            <p:cNvPr id="27" name="TextBox 26"/>
            <p:cNvSpPr txBox="1"/>
            <p:nvPr/>
          </p:nvSpPr>
          <p:spPr>
            <a:xfrm>
              <a:off x="4830440" y="-1550672"/>
              <a:ext cx="900100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1500" kern="300" spc="-300" dirty="0" smtClean="0">
                  <a:solidFill>
                    <a:srgbClr val="348E8C"/>
                  </a:solidFill>
                  <a:latin typeface="Arial" panose="020B0604020202020204" pitchFamily="34" charset="0"/>
                  <a:ea typeface="方正少儿简体" pitchFamily="65" charset="-122"/>
                  <a:cs typeface="Arial" panose="020B0604020202020204" pitchFamily="34" charset="0"/>
                </a:rPr>
                <a:t>1</a:t>
              </a:r>
              <a:endParaRPr lang="zh-CN" altLang="en-US" sz="11500" kern="300" spc="-300" dirty="0">
                <a:solidFill>
                  <a:srgbClr val="348E8C"/>
                </a:solidFill>
                <a:latin typeface="Arial" panose="020B0604020202020204" pitchFamily="34" charset="0"/>
                <a:ea typeface="方正少儿简体" pitchFamily="65" charset="-122"/>
                <a:cs typeface="Arial" panose="020B0604020202020204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375646" y="-1550672"/>
              <a:ext cx="900100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1500" kern="300" spc="-300" dirty="0" smtClean="0">
                  <a:solidFill>
                    <a:srgbClr val="348E8C"/>
                  </a:solidFill>
                  <a:latin typeface="Arial" panose="020B0604020202020204" pitchFamily="34" charset="0"/>
                  <a:ea typeface="方正少儿简体" pitchFamily="65" charset="-122"/>
                  <a:cs typeface="Arial" panose="020B0604020202020204" pitchFamily="34" charset="0"/>
                </a:rPr>
                <a:t>0</a:t>
              </a:r>
              <a:endParaRPr lang="zh-CN" altLang="en-US" sz="11500" kern="300" spc="-300" dirty="0">
                <a:solidFill>
                  <a:srgbClr val="348E8C"/>
                </a:solidFill>
                <a:latin typeface="Arial" panose="020B0604020202020204" pitchFamily="34" charset="0"/>
                <a:ea typeface="方正少儿简体" pitchFamily="65" charset="-122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2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20" grpId="0"/>
      <p:bldP spid="20" grpId="1"/>
      <p:bldP spid="9" grpId="0"/>
      <p:bldP spid="9" grpId="1"/>
      <p:bldP spid="18" grpId="0"/>
      <p:bldP spid="18" grpId="1"/>
      <p:bldP spid="21" grpId="0"/>
      <p:bldP spid="21" grpId="1"/>
      <p:bldP spid="19" grpId="0"/>
      <p:bldP spid="19" grpId="1"/>
      <p:bldP spid="25" grpId="0"/>
      <p:bldP spid="25" grpId="1"/>
      <p:bldP spid="24" grpId="0"/>
      <p:bldP spid="24" grpId="1"/>
      <p:bldP spid="23" grpId="0"/>
      <p:bldP spid="23" grpId="1"/>
      <p:bldP spid="22" grpId="0"/>
      <p:bldP spid="22" grpId="1"/>
      <p:bldP spid="4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TextBox 140"/>
          <p:cNvSpPr txBox="1"/>
          <p:nvPr/>
        </p:nvSpPr>
        <p:spPr>
          <a:xfrm>
            <a:off x="2483768" y="699542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rgbClr val="348E8C">
                    <a:alpha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教师节快乐！</a:t>
            </a:r>
            <a:endParaRPr lang="zh-CN" altLang="en-US" sz="2400" dirty="0">
              <a:solidFill>
                <a:srgbClr val="348E8C">
                  <a:alpha val="5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2" name="TextBox 141"/>
          <p:cNvSpPr txBox="1"/>
          <p:nvPr/>
        </p:nvSpPr>
        <p:spPr>
          <a:xfrm>
            <a:off x="2843808" y="2715766"/>
            <a:ext cx="27649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rgbClr val="348E8C">
                    <a:alpha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老师，您辛苦了！</a:t>
            </a:r>
            <a:endParaRPr lang="zh-CN" altLang="en-US" sz="2400" dirty="0">
              <a:solidFill>
                <a:srgbClr val="348E8C">
                  <a:alpha val="5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3" name="TextBox 142"/>
          <p:cNvSpPr txBox="1"/>
          <p:nvPr/>
        </p:nvSpPr>
        <p:spPr>
          <a:xfrm>
            <a:off x="1655676" y="402218"/>
            <a:ext cx="2772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348E8C">
                    <a:alpha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亲爱的老师，谢谢您！</a:t>
            </a:r>
            <a:endParaRPr lang="zh-CN" altLang="en-US" dirty="0">
              <a:solidFill>
                <a:srgbClr val="348E8C">
                  <a:alpha val="5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4" name="TextBox 143"/>
          <p:cNvSpPr txBox="1"/>
          <p:nvPr/>
        </p:nvSpPr>
        <p:spPr>
          <a:xfrm>
            <a:off x="3923928" y="1707654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348E8C">
                    <a:alpha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</a:t>
            </a:r>
            <a:r>
              <a:rPr lang="zh-CN" altLang="en-US" sz="2800" dirty="0" smtClean="0">
                <a:solidFill>
                  <a:srgbClr val="348E8C">
                    <a:alpha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2800" dirty="0" smtClean="0">
                <a:solidFill>
                  <a:srgbClr val="348E8C">
                    <a:alpha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sz="2800" dirty="0" smtClean="0">
                <a:solidFill>
                  <a:srgbClr val="348E8C">
                    <a:alpha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endParaRPr lang="zh-CN" altLang="en-US" sz="2800" dirty="0">
              <a:solidFill>
                <a:srgbClr val="348E8C">
                  <a:alpha val="5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5" name="TextBox 144"/>
          <p:cNvSpPr txBox="1"/>
          <p:nvPr/>
        </p:nvSpPr>
        <p:spPr>
          <a:xfrm>
            <a:off x="2489494" y="1435403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348E8C">
                    <a:alpha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</a:t>
            </a:r>
            <a:r>
              <a:rPr lang="zh-CN" altLang="en-US" sz="2400" dirty="0" smtClean="0">
                <a:solidFill>
                  <a:srgbClr val="348E8C">
                    <a:alpha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2400" dirty="0" smtClean="0">
                <a:solidFill>
                  <a:srgbClr val="348E8C">
                    <a:alpha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sz="2400" dirty="0" smtClean="0">
                <a:solidFill>
                  <a:srgbClr val="348E8C">
                    <a:alpha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endParaRPr lang="zh-CN" altLang="en-US" sz="2400" dirty="0">
              <a:solidFill>
                <a:srgbClr val="348E8C">
                  <a:alpha val="5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6" name="TextBox 145"/>
          <p:cNvSpPr txBox="1"/>
          <p:nvPr/>
        </p:nvSpPr>
        <p:spPr>
          <a:xfrm>
            <a:off x="4535996" y="978282"/>
            <a:ext cx="2772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348E8C">
                    <a:alpha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亲爱的老师，谢谢您！</a:t>
            </a:r>
            <a:endParaRPr lang="zh-CN" altLang="en-US" dirty="0">
              <a:solidFill>
                <a:srgbClr val="348E8C">
                  <a:alpha val="5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7" name="TextBox 146"/>
          <p:cNvSpPr txBox="1"/>
          <p:nvPr/>
        </p:nvSpPr>
        <p:spPr>
          <a:xfrm>
            <a:off x="1499384" y="1832214"/>
            <a:ext cx="1980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348E8C">
                    <a:alpha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老师，您辛苦了！</a:t>
            </a:r>
            <a:endParaRPr lang="zh-CN" altLang="en-US" dirty="0">
              <a:solidFill>
                <a:srgbClr val="348E8C">
                  <a:alpha val="5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8" name="TextBox 147"/>
          <p:cNvSpPr txBox="1"/>
          <p:nvPr/>
        </p:nvSpPr>
        <p:spPr>
          <a:xfrm>
            <a:off x="1751878" y="2552005"/>
            <a:ext cx="13799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>
                <a:solidFill>
                  <a:srgbClr val="348E8C">
                    <a:alpha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教师节快乐！</a:t>
            </a:r>
            <a:endParaRPr lang="zh-CN" altLang="en-US" sz="1400" dirty="0">
              <a:solidFill>
                <a:srgbClr val="348E8C">
                  <a:alpha val="5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9" name="TextBox 148"/>
          <p:cNvSpPr txBox="1"/>
          <p:nvPr/>
        </p:nvSpPr>
        <p:spPr>
          <a:xfrm>
            <a:off x="2051720" y="123478"/>
            <a:ext cx="19802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>
                <a:solidFill>
                  <a:srgbClr val="348E8C">
                    <a:alpha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老师，您辛苦了！</a:t>
            </a:r>
            <a:endParaRPr lang="zh-CN" altLang="en-US" sz="1400" dirty="0">
              <a:solidFill>
                <a:srgbClr val="348E8C">
                  <a:alpha val="5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3923928" y="3147814"/>
            <a:ext cx="1980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348E8C">
                    <a:alpha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老师，您辛苦了！</a:t>
            </a:r>
            <a:endParaRPr lang="zh-CN" altLang="en-US" dirty="0">
              <a:solidFill>
                <a:srgbClr val="348E8C">
                  <a:alpha val="5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1" name="TextBox 150"/>
          <p:cNvSpPr txBox="1"/>
          <p:nvPr/>
        </p:nvSpPr>
        <p:spPr>
          <a:xfrm>
            <a:off x="5986312" y="1317997"/>
            <a:ext cx="1957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rgbClr val="348E8C">
                    <a:alpha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教师节快乐！</a:t>
            </a:r>
            <a:endParaRPr lang="zh-CN" altLang="en-US" sz="2400" dirty="0">
              <a:solidFill>
                <a:srgbClr val="348E8C">
                  <a:alpha val="5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2" name="TextBox 151"/>
          <p:cNvSpPr txBox="1"/>
          <p:nvPr/>
        </p:nvSpPr>
        <p:spPr>
          <a:xfrm>
            <a:off x="2051720" y="2914966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solidFill>
                  <a:srgbClr val="348E8C">
                    <a:alpha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</a:t>
            </a:r>
            <a:r>
              <a:rPr lang="zh-CN" altLang="en-US" sz="1400" dirty="0" smtClean="0">
                <a:solidFill>
                  <a:srgbClr val="348E8C">
                    <a:alpha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1400" dirty="0" smtClean="0">
                <a:solidFill>
                  <a:srgbClr val="348E8C">
                    <a:alpha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sz="1400" dirty="0" smtClean="0">
                <a:solidFill>
                  <a:srgbClr val="348E8C">
                    <a:alpha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endParaRPr lang="zh-CN" altLang="en-US" sz="1400" dirty="0">
              <a:solidFill>
                <a:srgbClr val="348E8C">
                  <a:alpha val="5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5868145" y="1903933"/>
            <a:ext cx="18595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>
                <a:solidFill>
                  <a:srgbClr val="348E8C">
                    <a:alpha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亲爱的老师，谢谢您！</a:t>
            </a:r>
            <a:endParaRPr lang="zh-CN" altLang="en-US" sz="1400" dirty="0">
              <a:solidFill>
                <a:srgbClr val="348E8C">
                  <a:alpha val="5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4" name="TextBox 153"/>
          <p:cNvSpPr txBox="1"/>
          <p:nvPr/>
        </p:nvSpPr>
        <p:spPr>
          <a:xfrm>
            <a:off x="6300192" y="690250"/>
            <a:ext cx="1643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348E8C">
                    <a:alpha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教师节快乐！</a:t>
            </a:r>
            <a:endParaRPr lang="zh-CN" altLang="en-US" dirty="0">
              <a:solidFill>
                <a:srgbClr val="348E8C">
                  <a:alpha val="5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5" name="TextBox 154"/>
          <p:cNvSpPr txBox="1"/>
          <p:nvPr/>
        </p:nvSpPr>
        <p:spPr>
          <a:xfrm>
            <a:off x="5855444" y="103733"/>
            <a:ext cx="11189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solidFill>
                  <a:srgbClr val="348E8C">
                    <a:alpha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</a:t>
            </a:r>
            <a:r>
              <a:rPr lang="zh-CN" altLang="en-US" sz="1400" dirty="0" smtClean="0">
                <a:solidFill>
                  <a:srgbClr val="348E8C">
                    <a:alpha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1400" dirty="0" smtClean="0">
                <a:solidFill>
                  <a:srgbClr val="348E8C">
                    <a:alpha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sz="1400" dirty="0" smtClean="0">
                <a:solidFill>
                  <a:srgbClr val="348E8C">
                    <a:alpha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endParaRPr lang="zh-CN" altLang="en-US" sz="1400" dirty="0">
              <a:solidFill>
                <a:srgbClr val="348E8C">
                  <a:alpha val="5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6" name="TextBox 155"/>
          <p:cNvSpPr txBox="1"/>
          <p:nvPr/>
        </p:nvSpPr>
        <p:spPr>
          <a:xfrm>
            <a:off x="5076056" y="402218"/>
            <a:ext cx="2445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348E8C">
                    <a:alpha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亲爱的老师，谢谢您！</a:t>
            </a:r>
            <a:endParaRPr lang="zh-CN" altLang="en-US" dirty="0">
              <a:solidFill>
                <a:srgbClr val="348E8C">
                  <a:alpha val="5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7" name="TextBox 156"/>
          <p:cNvSpPr txBox="1"/>
          <p:nvPr/>
        </p:nvSpPr>
        <p:spPr>
          <a:xfrm>
            <a:off x="3408062" y="1052537"/>
            <a:ext cx="13799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>
                <a:solidFill>
                  <a:srgbClr val="348E8C">
                    <a:alpha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教师节快乐！</a:t>
            </a:r>
            <a:endParaRPr lang="zh-CN" altLang="en-US" sz="1400" dirty="0">
              <a:solidFill>
                <a:srgbClr val="348E8C">
                  <a:alpha val="5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8" name="TextBox 157"/>
          <p:cNvSpPr txBox="1"/>
          <p:nvPr/>
        </p:nvSpPr>
        <p:spPr>
          <a:xfrm>
            <a:off x="1259632" y="1090940"/>
            <a:ext cx="1980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348E8C">
                    <a:alpha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老师，您辛苦了！</a:t>
            </a:r>
            <a:endParaRPr lang="zh-CN" altLang="en-US" dirty="0">
              <a:solidFill>
                <a:srgbClr val="348E8C">
                  <a:alpha val="5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9" name="TextBox 158"/>
          <p:cNvSpPr txBox="1"/>
          <p:nvPr/>
        </p:nvSpPr>
        <p:spPr>
          <a:xfrm>
            <a:off x="3851920" y="1275606"/>
            <a:ext cx="2330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rgbClr val="348E8C">
                    <a:alpha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教师节快乐！</a:t>
            </a:r>
            <a:endParaRPr lang="zh-CN" altLang="en-US" sz="2400" dirty="0">
              <a:solidFill>
                <a:srgbClr val="348E8C">
                  <a:alpha val="5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0" name="TextBox 159"/>
          <p:cNvSpPr txBox="1"/>
          <p:nvPr/>
        </p:nvSpPr>
        <p:spPr>
          <a:xfrm>
            <a:off x="4627262" y="2211710"/>
            <a:ext cx="3468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rgbClr val="348E8C">
                    <a:alpha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亲爱的老师，谢谢您！</a:t>
            </a:r>
            <a:endParaRPr lang="zh-CN" altLang="en-US" sz="2400" dirty="0">
              <a:solidFill>
                <a:srgbClr val="348E8C">
                  <a:alpha val="5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1" name="TextBox 160"/>
          <p:cNvSpPr txBox="1"/>
          <p:nvPr/>
        </p:nvSpPr>
        <p:spPr>
          <a:xfrm>
            <a:off x="2399950" y="3270850"/>
            <a:ext cx="13799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>
                <a:solidFill>
                  <a:srgbClr val="348E8C">
                    <a:alpha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教师节快乐！</a:t>
            </a:r>
            <a:endParaRPr lang="zh-CN" altLang="en-US" sz="1400" dirty="0">
              <a:solidFill>
                <a:srgbClr val="348E8C">
                  <a:alpha val="5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2" name="TextBox 161"/>
          <p:cNvSpPr txBox="1"/>
          <p:nvPr/>
        </p:nvSpPr>
        <p:spPr>
          <a:xfrm>
            <a:off x="5364088" y="2850490"/>
            <a:ext cx="1980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348E8C">
                    <a:alpha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老师，您辛苦了！</a:t>
            </a:r>
            <a:endParaRPr lang="zh-CN" altLang="en-US" dirty="0">
              <a:solidFill>
                <a:srgbClr val="348E8C">
                  <a:alpha val="5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3" name="TextBox 162"/>
          <p:cNvSpPr txBox="1"/>
          <p:nvPr/>
        </p:nvSpPr>
        <p:spPr>
          <a:xfrm>
            <a:off x="2771800" y="3613327"/>
            <a:ext cx="2772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348E8C">
                    <a:alpha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亲爱的老师，谢谢您！</a:t>
            </a:r>
            <a:endParaRPr lang="zh-CN" altLang="en-US" dirty="0">
              <a:solidFill>
                <a:srgbClr val="348E8C">
                  <a:alpha val="5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4" name="TextBox 163"/>
          <p:cNvSpPr txBox="1"/>
          <p:nvPr/>
        </p:nvSpPr>
        <p:spPr>
          <a:xfrm>
            <a:off x="3527884" y="4280197"/>
            <a:ext cx="1980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348E8C">
                    <a:alpha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老师，您辛苦了！</a:t>
            </a:r>
            <a:endParaRPr lang="zh-CN" altLang="en-US" dirty="0">
              <a:solidFill>
                <a:srgbClr val="348E8C">
                  <a:alpha val="5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5" name="TextBox 164"/>
          <p:cNvSpPr txBox="1"/>
          <p:nvPr/>
        </p:nvSpPr>
        <p:spPr>
          <a:xfrm>
            <a:off x="4042096" y="4587974"/>
            <a:ext cx="2330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>
                <a:solidFill>
                  <a:srgbClr val="348E8C">
                    <a:alpha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教师节快乐！</a:t>
            </a:r>
            <a:endParaRPr lang="zh-CN" altLang="en-US" sz="1400" dirty="0">
              <a:solidFill>
                <a:srgbClr val="348E8C">
                  <a:alpha val="5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6" name="TextBox 165"/>
          <p:cNvSpPr txBox="1"/>
          <p:nvPr/>
        </p:nvSpPr>
        <p:spPr>
          <a:xfrm>
            <a:off x="4031940" y="4011910"/>
            <a:ext cx="27723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>
                <a:solidFill>
                  <a:srgbClr val="348E8C">
                    <a:alpha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亲爱的老师，谢谢您！</a:t>
            </a:r>
            <a:endParaRPr lang="zh-CN" altLang="en-US" sz="1400" dirty="0">
              <a:solidFill>
                <a:srgbClr val="348E8C">
                  <a:alpha val="5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7" name="TextBox 166"/>
          <p:cNvSpPr txBox="1"/>
          <p:nvPr/>
        </p:nvSpPr>
        <p:spPr>
          <a:xfrm>
            <a:off x="5364088" y="1675209"/>
            <a:ext cx="11189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solidFill>
                  <a:srgbClr val="348E8C">
                    <a:alpha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</a:t>
            </a:r>
            <a:r>
              <a:rPr lang="zh-CN" altLang="en-US" sz="1400" dirty="0" smtClean="0">
                <a:solidFill>
                  <a:srgbClr val="348E8C">
                    <a:alpha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1400" dirty="0" smtClean="0">
                <a:solidFill>
                  <a:srgbClr val="348E8C">
                    <a:alpha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sz="1400" dirty="0" smtClean="0">
                <a:solidFill>
                  <a:srgbClr val="348E8C">
                    <a:alpha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endParaRPr lang="zh-CN" altLang="en-US" sz="1400" dirty="0">
              <a:solidFill>
                <a:srgbClr val="348E8C">
                  <a:alpha val="5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8" name="TextBox 167"/>
          <p:cNvSpPr txBox="1"/>
          <p:nvPr/>
        </p:nvSpPr>
        <p:spPr>
          <a:xfrm>
            <a:off x="2699792" y="2127002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rgbClr val="348E8C">
                    <a:alpha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教师节快乐！</a:t>
            </a:r>
            <a:endParaRPr lang="zh-CN" altLang="en-US" sz="2400" dirty="0">
              <a:solidFill>
                <a:srgbClr val="348E8C">
                  <a:alpha val="5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9" name="TextBox 168"/>
          <p:cNvSpPr txBox="1"/>
          <p:nvPr/>
        </p:nvSpPr>
        <p:spPr>
          <a:xfrm>
            <a:off x="1547664" y="2263973"/>
            <a:ext cx="11189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solidFill>
                  <a:srgbClr val="348E8C">
                    <a:alpha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</a:t>
            </a:r>
            <a:r>
              <a:rPr lang="zh-CN" altLang="en-US" sz="1400" dirty="0" smtClean="0">
                <a:solidFill>
                  <a:srgbClr val="348E8C">
                    <a:alpha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1400" dirty="0" smtClean="0">
                <a:solidFill>
                  <a:srgbClr val="348E8C">
                    <a:alpha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sz="1400" dirty="0" smtClean="0">
                <a:solidFill>
                  <a:srgbClr val="348E8C">
                    <a:alpha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endParaRPr lang="zh-CN" altLang="en-US" sz="1400" dirty="0">
              <a:solidFill>
                <a:srgbClr val="348E8C">
                  <a:alpha val="5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0" name="TextBox 169"/>
          <p:cNvSpPr txBox="1"/>
          <p:nvPr/>
        </p:nvSpPr>
        <p:spPr>
          <a:xfrm>
            <a:off x="4788024" y="751805"/>
            <a:ext cx="19802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>
                <a:solidFill>
                  <a:srgbClr val="348E8C">
                    <a:alpha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老师，您辛苦了！</a:t>
            </a:r>
            <a:endParaRPr lang="zh-CN" altLang="en-US" sz="1400" dirty="0">
              <a:solidFill>
                <a:srgbClr val="348E8C">
                  <a:alpha val="5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1" name="TextBox 170"/>
          <p:cNvSpPr txBox="1"/>
          <p:nvPr/>
        </p:nvSpPr>
        <p:spPr>
          <a:xfrm>
            <a:off x="6585432" y="2638079"/>
            <a:ext cx="11189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solidFill>
                  <a:srgbClr val="348E8C">
                    <a:alpha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</a:t>
            </a:r>
            <a:r>
              <a:rPr lang="zh-CN" altLang="en-US" sz="1400" dirty="0" smtClean="0">
                <a:solidFill>
                  <a:srgbClr val="348E8C">
                    <a:alpha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1400" dirty="0" smtClean="0">
                <a:solidFill>
                  <a:srgbClr val="348E8C">
                    <a:alpha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sz="1400" dirty="0" smtClean="0">
                <a:solidFill>
                  <a:srgbClr val="348E8C">
                    <a:alpha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endParaRPr lang="zh-CN" altLang="en-US" sz="1400" dirty="0">
              <a:solidFill>
                <a:srgbClr val="348E8C">
                  <a:alpha val="5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2" name="TextBox 171"/>
          <p:cNvSpPr txBox="1"/>
          <p:nvPr/>
        </p:nvSpPr>
        <p:spPr>
          <a:xfrm>
            <a:off x="5076056" y="3416101"/>
            <a:ext cx="1809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rgbClr val="348E8C">
                    <a:alpha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教师节快乐！</a:t>
            </a:r>
            <a:endParaRPr lang="zh-CN" altLang="en-US" sz="2400" dirty="0">
              <a:solidFill>
                <a:srgbClr val="348E8C">
                  <a:alpha val="5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12" name="组合 211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213" name="矩形 212"/>
            <p:cNvSpPr/>
            <p:nvPr/>
          </p:nvSpPr>
          <p:spPr>
            <a:xfrm>
              <a:off x="0" y="0"/>
              <a:ext cx="9144000" cy="5143500"/>
            </a:xfrm>
            <a:prstGeom prst="rect">
              <a:avLst/>
            </a:prstGeom>
            <a:gradFill flip="none" rotWithShape="1">
              <a:gsLst>
                <a:gs pos="0">
                  <a:srgbClr val="348E8C"/>
                </a:gs>
                <a:gs pos="47000">
                  <a:srgbClr val="2B7573"/>
                </a:gs>
                <a:gs pos="100000">
                  <a:srgbClr val="296D6D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214" name="Group 5"/>
            <p:cNvGrpSpPr>
              <a:grpSpLocks noChangeAspect="1"/>
            </p:cNvGrpSpPr>
            <p:nvPr/>
          </p:nvGrpSpPr>
          <p:grpSpPr bwMode="auto">
            <a:xfrm>
              <a:off x="2555776" y="1506328"/>
              <a:ext cx="3673354" cy="1739387"/>
              <a:chOff x="240" y="1026"/>
              <a:chExt cx="2794" cy="1323"/>
            </a:xfrm>
          </p:grpSpPr>
          <p:sp>
            <p:nvSpPr>
              <p:cNvPr id="221" name="AutoShape 4"/>
              <p:cNvSpPr>
                <a:spLocks noChangeAspect="1" noChangeArrowheads="1" noTextEdit="1"/>
              </p:cNvSpPr>
              <p:nvPr/>
            </p:nvSpPr>
            <p:spPr bwMode="auto">
              <a:xfrm>
                <a:off x="249" y="1031"/>
                <a:ext cx="1198" cy="13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2" name="Freeform 6"/>
              <p:cNvSpPr/>
              <p:nvPr/>
            </p:nvSpPr>
            <p:spPr bwMode="auto">
              <a:xfrm>
                <a:off x="358" y="1142"/>
                <a:ext cx="983" cy="1075"/>
              </a:xfrm>
              <a:custGeom>
                <a:avLst/>
                <a:gdLst>
                  <a:gd name="T0" fmla="*/ 983 w 983"/>
                  <a:gd name="T1" fmla="*/ 1075 h 1075"/>
                  <a:gd name="T2" fmla="*/ 87 w 983"/>
                  <a:gd name="T3" fmla="*/ 1027 h 1075"/>
                  <a:gd name="T4" fmla="*/ 0 w 983"/>
                  <a:gd name="T5" fmla="*/ 38 h 1075"/>
                  <a:gd name="T6" fmla="*/ 976 w 983"/>
                  <a:gd name="T7" fmla="*/ 0 h 1075"/>
                  <a:gd name="T8" fmla="*/ 983 w 983"/>
                  <a:gd name="T9" fmla="*/ 1075 h 10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83" h="1075">
                    <a:moveTo>
                      <a:pt x="983" y="1075"/>
                    </a:moveTo>
                    <a:lnTo>
                      <a:pt x="87" y="1027"/>
                    </a:lnTo>
                    <a:lnTo>
                      <a:pt x="0" y="38"/>
                    </a:lnTo>
                    <a:lnTo>
                      <a:pt x="976" y="0"/>
                    </a:lnTo>
                    <a:lnTo>
                      <a:pt x="983" y="107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3" name="Freeform 7"/>
              <p:cNvSpPr>
                <a:spLocks noEditPoints="1"/>
              </p:cNvSpPr>
              <p:nvPr/>
            </p:nvSpPr>
            <p:spPr bwMode="auto">
              <a:xfrm>
                <a:off x="240" y="1026"/>
                <a:ext cx="1216" cy="1323"/>
              </a:xfrm>
              <a:custGeom>
                <a:avLst/>
                <a:gdLst>
                  <a:gd name="T0" fmla="*/ 509 w 515"/>
                  <a:gd name="T1" fmla="*/ 45 h 560"/>
                  <a:gd name="T2" fmla="*/ 468 w 515"/>
                  <a:gd name="T3" fmla="*/ 41 h 560"/>
                  <a:gd name="T4" fmla="*/ 471 w 515"/>
                  <a:gd name="T5" fmla="*/ 6 h 560"/>
                  <a:gd name="T6" fmla="*/ 461 w 515"/>
                  <a:gd name="T7" fmla="*/ 6 h 560"/>
                  <a:gd name="T8" fmla="*/ 458 w 515"/>
                  <a:gd name="T9" fmla="*/ 41 h 560"/>
                  <a:gd name="T10" fmla="*/ 262 w 515"/>
                  <a:gd name="T11" fmla="*/ 55 h 560"/>
                  <a:gd name="T12" fmla="*/ 55 w 515"/>
                  <a:gd name="T13" fmla="*/ 56 h 560"/>
                  <a:gd name="T14" fmla="*/ 55 w 515"/>
                  <a:gd name="T15" fmla="*/ 22 h 560"/>
                  <a:gd name="T16" fmla="*/ 45 w 515"/>
                  <a:gd name="T17" fmla="*/ 22 h 560"/>
                  <a:gd name="T18" fmla="*/ 45 w 515"/>
                  <a:gd name="T19" fmla="*/ 57 h 560"/>
                  <a:gd name="T20" fmla="*/ 6 w 515"/>
                  <a:gd name="T21" fmla="*/ 61 h 560"/>
                  <a:gd name="T22" fmla="*/ 9 w 515"/>
                  <a:gd name="T23" fmla="*/ 71 h 560"/>
                  <a:gd name="T24" fmla="*/ 45 w 515"/>
                  <a:gd name="T25" fmla="*/ 66 h 560"/>
                  <a:gd name="T26" fmla="*/ 82 w 515"/>
                  <a:gd name="T27" fmla="*/ 481 h 560"/>
                  <a:gd name="T28" fmla="*/ 42 w 515"/>
                  <a:gd name="T29" fmla="*/ 481 h 560"/>
                  <a:gd name="T30" fmla="*/ 42 w 515"/>
                  <a:gd name="T31" fmla="*/ 491 h 560"/>
                  <a:gd name="T32" fmla="*/ 83 w 515"/>
                  <a:gd name="T33" fmla="*/ 491 h 560"/>
                  <a:gd name="T34" fmla="*/ 89 w 515"/>
                  <a:gd name="T35" fmla="*/ 536 h 560"/>
                  <a:gd name="T36" fmla="*/ 99 w 515"/>
                  <a:gd name="T37" fmla="*/ 536 h 560"/>
                  <a:gd name="T38" fmla="*/ 93 w 515"/>
                  <a:gd name="T39" fmla="*/ 491 h 560"/>
                  <a:gd name="T40" fmla="*/ 462 w 515"/>
                  <a:gd name="T41" fmla="*/ 514 h 560"/>
                  <a:gd name="T42" fmla="*/ 461 w 515"/>
                  <a:gd name="T43" fmla="*/ 554 h 560"/>
                  <a:gd name="T44" fmla="*/ 471 w 515"/>
                  <a:gd name="T45" fmla="*/ 554 h 560"/>
                  <a:gd name="T46" fmla="*/ 472 w 515"/>
                  <a:gd name="T47" fmla="*/ 515 h 560"/>
                  <a:gd name="T48" fmla="*/ 502 w 515"/>
                  <a:gd name="T49" fmla="*/ 519 h 560"/>
                  <a:gd name="T50" fmla="*/ 502 w 515"/>
                  <a:gd name="T51" fmla="*/ 509 h 560"/>
                  <a:gd name="T52" fmla="*/ 473 w 515"/>
                  <a:gd name="T53" fmla="*/ 505 h 560"/>
                  <a:gd name="T54" fmla="*/ 467 w 515"/>
                  <a:gd name="T55" fmla="*/ 51 h 560"/>
                  <a:gd name="T56" fmla="*/ 506 w 515"/>
                  <a:gd name="T57" fmla="*/ 55 h 560"/>
                  <a:gd name="T58" fmla="*/ 509 w 515"/>
                  <a:gd name="T59" fmla="*/ 45 h 560"/>
                  <a:gd name="T60" fmla="*/ 463 w 515"/>
                  <a:gd name="T61" fmla="*/ 504 h 560"/>
                  <a:gd name="T62" fmla="*/ 92 w 515"/>
                  <a:gd name="T63" fmla="*/ 481 h 560"/>
                  <a:gd name="T64" fmla="*/ 55 w 515"/>
                  <a:gd name="T65" fmla="*/ 65 h 560"/>
                  <a:gd name="T66" fmla="*/ 255 w 515"/>
                  <a:gd name="T67" fmla="*/ 65 h 560"/>
                  <a:gd name="T68" fmla="*/ 457 w 515"/>
                  <a:gd name="T69" fmla="*/ 51 h 560"/>
                  <a:gd name="T70" fmla="*/ 463 w 515"/>
                  <a:gd name="T71" fmla="*/ 504 h 5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15" h="560">
                    <a:moveTo>
                      <a:pt x="509" y="45"/>
                    </a:moveTo>
                    <a:cubicBezTo>
                      <a:pt x="495" y="43"/>
                      <a:pt x="481" y="42"/>
                      <a:pt x="468" y="41"/>
                    </a:cubicBezTo>
                    <a:cubicBezTo>
                      <a:pt x="468" y="29"/>
                      <a:pt x="469" y="18"/>
                      <a:pt x="471" y="6"/>
                    </a:cubicBezTo>
                    <a:cubicBezTo>
                      <a:pt x="471" y="0"/>
                      <a:pt x="461" y="0"/>
                      <a:pt x="461" y="6"/>
                    </a:cubicBezTo>
                    <a:cubicBezTo>
                      <a:pt x="459" y="18"/>
                      <a:pt x="458" y="29"/>
                      <a:pt x="458" y="41"/>
                    </a:cubicBezTo>
                    <a:cubicBezTo>
                      <a:pt x="392" y="39"/>
                      <a:pt x="327" y="51"/>
                      <a:pt x="262" y="55"/>
                    </a:cubicBezTo>
                    <a:cubicBezTo>
                      <a:pt x="193" y="58"/>
                      <a:pt x="124" y="51"/>
                      <a:pt x="55" y="56"/>
                    </a:cubicBezTo>
                    <a:cubicBezTo>
                      <a:pt x="55" y="44"/>
                      <a:pt x="55" y="33"/>
                      <a:pt x="55" y="22"/>
                    </a:cubicBezTo>
                    <a:cubicBezTo>
                      <a:pt x="55" y="16"/>
                      <a:pt x="45" y="16"/>
                      <a:pt x="45" y="22"/>
                    </a:cubicBezTo>
                    <a:cubicBezTo>
                      <a:pt x="45" y="34"/>
                      <a:pt x="45" y="45"/>
                      <a:pt x="45" y="57"/>
                    </a:cubicBezTo>
                    <a:cubicBezTo>
                      <a:pt x="32" y="58"/>
                      <a:pt x="19" y="59"/>
                      <a:pt x="6" y="61"/>
                    </a:cubicBezTo>
                    <a:cubicBezTo>
                      <a:pt x="0" y="62"/>
                      <a:pt x="2" y="72"/>
                      <a:pt x="9" y="71"/>
                    </a:cubicBezTo>
                    <a:cubicBezTo>
                      <a:pt x="21" y="69"/>
                      <a:pt x="33" y="67"/>
                      <a:pt x="45" y="66"/>
                    </a:cubicBezTo>
                    <a:cubicBezTo>
                      <a:pt x="48" y="205"/>
                      <a:pt x="64" y="344"/>
                      <a:pt x="82" y="481"/>
                    </a:cubicBezTo>
                    <a:cubicBezTo>
                      <a:pt x="68" y="481"/>
                      <a:pt x="55" y="481"/>
                      <a:pt x="42" y="481"/>
                    </a:cubicBezTo>
                    <a:cubicBezTo>
                      <a:pt x="35" y="481"/>
                      <a:pt x="35" y="491"/>
                      <a:pt x="42" y="491"/>
                    </a:cubicBezTo>
                    <a:cubicBezTo>
                      <a:pt x="55" y="491"/>
                      <a:pt x="69" y="491"/>
                      <a:pt x="83" y="491"/>
                    </a:cubicBezTo>
                    <a:cubicBezTo>
                      <a:pt x="85" y="506"/>
                      <a:pt x="87" y="521"/>
                      <a:pt x="89" y="536"/>
                    </a:cubicBezTo>
                    <a:cubicBezTo>
                      <a:pt x="89" y="542"/>
                      <a:pt x="99" y="542"/>
                      <a:pt x="99" y="536"/>
                    </a:cubicBezTo>
                    <a:cubicBezTo>
                      <a:pt x="97" y="521"/>
                      <a:pt x="95" y="506"/>
                      <a:pt x="93" y="491"/>
                    </a:cubicBezTo>
                    <a:cubicBezTo>
                      <a:pt x="216" y="493"/>
                      <a:pt x="340" y="500"/>
                      <a:pt x="462" y="514"/>
                    </a:cubicBezTo>
                    <a:cubicBezTo>
                      <a:pt x="462" y="527"/>
                      <a:pt x="461" y="541"/>
                      <a:pt x="461" y="554"/>
                    </a:cubicBezTo>
                    <a:cubicBezTo>
                      <a:pt x="460" y="560"/>
                      <a:pt x="470" y="560"/>
                      <a:pt x="471" y="554"/>
                    </a:cubicBezTo>
                    <a:cubicBezTo>
                      <a:pt x="471" y="541"/>
                      <a:pt x="472" y="528"/>
                      <a:pt x="472" y="515"/>
                    </a:cubicBezTo>
                    <a:cubicBezTo>
                      <a:pt x="482" y="517"/>
                      <a:pt x="492" y="518"/>
                      <a:pt x="502" y="519"/>
                    </a:cubicBezTo>
                    <a:cubicBezTo>
                      <a:pt x="508" y="520"/>
                      <a:pt x="508" y="510"/>
                      <a:pt x="502" y="509"/>
                    </a:cubicBezTo>
                    <a:cubicBezTo>
                      <a:pt x="492" y="508"/>
                      <a:pt x="482" y="507"/>
                      <a:pt x="473" y="505"/>
                    </a:cubicBezTo>
                    <a:cubicBezTo>
                      <a:pt x="477" y="354"/>
                      <a:pt x="457" y="202"/>
                      <a:pt x="467" y="51"/>
                    </a:cubicBezTo>
                    <a:cubicBezTo>
                      <a:pt x="480" y="52"/>
                      <a:pt x="493" y="53"/>
                      <a:pt x="506" y="55"/>
                    </a:cubicBezTo>
                    <a:cubicBezTo>
                      <a:pt x="512" y="56"/>
                      <a:pt x="515" y="46"/>
                      <a:pt x="509" y="45"/>
                    </a:cubicBezTo>
                    <a:close/>
                    <a:moveTo>
                      <a:pt x="463" y="504"/>
                    </a:moveTo>
                    <a:cubicBezTo>
                      <a:pt x="340" y="490"/>
                      <a:pt x="216" y="483"/>
                      <a:pt x="92" y="481"/>
                    </a:cubicBezTo>
                    <a:cubicBezTo>
                      <a:pt x="74" y="343"/>
                      <a:pt x="58" y="204"/>
                      <a:pt x="55" y="65"/>
                    </a:cubicBezTo>
                    <a:cubicBezTo>
                      <a:pt x="121" y="61"/>
                      <a:pt x="188" y="67"/>
                      <a:pt x="255" y="65"/>
                    </a:cubicBezTo>
                    <a:cubicBezTo>
                      <a:pt x="322" y="63"/>
                      <a:pt x="390" y="49"/>
                      <a:pt x="457" y="51"/>
                    </a:cubicBezTo>
                    <a:cubicBezTo>
                      <a:pt x="447" y="202"/>
                      <a:pt x="467" y="353"/>
                      <a:pt x="463" y="50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4" name="Freeform 6"/>
              <p:cNvSpPr/>
              <p:nvPr/>
            </p:nvSpPr>
            <p:spPr bwMode="auto">
              <a:xfrm>
                <a:off x="1936" y="1142"/>
                <a:ext cx="983" cy="1075"/>
              </a:xfrm>
              <a:custGeom>
                <a:avLst/>
                <a:gdLst>
                  <a:gd name="T0" fmla="*/ 983 w 983"/>
                  <a:gd name="T1" fmla="*/ 1075 h 1075"/>
                  <a:gd name="T2" fmla="*/ 87 w 983"/>
                  <a:gd name="T3" fmla="*/ 1027 h 1075"/>
                  <a:gd name="T4" fmla="*/ 0 w 983"/>
                  <a:gd name="T5" fmla="*/ 38 h 1075"/>
                  <a:gd name="T6" fmla="*/ 976 w 983"/>
                  <a:gd name="T7" fmla="*/ 0 h 1075"/>
                  <a:gd name="T8" fmla="*/ 983 w 983"/>
                  <a:gd name="T9" fmla="*/ 1075 h 10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83" h="1075">
                    <a:moveTo>
                      <a:pt x="983" y="1075"/>
                    </a:moveTo>
                    <a:lnTo>
                      <a:pt x="87" y="1027"/>
                    </a:lnTo>
                    <a:lnTo>
                      <a:pt x="0" y="38"/>
                    </a:lnTo>
                    <a:lnTo>
                      <a:pt x="976" y="0"/>
                    </a:lnTo>
                    <a:lnTo>
                      <a:pt x="983" y="107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5" name="Freeform 7"/>
              <p:cNvSpPr>
                <a:spLocks noEditPoints="1"/>
              </p:cNvSpPr>
              <p:nvPr/>
            </p:nvSpPr>
            <p:spPr bwMode="auto">
              <a:xfrm>
                <a:off x="1818" y="1026"/>
                <a:ext cx="1216" cy="1323"/>
              </a:xfrm>
              <a:custGeom>
                <a:avLst/>
                <a:gdLst>
                  <a:gd name="T0" fmla="*/ 509 w 515"/>
                  <a:gd name="T1" fmla="*/ 45 h 560"/>
                  <a:gd name="T2" fmla="*/ 468 w 515"/>
                  <a:gd name="T3" fmla="*/ 41 h 560"/>
                  <a:gd name="T4" fmla="*/ 471 w 515"/>
                  <a:gd name="T5" fmla="*/ 6 h 560"/>
                  <a:gd name="T6" fmla="*/ 461 w 515"/>
                  <a:gd name="T7" fmla="*/ 6 h 560"/>
                  <a:gd name="T8" fmla="*/ 458 w 515"/>
                  <a:gd name="T9" fmla="*/ 41 h 560"/>
                  <a:gd name="T10" fmla="*/ 262 w 515"/>
                  <a:gd name="T11" fmla="*/ 55 h 560"/>
                  <a:gd name="T12" fmla="*/ 55 w 515"/>
                  <a:gd name="T13" fmla="*/ 56 h 560"/>
                  <a:gd name="T14" fmla="*/ 55 w 515"/>
                  <a:gd name="T15" fmla="*/ 22 h 560"/>
                  <a:gd name="T16" fmla="*/ 45 w 515"/>
                  <a:gd name="T17" fmla="*/ 22 h 560"/>
                  <a:gd name="T18" fmla="*/ 45 w 515"/>
                  <a:gd name="T19" fmla="*/ 57 h 560"/>
                  <a:gd name="T20" fmla="*/ 6 w 515"/>
                  <a:gd name="T21" fmla="*/ 61 h 560"/>
                  <a:gd name="T22" fmla="*/ 9 w 515"/>
                  <a:gd name="T23" fmla="*/ 71 h 560"/>
                  <a:gd name="T24" fmla="*/ 45 w 515"/>
                  <a:gd name="T25" fmla="*/ 66 h 560"/>
                  <a:gd name="T26" fmla="*/ 82 w 515"/>
                  <a:gd name="T27" fmla="*/ 481 h 560"/>
                  <a:gd name="T28" fmla="*/ 42 w 515"/>
                  <a:gd name="T29" fmla="*/ 481 h 560"/>
                  <a:gd name="T30" fmla="*/ 42 w 515"/>
                  <a:gd name="T31" fmla="*/ 491 h 560"/>
                  <a:gd name="T32" fmla="*/ 83 w 515"/>
                  <a:gd name="T33" fmla="*/ 491 h 560"/>
                  <a:gd name="T34" fmla="*/ 89 w 515"/>
                  <a:gd name="T35" fmla="*/ 536 h 560"/>
                  <a:gd name="T36" fmla="*/ 99 w 515"/>
                  <a:gd name="T37" fmla="*/ 536 h 560"/>
                  <a:gd name="T38" fmla="*/ 93 w 515"/>
                  <a:gd name="T39" fmla="*/ 491 h 560"/>
                  <a:gd name="T40" fmla="*/ 462 w 515"/>
                  <a:gd name="T41" fmla="*/ 514 h 560"/>
                  <a:gd name="T42" fmla="*/ 461 w 515"/>
                  <a:gd name="T43" fmla="*/ 554 h 560"/>
                  <a:gd name="T44" fmla="*/ 471 w 515"/>
                  <a:gd name="T45" fmla="*/ 554 h 560"/>
                  <a:gd name="T46" fmla="*/ 472 w 515"/>
                  <a:gd name="T47" fmla="*/ 515 h 560"/>
                  <a:gd name="T48" fmla="*/ 502 w 515"/>
                  <a:gd name="T49" fmla="*/ 519 h 560"/>
                  <a:gd name="T50" fmla="*/ 502 w 515"/>
                  <a:gd name="T51" fmla="*/ 509 h 560"/>
                  <a:gd name="T52" fmla="*/ 473 w 515"/>
                  <a:gd name="T53" fmla="*/ 505 h 560"/>
                  <a:gd name="T54" fmla="*/ 467 w 515"/>
                  <a:gd name="T55" fmla="*/ 51 h 560"/>
                  <a:gd name="T56" fmla="*/ 506 w 515"/>
                  <a:gd name="T57" fmla="*/ 55 h 560"/>
                  <a:gd name="T58" fmla="*/ 509 w 515"/>
                  <a:gd name="T59" fmla="*/ 45 h 560"/>
                  <a:gd name="T60" fmla="*/ 463 w 515"/>
                  <a:gd name="T61" fmla="*/ 504 h 560"/>
                  <a:gd name="T62" fmla="*/ 92 w 515"/>
                  <a:gd name="T63" fmla="*/ 481 h 560"/>
                  <a:gd name="T64" fmla="*/ 55 w 515"/>
                  <a:gd name="T65" fmla="*/ 65 h 560"/>
                  <a:gd name="T66" fmla="*/ 255 w 515"/>
                  <a:gd name="T67" fmla="*/ 65 h 560"/>
                  <a:gd name="T68" fmla="*/ 457 w 515"/>
                  <a:gd name="T69" fmla="*/ 51 h 560"/>
                  <a:gd name="T70" fmla="*/ 463 w 515"/>
                  <a:gd name="T71" fmla="*/ 504 h 5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15" h="560">
                    <a:moveTo>
                      <a:pt x="509" y="45"/>
                    </a:moveTo>
                    <a:cubicBezTo>
                      <a:pt x="495" y="43"/>
                      <a:pt x="481" y="42"/>
                      <a:pt x="468" y="41"/>
                    </a:cubicBezTo>
                    <a:cubicBezTo>
                      <a:pt x="468" y="29"/>
                      <a:pt x="469" y="18"/>
                      <a:pt x="471" y="6"/>
                    </a:cubicBezTo>
                    <a:cubicBezTo>
                      <a:pt x="471" y="0"/>
                      <a:pt x="461" y="0"/>
                      <a:pt x="461" y="6"/>
                    </a:cubicBezTo>
                    <a:cubicBezTo>
                      <a:pt x="459" y="18"/>
                      <a:pt x="458" y="29"/>
                      <a:pt x="458" y="41"/>
                    </a:cubicBezTo>
                    <a:cubicBezTo>
                      <a:pt x="392" y="39"/>
                      <a:pt x="327" y="51"/>
                      <a:pt x="262" y="55"/>
                    </a:cubicBezTo>
                    <a:cubicBezTo>
                      <a:pt x="193" y="58"/>
                      <a:pt x="124" y="51"/>
                      <a:pt x="55" y="56"/>
                    </a:cubicBezTo>
                    <a:cubicBezTo>
                      <a:pt x="55" y="44"/>
                      <a:pt x="55" y="33"/>
                      <a:pt x="55" y="22"/>
                    </a:cubicBezTo>
                    <a:cubicBezTo>
                      <a:pt x="55" y="16"/>
                      <a:pt x="45" y="16"/>
                      <a:pt x="45" y="22"/>
                    </a:cubicBezTo>
                    <a:cubicBezTo>
                      <a:pt x="45" y="34"/>
                      <a:pt x="45" y="45"/>
                      <a:pt x="45" y="57"/>
                    </a:cubicBezTo>
                    <a:cubicBezTo>
                      <a:pt x="32" y="58"/>
                      <a:pt x="19" y="59"/>
                      <a:pt x="6" y="61"/>
                    </a:cubicBezTo>
                    <a:cubicBezTo>
                      <a:pt x="0" y="62"/>
                      <a:pt x="2" y="72"/>
                      <a:pt x="9" y="71"/>
                    </a:cubicBezTo>
                    <a:cubicBezTo>
                      <a:pt x="21" y="69"/>
                      <a:pt x="33" y="67"/>
                      <a:pt x="45" y="66"/>
                    </a:cubicBezTo>
                    <a:cubicBezTo>
                      <a:pt x="48" y="205"/>
                      <a:pt x="64" y="344"/>
                      <a:pt x="82" y="481"/>
                    </a:cubicBezTo>
                    <a:cubicBezTo>
                      <a:pt x="68" y="481"/>
                      <a:pt x="55" y="481"/>
                      <a:pt x="42" y="481"/>
                    </a:cubicBezTo>
                    <a:cubicBezTo>
                      <a:pt x="35" y="481"/>
                      <a:pt x="35" y="491"/>
                      <a:pt x="42" y="491"/>
                    </a:cubicBezTo>
                    <a:cubicBezTo>
                      <a:pt x="55" y="491"/>
                      <a:pt x="69" y="491"/>
                      <a:pt x="83" y="491"/>
                    </a:cubicBezTo>
                    <a:cubicBezTo>
                      <a:pt x="85" y="506"/>
                      <a:pt x="87" y="521"/>
                      <a:pt x="89" y="536"/>
                    </a:cubicBezTo>
                    <a:cubicBezTo>
                      <a:pt x="89" y="542"/>
                      <a:pt x="99" y="542"/>
                      <a:pt x="99" y="536"/>
                    </a:cubicBezTo>
                    <a:cubicBezTo>
                      <a:pt x="97" y="521"/>
                      <a:pt x="95" y="506"/>
                      <a:pt x="93" y="491"/>
                    </a:cubicBezTo>
                    <a:cubicBezTo>
                      <a:pt x="216" y="493"/>
                      <a:pt x="340" y="500"/>
                      <a:pt x="462" y="514"/>
                    </a:cubicBezTo>
                    <a:cubicBezTo>
                      <a:pt x="462" y="527"/>
                      <a:pt x="461" y="541"/>
                      <a:pt x="461" y="554"/>
                    </a:cubicBezTo>
                    <a:cubicBezTo>
                      <a:pt x="460" y="560"/>
                      <a:pt x="470" y="560"/>
                      <a:pt x="471" y="554"/>
                    </a:cubicBezTo>
                    <a:cubicBezTo>
                      <a:pt x="471" y="541"/>
                      <a:pt x="472" y="528"/>
                      <a:pt x="472" y="515"/>
                    </a:cubicBezTo>
                    <a:cubicBezTo>
                      <a:pt x="482" y="517"/>
                      <a:pt x="492" y="518"/>
                      <a:pt x="502" y="519"/>
                    </a:cubicBezTo>
                    <a:cubicBezTo>
                      <a:pt x="508" y="520"/>
                      <a:pt x="508" y="510"/>
                      <a:pt x="502" y="509"/>
                    </a:cubicBezTo>
                    <a:cubicBezTo>
                      <a:pt x="492" y="508"/>
                      <a:pt x="482" y="507"/>
                      <a:pt x="473" y="505"/>
                    </a:cubicBezTo>
                    <a:cubicBezTo>
                      <a:pt x="477" y="354"/>
                      <a:pt x="457" y="202"/>
                      <a:pt x="467" y="51"/>
                    </a:cubicBezTo>
                    <a:cubicBezTo>
                      <a:pt x="480" y="52"/>
                      <a:pt x="493" y="53"/>
                      <a:pt x="506" y="55"/>
                    </a:cubicBezTo>
                    <a:cubicBezTo>
                      <a:pt x="512" y="56"/>
                      <a:pt x="515" y="46"/>
                      <a:pt x="509" y="45"/>
                    </a:cubicBezTo>
                    <a:close/>
                    <a:moveTo>
                      <a:pt x="463" y="504"/>
                    </a:moveTo>
                    <a:cubicBezTo>
                      <a:pt x="340" y="490"/>
                      <a:pt x="216" y="483"/>
                      <a:pt x="92" y="481"/>
                    </a:cubicBezTo>
                    <a:cubicBezTo>
                      <a:pt x="74" y="343"/>
                      <a:pt x="58" y="204"/>
                      <a:pt x="55" y="65"/>
                    </a:cubicBezTo>
                    <a:cubicBezTo>
                      <a:pt x="121" y="61"/>
                      <a:pt x="188" y="67"/>
                      <a:pt x="255" y="65"/>
                    </a:cubicBezTo>
                    <a:cubicBezTo>
                      <a:pt x="322" y="63"/>
                      <a:pt x="390" y="49"/>
                      <a:pt x="457" y="51"/>
                    </a:cubicBezTo>
                    <a:cubicBezTo>
                      <a:pt x="447" y="202"/>
                      <a:pt x="467" y="353"/>
                      <a:pt x="463" y="50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15" name="TextBox 214"/>
            <p:cNvSpPr txBox="1"/>
            <p:nvPr/>
          </p:nvSpPr>
          <p:spPr>
            <a:xfrm>
              <a:off x="3995936" y="2439928"/>
              <a:ext cx="7200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000" dirty="0">
                  <a:solidFill>
                    <a:prstClr val="white"/>
                  </a:solidFill>
                  <a:latin typeface="方正少儿简体" pitchFamily="65" charset="-122"/>
                  <a:ea typeface="方正少儿简体" pitchFamily="65" charset="-122"/>
                </a:rPr>
                <a:t>月</a:t>
              </a:r>
            </a:p>
          </p:txBody>
        </p:sp>
        <p:sp>
          <p:nvSpPr>
            <p:cNvPr id="216" name="TextBox 215"/>
            <p:cNvSpPr txBox="1"/>
            <p:nvPr/>
          </p:nvSpPr>
          <p:spPr>
            <a:xfrm>
              <a:off x="6084168" y="2439928"/>
              <a:ext cx="7200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000" dirty="0" smtClean="0">
                  <a:solidFill>
                    <a:prstClr val="white"/>
                  </a:solidFill>
                  <a:latin typeface="方正少儿简体" pitchFamily="65" charset="-122"/>
                  <a:ea typeface="方正少儿简体" pitchFamily="65" charset="-122"/>
                </a:rPr>
                <a:t>日</a:t>
              </a:r>
              <a:endParaRPr lang="zh-CN" altLang="en-US" sz="4000" dirty="0">
                <a:solidFill>
                  <a:prstClr val="white"/>
                </a:solidFill>
                <a:latin typeface="方正少儿简体" pitchFamily="65" charset="-122"/>
                <a:ea typeface="方正少儿简体" pitchFamily="65" charset="-122"/>
              </a:endParaRPr>
            </a:p>
          </p:txBody>
        </p:sp>
        <p:sp>
          <p:nvSpPr>
            <p:cNvPr id="217" name="TextBox 216"/>
            <p:cNvSpPr txBox="1"/>
            <p:nvPr/>
          </p:nvSpPr>
          <p:spPr>
            <a:xfrm>
              <a:off x="2843808" y="1364114"/>
              <a:ext cx="1042186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0" dirty="0" smtClean="0">
                  <a:solidFill>
                    <a:srgbClr val="348E8C"/>
                  </a:solidFill>
                  <a:latin typeface="Arial" panose="020B0604020202020204" pitchFamily="34" charset="0"/>
                  <a:ea typeface="方正少儿简体" pitchFamily="65" charset="-122"/>
                  <a:cs typeface="Arial" panose="020B0604020202020204" pitchFamily="34" charset="0"/>
                </a:rPr>
                <a:t>9</a:t>
              </a:r>
              <a:endParaRPr lang="zh-CN" altLang="en-US" sz="12000" dirty="0">
                <a:solidFill>
                  <a:srgbClr val="348E8C"/>
                </a:solidFill>
                <a:latin typeface="Arial" panose="020B0604020202020204" pitchFamily="34" charset="0"/>
                <a:ea typeface="方正少儿简体" pitchFamily="65" charset="-122"/>
                <a:cs typeface="Arial" panose="020B0604020202020204" pitchFamily="34" charset="0"/>
              </a:endParaRPr>
            </a:p>
          </p:txBody>
        </p:sp>
        <p:grpSp>
          <p:nvGrpSpPr>
            <p:cNvPr id="218" name="组合 217"/>
            <p:cNvGrpSpPr/>
            <p:nvPr/>
          </p:nvGrpSpPr>
          <p:grpSpPr>
            <a:xfrm>
              <a:off x="4610100" y="1457722"/>
              <a:ext cx="1445306" cy="1862048"/>
              <a:chOff x="4830440" y="-1550672"/>
              <a:chExt cx="1445306" cy="1862048"/>
            </a:xfrm>
          </p:grpSpPr>
          <p:sp>
            <p:nvSpPr>
              <p:cNvPr id="219" name="TextBox 218"/>
              <p:cNvSpPr txBox="1"/>
              <p:nvPr/>
            </p:nvSpPr>
            <p:spPr>
              <a:xfrm>
                <a:off x="4830440" y="-1550672"/>
                <a:ext cx="900100" cy="18620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1500" kern="300" spc="-300" dirty="0" smtClean="0">
                    <a:solidFill>
                      <a:srgbClr val="348E8C"/>
                    </a:solidFill>
                    <a:latin typeface="Arial" panose="020B0604020202020204" pitchFamily="34" charset="0"/>
                    <a:ea typeface="方正少儿简体" pitchFamily="65" charset="-122"/>
                    <a:cs typeface="Arial" panose="020B0604020202020204" pitchFamily="34" charset="0"/>
                  </a:rPr>
                  <a:t>1</a:t>
                </a:r>
                <a:endParaRPr lang="zh-CN" altLang="en-US" sz="11500" kern="300" spc="-300" dirty="0">
                  <a:solidFill>
                    <a:srgbClr val="348E8C"/>
                  </a:solidFill>
                  <a:latin typeface="Arial" panose="020B0604020202020204" pitchFamily="34" charset="0"/>
                  <a:ea typeface="方正少儿简体" pitchFamily="65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20" name="TextBox 219"/>
              <p:cNvSpPr txBox="1"/>
              <p:nvPr/>
            </p:nvSpPr>
            <p:spPr>
              <a:xfrm>
                <a:off x="5375646" y="-1550672"/>
                <a:ext cx="900100" cy="18620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1500" kern="300" spc="-300" dirty="0" smtClean="0">
                    <a:solidFill>
                      <a:srgbClr val="348E8C"/>
                    </a:solidFill>
                    <a:latin typeface="Arial" panose="020B0604020202020204" pitchFamily="34" charset="0"/>
                    <a:ea typeface="方正少儿简体" pitchFamily="65" charset="-122"/>
                    <a:cs typeface="Arial" panose="020B0604020202020204" pitchFamily="34" charset="0"/>
                  </a:rPr>
                  <a:t>0</a:t>
                </a:r>
                <a:endParaRPr lang="zh-CN" altLang="en-US" sz="11500" kern="300" spc="-300" dirty="0">
                  <a:solidFill>
                    <a:srgbClr val="348E8C"/>
                  </a:solidFill>
                  <a:latin typeface="Arial" panose="020B0604020202020204" pitchFamily="34" charset="0"/>
                  <a:ea typeface="方正少儿简体" pitchFamily="65" charset="-122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88" name="Group 5"/>
          <p:cNvGrpSpPr>
            <a:grpSpLocks noChangeAspect="1"/>
          </p:cNvGrpSpPr>
          <p:nvPr/>
        </p:nvGrpSpPr>
        <p:grpSpPr bwMode="auto">
          <a:xfrm rot="1080891">
            <a:off x="-664748" y="2863248"/>
            <a:ext cx="1095810" cy="2212181"/>
            <a:chOff x="2160" y="167"/>
            <a:chExt cx="1439" cy="2905"/>
          </a:xfrm>
        </p:grpSpPr>
        <p:sp>
          <p:nvSpPr>
            <p:cNvPr id="189" name="AutoShape 4"/>
            <p:cNvSpPr>
              <a:spLocks noChangeAspect="1" noChangeArrowheads="1" noTextEdit="1"/>
            </p:cNvSpPr>
            <p:nvPr/>
          </p:nvSpPr>
          <p:spPr bwMode="auto">
            <a:xfrm>
              <a:off x="2160" y="167"/>
              <a:ext cx="1439" cy="29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0" name="Freeform 6"/>
            <p:cNvSpPr/>
            <p:nvPr/>
          </p:nvSpPr>
          <p:spPr bwMode="auto">
            <a:xfrm>
              <a:off x="2122" y="54"/>
              <a:ext cx="1541" cy="3044"/>
            </a:xfrm>
            <a:custGeom>
              <a:avLst/>
              <a:gdLst>
                <a:gd name="T0" fmla="*/ 412 w 652"/>
                <a:gd name="T1" fmla="*/ 608 h 1289"/>
                <a:gd name="T2" fmla="*/ 410 w 652"/>
                <a:gd name="T3" fmla="*/ 574 h 1289"/>
                <a:gd name="T4" fmla="*/ 566 w 652"/>
                <a:gd name="T5" fmla="*/ 394 h 1289"/>
                <a:gd name="T6" fmla="*/ 601 w 652"/>
                <a:gd name="T7" fmla="*/ 312 h 1289"/>
                <a:gd name="T8" fmla="*/ 574 w 652"/>
                <a:gd name="T9" fmla="*/ 313 h 1289"/>
                <a:gd name="T10" fmla="*/ 570 w 652"/>
                <a:gd name="T11" fmla="*/ 236 h 1289"/>
                <a:gd name="T12" fmla="*/ 224 w 652"/>
                <a:gd name="T13" fmla="*/ 74 h 1289"/>
                <a:gd name="T14" fmla="*/ 84 w 652"/>
                <a:gd name="T15" fmla="*/ 259 h 1289"/>
                <a:gd name="T16" fmla="*/ 22 w 652"/>
                <a:gd name="T17" fmla="*/ 317 h 1289"/>
                <a:gd name="T18" fmla="*/ 78 w 652"/>
                <a:gd name="T19" fmla="*/ 340 h 1289"/>
                <a:gd name="T20" fmla="*/ 244 w 652"/>
                <a:gd name="T21" fmla="*/ 575 h 1289"/>
                <a:gd name="T22" fmla="*/ 146 w 652"/>
                <a:gd name="T23" fmla="*/ 906 h 1289"/>
                <a:gd name="T24" fmla="*/ 102 w 652"/>
                <a:gd name="T25" fmla="*/ 924 h 1289"/>
                <a:gd name="T26" fmla="*/ 101 w 652"/>
                <a:gd name="T27" fmla="*/ 929 h 1289"/>
                <a:gd name="T28" fmla="*/ 135 w 652"/>
                <a:gd name="T29" fmla="*/ 927 h 1289"/>
                <a:gd name="T30" fmla="*/ 114 w 652"/>
                <a:gd name="T31" fmla="*/ 954 h 1289"/>
                <a:gd name="T32" fmla="*/ 152 w 652"/>
                <a:gd name="T33" fmla="*/ 930 h 1289"/>
                <a:gd name="T34" fmla="*/ 164 w 652"/>
                <a:gd name="T35" fmla="*/ 962 h 1289"/>
                <a:gd name="T36" fmla="*/ 163 w 652"/>
                <a:gd name="T37" fmla="*/ 907 h 1289"/>
                <a:gd name="T38" fmla="*/ 262 w 652"/>
                <a:gd name="T39" fmla="*/ 590 h 1289"/>
                <a:gd name="T40" fmla="*/ 258 w 652"/>
                <a:gd name="T41" fmla="*/ 1019 h 1289"/>
                <a:gd name="T42" fmla="*/ 286 w 652"/>
                <a:gd name="T43" fmla="*/ 1029 h 1289"/>
                <a:gd name="T44" fmla="*/ 288 w 652"/>
                <a:gd name="T45" fmla="*/ 1245 h 1289"/>
                <a:gd name="T46" fmla="*/ 288 w 652"/>
                <a:gd name="T47" fmla="*/ 1273 h 1289"/>
                <a:gd name="T48" fmla="*/ 351 w 652"/>
                <a:gd name="T49" fmla="*/ 1268 h 1289"/>
                <a:gd name="T50" fmla="*/ 387 w 652"/>
                <a:gd name="T51" fmla="*/ 1261 h 1289"/>
                <a:gd name="T52" fmla="*/ 303 w 652"/>
                <a:gd name="T53" fmla="*/ 1198 h 1289"/>
                <a:gd name="T54" fmla="*/ 301 w 652"/>
                <a:gd name="T55" fmla="*/ 1023 h 1289"/>
                <a:gd name="T56" fmla="*/ 408 w 652"/>
                <a:gd name="T57" fmla="*/ 1006 h 1289"/>
                <a:gd name="T58" fmla="*/ 406 w 652"/>
                <a:gd name="T59" fmla="*/ 1227 h 1289"/>
                <a:gd name="T60" fmla="*/ 401 w 652"/>
                <a:gd name="T61" fmla="*/ 1270 h 1289"/>
                <a:gd name="T62" fmla="*/ 490 w 652"/>
                <a:gd name="T63" fmla="*/ 1271 h 1289"/>
                <a:gd name="T64" fmla="*/ 533 w 652"/>
                <a:gd name="T65" fmla="*/ 1269 h 1289"/>
                <a:gd name="T66" fmla="*/ 503 w 652"/>
                <a:gd name="T67" fmla="*/ 1253 h 1289"/>
                <a:gd name="T68" fmla="*/ 422 w 652"/>
                <a:gd name="T69" fmla="*/ 1209 h 1289"/>
                <a:gd name="T70" fmla="*/ 422 w 652"/>
                <a:gd name="T71" fmla="*/ 1007 h 1289"/>
                <a:gd name="T72" fmla="*/ 461 w 652"/>
                <a:gd name="T73" fmla="*/ 1000 h 1289"/>
                <a:gd name="T74" fmla="*/ 412 w 652"/>
                <a:gd name="T75" fmla="*/ 608 h 1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52" h="1289">
                  <a:moveTo>
                    <a:pt x="412" y="608"/>
                  </a:moveTo>
                  <a:cubicBezTo>
                    <a:pt x="410" y="593"/>
                    <a:pt x="414" y="587"/>
                    <a:pt x="410" y="574"/>
                  </a:cubicBezTo>
                  <a:cubicBezTo>
                    <a:pt x="493" y="550"/>
                    <a:pt x="541" y="485"/>
                    <a:pt x="566" y="394"/>
                  </a:cubicBezTo>
                  <a:cubicBezTo>
                    <a:pt x="617" y="407"/>
                    <a:pt x="652" y="343"/>
                    <a:pt x="601" y="312"/>
                  </a:cubicBezTo>
                  <a:cubicBezTo>
                    <a:pt x="590" y="308"/>
                    <a:pt x="576" y="314"/>
                    <a:pt x="574" y="313"/>
                  </a:cubicBezTo>
                  <a:cubicBezTo>
                    <a:pt x="571" y="284"/>
                    <a:pt x="572" y="260"/>
                    <a:pt x="570" y="236"/>
                  </a:cubicBezTo>
                  <a:cubicBezTo>
                    <a:pt x="558" y="86"/>
                    <a:pt x="363" y="0"/>
                    <a:pt x="224" y="74"/>
                  </a:cubicBezTo>
                  <a:cubicBezTo>
                    <a:pt x="160" y="118"/>
                    <a:pt x="110" y="173"/>
                    <a:pt x="84" y="259"/>
                  </a:cubicBezTo>
                  <a:cubicBezTo>
                    <a:pt x="49" y="228"/>
                    <a:pt x="0" y="282"/>
                    <a:pt x="22" y="317"/>
                  </a:cubicBezTo>
                  <a:cubicBezTo>
                    <a:pt x="34" y="335"/>
                    <a:pt x="60" y="328"/>
                    <a:pt x="78" y="340"/>
                  </a:cubicBezTo>
                  <a:cubicBezTo>
                    <a:pt x="74" y="470"/>
                    <a:pt x="146" y="533"/>
                    <a:pt x="244" y="575"/>
                  </a:cubicBezTo>
                  <a:cubicBezTo>
                    <a:pt x="237" y="704"/>
                    <a:pt x="199" y="820"/>
                    <a:pt x="146" y="906"/>
                  </a:cubicBezTo>
                  <a:cubicBezTo>
                    <a:pt x="130" y="911"/>
                    <a:pt x="109" y="910"/>
                    <a:pt x="102" y="924"/>
                  </a:cubicBezTo>
                  <a:cubicBezTo>
                    <a:pt x="104" y="925"/>
                    <a:pt x="103" y="927"/>
                    <a:pt x="101" y="929"/>
                  </a:cubicBezTo>
                  <a:cubicBezTo>
                    <a:pt x="111" y="942"/>
                    <a:pt x="128" y="923"/>
                    <a:pt x="135" y="927"/>
                  </a:cubicBezTo>
                  <a:cubicBezTo>
                    <a:pt x="129" y="937"/>
                    <a:pt x="116" y="939"/>
                    <a:pt x="114" y="954"/>
                  </a:cubicBezTo>
                  <a:cubicBezTo>
                    <a:pt x="135" y="973"/>
                    <a:pt x="139" y="938"/>
                    <a:pt x="152" y="930"/>
                  </a:cubicBezTo>
                  <a:cubicBezTo>
                    <a:pt x="149" y="944"/>
                    <a:pt x="144" y="960"/>
                    <a:pt x="164" y="962"/>
                  </a:cubicBezTo>
                  <a:cubicBezTo>
                    <a:pt x="175" y="953"/>
                    <a:pt x="165" y="924"/>
                    <a:pt x="163" y="907"/>
                  </a:cubicBezTo>
                  <a:cubicBezTo>
                    <a:pt x="214" y="823"/>
                    <a:pt x="244" y="704"/>
                    <a:pt x="262" y="590"/>
                  </a:cubicBezTo>
                  <a:cubicBezTo>
                    <a:pt x="258" y="757"/>
                    <a:pt x="250" y="878"/>
                    <a:pt x="258" y="1019"/>
                  </a:cubicBezTo>
                  <a:cubicBezTo>
                    <a:pt x="266" y="1024"/>
                    <a:pt x="281" y="1028"/>
                    <a:pt x="286" y="1029"/>
                  </a:cubicBezTo>
                  <a:cubicBezTo>
                    <a:pt x="292" y="1094"/>
                    <a:pt x="288" y="1176"/>
                    <a:pt x="288" y="1245"/>
                  </a:cubicBezTo>
                  <a:cubicBezTo>
                    <a:pt x="281" y="1256"/>
                    <a:pt x="283" y="1262"/>
                    <a:pt x="288" y="1273"/>
                  </a:cubicBezTo>
                  <a:cubicBezTo>
                    <a:pt x="310" y="1274"/>
                    <a:pt x="330" y="1267"/>
                    <a:pt x="351" y="1268"/>
                  </a:cubicBezTo>
                  <a:cubicBezTo>
                    <a:pt x="363" y="1269"/>
                    <a:pt x="383" y="1279"/>
                    <a:pt x="387" y="1261"/>
                  </a:cubicBezTo>
                  <a:cubicBezTo>
                    <a:pt x="360" y="1237"/>
                    <a:pt x="327" y="1227"/>
                    <a:pt x="303" y="1198"/>
                  </a:cubicBezTo>
                  <a:cubicBezTo>
                    <a:pt x="301" y="1149"/>
                    <a:pt x="302" y="1079"/>
                    <a:pt x="301" y="1023"/>
                  </a:cubicBezTo>
                  <a:cubicBezTo>
                    <a:pt x="338" y="1019"/>
                    <a:pt x="366" y="1005"/>
                    <a:pt x="408" y="1006"/>
                  </a:cubicBezTo>
                  <a:cubicBezTo>
                    <a:pt x="418" y="1075"/>
                    <a:pt x="406" y="1157"/>
                    <a:pt x="406" y="1227"/>
                  </a:cubicBezTo>
                  <a:cubicBezTo>
                    <a:pt x="406" y="1246"/>
                    <a:pt x="414" y="1258"/>
                    <a:pt x="401" y="1270"/>
                  </a:cubicBezTo>
                  <a:cubicBezTo>
                    <a:pt x="418" y="1289"/>
                    <a:pt x="456" y="1271"/>
                    <a:pt x="490" y="1271"/>
                  </a:cubicBezTo>
                  <a:cubicBezTo>
                    <a:pt x="506" y="1271"/>
                    <a:pt x="522" y="1280"/>
                    <a:pt x="533" y="1269"/>
                  </a:cubicBezTo>
                  <a:cubicBezTo>
                    <a:pt x="536" y="1251"/>
                    <a:pt x="513" y="1256"/>
                    <a:pt x="503" y="1253"/>
                  </a:cubicBezTo>
                  <a:cubicBezTo>
                    <a:pt x="474" y="1243"/>
                    <a:pt x="444" y="1224"/>
                    <a:pt x="422" y="1209"/>
                  </a:cubicBezTo>
                  <a:cubicBezTo>
                    <a:pt x="427" y="1155"/>
                    <a:pt x="426" y="1062"/>
                    <a:pt x="422" y="1007"/>
                  </a:cubicBezTo>
                  <a:cubicBezTo>
                    <a:pt x="433" y="998"/>
                    <a:pt x="446" y="1006"/>
                    <a:pt x="461" y="1000"/>
                  </a:cubicBezTo>
                  <a:cubicBezTo>
                    <a:pt x="447" y="874"/>
                    <a:pt x="417" y="735"/>
                    <a:pt x="412" y="608"/>
                  </a:cubicBezTo>
                  <a:close/>
                </a:path>
              </a:pathLst>
            </a:custGeom>
            <a:solidFill>
              <a:srgbClr val="F3DE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1" name="Freeform 7"/>
            <p:cNvSpPr/>
            <p:nvPr/>
          </p:nvSpPr>
          <p:spPr bwMode="auto">
            <a:xfrm>
              <a:off x="2713" y="1381"/>
              <a:ext cx="498" cy="1127"/>
            </a:xfrm>
            <a:custGeom>
              <a:avLst/>
              <a:gdLst>
                <a:gd name="T0" fmla="*/ 162 w 211"/>
                <a:gd name="T1" fmla="*/ 46 h 477"/>
                <a:gd name="T2" fmla="*/ 160 w 211"/>
                <a:gd name="T3" fmla="*/ 12 h 477"/>
                <a:gd name="T4" fmla="*/ 166 w 211"/>
                <a:gd name="T5" fmla="*/ 10 h 477"/>
                <a:gd name="T6" fmla="*/ 166 w 211"/>
                <a:gd name="T7" fmla="*/ 0 h 477"/>
                <a:gd name="T8" fmla="*/ 144 w 211"/>
                <a:gd name="T9" fmla="*/ 7 h 477"/>
                <a:gd name="T10" fmla="*/ 12 w 211"/>
                <a:gd name="T11" fmla="*/ 10 h 477"/>
                <a:gd name="T12" fmla="*/ 11 w 211"/>
                <a:gd name="T13" fmla="*/ 54 h 477"/>
                <a:gd name="T14" fmla="*/ 8 w 211"/>
                <a:gd name="T15" fmla="*/ 457 h 477"/>
                <a:gd name="T16" fmla="*/ 36 w 211"/>
                <a:gd name="T17" fmla="*/ 467 h 477"/>
                <a:gd name="T18" fmla="*/ 37 w 211"/>
                <a:gd name="T19" fmla="*/ 477 h 477"/>
                <a:gd name="T20" fmla="*/ 51 w 211"/>
                <a:gd name="T21" fmla="*/ 475 h 477"/>
                <a:gd name="T22" fmla="*/ 51 w 211"/>
                <a:gd name="T23" fmla="*/ 461 h 477"/>
                <a:gd name="T24" fmla="*/ 148 w 211"/>
                <a:gd name="T25" fmla="*/ 444 h 477"/>
                <a:gd name="T26" fmla="*/ 172 w 211"/>
                <a:gd name="T27" fmla="*/ 445 h 477"/>
                <a:gd name="T28" fmla="*/ 211 w 211"/>
                <a:gd name="T29" fmla="*/ 438 h 477"/>
                <a:gd name="T30" fmla="*/ 162 w 211"/>
                <a:gd name="T31" fmla="*/ 46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1" h="477">
                  <a:moveTo>
                    <a:pt x="162" y="46"/>
                  </a:moveTo>
                  <a:cubicBezTo>
                    <a:pt x="160" y="31"/>
                    <a:pt x="164" y="25"/>
                    <a:pt x="160" y="12"/>
                  </a:cubicBezTo>
                  <a:cubicBezTo>
                    <a:pt x="162" y="12"/>
                    <a:pt x="164" y="11"/>
                    <a:pt x="166" y="10"/>
                  </a:cubicBezTo>
                  <a:cubicBezTo>
                    <a:pt x="166" y="7"/>
                    <a:pt x="166" y="4"/>
                    <a:pt x="166" y="0"/>
                  </a:cubicBezTo>
                  <a:cubicBezTo>
                    <a:pt x="158" y="1"/>
                    <a:pt x="151" y="7"/>
                    <a:pt x="144" y="7"/>
                  </a:cubicBezTo>
                  <a:cubicBezTo>
                    <a:pt x="104" y="29"/>
                    <a:pt x="53" y="27"/>
                    <a:pt x="12" y="10"/>
                  </a:cubicBezTo>
                  <a:cubicBezTo>
                    <a:pt x="13" y="25"/>
                    <a:pt x="13" y="39"/>
                    <a:pt x="11" y="54"/>
                  </a:cubicBezTo>
                  <a:cubicBezTo>
                    <a:pt x="7" y="207"/>
                    <a:pt x="0" y="323"/>
                    <a:pt x="8" y="457"/>
                  </a:cubicBezTo>
                  <a:cubicBezTo>
                    <a:pt x="16" y="462"/>
                    <a:pt x="31" y="466"/>
                    <a:pt x="36" y="467"/>
                  </a:cubicBezTo>
                  <a:cubicBezTo>
                    <a:pt x="36" y="470"/>
                    <a:pt x="37" y="474"/>
                    <a:pt x="37" y="477"/>
                  </a:cubicBezTo>
                  <a:cubicBezTo>
                    <a:pt x="42" y="476"/>
                    <a:pt x="46" y="475"/>
                    <a:pt x="51" y="475"/>
                  </a:cubicBezTo>
                  <a:cubicBezTo>
                    <a:pt x="51" y="470"/>
                    <a:pt x="51" y="465"/>
                    <a:pt x="51" y="461"/>
                  </a:cubicBezTo>
                  <a:cubicBezTo>
                    <a:pt x="85" y="457"/>
                    <a:pt x="111" y="445"/>
                    <a:pt x="148" y="444"/>
                  </a:cubicBezTo>
                  <a:cubicBezTo>
                    <a:pt x="156" y="443"/>
                    <a:pt x="164" y="443"/>
                    <a:pt x="172" y="445"/>
                  </a:cubicBezTo>
                  <a:cubicBezTo>
                    <a:pt x="184" y="436"/>
                    <a:pt x="197" y="444"/>
                    <a:pt x="211" y="438"/>
                  </a:cubicBezTo>
                  <a:cubicBezTo>
                    <a:pt x="197" y="312"/>
                    <a:pt x="162" y="70"/>
                    <a:pt x="162" y="46"/>
                  </a:cubicBezTo>
                  <a:close/>
                </a:path>
              </a:pathLst>
            </a:custGeom>
            <a:solidFill>
              <a:srgbClr val="E897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2" name="Freeform 8"/>
            <p:cNvSpPr/>
            <p:nvPr/>
          </p:nvSpPr>
          <p:spPr bwMode="auto">
            <a:xfrm>
              <a:off x="2725" y="1381"/>
              <a:ext cx="420" cy="595"/>
            </a:xfrm>
            <a:custGeom>
              <a:avLst/>
              <a:gdLst>
                <a:gd name="T0" fmla="*/ 0 w 178"/>
                <a:gd name="T1" fmla="*/ 252 h 252"/>
                <a:gd name="T2" fmla="*/ 121 w 178"/>
                <a:gd name="T3" fmla="*/ 237 h 252"/>
                <a:gd name="T4" fmla="*/ 178 w 178"/>
                <a:gd name="T5" fmla="*/ 233 h 252"/>
                <a:gd name="T6" fmla="*/ 157 w 178"/>
                <a:gd name="T7" fmla="*/ 46 h 252"/>
                <a:gd name="T8" fmla="*/ 155 w 178"/>
                <a:gd name="T9" fmla="*/ 12 h 252"/>
                <a:gd name="T10" fmla="*/ 161 w 178"/>
                <a:gd name="T11" fmla="*/ 10 h 252"/>
                <a:gd name="T12" fmla="*/ 161 w 178"/>
                <a:gd name="T13" fmla="*/ 0 h 252"/>
                <a:gd name="T14" fmla="*/ 137 w 178"/>
                <a:gd name="T15" fmla="*/ 10 h 252"/>
                <a:gd name="T16" fmla="*/ 7 w 178"/>
                <a:gd name="T17" fmla="*/ 10 h 252"/>
                <a:gd name="T18" fmla="*/ 6 w 178"/>
                <a:gd name="T19" fmla="*/ 54 h 252"/>
                <a:gd name="T20" fmla="*/ 0 w 178"/>
                <a:gd name="T21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8" h="252">
                  <a:moveTo>
                    <a:pt x="0" y="252"/>
                  </a:moveTo>
                  <a:cubicBezTo>
                    <a:pt x="36" y="244"/>
                    <a:pt x="78" y="238"/>
                    <a:pt x="121" y="237"/>
                  </a:cubicBezTo>
                  <a:cubicBezTo>
                    <a:pt x="141" y="233"/>
                    <a:pt x="157" y="232"/>
                    <a:pt x="178" y="233"/>
                  </a:cubicBezTo>
                  <a:cubicBezTo>
                    <a:pt x="171" y="176"/>
                    <a:pt x="157" y="63"/>
                    <a:pt x="157" y="46"/>
                  </a:cubicBezTo>
                  <a:cubicBezTo>
                    <a:pt x="155" y="31"/>
                    <a:pt x="159" y="25"/>
                    <a:pt x="155" y="12"/>
                  </a:cubicBezTo>
                  <a:cubicBezTo>
                    <a:pt x="157" y="12"/>
                    <a:pt x="159" y="11"/>
                    <a:pt x="161" y="10"/>
                  </a:cubicBezTo>
                  <a:cubicBezTo>
                    <a:pt x="161" y="7"/>
                    <a:pt x="161" y="4"/>
                    <a:pt x="161" y="0"/>
                  </a:cubicBezTo>
                  <a:cubicBezTo>
                    <a:pt x="153" y="1"/>
                    <a:pt x="145" y="9"/>
                    <a:pt x="137" y="10"/>
                  </a:cubicBezTo>
                  <a:cubicBezTo>
                    <a:pt x="98" y="31"/>
                    <a:pt x="48" y="27"/>
                    <a:pt x="7" y="10"/>
                  </a:cubicBezTo>
                  <a:cubicBezTo>
                    <a:pt x="8" y="25"/>
                    <a:pt x="8" y="39"/>
                    <a:pt x="6" y="54"/>
                  </a:cubicBezTo>
                  <a:cubicBezTo>
                    <a:pt x="4" y="126"/>
                    <a:pt x="2" y="190"/>
                    <a:pt x="0" y="252"/>
                  </a:cubicBezTo>
                  <a:close/>
                </a:path>
              </a:pathLst>
            </a:custGeom>
            <a:solidFill>
              <a:srgbClr val="DC3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3" name="Oval 9"/>
            <p:cNvSpPr>
              <a:spLocks noChangeArrowheads="1"/>
            </p:cNvSpPr>
            <p:nvPr/>
          </p:nvSpPr>
          <p:spPr bwMode="auto">
            <a:xfrm>
              <a:off x="3082" y="661"/>
              <a:ext cx="401" cy="399"/>
            </a:xfrm>
            <a:prstGeom prst="ellipse">
              <a:avLst/>
            </a:prstGeom>
            <a:solidFill>
              <a:srgbClr val="F5C9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4" name="Oval 10"/>
            <p:cNvSpPr>
              <a:spLocks noChangeArrowheads="1"/>
            </p:cNvSpPr>
            <p:nvPr/>
          </p:nvSpPr>
          <p:spPr bwMode="auto">
            <a:xfrm>
              <a:off x="2321" y="661"/>
              <a:ext cx="399" cy="399"/>
            </a:xfrm>
            <a:prstGeom prst="ellipse">
              <a:avLst/>
            </a:prstGeom>
            <a:solidFill>
              <a:srgbClr val="F5C9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5" name="Freeform 11"/>
            <p:cNvSpPr/>
            <p:nvPr/>
          </p:nvSpPr>
          <p:spPr bwMode="auto">
            <a:xfrm>
              <a:off x="2708" y="531"/>
              <a:ext cx="111" cy="134"/>
            </a:xfrm>
            <a:custGeom>
              <a:avLst/>
              <a:gdLst>
                <a:gd name="T0" fmla="*/ 7 w 47"/>
                <a:gd name="T1" fmla="*/ 42 h 57"/>
                <a:gd name="T2" fmla="*/ 40 w 47"/>
                <a:gd name="T3" fmla="*/ 21 h 57"/>
                <a:gd name="T4" fmla="*/ 7 w 47"/>
                <a:gd name="T5" fmla="*/ 4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57">
                  <a:moveTo>
                    <a:pt x="7" y="42"/>
                  </a:moveTo>
                  <a:cubicBezTo>
                    <a:pt x="0" y="16"/>
                    <a:pt x="31" y="0"/>
                    <a:pt x="40" y="21"/>
                  </a:cubicBezTo>
                  <a:cubicBezTo>
                    <a:pt x="47" y="37"/>
                    <a:pt x="28" y="57"/>
                    <a:pt x="7" y="42"/>
                  </a:cubicBezTo>
                  <a:close/>
                </a:path>
              </a:pathLst>
            </a:custGeom>
            <a:solidFill>
              <a:srgbClr val="4228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6" name="Freeform 12"/>
            <p:cNvSpPr/>
            <p:nvPr/>
          </p:nvSpPr>
          <p:spPr bwMode="auto">
            <a:xfrm>
              <a:off x="2987" y="540"/>
              <a:ext cx="120" cy="121"/>
            </a:xfrm>
            <a:custGeom>
              <a:avLst/>
              <a:gdLst>
                <a:gd name="T0" fmla="*/ 51 w 51"/>
                <a:gd name="T1" fmla="*/ 26 h 51"/>
                <a:gd name="T2" fmla="*/ 47 w 51"/>
                <a:gd name="T3" fmla="*/ 45 h 51"/>
                <a:gd name="T4" fmla="*/ 23 w 51"/>
                <a:gd name="T5" fmla="*/ 48 h 51"/>
                <a:gd name="T6" fmla="*/ 51 w 51"/>
                <a:gd name="T7" fmla="*/ 26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51">
                  <a:moveTo>
                    <a:pt x="51" y="26"/>
                  </a:moveTo>
                  <a:cubicBezTo>
                    <a:pt x="49" y="31"/>
                    <a:pt x="47" y="36"/>
                    <a:pt x="47" y="45"/>
                  </a:cubicBezTo>
                  <a:cubicBezTo>
                    <a:pt x="39" y="46"/>
                    <a:pt x="35" y="51"/>
                    <a:pt x="23" y="48"/>
                  </a:cubicBezTo>
                  <a:cubicBezTo>
                    <a:pt x="0" y="26"/>
                    <a:pt x="35" y="0"/>
                    <a:pt x="51" y="26"/>
                  </a:cubicBezTo>
                  <a:close/>
                </a:path>
              </a:pathLst>
            </a:custGeom>
            <a:solidFill>
              <a:srgbClr val="4228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7" name="Freeform 13"/>
            <p:cNvSpPr/>
            <p:nvPr/>
          </p:nvSpPr>
          <p:spPr bwMode="auto">
            <a:xfrm>
              <a:off x="2429" y="793"/>
              <a:ext cx="957" cy="614"/>
            </a:xfrm>
            <a:custGeom>
              <a:avLst/>
              <a:gdLst>
                <a:gd name="T0" fmla="*/ 389 w 405"/>
                <a:gd name="T1" fmla="*/ 0 h 260"/>
                <a:gd name="T2" fmla="*/ 360 w 405"/>
                <a:gd name="T3" fmla="*/ 140 h 260"/>
                <a:gd name="T4" fmla="*/ 120 w 405"/>
                <a:gd name="T5" fmla="*/ 216 h 260"/>
                <a:gd name="T6" fmla="*/ 41 w 405"/>
                <a:gd name="T7" fmla="*/ 141 h 260"/>
                <a:gd name="T8" fmla="*/ 10 w 405"/>
                <a:gd name="T9" fmla="*/ 36 h 260"/>
                <a:gd name="T10" fmla="*/ 15 w 405"/>
                <a:gd name="T11" fmla="*/ 0 h 260"/>
                <a:gd name="T12" fmla="*/ 22 w 405"/>
                <a:gd name="T13" fmla="*/ 32 h 260"/>
                <a:gd name="T14" fmla="*/ 184 w 405"/>
                <a:gd name="T15" fmla="*/ 216 h 260"/>
                <a:gd name="T16" fmla="*/ 382 w 405"/>
                <a:gd name="T17" fmla="*/ 7 h 260"/>
                <a:gd name="T18" fmla="*/ 384 w 405"/>
                <a:gd name="T19" fmla="*/ 0 h 260"/>
                <a:gd name="T20" fmla="*/ 389 w 405"/>
                <a:gd name="T21" fmla="*/ 0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5" h="260">
                  <a:moveTo>
                    <a:pt x="389" y="0"/>
                  </a:moveTo>
                  <a:cubicBezTo>
                    <a:pt x="405" y="34"/>
                    <a:pt x="379" y="95"/>
                    <a:pt x="360" y="140"/>
                  </a:cubicBezTo>
                  <a:cubicBezTo>
                    <a:pt x="314" y="208"/>
                    <a:pt x="204" y="260"/>
                    <a:pt x="120" y="216"/>
                  </a:cubicBezTo>
                  <a:cubicBezTo>
                    <a:pt x="90" y="201"/>
                    <a:pt x="64" y="166"/>
                    <a:pt x="41" y="141"/>
                  </a:cubicBezTo>
                  <a:cubicBezTo>
                    <a:pt x="28" y="113"/>
                    <a:pt x="17" y="77"/>
                    <a:pt x="10" y="36"/>
                  </a:cubicBezTo>
                  <a:cubicBezTo>
                    <a:pt x="8" y="24"/>
                    <a:pt x="0" y="5"/>
                    <a:pt x="15" y="0"/>
                  </a:cubicBezTo>
                  <a:cubicBezTo>
                    <a:pt x="32" y="10"/>
                    <a:pt x="21" y="17"/>
                    <a:pt x="22" y="32"/>
                  </a:cubicBezTo>
                  <a:cubicBezTo>
                    <a:pt x="28" y="127"/>
                    <a:pt x="97" y="211"/>
                    <a:pt x="184" y="216"/>
                  </a:cubicBezTo>
                  <a:cubicBezTo>
                    <a:pt x="286" y="222"/>
                    <a:pt x="377" y="144"/>
                    <a:pt x="382" y="7"/>
                  </a:cubicBezTo>
                  <a:cubicBezTo>
                    <a:pt x="381" y="3"/>
                    <a:pt x="384" y="3"/>
                    <a:pt x="384" y="0"/>
                  </a:cubicBezTo>
                  <a:cubicBezTo>
                    <a:pt x="386" y="0"/>
                    <a:pt x="388" y="0"/>
                    <a:pt x="389" y="0"/>
                  </a:cubicBezTo>
                  <a:close/>
                </a:path>
              </a:pathLst>
            </a:custGeom>
            <a:solidFill>
              <a:srgbClr val="4228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8" name="Freeform 14"/>
            <p:cNvSpPr>
              <a:spLocks noEditPoints="1"/>
            </p:cNvSpPr>
            <p:nvPr/>
          </p:nvSpPr>
          <p:spPr bwMode="auto">
            <a:xfrm>
              <a:off x="2122" y="54"/>
              <a:ext cx="1541" cy="3044"/>
            </a:xfrm>
            <a:custGeom>
              <a:avLst/>
              <a:gdLst>
                <a:gd name="T0" fmla="*/ 566 w 652"/>
                <a:gd name="T1" fmla="*/ 394 h 1289"/>
                <a:gd name="T2" fmla="*/ 461 w 652"/>
                <a:gd name="T3" fmla="*/ 1000 h 1289"/>
                <a:gd name="T4" fmla="*/ 503 w 652"/>
                <a:gd name="T5" fmla="*/ 1253 h 1289"/>
                <a:gd name="T6" fmla="*/ 401 w 652"/>
                <a:gd name="T7" fmla="*/ 1270 h 1289"/>
                <a:gd name="T8" fmla="*/ 301 w 652"/>
                <a:gd name="T9" fmla="*/ 1023 h 1289"/>
                <a:gd name="T10" fmla="*/ 351 w 652"/>
                <a:gd name="T11" fmla="*/ 1268 h 1289"/>
                <a:gd name="T12" fmla="*/ 286 w 652"/>
                <a:gd name="T13" fmla="*/ 1029 h 1289"/>
                <a:gd name="T14" fmla="*/ 163 w 652"/>
                <a:gd name="T15" fmla="*/ 907 h 1289"/>
                <a:gd name="T16" fmla="*/ 114 w 652"/>
                <a:gd name="T17" fmla="*/ 954 h 1289"/>
                <a:gd name="T18" fmla="*/ 102 w 652"/>
                <a:gd name="T19" fmla="*/ 924 h 1289"/>
                <a:gd name="T20" fmla="*/ 78 w 652"/>
                <a:gd name="T21" fmla="*/ 340 h 1289"/>
                <a:gd name="T22" fmla="*/ 224 w 652"/>
                <a:gd name="T23" fmla="*/ 74 h 1289"/>
                <a:gd name="T24" fmla="*/ 465 w 652"/>
                <a:gd name="T25" fmla="*/ 101 h 1289"/>
                <a:gd name="T26" fmla="*/ 205 w 652"/>
                <a:gd name="T27" fmla="*/ 543 h 1289"/>
                <a:gd name="T28" fmla="*/ 428 w 652"/>
                <a:gd name="T29" fmla="*/ 556 h 1289"/>
                <a:gd name="T30" fmla="*/ 45 w 652"/>
                <a:gd name="T31" fmla="*/ 265 h 1289"/>
                <a:gd name="T32" fmla="*/ 83 w 652"/>
                <a:gd name="T33" fmla="*/ 280 h 1289"/>
                <a:gd name="T34" fmla="*/ 597 w 652"/>
                <a:gd name="T35" fmla="*/ 372 h 1289"/>
                <a:gd name="T36" fmla="*/ 575 w 652"/>
                <a:gd name="T37" fmla="*/ 339 h 1289"/>
                <a:gd name="T38" fmla="*/ 81 w 652"/>
                <a:gd name="T39" fmla="*/ 309 h 1289"/>
                <a:gd name="T40" fmla="*/ 573 w 652"/>
                <a:gd name="T41" fmla="*/ 365 h 1289"/>
                <a:gd name="T42" fmla="*/ 573 w 652"/>
                <a:gd name="T43" fmla="*/ 365 h 1289"/>
                <a:gd name="T44" fmla="*/ 388 w 652"/>
                <a:gd name="T45" fmla="*/ 580 h 1289"/>
                <a:gd name="T46" fmla="*/ 366 w 652"/>
                <a:gd name="T47" fmla="*/ 614 h 1289"/>
                <a:gd name="T48" fmla="*/ 356 w 652"/>
                <a:gd name="T49" fmla="*/ 616 h 1289"/>
                <a:gd name="T50" fmla="*/ 298 w 652"/>
                <a:gd name="T51" fmla="*/ 619 h 1289"/>
                <a:gd name="T52" fmla="*/ 311 w 652"/>
                <a:gd name="T53" fmla="*/ 615 h 1289"/>
                <a:gd name="T54" fmla="*/ 310 w 652"/>
                <a:gd name="T55" fmla="*/ 589 h 1289"/>
                <a:gd name="T56" fmla="*/ 398 w 652"/>
                <a:gd name="T57" fmla="*/ 631 h 1289"/>
                <a:gd name="T58" fmla="*/ 355 w 652"/>
                <a:gd name="T59" fmla="*/ 662 h 1289"/>
                <a:gd name="T60" fmla="*/ 355 w 652"/>
                <a:gd name="T61" fmla="*/ 628 h 1289"/>
                <a:gd name="T62" fmla="*/ 317 w 652"/>
                <a:gd name="T63" fmla="*/ 666 h 1289"/>
                <a:gd name="T64" fmla="*/ 314 w 652"/>
                <a:gd name="T65" fmla="*/ 630 h 1289"/>
                <a:gd name="T66" fmla="*/ 302 w 652"/>
                <a:gd name="T67" fmla="*/ 668 h 1289"/>
                <a:gd name="T68" fmla="*/ 395 w 652"/>
                <a:gd name="T69" fmla="*/ 705 h 1289"/>
                <a:gd name="T70" fmla="*/ 391 w 652"/>
                <a:gd name="T71" fmla="*/ 671 h 1289"/>
                <a:gd name="T72" fmla="*/ 379 w 652"/>
                <a:gd name="T73" fmla="*/ 707 h 1289"/>
                <a:gd name="T74" fmla="*/ 318 w 652"/>
                <a:gd name="T75" fmla="*/ 681 h 1289"/>
                <a:gd name="T76" fmla="*/ 342 w 652"/>
                <a:gd name="T77" fmla="*/ 680 h 1289"/>
                <a:gd name="T78" fmla="*/ 272 w 652"/>
                <a:gd name="T79" fmla="*/ 716 h 1289"/>
                <a:gd name="T80" fmla="*/ 272 w 652"/>
                <a:gd name="T81" fmla="*/ 685 h 1289"/>
                <a:gd name="T82" fmla="*/ 414 w 652"/>
                <a:gd name="T83" fmla="*/ 719 h 1289"/>
                <a:gd name="T84" fmla="*/ 361 w 652"/>
                <a:gd name="T85" fmla="*/ 751 h 1289"/>
                <a:gd name="T86" fmla="*/ 360 w 652"/>
                <a:gd name="T87" fmla="*/ 724 h 1289"/>
                <a:gd name="T88" fmla="*/ 347 w 652"/>
                <a:gd name="T89" fmla="*/ 752 h 1289"/>
                <a:gd name="T90" fmla="*/ 271 w 652"/>
                <a:gd name="T91" fmla="*/ 732 h 1289"/>
                <a:gd name="T92" fmla="*/ 300 w 652"/>
                <a:gd name="T93" fmla="*/ 727 h 1289"/>
                <a:gd name="T94" fmla="*/ 418 w 652"/>
                <a:gd name="T95" fmla="*/ 789 h 1289"/>
                <a:gd name="T96" fmla="*/ 389 w 652"/>
                <a:gd name="T97" fmla="*/ 789 h 1289"/>
                <a:gd name="T98" fmla="*/ 321 w 652"/>
                <a:gd name="T99" fmla="*/ 767 h 1289"/>
                <a:gd name="T100" fmla="*/ 348 w 652"/>
                <a:gd name="T101" fmla="*/ 767 h 1289"/>
                <a:gd name="T102" fmla="*/ 269 w 652"/>
                <a:gd name="T103" fmla="*/ 795 h 1289"/>
                <a:gd name="T104" fmla="*/ 271 w 652"/>
                <a:gd name="T105" fmla="*/ 768 h 1289"/>
                <a:gd name="T106" fmla="*/ 353 w 652"/>
                <a:gd name="T107" fmla="*/ 997 h 1289"/>
                <a:gd name="T108" fmla="*/ 375 w 652"/>
                <a:gd name="T109" fmla="*/ 992 h 1289"/>
                <a:gd name="T110" fmla="*/ 273 w 652"/>
                <a:gd name="T111" fmla="*/ 814 h 1289"/>
                <a:gd name="T112" fmla="*/ 301 w 652"/>
                <a:gd name="T113" fmla="*/ 1224 h 1289"/>
                <a:gd name="T114" fmla="*/ 425 w 652"/>
                <a:gd name="T115" fmla="*/ 1262 h 1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52" h="1289">
                  <a:moveTo>
                    <a:pt x="574" y="313"/>
                  </a:moveTo>
                  <a:cubicBezTo>
                    <a:pt x="576" y="314"/>
                    <a:pt x="590" y="308"/>
                    <a:pt x="601" y="312"/>
                  </a:cubicBezTo>
                  <a:cubicBezTo>
                    <a:pt x="652" y="343"/>
                    <a:pt x="617" y="407"/>
                    <a:pt x="566" y="394"/>
                  </a:cubicBezTo>
                  <a:cubicBezTo>
                    <a:pt x="541" y="485"/>
                    <a:pt x="493" y="550"/>
                    <a:pt x="410" y="574"/>
                  </a:cubicBezTo>
                  <a:cubicBezTo>
                    <a:pt x="414" y="587"/>
                    <a:pt x="410" y="593"/>
                    <a:pt x="412" y="608"/>
                  </a:cubicBezTo>
                  <a:cubicBezTo>
                    <a:pt x="412" y="608"/>
                    <a:pt x="447" y="874"/>
                    <a:pt x="461" y="1000"/>
                  </a:cubicBezTo>
                  <a:cubicBezTo>
                    <a:pt x="446" y="1006"/>
                    <a:pt x="433" y="998"/>
                    <a:pt x="422" y="1007"/>
                  </a:cubicBezTo>
                  <a:cubicBezTo>
                    <a:pt x="426" y="1062"/>
                    <a:pt x="427" y="1155"/>
                    <a:pt x="422" y="1209"/>
                  </a:cubicBezTo>
                  <a:cubicBezTo>
                    <a:pt x="444" y="1224"/>
                    <a:pt x="474" y="1243"/>
                    <a:pt x="503" y="1253"/>
                  </a:cubicBezTo>
                  <a:cubicBezTo>
                    <a:pt x="513" y="1256"/>
                    <a:pt x="536" y="1251"/>
                    <a:pt x="533" y="1269"/>
                  </a:cubicBezTo>
                  <a:cubicBezTo>
                    <a:pt x="522" y="1280"/>
                    <a:pt x="506" y="1271"/>
                    <a:pt x="490" y="1271"/>
                  </a:cubicBezTo>
                  <a:cubicBezTo>
                    <a:pt x="456" y="1271"/>
                    <a:pt x="418" y="1289"/>
                    <a:pt x="401" y="1270"/>
                  </a:cubicBezTo>
                  <a:cubicBezTo>
                    <a:pt x="414" y="1258"/>
                    <a:pt x="406" y="1246"/>
                    <a:pt x="406" y="1227"/>
                  </a:cubicBezTo>
                  <a:cubicBezTo>
                    <a:pt x="406" y="1157"/>
                    <a:pt x="418" y="1075"/>
                    <a:pt x="408" y="1006"/>
                  </a:cubicBezTo>
                  <a:cubicBezTo>
                    <a:pt x="366" y="1005"/>
                    <a:pt x="338" y="1019"/>
                    <a:pt x="301" y="1023"/>
                  </a:cubicBezTo>
                  <a:cubicBezTo>
                    <a:pt x="302" y="1079"/>
                    <a:pt x="301" y="1149"/>
                    <a:pt x="303" y="1198"/>
                  </a:cubicBezTo>
                  <a:cubicBezTo>
                    <a:pt x="327" y="1227"/>
                    <a:pt x="360" y="1237"/>
                    <a:pt x="387" y="1261"/>
                  </a:cubicBezTo>
                  <a:cubicBezTo>
                    <a:pt x="383" y="1279"/>
                    <a:pt x="363" y="1269"/>
                    <a:pt x="351" y="1268"/>
                  </a:cubicBezTo>
                  <a:cubicBezTo>
                    <a:pt x="330" y="1267"/>
                    <a:pt x="310" y="1274"/>
                    <a:pt x="288" y="1273"/>
                  </a:cubicBezTo>
                  <a:cubicBezTo>
                    <a:pt x="283" y="1262"/>
                    <a:pt x="281" y="1256"/>
                    <a:pt x="288" y="1245"/>
                  </a:cubicBezTo>
                  <a:cubicBezTo>
                    <a:pt x="288" y="1176"/>
                    <a:pt x="292" y="1094"/>
                    <a:pt x="286" y="1029"/>
                  </a:cubicBezTo>
                  <a:cubicBezTo>
                    <a:pt x="281" y="1028"/>
                    <a:pt x="266" y="1024"/>
                    <a:pt x="258" y="1019"/>
                  </a:cubicBezTo>
                  <a:cubicBezTo>
                    <a:pt x="250" y="878"/>
                    <a:pt x="258" y="757"/>
                    <a:pt x="262" y="590"/>
                  </a:cubicBezTo>
                  <a:cubicBezTo>
                    <a:pt x="244" y="704"/>
                    <a:pt x="214" y="823"/>
                    <a:pt x="163" y="907"/>
                  </a:cubicBezTo>
                  <a:cubicBezTo>
                    <a:pt x="165" y="924"/>
                    <a:pt x="175" y="953"/>
                    <a:pt x="164" y="962"/>
                  </a:cubicBezTo>
                  <a:cubicBezTo>
                    <a:pt x="144" y="960"/>
                    <a:pt x="149" y="944"/>
                    <a:pt x="152" y="930"/>
                  </a:cubicBezTo>
                  <a:cubicBezTo>
                    <a:pt x="139" y="938"/>
                    <a:pt x="135" y="973"/>
                    <a:pt x="114" y="954"/>
                  </a:cubicBezTo>
                  <a:cubicBezTo>
                    <a:pt x="116" y="939"/>
                    <a:pt x="129" y="937"/>
                    <a:pt x="135" y="927"/>
                  </a:cubicBezTo>
                  <a:cubicBezTo>
                    <a:pt x="128" y="923"/>
                    <a:pt x="111" y="942"/>
                    <a:pt x="101" y="929"/>
                  </a:cubicBezTo>
                  <a:cubicBezTo>
                    <a:pt x="103" y="927"/>
                    <a:pt x="104" y="925"/>
                    <a:pt x="102" y="924"/>
                  </a:cubicBezTo>
                  <a:cubicBezTo>
                    <a:pt x="109" y="910"/>
                    <a:pt x="130" y="911"/>
                    <a:pt x="146" y="906"/>
                  </a:cubicBezTo>
                  <a:cubicBezTo>
                    <a:pt x="199" y="820"/>
                    <a:pt x="237" y="704"/>
                    <a:pt x="244" y="575"/>
                  </a:cubicBezTo>
                  <a:cubicBezTo>
                    <a:pt x="146" y="533"/>
                    <a:pt x="74" y="470"/>
                    <a:pt x="78" y="340"/>
                  </a:cubicBezTo>
                  <a:cubicBezTo>
                    <a:pt x="60" y="328"/>
                    <a:pt x="34" y="335"/>
                    <a:pt x="22" y="317"/>
                  </a:cubicBezTo>
                  <a:cubicBezTo>
                    <a:pt x="0" y="282"/>
                    <a:pt x="49" y="228"/>
                    <a:pt x="84" y="259"/>
                  </a:cubicBezTo>
                  <a:cubicBezTo>
                    <a:pt x="110" y="173"/>
                    <a:pt x="160" y="118"/>
                    <a:pt x="224" y="74"/>
                  </a:cubicBezTo>
                  <a:cubicBezTo>
                    <a:pt x="363" y="0"/>
                    <a:pt x="558" y="86"/>
                    <a:pt x="570" y="236"/>
                  </a:cubicBezTo>
                  <a:cubicBezTo>
                    <a:pt x="572" y="260"/>
                    <a:pt x="571" y="284"/>
                    <a:pt x="574" y="313"/>
                  </a:cubicBezTo>
                  <a:close/>
                  <a:moveTo>
                    <a:pt x="465" y="101"/>
                  </a:moveTo>
                  <a:cubicBezTo>
                    <a:pt x="415" y="68"/>
                    <a:pt x="331" y="47"/>
                    <a:pt x="270" y="68"/>
                  </a:cubicBezTo>
                  <a:cubicBezTo>
                    <a:pt x="169" y="102"/>
                    <a:pt x="84" y="213"/>
                    <a:pt x="89" y="357"/>
                  </a:cubicBezTo>
                  <a:cubicBezTo>
                    <a:pt x="92" y="446"/>
                    <a:pt x="139" y="508"/>
                    <a:pt x="205" y="543"/>
                  </a:cubicBezTo>
                  <a:cubicBezTo>
                    <a:pt x="212" y="546"/>
                    <a:pt x="222" y="546"/>
                    <a:pt x="229" y="550"/>
                  </a:cubicBezTo>
                  <a:cubicBezTo>
                    <a:pt x="236" y="553"/>
                    <a:pt x="240" y="561"/>
                    <a:pt x="245" y="563"/>
                  </a:cubicBezTo>
                  <a:cubicBezTo>
                    <a:pt x="299" y="582"/>
                    <a:pt x="374" y="580"/>
                    <a:pt x="428" y="556"/>
                  </a:cubicBezTo>
                  <a:cubicBezTo>
                    <a:pt x="544" y="504"/>
                    <a:pt x="586" y="336"/>
                    <a:pt x="546" y="179"/>
                  </a:cubicBezTo>
                  <a:cubicBezTo>
                    <a:pt x="521" y="147"/>
                    <a:pt x="500" y="124"/>
                    <a:pt x="465" y="101"/>
                  </a:cubicBezTo>
                  <a:close/>
                  <a:moveTo>
                    <a:pt x="45" y="265"/>
                  </a:moveTo>
                  <a:cubicBezTo>
                    <a:pt x="33" y="273"/>
                    <a:pt x="26" y="318"/>
                    <a:pt x="47" y="313"/>
                  </a:cubicBezTo>
                  <a:cubicBezTo>
                    <a:pt x="38" y="308"/>
                    <a:pt x="36" y="300"/>
                    <a:pt x="38" y="294"/>
                  </a:cubicBezTo>
                  <a:cubicBezTo>
                    <a:pt x="45" y="277"/>
                    <a:pt x="72" y="284"/>
                    <a:pt x="83" y="280"/>
                  </a:cubicBezTo>
                  <a:cubicBezTo>
                    <a:pt x="81" y="273"/>
                    <a:pt x="74" y="271"/>
                    <a:pt x="72" y="265"/>
                  </a:cubicBezTo>
                  <a:cubicBezTo>
                    <a:pt x="60" y="262"/>
                    <a:pt x="55" y="266"/>
                    <a:pt x="45" y="265"/>
                  </a:cubicBezTo>
                  <a:close/>
                  <a:moveTo>
                    <a:pt x="597" y="372"/>
                  </a:moveTo>
                  <a:cubicBezTo>
                    <a:pt x="588" y="383"/>
                    <a:pt x="573" y="373"/>
                    <a:pt x="568" y="377"/>
                  </a:cubicBezTo>
                  <a:cubicBezTo>
                    <a:pt x="604" y="401"/>
                    <a:pt x="632" y="336"/>
                    <a:pt x="591" y="323"/>
                  </a:cubicBezTo>
                  <a:cubicBezTo>
                    <a:pt x="586" y="329"/>
                    <a:pt x="577" y="330"/>
                    <a:pt x="575" y="339"/>
                  </a:cubicBezTo>
                  <a:cubicBezTo>
                    <a:pt x="599" y="335"/>
                    <a:pt x="608" y="357"/>
                    <a:pt x="597" y="372"/>
                  </a:cubicBezTo>
                  <a:close/>
                  <a:moveTo>
                    <a:pt x="55" y="295"/>
                  </a:moveTo>
                  <a:cubicBezTo>
                    <a:pt x="51" y="313"/>
                    <a:pt x="74" y="311"/>
                    <a:pt x="81" y="309"/>
                  </a:cubicBezTo>
                  <a:cubicBezTo>
                    <a:pt x="75" y="309"/>
                    <a:pt x="80" y="300"/>
                    <a:pt x="79" y="297"/>
                  </a:cubicBezTo>
                  <a:cubicBezTo>
                    <a:pt x="67" y="296"/>
                    <a:pt x="66" y="293"/>
                    <a:pt x="55" y="295"/>
                  </a:cubicBezTo>
                  <a:close/>
                  <a:moveTo>
                    <a:pt x="573" y="365"/>
                  </a:moveTo>
                  <a:cubicBezTo>
                    <a:pt x="574" y="359"/>
                    <a:pt x="581" y="365"/>
                    <a:pt x="583" y="366"/>
                  </a:cubicBezTo>
                  <a:cubicBezTo>
                    <a:pt x="583" y="362"/>
                    <a:pt x="583" y="358"/>
                    <a:pt x="584" y="354"/>
                  </a:cubicBezTo>
                  <a:cubicBezTo>
                    <a:pt x="574" y="350"/>
                    <a:pt x="567" y="361"/>
                    <a:pt x="573" y="365"/>
                  </a:cubicBezTo>
                  <a:close/>
                  <a:moveTo>
                    <a:pt x="380" y="582"/>
                  </a:moveTo>
                  <a:cubicBezTo>
                    <a:pt x="380" y="595"/>
                    <a:pt x="380" y="608"/>
                    <a:pt x="388" y="614"/>
                  </a:cubicBezTo>
                  <a:cubicBezTo>
                    <a:pt x="400" y="612"/>
                    <a:pt x="398" y="582"/>
                    <a:pt x="388" y="580"/>
                  </a:cubicBezTo>
                  <a:cubicBezTo>
                    <a:pt x="387" y="583"/>
                    <a:pt x="384" y="582"/>
                    <a:pt x="380" y="582"/>
                  </a:cubicBezTo>
                  <a:close/>
                  <a:moveTo>
                    <a:pt x="356" y="616"/>
                  </a:moveTo>
                  <a:cubicBezTo>
                    <a:pt x="357" y="613"/>
                    <a:pt x="362" y="614"/>
                    <a:pt x="366" y="614"/>
                  </a:cubicBezTo>
                  <a:cubicBezTo>
                    <a:pt x="368" y="602"/>
                    <a:pt x="364" y="595"/>
                    <a:pt x="363" y="585"/>
                  </a:cubicBezTo>
                  <a:cubicBezTo>
                    <a:pt x="361" y="585"/>
                    <a:pt x="358" y="585"/>
                    <a:pt x="356" y="585"/>
                  </a:cubicBezTo>
                  <a:cubicBezTo>
                    <a:pt x="347" y="589"/>
                    <a:pt x="349" y="612"/>
                    <a:pt x="356" y="616"/>
                  </a:cubicBezTo>
                  <a:close/>
                  <a:moveTo>
                    <a:pt x="274" y="584"/>
                  </a:moveTo>
                  <a:cubicBezTo>
                    <a:pt x="278" y="593"/>
                    <a:pt x="272" y="610"/>
                    <a:pt x="277" y="618"/>
                  </a:cubicBezTo>
                  <a:cubicBezTo>
                    <a:pt x="284" y="615"/>
                    <a:pt x="290" y="617"/>
                    <a:pt x="298" y="619"/>
                  </a:cubicBezTo>
                  <a:cubicBezTo>
                    <a:pt x="296" y="604"/>
                    <a:pt x="296" y="575"/>
                    <a:pt x="274" y="584"/>
                  </a:cubicBezTo>
                  <a:close/>
                  <a:moveTo>
                    <a:pt x="310" y="589"/>
                  </a:moveTo>
                  <a:cubicBezTo>
                    <a:pt x="307" y="600"/>
                    <a:pt x="313" y="605"/>
                    <a:pt x="311" y="615"/>
                  </a:cubicBezTo>
                  <a:cubicBezTo>
                    <a:pt x="316" y="619"/>
                    <a:pt x="328" y="615"/>
                    <a:pt x="337" y="615"/>
                  </a:cubicBezTo>
                  <a:cubicBezTo>
                    <a:pt x="339" y="603"/>
                    <a:pt x="332" y="600"/>
                    <a:pt x="334" y="588"/>
                  </a:cubicBezTo>
                  <a:cubicBezTo>
                    <a:pt x="326" y="588"/>
                    <a:pt x="315" y="585"/>
                    <a:pt x="310" y="589"/>
                  </a:cubicBezTo>
                  <a:close/>
                  <a:moveTo>
                    <a:pt x="389" y="657"/>
                  </a:moveTo>
                  <a:cubicBezTo>
                    <a:pt x="396" y="659"/>
                    <a:pt x="398" y="655"/>
                    <a:pt x="404" y="656"/>
                  </a:cubicBezTo>
                  <a:cubicBezTo>
                    <a:pt x="404" y="646"/>
                    <a:pt x="403" y="636"/>
                    <a:pt x="398" y="631"/>
                  </a:cubicBezTo>
                  <a:cubicBezTo>
                    <a:pt x="396" y="637"/>
                    <a:pt x="393" y="624"/>
                    <a:pt x="384" y="628"/>
                  </a:cubicBezTo>
                  <a:cubicBezTo>
                    <a:pt x="385" y="638"/>
                    <a:pt x="389" y="646"/>
                    <a:pt x="389" y="657"/>
                  </a:cubicBezTo>
                  <a:close/>
                  <a:moveTo>
                    <a:pt x="355" y="662"/>
                  </a:moveTo>
                  <a:cubicBezTo>
                    <a:pt x="362" y="662"/>
                    <a:pt x="371" y="664"/>
                    <a:pt x="375" y="661"/>
                  </a:cubicBezTo>
                  <a:cubicBezTo>
                    <a:pt x="376" y="648"/>
                    <a:pt x="368" y="642"/>
                    <a:pt x="370" y="629"/>
                  </a:cubicBezTo>
                  <a:cubicBezTo>
                    <a:pt x="365" y="629"/>
                    <a:pt x="360" y="628"/>
                    <a:pt x="355" y="628"/>
                  </a:cubicBezTo>
                  <a:cubicBezTo>
                    <a:pt x="355" y="640"/>
                    <a:pt x="352" y="653"/>
                    <a:pt x="355" y="662"/>
                  </a:cubicBezTo>
                  <a:close/>
                  <a:moveTo>
                    <a:pt x="314" y="630"/>
                  </a:moveTo>
                  <a:cubicBezTo>
                    <a:pt x="312" y="645"/>
                    <a:pt x="315" y="655"/>
                    <a:pt x="317" y="666"/>
                  </a:cubicBezTo>
                  <a:cubicBezTo>
                    <a:pt x="328" y="670"/>
                    <a:pt x="335" y="660"/>
                    <a:pt x="341" y="665"/>
                  </a:cubicBezTo>
                  <a:cubicBezTo>
                    <a:pt x="340" y="654"/>
                    <a:pt x="339" y="643"/>
                    <a:pt x="341" y="629"/>
                  </a:cubicBezTo>
                  <a:cubicBezTo>
                    <a:pt x="329" y="629"/>
                    <a:pt x="329" y="630"/>
                    <a:pt x="314" y="630"/>
                  </a:cubicBezTo>
                  <a:close/>
                  <a:moveTo>
                    <a:pt x="273" y="634"/>
                  </a:moveTo>
                  <a:cubicBezTo>
                    <a:pt x="277" y="644"/>
                    <a:pt x="271" y="662"/>
                    <a:pt x="276" y="670"/>
                  </a:cubicBezTo>
                  <a:cubicBezTo>
                    <a:pt x="283" y="663"/>
                    <a:pt x="290" y="671"/>
                    <a:pt x="302" y="668"/>
                  </a:cubicBezTo>
                  <a:cubicBezTo>
                    <a:pt x="304" y="653"/>
                    <a:pt x="298" y="646"/>
                    <a:pt x="300" y="631"/>
                  </a:cubicBezTo>
                  <a:cubicBezTo>
                    <a:pt x="289" y="630"/>
                    <a:pt x="282" y="634"/>
                    <a:pt x="273" y="634"/>
                  </a:cubicBezTo>
                  <a:close/>
                  <a:moveTo>
                    <a:pt x="395" y="705"/>
                  </a:moveTo>
                  <a:cubicBezTo>
                    <a:pt x="404" y="706"/>
                    <a:pt x="409" y="702"/>
                    <a:pt x="413" y="697"/>
                  </a:cubicBezTo>
                  <a:cubicBezTo>
                    <a:pt x="410" y="692"/>
                    <a:pt x="410" y="683"/>
                    <a:pt x="410" y="675"/>
                  </a:cubicBezTo>
                  <a:cubicBezTo>
                    <a:pt x="404" y="673"/>
                    <a:pt x="399" y="671"/>
                    <a:pt x="391" y="671"/>
                  </a:cubicBezTo>
                  <a:cubicBezTo>
                    <a:pt x="390" y="682"/>
                    <a:pt x="396" y="689"/>
                    <a:pt x="395" y="705"/>
                  </a:cubicBezTo>
                  <a:close/>
                  <a:moveTo>
                    <a:pt x="359" y="710"/>
                  </a:moveTo>
                  <a:cubicBezTo>
                    <a:pt x="365" y="708"/>
                    <a:pt x="374" y="709"/>
                    <a:pt x="379" y="707"/>
                  </a:cubicBezTo>
                  <a:cubicBezTo>
                    <a:pt x="383" y="698"/>
                    <a:pt x="376" y="687"/>
                    <a:pt x="376" y="675"/>
                  </a:cubicBezTo>
                  <a:cubicBezTo>
                    <a:pt x="349" y="667"/>
                    <a:pt x="356" y="696"/>
                    <a:pt x="359" y="710"/>
                  </a:cubicBezTo>
                  <a:close/>
                  <a:moveTo>
                    <a:pt x="318" y="681"/>
                  </a:moveTo>
                  <a:cubicBezTo>
                    <a:pt x="316" y="695"/>
                    <a:pt x="323" y="703"/>
                    <a:pt x="318" y="714"/>
                  </a:cubicBezTo>
                  <a:cubicBezTo>
                    <a:pt x="329" y="718"/>
                    <a:pt x="336" y="708"/>
                    <a:pt x="342" y="714"/>
                  </a:cubicBezTo>
                  <a:cubicBezTo>
                    <a:pt x="345" y="700"/>
                    <a:pt x="339" y="693"/>
                    <a:pt x="342" y="680"/>
                  </a:cubicBezTo>
                  <a:cubicBezTo>
                    <a:pt x="332" y="677"/>
                    <a:pt x="328" y="682"/>
                    <a:pt x="318" y="681"/>
                  </a:cubicBezTo>
                  <a:close/>
                  <a:moveTo>
                    <a:pt x="272" y="685"/>
                  </a:moveTo>
                  <a:cubicBezTo>
                    <a:pt x="273" y="694"/>
                    <a:pt x="267" y="710"/>
                    <a:pt x="272" y="716"/>
                  </a:cubicBezTo>
                  <a:cubicBezTo>
                    <a:pt x="282" y="712"/>
                    <a:pt x="290" y="719"/>
                    <a:pt x="304" y="713"/>
                  </a:cubicBezTo>
                  <a:cubicBezTo>
                    <a:pt x="306" y="702"/>
                    <a:pt x="303" y="687"/>
                    <a:pt x="306" y="682"/>
                  </a:cubicBezTo>
                  <a:cubicBezTo>
                    <a:pt x="289" y="678"/>
                    <a:pt x="286" y="692"/>
                    <a:pt x="272" y="685"/>
                  </a:cubicBezTo>
                  <a:close/>
                  <a:moveTo>
                    <a:pt x="400" y="749"/>
                  </a:moveTo>
                  <a:cubicBezTo>
                    <a:pt x="408" y="751"/>
                    <a:pt x="409" y="744"/>
                    <a:pt x="417" y="745"/>
                  </a:cubicBezTo>
                  <a:cubicBezTo>
                    <a:pt x="416" y="736"/>
                    <a:pt x="416" y="726"/>
                    <a:pt x="414" y="719"/>
                  </a:cubicBezTo>
                  <a:cubicBezTo>
                    <a:pt x="389" y="713"/>
                    <a:pt x="402" y="733"/>
                    <a:pt x="400" y="749"/>
                  </a:cubicBezTo>
                  <a:close/>
                  <a:moveTo>
                    <a:pt x="360" y="724"/>
                  </a:moveTo>
                  <a:cubicBezTo>
                    <a:pt x="358" y="736"/>
                    <a:pt x="363" y="740"/>
                    <a:pt x="361" y="751"/>
                  </a:cubicBezTo>
                  <a:cubicBezTo>
                    <a:pt x="373" y="751"/>
                    <a:pt x="371" y="749"/>
                    <a:pt x="385" y="750"/>
                  </a:cubicBezTo>
                  <a:cubicBezTo>
                    <a:pt x="384" y="741"/>
                    <a:pt x="383" y="733"/>
                    <a:pt x="385" y="721"/>
                  </a:cubicBezTo>
                  <a:cubicBezTo>
                    <a:pt x="376" y="722"/>
                    <a:pt x="368" y="723"/>
                    <a:pt x="360" y="724"/>
                  </a:cubicBezTo>
                  <a:close/>
                  <a:moveTo>
                    <a:pt x="319" y="729"/>
                  </a:moveTo>
                  <a:cubicBezTo>
                    <a:pt x="317" y="739"/>
                    <a:pt x="320" y="745"/>
                    <a:pt x="320" y="753"/>
                  </a:cubicBezTo>
                  <a:cubicBezTo>
                    <a:pt x="331" y="755"/>
                    <a:pt x="335" y="750"/>
                    <a:pt x="347" y="752"/>
                  </a:cubicBezTo>
                  <a:cubicBezTo>
                    <a:pt x="346" y="743"/>
                    <a:pt x="346" y="733"/>
                    <a:pt x="344" y="726"/>
                  </a:cubicBezTo>
                  <a:cubicBezTo>
                    <a:pt x="336" y="727"/>
                    <a:pt x="326" y="726"/>
                    <a:pt x="319" y="729"/>
                  </a:cubicBezTo>
                  <a:close/>
                  <a:moveTo>
                    <a:pt x="271" y="732"/>
                  </a:moveTo>
                  <a:cubicBezTo>
                    <a:pt x="271" y="738"/>
                    <a:pt x="270" y="744"/>
                    <a:pt x="270" y="749"/>
                  </a:cubicBezTo>
                  <a:cubicBezTo>
                    <a:pt x="280" y="757"/>
                    <a:pt x="286" y="753"/>
                    <a:pt x="303" y="754"/>
                  </a:cubicBezTo>
                  <a:cubicBezTo>
                    <a:pt x="301" y="742"/>
                    <a:pt x="309" y="734"/>
                    <a:pt x="300" y="727"/>
                  </a:cubicBezTo>
                  <a:cubicBezTo>
                    <a:pt x="290" y="731"/>
                    <a:pt x="277" y="731"/>
                    <a:pt x="271" y="732"/>
                  </a:cubicBezTo>
                  <a:close/>
                  <a:moveTo>
                    <a:pt x="403" y="763"/>
                  </a:moveTo>
                  <a:cubicBezTo>
                    <a:pt x="405" y="774"/>
                    <a:pt x="402" y="790"/>
                    <a:pt x="418" y="789"/>
                  </a:cubicBezTo>
                  <a:cubicBezTo>
                    <a:pt x="425" y="776"/>
                    <a:pt x="420" y="750"/>
                    <a:pt x="403" y="763"/>
                  </a:cubicBezTo>
                  <a:close/>
                  <a:moveTo>
                    <a:pt x="368" y="790"/>
                  </a:moveTo>
                  <a:cubicBezTo>
                    <a:pt x="377" y="792"/>
                    <a:pt x="380" y="786"/>
                    <a:pt x="389" y="789"/>
                  </a:cubicBezTo>
                  <a:cubicBezTo>
                    <a:pt x="389" y="780"/>
                    <a:pt x="387" y="777"/>
                    <a:pt x="386" y="765"/>
                  </a:cubicBezTo>
                  <a:cubicBezTo>
                    <a:pt x="362" y="758"/>
                    <a:pt x="358" y="773"/>
                    <a:pt x="368" y="790"/>
                  </a:cubicBezTo>
                  <a:close/>
                  <a:moveTo>
                    <a:pt x="321" y="767"/>
                  </a:moveTo>
                  <a:cubicBezTo>
                    <a:pt x="319" y="779"/>
                    <a:pt x="322" y="787"/>
                    <a:pt x="324" y="794"/>
                  </a:cubicBezTo>
                  <a:cubicBezTo>
                    <a:pt x="335" y="794"/>
                    <a:pt x="342" y="791"/>
                    <a:pt x="351" y="789"/>
                  </a:cubicBezTo>
                  <a:cubicBezTo>
                    <a:pt x="348" y="783"/>
                    <a:pt x="347" y="776"/>
                    <a:pt x="348" y="767"/>
                  </a:cubicBezTo>
                  <a:cubicBezTo>
                    <a:pt x="338" y="766"/>
                    <a:pt x="333" y="770"/>
                    <a:pt x="321" y="767"/>
                  </a:cubicBezTo>
                  <a:close/>
                  <a:moveTo>
                    <a:pt x="271" y="768"/>
                  </a:moveTo>
                  <a:cubicBezTo>
                    <a:pt x="270" y="777"/>
                    <a:pt x="270" y="786"/>
                    <a:pt x="269" y="795"/>
                  </a:cubicBezTo>
                  <a:cubicBezTo>
                    <a:pt x="282" y="800"/>
                    <a:pt x="289" y="795"/>
                    <a:pt x="305" y="795"/>
                  </a:cubicBezTo>
                  <a:cubicBezTo>
                    <a:pt x="305" y="786"/>
                    <a:pt x="309" y="774"/>
                    <a:pt x="305" y="768"/>
                  </a:cubicBezTo>
                  <a:cubicBezTo>
                    <a:pt x="289" y="764"/>
                    <a:pt x="280" y="773"/>
                    <a:pt x="271" y="768"/>
                  </a:cubicBezTo>
                  <a:close/>
                  <a:moveTo>
                    <a:pt x="273" y="814"/>
                  </a:moveTo>
                  <a:cubicBezTo>
                    <a:pt x="264" y="881"/>
                    <a:pt x="265" y="952"/>
                    <a:pt x="276" y="1006"/>
                  </a:cubicBezTo>
                  <a:cubicBezTo>
                    <a:pt x="297" y="1014"/>
                    <a:pt x="328" y="1001"/>
                    <a:pt x="353" y="997"/>
                  </a:cubicBezTo>
                  <a:cubicBezTo>
                    <a:pt x="361" y="963"/>
                    <a:pt x="342" y="915"/>
                    <a:pt x="354" y="880"/>
                  </a:cubicBezTo>
                  <a:cubicBezTo>
                    <a:pt x="361" y="880"/>
                    <a:pt x="359" y="884"/>
                    <a:pt x="364" y="881"/>
                  </a:cubicBezTo>
                  <a:cubicBezTo>
                    <a:pt x="368" y="921"/>
                    <a:pt x="363" y="955"/>
                    <a:pt x="375" y="992"/>
                  </a:cubicBezTo>
                  <a:cubicBezTo>
                    <a:pt x="394" y="992"/>
                    <a:pt x="426" y="987"/>
                    <a:pt x="443" y="985"/>
                  </a:cubicBezTo>
                  <a:cubicBezTo>
                    <a:pt x="438" y="919"/>
                    <a:pt x="430" y="869"/>
                    <a:pt x="424" y="803"/>
                  </a:cubicBezTo>
                  <a:cubicBezTo>
                    <a:pt x="374" y="802"/>
                    <a:pt x="323" y="806"/>
                    <a:pt x="273" y="814"/>
                  </a:cubicBezTo>
                  <a:close/>
                  <a:moveTo>
                    <a:pt x="306" y="1258"/>
                  </a:moveTo>
                  <a:cubicBezTo>
                    <a:pt x="322" y="1251"/>
                    <a:pt x="335" y="1258"/>
                    <a:pt x="345" y="1251"/>
                  </a:cubicBezTo>
                  <a:cubicBezTo>
                    <a:pt x="326" y="1246"/>
                    <a:pt x="320" y="1229"/>
                    <a:pt x="301" y="1224"/>
                  </a:cubicBezTo>
                  <a:cubicBezTo>
                    <a:pt x="303" y="1240"/>
                    <a:pt x="301" y="1247"/>
                    <a:pt x="306" y="1258"/>
                  </a:cubicBezTo>
                  <a:close/>
                  <a:moveTo>
                    <a:pt x="423" y="1235"/>
                  </a:moveTo>
                  <a:cubicBezTo>
                    <a:pt x="426" y="1247"/>
                    <a:pt x="423" y="1251"/>
                    <a:pt x="425" y="1262"/>
                  </a:cubicBezTo>
                  <a:cubicBezTo>
                    <a:pt x="434" y="1265"/>
                    <a:pt x="453" y="1260"/>
                    <a:pt x="466" y="1260"/>
                  </a:cubicBezTo>
                  <a:cubicBezTo>
                    <a:pt x="456" y="1249"/>
                    <a:pt x="435" y="1236"/>
                    <a:pt x="423" y="1235"/>
                  </a:cubicBezTo>
                  <a:close/>
                </a:path>
              </a:pathLst>
            </a:custGeom>
            <a:solidFill>
              <a:srgbClr val="4228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99" name="Group 18"/>
          <p:cNvGrpSpPr>
            <a:grpSpLocks noChangeAspect="1"/>
          </p:cNvGrpSpPr>
          <p:nvPr/>
        </p:nvGrpSpPr>
        <p:grpSpPr bwMode="auto">
          <a:xfrm>
            <a:off x="7452320" y="2859782"/>
            <a:ext cx="1115442" cy="2219424"/>
            <a:chOff x="2150" y="167"/>
            <a:chExt cx="1460" cy="2905"/>
          </a:xfrm>
        </p:grpSpPr>
        <p:sp>
          <p:nvSpPr>
            <p:cNvPr id="200" name="AutoShape 17"/>
            <p:cNvSpPr>
              <a:spLocks noChangeAspect="1" noChangeArrowheads="1" noTextEdit="1"/>
            </p:cNvSpPr>
            <p:nvPr/>
          </p:nvSpPr>
          <p:spPr bwMode="auto">
            <a:xfrm>
              <a:off x="2150" y="167"/>
              <a:ext cx="1460" cy="29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1" name="Freeform 19"/>
            <p:cNvSpPr/>
            <p:nvPr/>
          </p:nvSpPr>
          <p:spPr bwMode="auto">
            <a:xfrm>
              <a:off x="2112" y="54"/>
              <a:ext cx="1540" cy="3044"/>
            </a:xfrm>
            <a:custGeom>
              <a:avLst/>
              <a:gdLst>
                <a:gd name="T0" fmla="*/ 412 w 652"/>
                <a:gd name="T1" fmla="*/ 608 h 1289"/>
                <a:gd name="T2" fmla="*/ 410 w 652"/>
                <a:gd name="T3" fmla="*/ 574 h 1289"/>
                <a:gd name="T4" fmla="*/ 566 w 652"/>
                <a:gd name="T5" fmla="*/ 394 h 1289"/>
                <a:gd name="T6" fmla="*/ 601 w 652"/>
                <a:gd name="T7" fmla="*/ 312 h 1289"/>
                <a:gd name="T8" fmla="*/ 574 w 652"/>
                <a:gd name="T9" fmla="*/ 313 h 1289"/>
                <a:gd name="T10" fmla="*/ 570 w 652"/>
                <a:gd name="T11" fmla="*/ 236 h 1289"/>
                <a:gd name="T12" fmla="*/ 224 w 652"/>
                <a:gd name="T13" fmla="*/ 74 h 1289"/>
                <a:gd name="T14" fmla="*/ 84 w 652"/>
                <a:gd name="T15" fmla="*/ 259 h 1289"/>
                <a:gd name="T16" fmla="*/ 22 w 652"/>
                <a:gd name="T17" fmla="*/ 317 h 1289"/>
                <a:gd name="T18" fmla="*/ 78 w 652"/>
                <a:gd name="T19" fmla="*/ 340 h 1289"/>
                <a:gd name="T20" fmla="*/ 244 w 652"/>
                <a:gd name="T21" fmla="*/ 575 h 1289"/>
                <a:gd name="T22" fmla="*/ 146 w 652"/>
                <a:gd name="T23" fmla="*/ 906 h 1289"/>
                <a:gd name="T24" fmla="*/ 102 w 652"/>
                <a:gd name="T25" fmla="*/ 924 h 1289"/>
                <a:gd name="T26" fmla="*/ 101 w 652"/>
                <a:gd name="T27" fmla="*/ 929 h 1289"/>
                <a:gd name="T28" fmla="*/ 135 w 652"/>
                <a:gd name="T29" fmla="*/ 927 h 1289"/>
                <a:gd name="T30" fmla="*/ 114 w 652"/>
                <a:gd name="T31" fmla="*/ 954 h 1289"/>
                <a:gd name="T32" fmla="*/ 152 w 652"/>
                <a:gd name="T33" fmla="*/ 930 h 1289"/>
                <a:gd name="T34" fmla="*/ 164 w 652"/>
                <a:gd name="T35" fmla="*/ 962 h 1289"/>
                <a:gd name="T36" fmla="*/ 163 w 652"/>
                <a:gd name="T37" fmla="*/ 907 h 1289"/>
                <a:gd name="T38" fmla="*/ 262 w 652"/>
                <a:gd name="T39" fmla="*/ 590 h 1289"/>
                <a:gd name="T40" fmla="*/ 258 w 652"/>
                <a:gd name="T41" fmla="*/ 1019 h 1289"/>
                <a:gd name="T42" fmla="*/ 286 w 652"/>
                <a:gd name="T43" fmla="*/ 1029 h 1289"/>
                <a:gd name="T44" fmla="*/ 288 w 652"/>
                <a:gd name="T45" fmla="*/ 1245 h 1289"/>
                <a:gd name="T46" fmla="*/ 288 w 652"/>
                <a:gd name="T47" fmla="*/ 1273 h 1289"/>
                <a:gd name="T48" fmla="*/ 351 w 652"/>
                <a:gd name="T49" fmla="*/ 1268 h 1289"/>
                <a:gd name="T50" fmla="*/ 387 w 652"/>
                <a:gd name="T51" fmla="*/ 1261 h 1289"/>
                <a:gd name="T52" fmla="*/ 303 w 652"/>
                <a:gd name="T53" fmla="*/ 1198 h 1289"/>
                <a:gd name="T54" fmla="*/ 301 w 652"/>
                <a:gd name="T55" fmla="*/ 1023 h 1289"/>
                <a:gd name="T56" fmla="*/ 408 w 652"/>
                <a:gd name="T57" fmla="*/ 1006 h 1289"/>
                <a:gd name="T58" fmla="*/ 406 w 652"/>
                <a:gd name="T59" fmla="*/ 1227 h 1289"/>
                <a:gd name="T60" fmla="*/ 401 w 652"/>
                <a:gd name="T61" fmla="*/ 1270 h 1289"/>
                <a:gd name="T62" fmla="*/ 490 w 652"/>
                <a:gd name="T63" fmla="*/ 1271 h 1289"/>
                <a:gd name="T64" fmla="*/ 533 w 652"/>
                <a:gd name="T65" fmla="*/ 1269 h 1289"/>
                <a:gd name="T66" fmla="*/ 503 w 652"/>
                <a:gd name="T67" fmla="*/ 1253 h 1289"/>
                <a:gd name="T68" fmla="*/ 422 w 652"/>
                <a:gd name="T69" fmla="*/ 1209 h 1289"/>
                <a:gd name="T70" fmla="*/ 422 w 652"/>
                <a:gd name="T71" fmla="*/ 1007 h 1289"/>
                <a:gd name="T72" fmla="*/ 461 w 652"/>
                <a:gd name="T73" fmla="*/ 1000 h 1289"/>
                <a:gd name="T74" fmla="*/ 412 w 652"/>
                <a:gd name="T75" fmla="*/ 608 h 1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52" h="1289">
                  <a:moveTo>
                    <a:pt x="412" y="608"/>
                  </a:moveTo>
                  <a:cubicBezTo>
                    <a:pt x="410" y="593"/>
                    <a:pt x="414" y="587"/>
                    <a:pt x="410" y="574"/>
                  </a:cubicBezTo>
                  <a:cubicBezTo>
                    <a:pt x="493" y="550"/>
                    <a:pt x="541" y="485"/>
                    <a:pt x="566" y="394"/>
                  </a:cubicBezTo>
                  <a:cubicBezTo>
                    <a:pt x="617" y="407"/>
                    <a:pt x="652" y="343"/>
                    <a:pt x="601" y="312"/>
                  </a:cubicBezTo>
                  <a:cubicBezTo>
                    <a:pt x="590" y="308"/>
                    <a:pt x="576" y="314"/>
                    <a:pt x="574" y="313"/>
                  </a:cubicBezTo>
                  <a:cubicBezTo>
                    <a:pt x="571" y="284"/>
                    <a:pt x="572" y="260"/>
                    <a:pt x="570" y="236"/>
                  </a:cubicBezTo>
                  <a:cubicBezTo>
                    <a:pt x="558" y="86"/>
                    <a:pt x="363" y="0"/>
                    <a:pt x="224" y="74"/>
                  </a:cubicBezTo>
                  <a:cubicBezTo>
                    <a:pt x="160" y="118"/>
                    <a:pt x="110" y="173"/>
                    <a:pt x="84" y="259"/>
                  </a:cubicBezTo>
                  <a:cubicBezTo>
                    <a:pt x="49" y="228"/>
                    <a:pt x="0" y="282"/>
                    <a:pt x="22" y="317"/>
                  </a:cubicBezTo>
                  <a:cubicBezTo>
                    <a:pt x="34" y="335"/>
                    <a:pt x="60" y="328"/>
                    <a:pt x="78" y="340"/>
                  </a:cubicBezTo>
                  <a:cubicBezTo>
                    <a:pt x="74" y="470"/>
                    <a:pt x="146" y="533"/>
                    <a:pt x="244" y="575"/>
                  </a:cubicBezTo>
                  <a:cubicBezTo>
                    <a:pt x="237" y="704"/>
                    <a:pt x="199" y="820"/>
                    <a:pt x="146" y="906"/>
                  </a:cubicBezTo>
                  <a:cubicBezTo>
                    <a:pt x="130" y="911"/>
                    <a:pt x="109" y="910"/>
                    <a:pt x="102" y="924"/>
                  </a:cubicBezTo>
                  <a:cubicBezTo>
                    <a:pt x="104" y="925"/>
                    <a:pt x="103" y="927"/>
                    <a:pt x="101" y="929"/>
                  </a:cubicBezTo>
                  <a:cubicBezTo>
                    <a:pt x="111" y="942"/>
                    <a:pt x="128" y="923"/>
                    <a:pt x="135" y="927"/>
                  </a:cubicBezTo>
                  <a:cubicBezTo>
                    <a:pt x="129" y="937"/>
                    <a:pt x="116" y="939"/>
                    <a:pt x="114" y="954"/>
                  </a:cubicBezTo>
                  <a:cubicBezTo>
                    <a:pt x="135" y="973"/>
                    <a:pt x="139" y="938"/>
                    <a:pt x="152" y="930"/>
                  </a:cubicBezTo>
                  <a:cubicBezTo>
                    <a:pt x="149" y="944"/>
                    <a:pt x="144" y="960"/>
                    <a:pt x="164" y="962"/>
                  </a:cubicBezTo>
                  <a:cubicBezTo>
                    <a:pt x="175" y="953"/>
                    <a:pt x="165" y="924"/>
                    <a:pt x="163" y="907"/>
                  </a:cubicBezTo>
                  <a:cubicBezTo>
                    <a:pt x="214" y="823"/>
                    <a:pt x="244" y="704"/>
                    <a:pt x="262" y="590"/>
                  </a:cubicBezTo>
                  <a:cubicBezTo>
                    <a:pt x="258" y="757"/>
                    <a:pt x="250" y="878"/>
                    <a:pt x="258" y="1019"/>
                  </a:cubicBezTo>
                  <a:cubicBezTo>
                    <a:pt x="266" y="1024"/>
                    <a:pt x="281" y="1028"/>
                    <a:pt x="286" y="1029"/>
                  </a:cubicBezTo>
                  <a:cubicBezTo>
                    <a:pt x="292" y="1094"/>
                    <a:pt x="288" y="1176"/>
                    <a:pt x="288" y="1245"/>
                  </a:cubicBezTo>
                  <a:cubicBezTo>
                    <a:pt x="281" y="1256"/>
                    <a:pt x="283" y="1262"/>
                    <a:pt x="288" y="1273"/>
                  </a:cubicBezTo>
                  <a:cubicBezTo>
                    <a:pt x="310" y="1274"/>
                    <a:pt x="330" y="1267"/>
                    <a:pt x="351" y="1268"/>
                  </a:cubicBezTo>
                  <a:cubicBezTo>
                    <a:pt x="363" y="1269"/>
                    <a:pt x="383" y="1279"/>
                    <a:pt x="387" y="1261"/>
                  </a:cubicBezTo>
                  <a:cubicBezTo>
                    <a:pt x="360" y="1237"/>
                    <a:pt x="327" y="1227"/>
                    <a:pt x="303" y="1198"/>
                  </a:cubicBezTo>
                  <a:cubicBezTo>
                    <a:pt x="301" y="1149"/>
                    <a:pt x="302" y="1079"/>
                    <a:pt x="301" y="1023"/>
                  </a:cubicBezTo>
                  <a:cubicBezTo>
                    <a:pt x="338" y="1019"/>
                    <a:pt x="366" y="1005"/>
                    <a:pt x="408" y="1006"/>
                  </a:cubicBezTo>
                  <a:cubicBezTo>
                    <a:pt x="418" y="1075"/>
                    <a:pt x="406" y="1157"/>
                    <a:pt x="406" y="1227"/>
                  </a:cubicBezTo>
                  <a:cubicBezTo>
                    <a:pt x="406" y="1246"/>
                    <a:pt x="414" y="1258"/>
                    <a:pt x="401" y="1270"/>
                  </a:cubicBezTo>
                  <a:cubicBezTo>
                    <a:pt x="418" y="1289"/>
                    <a:pt x="456" y="1271"/>
                    <a:pt x="490" y="1271"/>
                  </a:cubicBezTo>
                  <a:cubicBezTo>
                    <a:pt x="506" y="1271"/>
                    <a:pt x="522" y="1280"/>
                    <a:pt x="533" y="1269"/>
                  </a:cubicBezTo>
                  <a:cubicBezTo>
                    <a:pt x="536" y="1251"/>
                    <a:pt x="513" y="1256"/>
                    <a:pt x="503" y="1253"/>
                  </a:cubicBezTo>
                  <a:cubicBezTo>
                    <a:pt x="474" y="1243"/>
                    <a:pt x="444" y="1224"/>
                    <a:pt x="422" y="1209"/>
                  </a:cubicBezTo>
                  <a:cubicBezTo>
                    <a:pt x="427" y="1155"/>
                    <a:pt x="426" y="1062"/>
                    <a:pt x="422" y="1007"/>
                  </a:cubicBezTo>
                  <a:cubicBezTo>
                    <a:pt x="433" y="998"/>
                    <a:pt x="446" y="1006"/>
                    <a:pt x="461" y="1000"/>
                  </a:cubicBezTo>
                  <a:cubicBezTo>
                    <a:pt x="447" y="874"/>
                    <a:pt x="417" y="735"/>
                    <a:pt x="412" y="608"/>
                  </a:cubicBezTo>
                  <a:close/>
                </a:path>
              </a:pathLst>
            </a:custGeom>
            <a:solidFill>
              <a:srgbClr val="F3DE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2" name="Freeform 20"/>
            <p:cNvSpPr/>
            <p:nvPr/>
          </p:nvSpPr>
          <p:spPr bwMode="auto">
            <a:xfrm>
              <a:off x="2703" y="1381"/>
              <a:ext cx="498" cy="1127"/>
            </a:xfrm>
            <a:custGeom>
              <a:avLst/>
              <a:gdLst>
                <a:gd name="T0" fmla="*/ 162 w 211"/>
                <a:gd name="T1" fmla="*/ 46 h 477"/>
                <a:gd name="T2" fmla="*/ 160 w 211"/>
                <a:gd name="T3" fmla="*/ 12 h 477"/>
                <a:gd name="T4" fmla="*/ 166 w 211"/>
                <a:gd name="T5" fmla="*/ 10 h 477"/>
                <a:gd name="T6" fmla="*/ 166 w 211"/>
                <a:gd name="T7" fmla="*/ 0 h 477"/>
                <a:gd name="T8" fmla="*/ 144 w 211"/>
                <a:gd name="T9" fmla="*/ 7 h 477"/>
                <a:gd name="T10" fmla="*/ 12 w 211"/>
                <a:gd name="T11" fmla="*/ 10 h 477"/>
                <a:gd name="T12" fmla="*/ 11 w 211"/>
                <a:gd name="T13" fmla="*/ 54 h 477"/>
                <a:gd name="T14" fmla="*/ 8 w 211"/>
                <a:gd name="T15" fmla="*/ 457 h 477"/>
                <a:gd name="T16" fmla="*/ 36 w 211"/>
                <a:gd name="T17" fmla="*/ 467 h 477"/>
                <a:gd name="T18" fmla="*/ 37 w 211"/>
                <a:gd name="T19" fmla="*/ 477 h 477"/>
                <a:gd name="T20" fmla="*/ 51 w 211"/>
                <a:gd name="T21" fmla="*/ 475 h 477"/>
                <a:gd name="T22" fmla="*/ 51 w 211"/>
                <a:gd name="T23" fmla="*/ 461 h 477"/>
                <a:gd name="T24" fmla="*/ 148 w 211"/>
                <a:gd name="T25" fmla="*/ 444 h 477"/>
                <a:gd name="T26" fmla="*/ 172 w 211"/>
                <a:gd name="T27" fmla="*/ 445 h 477"/>
                <a:gd name="T28" fmla="*/ 211 w 211"/>
                <a:gd name="T29" fmla="*/ 438 h 477"/>
                <a:gd name="T30" fmla="*/ 162 w 211"/>
                <a:gd name="T31" fmla="*/ 46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1" h="477">
                  <a:moveTo>
                    <a:pt x="162" y="46"/>
                  </a:moveTo>
                  <a:cubicBezTo>
                    <a:pt x="160" y="31"/>
                    <a:pt x="164" y="25"/>
                    <a:pt x="160" y="12"/>
                  </a:cubicBezTo>
                  <a:cubicBezTo>
                    <a:pt x="162" y="12"/>
                    <a:pt x="164" y="11"/>
                    <a:pt x="166" y="10"/>
                  </a:cubicBezTo>
                  <a:cubicBezTo>
                    <a:pt x="166" y="7"/>
                    <a:pt x="166" y="4"/>
                    <a:pt x="166" y="0"/>
                  </a:cubicBezTo>
                  <a:cubicBezTo>
                    <a:pt x="158" y="1"/>
                    <a:pt x="151" y="7"/>
                    <a:pt x="144" y="7"/>
                  </a:cubicBezTo>
                  <a:cubicBezTo>
                    <a:pt x="104" y="29"/>
                    <a:pt x="53" y="27"/>
                    <a:pt x="12" y="10"/>
                  </a:cubicBezTo>
                  <a:cubicBezTo>
                    <a:pt x="13" y="25"/>
                    <a:pt x="13" y="39"/>
                    <a:pt x="11" y="54"/>
                  </a:cubicBezTo>
                  <a:cubicBezTo>
                    <a:pt x="7" y="207"/>
                    <a:pt x="0" y="323"/>
                    <a:pt x="8" y="457"/>
                  </a:cubicBezTo>
                  <a:cubicBezTo>
                    <a:pt x="16" y="462"/>
                    <a:pt x="31" y="466"/>
                    <a:pt x="36" y="467"/>
                  </a:cubicBezTo>
                  <a:cubicBezTo>
                    <a:pt x="36" y="470"/>
                    <a:pt x="37" y="474"/>
                    <a:pt x="37" y="477"/>
                  </a:cubicBezTo>
                  <a:cubicBezTo>
                    <a:pt x="42" y="476"/>
                    <a:pt x="46" y="475"/>
                    <a:pt x="51" y="475"/>
                  </a:cubicBezTo>
                  <a:cubicBezTo>
                    <a:pt x="51" y="470"/>
                    <a:pt x="51" y="465"/>
                    <a:pt x="51" y="461"/>
                  </a:cubicBezTo>
                  <a:cubicBezTo>
                    <a:pt x="85" y="457"/>
                    <a:pt x="111" y="445"/>
                    <a:pt x="148" y="444"/>
                  </a:cubicBezTo>
                  <a:cubicBezTo>
                    <a:pt x="156" y="443"/>
                    <a:pt x="164" y="443"/>
                    <a:pt x="172" y="445"/>
                  </a:cubicBezTo>
                  <a:cubicBezTo>
                    <a:pt x="184" y="436"/>
                    <a:pt x="197" y="444"/>
                    <a:pt x="211" y="438"/>
                  </a:cubicBezTo>
                  <a:cubicBezTo>
                    <a:pt x="197" y="312"/>
                    <a:pt x="162" y="70"/>
                    <a:pt x="162" y="46"/>
                  </a:cubicBezTo>
                  <a:close/>
                </a:path>
              </a:pathLst>
            </a:custGeom>
            <a:solidFill>
              <a:srgbClr val="E897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3" name="Freeform 21"/>
            <p:cNvSpPr/>
            <p:nvPr/>
          </p:nvSpPr>
          <p:spPr bwMode="auto">
            <a:xfrm>
              <a:off x="2715" y="1381"/>
              <a:ext cx="420" cy="595"/>
            </a:xfrm>
            <a:custGeom>
              <a:avLst/>
              <a:gdLst>
                <a:gd name="T0" fmla="*/ 0 w 178"/>
                <a:gd name="T1" fmla="*/ 252 h 252"/>
                <a:gd name="T2" fmla="*/ 121 w 178"/>
                <a:gd name="T3" fmla="*/ 237 h 252"/>
                <a:gd name="T4" fmla="*/ 178 w 178"/>
                <a:gd name="T5" fmla="*/ 233 h 252"/>
                <a:gd name="T6" fmla="*/ 157 w 178"/>
                <a:gd name="T7" fmla="*/ 46 h 252"/>
                <a:gd name="T8" fmla="*/ 155 w 178"/>
                <a:gd name="T9" fmla="*/ 12 h 252"/>
                <a:gd name="T10" fmla="*/ 161 w 178"/>
                <a:gd name="T11" fmla="*/ 10 h 252"/>
                <a:gd name="T12" fmla="*/ 161 w 178"/>
                <a:gd name="T13" fmla="*/ 0 h 252"/>
                <a:gd name="T14" fmla="*/ 137 w 178"/>
                <a:gd name="T15" fmla="*/ 10 h 252"/>
                <a:gd name="T16" fmla="*/ 7 w 178"/>
                <a:gd name="T17" fmla="*/ 10 h 252"/>
                <a:gd name="T18" fmla="*/ 6 w 178"/>
                <a:gd name="T19" fmla="*/ 54 h 252"/>
                <a:gd name="T20" fmla="*/ 0 w 178"/>
                <a:gd name="T21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8" h="252">
                  <a:moveTo>
                    <a:pt x="0" y="252"/>
                  </a:moveTo>
                  <a:cubicBezTo>
                    <a:pt x="36" y="244"/>
                    <a:pt x="78" y="238"/>
                    <a:pt x="121" y="237"/>
                  </a:cubicBezTo>
                  <a:cubicBezTo>
                    <a:pt x="141" y="233"/>
                    <a:pt x="157" y="232"/>
                    <a:pt x="178" y="233"/>
                  </a:cubicBezTo>
                  <a:cubicBezTo>
                    <a:pt x="171" y="176"/>
                    <a:pt x="157" y="63"/>
                    <a:pt x="157" y="46"/>
                  </a:cubicBezTo>
                  <a:cubicBezTo>
                    <a:pt x="155" y="31"/>
                    <a:pt x="159" y="25"/>
                    <a:pt x="155" y="12"/>
                  </a:cubicBezTo>
                  <a:cubicBezTo>
                    <a:pt x="157" y="12"/>
                    <a:pt x="159" y="11"/>
                    <a:pt x="161" y="10"/>
                  </a:cubicBezTo>
                  <a:cubicBezTo>
                    <a:pt x="161" y="7"/>
                    <a:pt x="161" y="4"/>
                    <a:pt x="161" y="0"/>
                  </a:cubicBezTo>
                  <a:cubicBezTo>
                    <a:pt x="153" y="1"/>
                    <a:pt x="145" y="9"/>
                    <a:pt x="137" y="10"/>
                  </a:cubicBezTo>
                  <a:cubicBezTo>
                    <a:pt x="98" y="31"/>
                    <a:pt x="48" y="27"/>
                    <a:pt x="7" y="10"/>
                  </a:cubicBezTo>
                  <a:cubicBezTo>
                    <a:pt x="8" y="25"/>
                    <a:pt x="8" y="39"/>
                    <a:pt x="6" y="54"/>
                  </a:cubicBezTo>
                  <a:cubicBezTo>
                    <a:pt x="4" y="126"/>
                    <a:pt x="2" y="190"/>
                    <a:pt x="0" y="252"/>
                  </a:cubicBezTo>
                  <a:close/>
                </a:path>
              </a:pathLst>
            </a:custGeom>
            <a:solidFill>
              <a:srgbClr val="DC3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4" name="Oval 22"/>
            <p:cNvSpPr>
              <a:spLocks noChangeArrowheads="1"/>
            </p:cNvSpPr>
            <p:nvPr/>
          </p:nvSpPr>
          <p:spPr bwMode="auto">
            <a:xfrm>
              <a:off x="3071" y="661"/>
              <a:ext cx="402" cy="399"/>
            </a:xfrm>
            <a:prstGeom prst="ellipse">
              <a:avLst/>
            </a:prstGeom>
            <a:solidFill>
              <a:srgbClr val="F5C9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5" name="Oval 23"/>
            <p:cNvSpPr>
              <a:spLocks noChangeArrowheads="1"/>
            </p:cNvSpPr>
            <p:nvPr/>
          </p:nvSpPr>
          <p:spPr bwMode="auto">
            <a:xfrm>
              <a:off x="2311" y="661"/>
              <a:ext cx="399" cy="399"/>
            </a:xfrm>
            <a:prstGeom prst="ellipse">
              <a:avLst/>
            </a:prstGeom>
            <a:solidFill>
              <a:srgbClr val="F5C9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6" name="Freeform 24"/>
            <p:cNvSpPr/>
            <p:nvPr/>
          </p:nvSpPr>
          <p:spPr bwMode="auto">
            <a:xfrm>
              <a:off x="2698" y="531"/>
              <a:ext cx="111" cy="134"/>
            </a:xfrm>
            <a:custGeom>
              <a:avLst/>
              <a:gdLst>
                <a:gd name="T0" fmla="*/ 7 w 47"/>
                <a:gd name="T1" fmla="*/ 42 h 57"/>
                <a:gd name="T2" fmla="*/ 40 w 47"/>
                <a:gd name="T3" fmla="*/ 21 h 57"/>
                <a:gd name="T4" fmla="*/ 7 w 47"/>
                <a:gd name="T5" fmla="*/ 4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57">
                  <a:moveTo>
                    <a:pt x="7" y="42"/>
                  </a:moveTo>
                  <a:cubicBezTo>
                    <a:pt x="0" y="16"/>
                    <a:pt x="31" y="0"/>
                    <a:pt x="40" y="21"/>
                  </a:cubicBezTo>
                  <a:cubicBezTo>
                    <a:pt x="47" y="37"/>
                    <a:pt x="28" y="57"/>
                    <a:pt x="7" y="42"/>
                  </a:cubicBezTo>
                  <a:close/>
                </a:path>
              </a:pathLst>
            </a:custGeom>
            <a:solidFill>
              <a:srgbClr val="4228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7" name="Freeform 25"/>
            <p:cNvSpPr/>
            <p:nvPr/>
          </p:nvSpPr>
          <p:spPr bwMode="auto">
            <a:xfrm>
              <a:off x="2977" y="540"/>
              <a:ext cx="120" cy="121"/>
            </a:xfrm>
            <a:custGeom>
              <a:avLst/>
              <a:gdLst>
                <a:gd name="T0" fmla="*/ 51 w 51"/>
                <a:gd name="T1" fmla="*/ 26 h 51"/>
                <a:gd name="T2" fmla="*/ 47 w 51"/>
                <a:gd name="T3" fmla="*/ 45 h 51"/>
                <a:gd name="T4" fmla="*/ 23 w 51"/>
                <a:gd name="T5" fmla="*/ 48 h 51"/>
                <a:gd name="T6" fmla="*/ 51 w 51"/>
                <a:gd name="T7" fmla="*/ 26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51">
                  <a:moveTo>
                    <a:pt x="51" y="26"/>
                  </a:moveTo>
                  <a:cubicBezTo>
                    <a:pt x="49" y="31"/>
                    <a:pt x="47" y="36"/>
                    <a:pt x="47" y="45"/>
                  </a:cubicBezTo>
                  <a:cubicBezTo>
                    <a:pt x="39" y="46"/>
                    <a:pt x="35" y="51"/>
                    <a:pt x="23" y="48"/>
                  </a:cubicBezTo>
                  <a:cubicBezTo>
                    <a:pt x="0" y="26"/>
                    <a:pt x="35" y="0"/>
                    <a:pt x="51" y="26"/>
                  </a:cubicBezTo>
                  <a:close/>
                </a:path>
              </a:pathLst>
            </a:custGeom>
            <a:solidFill>
              <a:srgbClr val="4228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8" name="Freeform 26"/>
            <p:cNvSpPr/>
            <p:nvPr/>
          </p:nvSpPr>
          <p:spPr bwMode="auto">
            <a:xfrm>
              <a:off x="2419" y="793"/>
              <a:ext cx="957" cy="614"/>
            </a:xfrm>
            <a:custGeom>
              <a:avLst/>
              <a:gdLst>
                <a:gd name="T0" fmla="*/ 389 w 405"/>
                <a:gd name="T1" fmla="*/ 0 h 260"/>
                <a:gd name="T2" fmla="*/ 360 w 405"/>
                <a:gd name="T3" fmla="*/ 140 h 260"/>
                <a:gd name="T4" fmla="*/ 120 w 405"/>
                <a:gd name="T5" fmla="*/ 216 h 260"/>
                <a:gd name="T6" fmla="*/ 41 w 405"/>
                <a:gd name="T7" fmla="*/ 141 h 260"/>
                <a:gd name="T8" fmla="*/ 10 w 405"/>
                <a:gd name="T9" fmla="*/ 36 h 260"/>
                <a:gd name="T10" fmla="*/ 15 w 405"/>
                <a:gd name="T11" fmla="*/ 0 h 260"/>
                <a:gd name="T12" fmla="*/ 22 w 405"/>
                <a:gd name="T13" fmla="*/ 32 h 260"/>
                <a:gd name="T14" fmla="*/ 184 w 405"/>
                <a:gd name="T15" fmla="*/ 216 h 260"/>
                <a:gd name="T16" fmla="*/ 382 w 405"/>
                <a:gd name="T17" fmla="*/ 7 h 260"/>
                <a:gd name="T18" fmla="*/ 384 w 405"/>
                <a:gd name="T19" fmla="*/ 0 h 260"/>
                <a:gd name="T20" fmla="*/ 389 w 405"/>
                <a:gd name="T21" fmla="*/ 0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5" h="260">
                  <a:moveTo>
                    <a:pt x="389" y="0"/>
                  </a:moveTo>
                  <a:cubicBezTo>
                    <a:pt x="405" y="34"/>
                    <a:pt x="379" y="95"/>
                    <a:pt x="360" y="140"/>
                  </a:cubicBezTo>
                  <a:cubicBezTo>
                    <a:pt x="314" y="208"/>
                    <a:pt x="204" y="260"/>
                    <a:pt x="120" y="216"/>
                  </a:cubicBezTo>
                  <a:cubicBezTo>
                    <a:pt x="90" y="201"/>
                    <a:pt x="64" y="166"/>
                    <a:pt x="41" y="141"/>
                  </a:cubicBezTo>
                  <a:cubicBezTo>
                    <a:pt x="28" y="113"/>
                    <a:pt x="17" y="77"/>
                    <a:pt x="10" y="36"/>
                  </a:cubicBezTo>
                  <a:cubicBezTo>
                    <a:pt x="8" y="24"/>
                    <a:pt x="0" y="5"/>
                    <a:pt x="15" y="0"/>
                  </a:cubicBezTo>
                  <a:cubicBezTo>
                    <a:pt x="32" y="10"/>
                    <a:pt x="21" y="17"/>
                    <a:pt x="22" y="32"/>
                  </a:cubicBezTo>
                  <a:cubicBezTo>
                    <a:pt x="28" y="127"/>
                    <a:pt x="97" y="211"/>
                    <a:pt x="184" y="216"/>
                  </a:cubicBezTo>
                  <a:cubicBezTo>
                    <a:pt x="286" y="222"/>
                    <a:pt x="377" y="144"/>
                    <a:pt x="382" y="7"/>
                  </a:cubicBezTo>
                  <a:cubicBezTo>
                    <a:pt x="381" y="3"/>
                    <a:pt x="384" y="3"/>
                    <a:pt x="384" y="0"/>
                  </a:cubicBezTo>
                  <a:cubicBezTo>
                    <a:pt x="386" y="0"/>
                    <a:pt x="388" y="0"/>
                    <a:pt x="389" y="0"/>
                  </a:cubicBezTo>
                  <a:close/>
                </a:path>
              </a:pathLst>
            </a:custGeom>
            <a:solidFill>
              <a:srgbClr val="4228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9" name="Freeform 27"/>
            <p:cNvSpPr>
              <a:spLocks noEditPoints="1"/>
            </p:cNvSpPr>
            <p:nvPr/>
          </p:nvSpPr>
          <p:spPr bwMode="auto">
            <a:xfrm>
              <a:off x="2112" y="54"/>
              <a:ext cx="1540" cy="3044"/>
            </a:xfrm>
            <a:custGeom>
              <a:avLst/>
              <a:gdLst>
                <a:gd name="T0" fmla="*/ 566 w 652"/>
                <a:gd name="T1" fmla="*/ 394 h 1289"/>
                <a:gd name="T2" fmla="*/ 461 w 652"/>
                <a:gd name="T3" fmla="*/ 1000 h 1289"/>
                <a:gd name="T4" fmla="*/ 503 w 652"/>
                <a:gd name="T5" fmla="*/ 1253 h 1289"/>
                <a:gd name="T6" fmla="*/ 401 w 652"/>
                <a:gd name="T7" fmla="*/ 1270 h 1289"/>
                <a:gd name="T8" fmla="*/ 301 w 652"/>
                <a:gd name="T9" fmla="*/ 1023 h 1289"/>
                <a:gd name="T10" fmla="*/ 351 w 652"/>
                <a:gd name="T11" fmla="*/ 1268 h 1289"/>
                <a:gd name="T12" fmla="*/ 286 w 652"/>
                <a:gd name="T13" fmla="*/ 1029 h 1289"/>
                <a:gd name="T14" fmla="*/ 163 w 652"/>
                <a:gd name="T15" fmla="*/ 907 h 1289"/>
                <a:gd name="T16" fmla="*/ 114 w 652"/>
                <a:gd name="T17" fmla="*/ 954 h 1289"/>
                <a:gd name="T18" fmla="*/ 102 w 652"/>
                <a:gd name="T19" fmla="*/ 924 h 1289"/>
                <a:gd name="T20" fmla="*/ 78 w 652"/>
                <a:gd name="T21" fmla="*/ 340 h 1289"/>
                <a:gd name="T22" fmla="*/ 224 w 652"/>
                <a:gd name="T23" fmla="*/ 74 h 1289"/>
                <a:gd name="T24" fmla="*/ 465 w 652"/>
                <a:gd name="T25" fmla="*/ 101 h 1289"/>
                <a:gd name="T26" fmla="*/ 205 w 652"/>
                <a:gd name="T27" fmla="*/ 543 h 1289"/>
                <a:gd name="T28" fmla="*/ 428 w 652"/>
                <a:gd name="T29" fmla="*/ 556 h 1289"/>
                <a:gd name="T30" fmla="*/ 45 w 652"/>
                <a:gd name="T31" fmla="*/ 265 h 1289"/>
                <a:gd name="T32" fmla="*/ 83 w 652"/>
                <a:gd name="T33" fmla="*/ 280 h 1289"/>
                <a:gd name="T34" fmla="*/ 597 w 652"/>
                <a:gd name="T35" fmla="*/ 372 h 1289"/>
                <a:gd name="T36" fmla="*/ 575 w 652"/>
                <a:gd name="T37" fmla="*/ 339 h 1289"/>
                <a:gd name="T38" fmla="*/ 81 w 652"/>
                <a:gd name="T39" fmla="*/ 309 h 1289"/>
                <a:gd name="T40" fmla="*/ 573 w 652"/>
                <a:gd name="T41" fmla="*/ 365 h 1289"/>
                <a:gd name="T42" fmla="*/ 573 w 652"/>
                <a:gd name="T43" fmla="*/ 365 h 1289"/>
                <a:gd name="T44" fmla="*/ 388 w 652"/>
                <a:gd name="T45" fmla="*/ 580 h 1289"/>
                <a:gd name="T46" fmla="*/ 366 w 652"/>
                <a:gd name="T47" fmla="*/ 614 h 1289"/>
                <a:gd name="T48" fmla="*/ 356 w 652"/>
                <a:gd name="T49" fmla="*/ 616 h 1289"/>
                <a:gd name="T50" fmla="*/ 298 w 652"/>
                <a:gd name="T51" fmla="*/ 619 h 1289"/>
                <a:gd name="T52" fmla="*/ 311 w 652"/>
                <a:gd name="T53" fmla="*/ 615 h 1289"/>
                <a:gd name="T54" fmla="*/ 310 w 652"/>
                <a:gd name="T55" fmla="*/ 589 h 1289"/>
                <a:gd name="T56" fmla="*/ 398 w 652"/>
                <a:gd name="T57" fmla="*/ 631 h 1289"/>
                <a:gd name="T58" fmla="*/ 355 w 652"/>
                <a:gd name="T59" fmla="*/ 662 h 1289"/>
                <a:gd name="T60" fmla="*/ 355 w 652"/>
                <a:gd name="T61" fmla="*/ 628 h 1289"/>
                <a:gd name="T62" fmla="*/ 317 w 652"/>
                <a:gd name="T63" fmla="*/ 666 h 1289"/>
                <a:gd name="T64" fmla="*/ 314 w 652"/>
                <a:gd name="T65" fmla="*/ 630 h 1289"/>
                <a:gd name="T66" fmla="*/ 302 w 652"/>
                <a:gd name="T67" fmla="*/ 668 h 1289"/>
                <a:gd name="T68" fmla="*/ 395 w 652"/>
                <a:gd name="T69" fmla="*/ 705 h 1289"/>
                <a:gd name="T70" fmla="*/ 391 w 652"/>
                <a:gd name="T71" fmla="*/ 671 h 1289"/>
                <a:gd name="T72" fmla="*/ 379 w 652"/>
                <a:gd name="T73" fmla="*/ 707 h 1289"/>
                <a:gd name="T74" fmla="*/ 318 w 652"/>
                <a:gd name="T75" fmla="*/ 681 h 1289"/>
                <a:gd name="T76" fmla="*/ 342 w 652"/>
                <a:gd name="T77" fmla="*/ 680 h 1289"/>
                <a:gd name="T78" fmla="*/ 272 w 652"/>
                <a:gd name="T79" fmla="*/ 716 h 1289"/>
                <a:gd name="T80" fmla="*/ 272 w 652"/>
                <a:gd name="T81" fmla="*/ 685 h 1289"/>
                <a:gd name="T82" fmla="*/ 414 w 652"/>
                <a:gd name="T83" fmla="*/ 719 h 1289"/>
                <a:gd name="T84" fmla="*/ 361 w 652"/>
                <a:gd name="T85" fmla="*/ 751 h 1289"/>
                <a:gd name="T86" fmla="*/ 360 w 652"/>
                <a:gd name="T87" fmla="*/ 724 h 1289"/>
                <a:gd name="T88" fmla="*/ 347 w 652"/>
                <a:gd name="T89" fmla="*/ 752 h 1289"/>
                <a:gd name="T90" fmla="*/ 271 w 652"/>
                <a:gd name="T91" fmla="*/ 732 h 1289"/>
                <a:gd name="T92" fmla="*/ 300 w 652"/>
                <a:gd name="T93" fmla="*/ 727 h 1289"/>
                <a:gd name="T94" fmla="*/ 418 w 652"/>
                <a:gd name="T95" fmla="*/ 789 h 1289"/>
                <a:gd name="T96" fmla="*/ 389 w 652"/>
                <a:gd name="T97" fmla="*/ 789 h 1289"/>
                <a:gd name="T98" fmla="*/ 321 w 652"/>
                <a:gd name="T99" fmla="*/ 767 h 1289"/>
                <a:gd name="T100" fmla="*/ 348 w 652"/>
                <a:gd name="T101" fmla="*/ 767 h 1289"/>
                <a:gd name="T102" fmla="*/ 269 w 652"/>
                <a:gd name="T103" fmla="*/ 795 h 1289"/>
                <a:gd name="T104" fmla="*/ 271 w 652"/>
                <a:gd name="T105" fmla="*/ 768 h 1289"/>
                <a:gd name="T106" fmla="*/ 353 w 652"/>
                <a:gd name="T107" fmla="*/ 997 h 1289"/>
                <a:gd name="T108" fmla="*/ 375 w 652"/>
                <a:gd name="T109" fmla="*/ 992 h 1289"/>
                <a:gd name="T110" fmla="*/ 273 w 652"/>
                <a:gd name="T111" fmla="*/ 814 h 1289"/>
                <a:gd name="T112" fmla="*/ 301 w 652"/>
                <a:gd name="T113" fmla="*/ 1224 h 1289"/>
                <a:gd name="T114" fmla="*/ 425 w 652"/>
                <a:gd name="T115" fmla="*/ 1262 h 1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52" h="1289">
                  <a:moveTo>
                    <a:pt x="574" y="313"/>
                  </a:moveTo>
                  <a:cubicBezTo>
                    <a:pt x="576" y="314"/>
                    <a:pt x="590" y="308"/>
                    <a:pt x="601" y="312"/>
                  </a:cubicBezTo>
                  <a:cubicBezTo>
                    <a:pt x="652" y="343"/>
                    <a:pt x="617" y="407"/>
                    <a:pt x="566" y="394"/>
                  </a:cubicBezTo>
                  <a:cubicBezTo>
                    <a:pt x="541" y="485"/>
                    <a:pt x="493" y="550"/>
                    <a:pt x="410" y="574"/>
                  </a:cubicBezTo>
                  <a:cubicBezTo>
                    <a:pt x="414" y="587"/>
                    <a:pt x="410" y="593"/>
                    <a:pt x="412" y="608"/>
                  </a:cubicBezTo>
                  <a:cubicBezTo>
                    <a:pt x="412" y="608"/>
                    <a:pt x="447" y="874"/>
                    <a:pt x="461" y="1000"/>
                  </a:cubicBezTo>
                  <a:cubicBezTo>
                    <a:pt x="446" y="1006"/>
                    <a:pt x="433" y="998"/>
                    <a:pt x="422" y="1007"/>
                  </a:cubicBezTo>
                  <a:cubicBezTo>
                    <a:pt x="426" y="1062"/>
                    <a:pt x="427" y="1155"/>
                    <a:pt x="422" y="1209"/>
                  </a:cubicBezTo>
                  <a:cubicBezTo>
                    <a:pt x="444" y="1224"/>
                    <a:pt x="474" y="1243"/>
                    <a:pt x="503" y="1253"/>
                  </a:cubicBezTo>
                  <a:cubicBezTo>
                    <a:pt x="513" y="1256"/>
                    <a:pt x="536" y="1251"/>
                    <a:pt x="533" y="1269"/>
                  </a:cubicBezTo>
                  <a:cubicBezTo>
                    <a:pt x="522" y="1280"/>
                    <a:pt x="506" y="1271"/>
                    <a:pt x="490" y="1271"/>
                  </a:cubicBezTo>
                  <a:cubicBezTo>
                    <a:pt x="456" y="1271"/>
                    <a:pt x="418" y="1289"/>
                    <a:pt x="401" y="1270"/>
                  </a:cubicBezTo>
                  <a:cubicBezTo>
                    <a:pt x="414" y="1258"/>
                    <a:pt x="406" y="1246"/>
                    <a:pt x="406" y="1227"/>
                  </a:cubicBezTo>
                  <a:cubicBezTo>
                    <a:pt x="406" y="1157"/>
                    <a:pt x="418" y="1075"/>
                    <a:pt x="408" y="1006"/>
                  </a:cubicBezTo>
                  <a:cubicBezTo>
                    <a:pt x="366" y="1005"/>
                    <a:pt x="338" y="1019"/>
                    <a:pt x="301" y="1023"/>
                  </a:cubicBezTo>
                  <a:cubicBezTo>
                    <a:pt x="302" y="1079"/>
                    <a:pt x="301" y="1149"/>
                    <a:pt x="303" y="1198"/>
                  </a:cubicBezTo>
                  <a:cubicBezTo>
                    <a:pt x="327" y="1227"/>
                    <a:pt x="360" y="1237"/>
                    <a:pt x="387" y="1261"/>
                  </a:cubicBezTo>
                  <a:cubicBezTo>
                    <a:pt x="383" y="1279"/>
                    <a:pt x="363" y="1269"/>
                    <a:pt x="351" y="1268"/>
                  </a:cubicBezTo>
                  <a:cubicBezTo>
                    <a:pt x="330" y="1267"/>
                    <a:pt x="310" y="1274"/>
                    <a:pt x="288" y="1273"/>
                  </a:cubicBezTo>
                  <a:cubicBezTo>
                    <a:pt x="283" y="1262"/>
                    <a:pt x="281" y="1256"/>
                    <a:pt x="288" y="1245"/>
                  </a:cubicBezTo>
                  <a:cubicBezTo>
                    <a:pt x="288" y="1176"/>
                    <a:pt x="292" y="1094"/>
                    <a:pt x="286" y="1029"/>
                  </a:cubicBezTo>
                  <a:cubicBezTo>
                    <a:pt x="281" y="1028"/>
                    <a:pt x="266" y="1024"/>
                    <a:pt x="258" y="1019"/>
                  </a:cubicBezTo>
                  <a:cubicBezTo>
                    <a:pt x="250" y="878"/>
                    <a:pt x="258" y="757"/>
                    <a:pt x="262" y="590"/>
                  </a:cubicBezTo>
                  <a:cubicBezTo>
                    <a:pt x="244" y="704"/>
                    <a:pt x="214" y="823"/>
                    <a:pt x="163" y="907"/>
                  </a:cubicBezTo>
                  <a:cubicBezTo>
                    <a:pt x="165" y="924"/>
                    <a:pt x="175" y="953"/>
                    <a:pt x="164" y="962"/>
                  </a:cubicBezTo>
                  <a:cubicBezTo>
                    <a:pt x="144" y="960"/>
                    <a:pt x="149" y="944"/>
                    <a:pt x="152" y="930"/>
                  </a:cubicBezTo>
                  <a:cubicBezTo>
                    <a:pt x="139" y="938"/>
                    <a:pt x="135" y="973"/>
                    <a:pt x="114" y="954"/>
                  </a:cubicBezTo>
                  <a:cubicBezTo>
                    <a:pt x="116" y="939"/>
                    <a:pt x="129" y="937"/>
                    <a:pt x="135" y="927"/>
                  </a:cubicBezTo>
                  <a:cubicBezTo>
                    <a:pt x="128" y="923"/>
                    <a:pt x="111" y="942"/>
                    <a:pt x="101" y="929"/>
                  </a:cubicBezTo>
                  <a:cubicBezTo>
                    <a:pt x="103" y="927"/>
                    <a:pt x="104" y="925"/>
                    <a:pt x="102" y="924"/>
                  </a:cubicBezTo>
                  <a:cubicBezTo>
                    <a:pt x="109" y="910"/>
                    <a:pt x="130" y="911"/>
                    <a:pt x="146" y="906"/>
                  </a:cubicBezTo>
                  <a:cubicBezTo>
                    <a:pt x="199" y="820"/>
                    <a:pt x="237" y="704"/>
                    <a:pt x="244" y="575"/>
                  </a:cubicBezTo>
                  <a:cubicBezTo>
                    <a:pt x="146" y="533"/>
                    <a:pt x="74" y="470"/>
                    <a:pt x="78" y="340"/>
                  </a:cubicBezTo>
                  <a:cubicBezTo>
                    <a:pt x="60" y="328"/>
                    <a:pt x="34" y="335"/>
                    <a:pt x="22" y="317"/>
                  </a:cubicBezTo>
                  <a:cubicBezTo>
                    <a:pt x="0" y="282"/>
                    <a:pt x="49" y="228"/>
                    <a:pt x="84" y="259"/>
                  </a:cubicBezTo>
                  <a:cubicBezTo>
                    <a:pt x="110" y="173"/>
                    <a:pt x="160" y="118"/>
                    <a:pt x="224" y="74"/>
                  </a:cubicBezTo>
                  <a:cubicBezTo>
                    <a:pt x="363" y="0"/>
                    <a:pt x="558" y="86"/>
                    <a:pt x="570" y="236"/>
                  </a:cubicBezTo>
                  <a:cubicBezTo>
                    <a:pt x="572" y="260"/>
                    <a:pt x="571" y="284"/>
                    <a:pt x="574" y="313"/>
                  </a:cubicBezTo>
                  <a:close/>
                  <a:moveTo>
                    <a:pt x="465" y="101"/>
                  </a:moveTo>
                  <a:cubicBezTo>
                    <a:pt x="415" y="68"/>
                    <a:pt x="331" y="47"/>
                    <a:pt x="270" y="68"/>
                  </a:cubicBezTo>
                  <a:cubicBezTo>
                    <a:pt x="169" y="102"/>
                    <a:pt x="84" y="213"/>
                    <a:pt x="89" y="357"/>
                  </a:cubicBezTo>
                  <a:cubicBezTo>
                    <a:pt x="92" y="446"/>
                    <a:pt x="139" y="508"/>
                    <a:pt x="205" y="543"/>
                  </a:cubicBezTo>
                  <a:cubicBezTo>
                    <a:pt x="212" y="546"/>
                    <a:pt x="222" y="546"/>
                    <a:pt x="229" y="550"/>
                  </a:cubicBezTo>
                  <a:cubicBezTo>
                    <a:pt x="236" y="553"/>
                    <a:pt x="240" y="561"/>
                    <a:pt x="245" y="563"/>
                  </a:cubicBezTo>
                  <a:cubicBezTo>
                    <a:pt x="299" y="582"/>
                    <a:pt x="374" y="580"/>
                    <a:pt x="428" y="556"/>
                  </a:cubicBezTo>
                  <a:cubicBezTo>
                    <a:pt x="544" y="504"/>
                    <a:pt x="586" y="336"/>
                    <a:pt x="546" y="179"/>
                  </a:cubicBezTo>
                  <a:cubicBezTo>
                    <a:pt x="521" y="147"/>
                    <a:pt x="500" y="124"/>
                    <a:pt x="465" y="101"/>
                  </a:cubicBezTo>
                  <a:close/>
                  <a:moveTo>
                    <a:pt x="45" y="265"/>
                  </a:moveTo>
                  <a:cubicBezTo>
                    <a:pt x="33" y="273"/>
                    <a:pt x="26" y="318"/>
                    <a:pt x="47" y="313"/>
                  </a:cubicBezTo>
                  <a:cubicBezTo>
                    <a:pt x="38" y="308"/>
                    <a:pt x="36" y="300"/>
                    <a:pt x="38" y="294"/>
                  </a:cubicBezTo>
                  <a:cubicBezTo>
                    <a:pt x="45" y="277"/>
                    <a:pt x="72" y="284"/>
                    <a:pt x="83" y="280"/>
                  </a:cubicBezTo>
                  <a:cubicBezTo>
                    <a:pt x="81" y="273"/>
                    <a:pt x="74" y="271"/>
                    <a:pt x="72" y="265"/>
                  </a:cubicBezTo>
                  <a:cubicBezTo>
                    <a:pt x="60" y="262"/>
                    <a:pt x="55" y="266"/>
                    <a:pt x="45" y="265"/>
                  </a:cubicBezTo>
                  <a:close/>
                  <a:moveTo>
                    <a:pt x="597" y="372"/>
                  </a:moveTo>
                  <a:cubicBezTo>
                    <a:pt x="588" y="383"/>
                    <a:pt x="573" y="373"/>
                    <a:pt x="568" y="377"/>
                  </a:cubicBezTo>
                  <a:cubicBezTo>
                    <a:pt x="604" y="401"/>
                    <a:pt x="632" y="336"/>
                    <a:pt x="591" y="323"/>
                  </a:cubicBezTo>
                  <a:cubicBezTo>
                    <a:pt x="586" y="329"/>
                    <a:pt x="577" y="330"/>
                    <a:pt x="575" y="339"/>
                  </a:cubicBezTo>
                  <a:cubicBezTo>
                    <a:pt x="599" y="335"/>
                    <a:pt x="608" y="357"/>
                    <a:pt x="597" y="372"/>
                  </a:cubicBezTo>
                  <a:close/>
                  <a:moveTo>
                    <a:pt x="55" y="295"/>
                  </a:moveTo>
                  <a:cubicBezTo>
                    <a:pt x="51" y="313"/>
                    <a:pt x="74" y="311"/>
                    <a:pt x="81" y="309"/>
                  </a:cubicBezTo>
                  <a:cubicBezTo>
                    <a:pt x="75" y="309"/>
                    <a:pt x="80" y="300"/>
                    <a:pt x="79" y="297"/>
                  </a:cubicBezTo>
                  <a:cubicBezTo>
                    <a:pt x="67" y="296"/>
                    <a:pt x="66" y="293"/>
                    <a:pt x="55" y="295"/>
                  </a:cubicBezTo>
                  <a:close/>
                  <a:moveTo>
                    <a:pt x="573" y="365"/>
                  </a:moveTo>
                  <a:cubicBezTo>
                    <a:pt x="574" y="359"/>
                    <a:pt x="581" y="365"/>
                    <a:pt x="583" y="366"/>
                  </a:cubicBezTo>
                  <a:cubicBezTo>
                    <a:pt x="583" y="362"/>
                    <a:pt x="583" y="358"/>
                    <a:pt x="584" y="354"/>
                  </a:cubicBezTo>
                  <a:cubicBezTo>
                    <a:pt x="574" y="350"/>
                    <a:pt x="567" y="361"/>
                    <a:pt x="573" y="365"/>
                  </a:cubicBezTo>
                  <a:close/>
                  <a:moveTo>
                    <a:pt x="380" y="582"/>
                  </a:moveTo>
                  <a:cubicBezTo>
                    <a:pt x="380" y="595"/>
                    <a:pt x="380" y="608"/>
                    <a:pt x="388" y="614"/>
                  </a:cubicBezTo>
                  <a:cubicBezTo>
                    <a:pt x="400" y="612"/>
                    <a:pt x="398" y="582"/>
                    <a:pt x="388" y="580"/>
                  </a:cubicBezTo>
                  <a:cubicBezTo>
                    <a:pt x="387" y="583"/>
                    <a:pt x="384" y="582"/>
                    <a:pt x="380" y="582"/>
                  </a:cubicBezTo>
                  <a:close/>
                  <a:moveTo>
                    <a:pt x="356" y="616"/>
                  </a:moveTo>
                  <a:cubicBezTo>
                    <a:pt x="357" y="613"/>
                    <a:pt x="362" y="614"/>
                    <a:pt x="366" y="614"/>
                  </a:cubicBezTo>
                  <a:cubicBezTo>
                    <a:pt x="368" y="602"/>
                    <a:pt x="364" y="595"/>
                    <a:pt x="363" y="585"/>
                  </a:cubicBezTo>
                  <a:cubicBezTo>
                    <a:pt x="361" y="585"/>
                    <a:pt x="358" y="585"/>
                    <a:pt x="356" y="585"/>
                  </a:cubicBezTo>
                  <a:cubicBezTo>
                    <a:pt x="347" y="589"/>
                    <a:pt x="349" y="612"/>
                    <a:pt x="356" y="616"/>
                  </a:cubicBezTo>
                  <a:close/>
                  <a:moveTo>
                    <a:pt x="274" y="584"/>
                  </a:moveTo>
                  <a:cubicBezTo>
                    <a:pt x="278" y="593"/>
                    <a:pt x="272" y="610"/>
                    <a:pt x="277" y="618"/>
                  </a:cubicBezTo>
                  <a:cubicBezTo>
                    <a:pt x="284" y="615"/>
                    <a:pt x="290" y="617"/>
                    <a:pt x="298" y="619"/>
                  </a:cubicBezTo>
                  <a:cubicBezTo>
                    <a:pt x="296" y="604"/>
                    <a:pt x="296" y="575"/>
                    <a:pt x="274" y="584"/>
                  </a:cubicBezTo>
                  <a:close/>
                  <a:moveTo>
                    <a:pt x="310" y="589"/>
                  </a:moveTo>
                  <a:cubicBezTo>
                    <a:pt x="307" y="600"/>
                    <a:pt x="313" y="605"/>
                    <a:pt x="311" y="615"/>
                  </a:cubicBezTo>
                  <a:cubicBezTo>
                    <a:pt x="316" y="619"/>
                    <a:pt x="328" y="615"/>
                    <a:pt x="337" y="615"/>
                  </a:cubicBezTo>
                  <a:cubicBezTo>
                    <a:pt x="339" y="603"/>
                    <a:pt x="332" y="600"/>
                    <a:pt x="334" y="588"/>
                  </a:cubicBezTo>
                  <a:cubicBezTo>
                    <a:pt x="326" y="588"/>
                    <a:pt x="315" y="585"/>
                    <a:pt x="310" y="589"/>
                  </a:cubicBezTo>
                  <a:close/>
                  <a:moveTo>
                    <a:pt x="389" y="657"/>
                  </a:moveTo>
                  <a:cubicBezTo>
                    <a:pt x="396" y="659"/>
                    <a:pt x="398" y="655"/>
                    <a:pt x="404" y="656"/>
                  </a:cubicBezTo>
                  <a:cubicBezTo>
                    <a:pt x="404" y="646"/>
                    <a:pt x="403" y="636"/>
                    <a:pt x="398" y="631"/>
                  </a:cubicBezTo>
                  <a:cubicBezTo>
                    <a:pt x="396" y="637"/>
                    <a:pt x="393" y="624"/>
                    <a:pt x="384" y="628"/>
                  </a:cubicBezTo>
                  <a:cubicBezTo>
                    <a:pt x="385" y="638"/>
                    <a:pt x="389" y="646"/>
                    <a:pt x="389" y="657"/>
                  </a:cubicBezTo>
                  <a:close/>
                  <a:moveTo>
                    <a:pt x="355" y="662"/>
                  </a:moveTo>
                  <a:cubicBezTo>
                    <a:pt x="362" y="662"/>
                    <a:pt x="371" y="664"/>
                    <a:pt x="375" y="661"/>
                  </a:cubicBezTo>
                  <a:cubicBezTo>
                    <a:pt x="376" y="648"/>
                    <a:pt x="368" y="642"/>
                    <a:pt x="370" y="629"/>
                  </a:cubicBezTo>
                  <a:cubicBezTo>
                    <a:pt x="365" y="629"/>
                    <a:pt x="360" y="628"/>
                    <a:pt x="355" y="628"/>
                  </a:cubicBezTo>
                  <a:cubicBezTo>
                    <a:pt x="355" y="640"/>
                    <a:pt x="352" y="653"/>
                    <a:pt x="355" y="662"/>
                  </a:cubicBezTo>
                  <a:close/>
                  <a:moveTo>
                    <a:pt x="314" y="630"/>
                  </a:moveTo>
                  <a:cubicBezTo>
                    <a:pt x="312" y="645"/>
                    <a:pt x="315" y="655"/>
                    <a:pt x="317" y="666"/>
                  </a:cubicBezTo>
                  <a:cubicBezTo>
                    <a:pt x="328" y="670"/>
                    <a:pt x="335" y="660"/>
                    <a:pt x="341" y="665"/>
                  </a:cubicBezTo>
                  <a:cubicBezTo>
                    <a:pt x="340" y="654"/>
                    <a:pt x="339" y="643"/>
                    <a:pt x="341" y="629"/>
                  </a:cubicBezTo>
                  <a:cubicBezTo>
                    <a:pt x="329" y="629"/>
                    <a:pt x="329" y="630"/>
                    <a:pt x="314" y="630"/>
                  </a:cubicBezTo>
                  <a:close/>
                  <a:moveTo>
                    <a:pt x="273" y="634"/>
                  </a:moveTo>
                  <a:cubicBezTo>
                    <a:pt x="277" y="644"/>
                    <a:pt x="271" y="662"/>
                    <a:pt x="276" y="670"/>
                  </a:cubicBezTo>
                  <a:cubicBezTo>
                    <a:pt x="283" y="663"/>
                    <a:pt x="290" y="671"/>
                    <a:pt x="302" y="668"/>
                  </a:cubicBezTo>
                  <a:cubicBezTo>
                    <a:pt x="304" y="653"/>
                    <a:pt x="298" y="646"/>
                    <a:pt x="300" y="631"/>
                  </a:cubicBezTo>
                  <a:cubicBezTo>
                    <a:pt x="289" y="630"/>
                    <a:pt x="282" y="634"/>
                    <a:pt x="273" y="634"/>
                  </a:cubicBezTo>
                  <a:close/>
                  <a:moveTo>
                    <a:pt x="395" y="705"/>
                  </a:moveTo>
                  <a:cubicBezTo>
                    <a:pt x="404" y="706"/>
                    <a:pt x="409" y="702"/>
                    <a:pt x="413" y="697"/>
                  </a:cubicBezTo>
                  <a:cubicBezTo>
                    <a:pt x="410" y="692"/>
                    <a:pt x="410" y="683"/>
                    <a:pt x="410" y="675"/>
                  </a:cubicBezTo>
                  <a:cubicBezTo>
                    <a:pt x="404" y="673"/>
                    <a:pt x="399" y="671"/>
                    <a:pt x="391" y="671"/>
                  </a:cubicBezTo>
                  <a:cubicBezTo>
                    <a:pt x="390" y="682"/>
                    <a:pt x="396" y="689"/>
                    <a:pt x="395" y="705"/>
                  </a:cubicBezTo>
                  <a:close/>
                  <a:moveTo>
                    <a:pt x="359" y="710"/>
                  </a:moveTo>
                  <a:cubicBezTo>
                    <a:pt x="365" y="708"/>
                    <a:pt x="374" y="709"/>
                    <a:pt x="379" y="707"/>
                  </a:cubicBezTo>
                  <a:cubicBezTo>
                    <a:pt x="383" y="698"/>
                    <a:pt x="376" y="687"/>
                    <a:pt x="376" y="675"/>
                  </a:cubicBezTo>
                  <a:cubicBezTo>
                    <a:pt x="349" y="667"/>
                    <a:pt x="356" y="696"/>
                    <a:pt x="359" y="710"/>
                  </a:cubicBezTo>
                  <a:close/>
                  <a:moveTo>
                    <a:pt x="318" y="681"/>
                  </a:moveTo>
                  <a:cubicBezTo>
                    <a:pt x="316" y="695"/>
                    <a:pt x="323" y="703"/>
                    <a:pt x="318" y="714"/>
                  </a:cubicBezTo>
                  <a:cubicBezTo>
                    <a:pt x="329" y="718"/>
                    <a:pt x="336" y="708"/>
                    <a:pt x="342" y="714"/>
                  </a:cubicBezTo>
                  <a:cubicBezTo>
                    <a:pt x="345" y="700"/>
                    <a:pt x="339" y="693"/>
                    <a:pt x="342" y="680"/>
                  </a:cubicBezTo>
                  <a:cubicBezTo>
                    <a:pt x="332" y="677"/>
                    <a:pt x="328" y="682"/>
                    <a:pt x="318" y="681"/>
                  </a:cubicBezTo>
                  <a:close/>
                  <a:moveTo>
                    <a:pt x="272" y="685"/>
                  </a:moveTo>
                  <a:cubicBezTo>
                    <a:pt x="273" y="694"/>
                    <a:pt x="267" y="710"/>
                    <a:pt x="272" y="716"/>
                  </a:cubicBezTo>
                  <a:cubicBezTo>
                    <a:pt x="282" y="712"/>
                    <a:pt x="290" y="719"/>
                    <a:pt x="304" y="713"/>
                  </a:cubicBezTo>
                  <a:cubicBezTo>
                    <a:pt x="306" y="702"/>
                    <a:pt x="303" y="687"/>
                    <a:pt x="306" y="682"/>
                  </a:cubicBezTo>
                  <a:cubicBezTo>
                    <a:pt x="289" y="678"/>
                    <a:pt x="286" y="692"/>
                    <a:pt x="272" y="685"/>
                  </a:cubicBezTo>
                  <a:close/>
                  <a:moveTo>
                    <a:pt x="400" y="749"/>
                  </a:moveTo>
                  <a:cubicBezTo>
                    <a:pt x="408" y="751"/>
                    <a:pt x="409" y="744"/>
                    <a:pt x="417" y="745"/>
                  </a:cubicBezTo>
                  <a:cubicBezTo>
                    <a:pt x="416" y="736"/>
                    <a:pt x="416" y="726"/>
                    <a:pt x="414" y="719"/>
                  </a:cubicBezTo>
                  <a:cubicBezTo>
                    <a:pt x="389" y="713"/>
                    <a:pt x="402" y="733"/>
                    <a:pt x="400" y="749"/>
                  </a:cubicBezTo>
                  <a:close/>
                  <a:moveTo>
                    <a:pt x="360" y="724"/>
                  </a:moveTo>
                  <a:cubicBezTo>
                    <a:pt x="358" y="736"/>
                    <a:pt x="363" y="740"/>
                    <a:pt x="361" y="751"/>
                  </a:cubicBezTo>
                  <a:cubicBezTo>
                    <a:pt x="373" y="751"/>
                    <a:pt x="371" y="749"/>
                    <a:pt x="385" y="750"/>
                  </a:cubicBezTo>
                  <a:cubicBezTo>
                    <a:pt x="384" y="741"/>
                    <a:pt x="383" y="733"/>
                    <a:pt x="385" y="721"/>
                  </a:cubicBezTo>
                  <a:cubicBezTo>
                    <a:pt x="376" y="722"/>
                    <a:pt x="368" y="723"/>
                    <a:pt x="360" y="724"/>
                  </a:cubicBezTo>
                  <a:close/>
                  <a:moveTo>
                    <a:pt x="319" y="729"/>
                  </a:moveTo>
                  <a:cubicBezTo>
                    <a:pt x="317" y="739"/>
                    <a:pt x="320" y="745"/>
                    <a:pt x="320" y="753"/>
                  </a:cubicBezTo>
                  <a:cubicBezTo>
                    <a:pt x="331" y="755"/>
                    <a:pt x="335" y="750"/>
                    <a:pt x="347" y="752"/>
                  </a:cubicBezTo>
                  <a:cubicBezTo>
                    <a:pt x="346" y="743"/>
                    <a:pt x="346" y="733"/>
                    <a:pt x="344" y="726"/>
                  </a:cubicBezTo>
                  <a:cubicBezTo>
                    <a:pt x="336" y="727"/>
                    <a:pt x="326" y="726"/>
                    <a:pt x="319" y="729"/>
                  </a:cubicBezTo>
                  <a:close/>
                  <a:moveTo>
                    <a:pt x="271" y="732"/>
                  </a:moveTo>
                  <a:cubicBezTo>
                    <a:pt x="271" y="738"/>
                    <a:pt x="270" y="744"/>
                    <a:pt x="270" y="749"/>
                  </a:cubicBezTo>
                  <a:cubicBezTo>
                    <a:pt x="280" y="757"/>
                    <a:pt x="286" y="753"/>
                    <a:pt x="303" y="754"/>
                  </a:cubicBezTo>
                  <a:cubicBezTo>
                    <a:pt x="301" y="742"/>
                    <a:pt x="309" y="734"/>
                    <a:pt x="300" y="727"/>
                  </a:cubicBezTo>
                  <a:cubicBezTo>
                    <a:pt x="290" y="731"/>
                    <a:pt x="277" y="731"/>
                    <a:pt x="271" y="732"/>
                  </a:cubicBezTo>
                  <a:close/>
                  <a:moveTo>
                    <a:pt x="403" y="763"/>
                  </a:moveTo>
                  <a:cubicBezTo>
                    <a:pt x="405" y="774"/>
                    <a:pt x="402" y="790"/>
                    <a:pt x="418" y="789"/>
                  </a:cubicBezTo>
                  <a:cubicBezTo>
                    <a:pt x="425" y="776"/>
                    <a:pt x="420" y="750"/>
                    <a:pt x="403" y="763"/>
                  </a:cubicBezTo>
                  <a:close/>
                  <a:moveTo>
                    <a:pt x="368" y="790"/>
                  </a:moveTo>
                  <a:cubicBezTo>
                    <a:pt x="377" y="792"/>
                    <a:pt x="380" y="786"/>
                    <a:pt x="389" y="789"/>
                  </a:cubicBezTo>
                  <a:cubicBezTo>
                    <a:pt x="389" y="780"/>
                    <a:pt x="387" y="777"/>
                    <a:pt x="386" y="765"/>
                  </a:cubicBezTo>
                  <a:cubicBezTo>
                    <a:pt x="362" y="758"/>
                    <a:pt x="358" y="773"/>
                    <a:pt x="368" y="790"/>
                  </a:cubicBezTo>
                  <a:close/>
                  <a:moveTo>
                    <a:pt x="321" y="767"/>
                  </a:moveTo>
                  <a:cubicBezTo>
                    <a:pt x="319" y="779"/>
                    <a:pt x="322" y="787"/>
                    <a:pt x="324" y="794"/>
                  </a:cubicBezTo>
                  <a:cubicBezTo>
                    <a:pt x="335" y="794"/>
                    <a:pt x="342" y="791"/>
                    <a:pt x="351" y="789"/>
                  </a:cubicBezTo>
                  <a:cubicBezTo>
                    <a:pt x="348" y="783"/>
                    <a:pt x="347" y="776"/>
                    <a:pt x="348" y="767"/>
                  </a:cubicBezTo>
                  <a:cubicBezTo>
                    <a:pt x="338" y="766"/>
                    <a:pt x="333" y="770"/>
                    <a:pt x="321" y="767"/>
                  </a:cubicBezTo>
                  <a:close/>
                  <a:moveTo>
                    <a:pt x="271" y="768"/>
                  </a:moveTo>
                  <a:cubicBezTo>
                    <a:pt x="270" y="777"/>
                    <a:pt x="270" y="786"/>
                    <a:pt x="269" y="795"/>
                  </a:cubicBezTo>
                  <a:cubicBezTo>
                    <a:pt x="282" y="800"/>
                    <a:pt x="289" y="795"/>
                    <a:pt x="305" y="795"/>
                  </a:cubicBezTo>
                  <a:cubicBezTo>
                    <a:pt x="305" y="786"/>
                    <a:pt x="309" y="774"/>
                    <a:pt x="305" y="768"/>
                  </a:cubicBezTo>
                  <a:cubicBezTo>
                    <a:pt x="289" y="764"/>
                    <a:pt x="280" y="773"/>
                    <a:pt x="271" y="768"/>
                  </a:cubicBezTo>
                  <a:close/>
                  <a:moveTo>
                    <a:pt x="273" y="814"/>
                  </a:moveTo>
                  <a:cubicBezTo>
                    <a:pt x="264" y="881"/>
                    <a:pt x="265" y="952"/>
                    <a:pt x="276" y="1006"/>
                  </a:cubicBezTo>
                  <a:cubicBezTo>
                    <a:pt x="297" y="1014"/>
                    <a:pt x="328" y="1001"/>
                    <a:pt x="353" y="997"/>
                  </a:cubicBezTo>
                  <a:cubicBezTo>
                    <a:pt x="361" y="963"/>
                    <a:pt x="342" y="915"/>
                    <a:pt x="354" y="880"/>
                  </a:cubicBezTo>
                  <a:cubicBezTo>
                    <a:pt x="361" y="880"/>
                    <a:pt x="359" y="884"/>
                    <a:pt x="364" y="881"/>
                  </a:cubicBezTo>
                  <a:cubicBezTo>
                    <a:pt x="368" y="921"/>
                    <a:pt x="363" y="955"/>
                    <a:pt x="375" y="992"/>
                  </a:cubicBezTo>
                  <a:cubicBezTo>
                    <a:pt x="394" y="992"/>
                    <a:pt x="426" y="987"/>
                    <a:pt x="443" y="985"/>
                  </a:cubicBezTo>
                  <a:cubicBezTo>
                    <a:pt x="438" y="919"/>
                    <a:pt x="430" y="869"/>
                    <a:pt x="424" y="803"/>
                  </a:cubicBezTo>
                  <a:cubicBezTo>
                    <a:pt x="374" y="802"/>
                    <a:pt x="323" y="806"/>
                    <a:pt x="273" y="814"/>
                  </a:cubicBezTo>
                  <a:close/>
                  <a:moveTo>
                    <a:pt x="306" y="1258"/>
                  </a:moveTo>
                  <a:cubicBezTo>
                    <a:pt x="322" y="1251"/>
                    <a:pt x="335" y="1258"/>
                    <a:pt x="345" y="1251"/>
                  </a:cubicBezTo>
                  <a:cubicBezTo>
                    <a:pt x="326" y="1246"/>
                    <a:pt x="320" y="1229"/>
                    <a:pt x="301" y="1224"/>
                  </a:cubicBezTo>
                  <a:cubicBezTo>
                    <a:pt x="303" y="1240"/>
                    <a:pt x="301" y="1247"/>
                    <a:pt x="306" y="1258"/>
                  </a:cubicBezTo>
                  <a:close/>
                  <a:moveTo>
                    <a:pt x="423" y="1235"/>
                  </a:moveTo>
                  <a:cubicBezTo>
                    <a:pt x="426" y="1247"/>
                    <a:pt x="423" y="1251"/>
                    <a:pt x="425" y="1262"/>
                  </a:cubicBezTo>
                  <a:cubicBezTo>
                    <a:pt x="434" y="1265"/>
                    <a:pt x="453" y="1260"/>
                    <a:pt x="466" y="1260"/>
                  </a:cubicBezTo>
                  <a:cubicBezTo>
                    <a:pt x="456" y="1249"/>
                    <a:pt x="435" y="1236"/>
                    <a:pt x="423" y="1235"/>
                  </a:cubicBezTo>
                  <a:close/>
                </a:path>
              </a:pathLst>
            </a:custGeom>
            <a:solidFill>
              <a:srgbClr val="4228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0" name="Freeform 28"/>
            <p:cNvSpPr/>
            <p:nvPr/>
          </p:nvSpPr>
          <p:spPr bwMode="auto">
            <a:xfrm>
              <a:off x="3052" y="1383"/>
              <a:ext cx="565" cy="910"/>
            </a:xfrm>
            <a:custGeom>
              <a:avLst/>
              <a:gdLst>
                <a:gd name="T0" fmla="*/ 234 w 239"/>
                <a:gd name="T1" fmla="*/ 339 h 385"/>
                <a:gd name="T2" fmla="*/ 174 w 239"/>
                <a:gd name="T3" fmla="*/ 315 h 385"/>
                <a:gd name="T4" fmla="*/ 90 w 239"/>
                <a:gd name="T5" fmla="*/ 185 h 385"/>
                <a:gd name="T6" fmla="*/ 17 w 239"/>
                <a:gd name="T7" fmla="*/ 9 h 385"/>
                <a:gd name="T8" fmla="*/ 3 w 239"/>
                <a:gd name="T9" fmla="*/ 13 h 385"/>
                <a:gd name="T10" fmla="*/ 77 w 239"/>
                <a:gd name="T11" fmla="*/ 193 h 385"/>
                <a:gd name="T12" fmla="*/ 168 w 239"/>
                <a:gd name="T13" fmla="*/ 329 h 385"/>
                <a:gd name="T14" fmla="*/ 157 w 239"/>
                <a:gd name="T15" fmla="*/ 375 h 385"/>
                <a:gd name="T16" fmla="*/ 172 w 239"/>
                <a:gd name="T17" fmla="*/ 375 h 385"/>
                <a:gd name="T18" fmla="*/ 176 w 239"/>
                <a:gd name="T19" fmla="*/ 346 h 385"/>
                <a:gd name="T20" fmla="*/ 188 w 239"/>
                <a:gd name="T21" fmla="*/ 373 h 385"/>
                <a:gd name="T22" fmla="*/ 205 w 239"/>
                <a:gd name="T23" fmla="*/ 367 h 385"/>
                <a:gd name="T24" fmla="*/ 189 w 239"/>
                <a:gd name="T25" fmla="*/ 335 h 385"/>
                <a:gd name="T26" fmla="*/ 188 w 239"/>
                <a:gd name="T27" fmla="*/ 332 h 385"/>
                <a:gd name="T28" fmla="*/ 226 w 239"/>
                <a:gd name="T29" fmla="*/ 351 h 385"/>
                <a:gd name="T30" fmla="*/ 234 w 239"/>
                <a:gd name="T31" fmla="*/ 339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39" h="385">
                  <a:moveTo>
                    <a:pt x="234" y="339"/>
                  </a:moveTo>
                  <a:cubicBezTo>
                    <a:pt x="225" y="326"/>
                    <a:pt x="176" y="314"/>
                    <a:pt x="174" y="315"/>
                  </a:cubicBezTo>
                  <a:cubicBezTo>
                    <a:pt x="135" y="279"/>
                    <a:pt x="112" y="233"/>
                    <a:pt x="90" y="185"/>
                  </a:cubicBezTo>
                  <a:cubicBezTo>
                    <a:pt x="64" y="127"/>
                    <a:pt x="33" y="71"/>
                    <a:pt x="17" y="9"/>
                  </a:cubicBezTo>
                  <a:cubicBezTo>
                    <a:pt x="15" y="0"/>
                    <a:pt x="0" y="4"/>
                    <a:pt x="3" y="13"/>
                  </a:cubicBezTo>
                  <a:cubicBezTo>
                    <a:pt x="19" y="76"/>
                    <a:pt x="50" y="134"/>
                    <a:pt x="77" y="193"/>
                  </a:cubicBezTo>
                  <a:cubicBezTo>
                    <a:pt x="100" y="243"/>
                    <a:pt x="126" y="293"/>
                    <a:pt x="168" y="329"/>
                  </a:cubicBezTo>
                  <a:cubicBezTo>
                    <a:pt x="167" y="330"/>
                    <a:pt x="157" y="361"/>
                    <a:pt x="157" y="375"/>
                  </a:cubicBezTo>
                  <a:cubicBezTo>
                    <a:pt x="156" y="385"/>
                    <a:pt x="171" y="385"/>
                    <a:pt x="172" y="375"/>
                  </a:cubicBezTo>
                  <a:cubicBezTo>
                    <a:pt x="172" y="365"/>
                    <a:pt x="174" y="356"/>
                    <a:pt x="176" y="346"/>
                  </a:cubicBezTo>
                  <a:cubicBezTo>
                    <a:pt x="179" y="355"/>
                    <a:pt x="183" y="364"/>
                    <a:pt x="188" y="373"/>
                  </a:cubicBezTo>
                  <a:cubicBezTo>
                    <a:pt x="192" y="381"/>
                    <a:pt x="202" y="376"/>
                    <a:pt x="205" y="367"/>
                  </a:cubicBezTo>
                  <a:cubicBezTo>
                    <a:pt x="210" y="357"/>
                    <a:pt x="191" y="346"/>
                    <a:pt x="189" y="335"/>
                  </a:cubicBezTo>
                  <a:cubicBezTo>
                    <a:pt x="189" y="334"/>
                    <a:pt x="189" y="333"/>
                    <a:pt x="188" y="332"/>
                  </a:cubicBezTo>
                  <a:cubicBezTo>
                    <a:pt x="201" y="338"/>
                    <a:pt x="213" y="346"/>
                    <a:pt x="226" y="351"/>
                  </a:cubicBezTo>
                  <a:cubicBezTo>
                    <a:pt x="235" y="355"/>
                    <a:pt x="239" y="346"/>
                    <a:pt x="234" y="339"/>
                  </a:cubicBezTo>
                  <a:close/>
                </a:path>
              </a:pathLst>
            </a:custGeom>
            <a:solidFill>
              <a:srgbClr val="4228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211" name="Freeform 7"/>
          <p:cNvSpPr/>
          <p:nvPr/>
        </p:nvSpPr>
        <p:spPr bwMode="auto">
          <a:xfrm flipH="1">
            <a:off x="8363630" y="-26367"/>
            <a:ext cx="417512" cy="3824360"/>
          </a:xfrm>
          <a:custGeom>
            <a:avLst/>
            <a:gdLst>
              <a:gd name="T0" fmla="*/ 166 w 223"/>
              <a:gd name="T1" fmla="*/ 6 h 2402"/>
              <a:gd name="T2" fmla="*/ 135 w 223"/>
              <a:gd name="T3" fmla="*/ 372 h 2402"/>
              <a:gd name="T4" fmla="*/ 181 w 223"/>
              <a:gd name="T5" fmla="*/ 719 h 2402"/>
              <a:gd name="T6" fmla="*/ 202 w 223"/>
              <a:gd name="T7" fmla="*/ 1097 h 2402"/>
              <a:gd name="T8" fmla="*/ 157 w 223"/>
              <a:gd name="T9" fmla="*/ 1485 h 2402"/>
              <a:gd name="T10" fmla="*/ 33 w 223"/>
              <a:gd name="T11" fmla="*/ 1933 h 2402"/>
              <a:gd name="T12" fmla="*/ 35 w 223"/>
              <a:gd name="T13" fmla="*/ 2396 h 2402"/>
              <a:gd name="T14" fmla="*/ 44 w 223"/>
              <a:gd name="T15" fmla="*/ 2393 h 2402"/>
              <a:gd name="T16" fmla="*/ 30 w 223"/>
              <a:gd name="T17" fmla="*/ 2003 h 2402"/>
              <a:gd name="T18" fmla="*/ 126 w 223"/>
              <a:gd name="T19" fmla="*/ 1640 h 2402"/>
              <a:gd name="T20" fmla="*/ 212 w 223"/>
              <a:gd name="T21" fmla="*/ 892 h 2402"/>
              <a:gd name="T22" fmla="*/ 149 w 223"/>
              <a:gd name="T23" fmla="*/ 457 h 2402"/>
              <a:gd name="T24" fmla="*/ 158 w 223"/>
              <a:gd name="T25" fmla="*/ 230 h 2402"/>
              <a:gd name="T26" fmla="*/ 176 w 223"/>
              <a:gd name="T27" fmla="*/ 6 h 2402"/>
              <a:gd name="T28" fmla="*/ 166 w 223"/>
              <a:gd name="T29" fmla="*/ 6 h 24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23" h="2402">
                <a:moveTo>
                  <a:pt x="166" y="6"/>
                </a:moveTo>
                <a:cubicBezTo>
                  <a:pt x="172" y="130"/>
                  <a:pt x="137" y="250"/>
                  <a:pt x="135" y="372"/>
                </a:cubicBezTo>
                <a:cubicBezTo>
                  <a:pt x="133" y="489"/>
                  <a:pt x="161" y="605"/>
                  <a:pt x="181" y="719"/>
                </a:cubicBezTo>
                <a:cubicBezTo>
                  <a:pt x="203" y="845"/>
                  <a:pt x="206" y="970"/>
                  <a:pt x="202" y="1097"/>
                </a:cubicBezTo>
                <a:cubicBezTo>
                  <a:pt x="198" y="1227"/>
                  <a:pt x="184" y="1357"/>
                  <a:pt x="157" y="1485"/>
                </a:cubicBezTo>
                <a:cubicBezTo>
                  <a:pt x="125" y="1637"/>
                  <a:pt x="67" y="1781"/>
                  <a:pt x="33" y="1933"/>
                </a:cubicBezTo>
                <a:cubicBezTo>
                  <a:pt x="0" y="2086"/>
                  <a:pt x="3" y="2242"/>
                  <a:pt x="35" y="2396"/>
                </a:cubicBezTo>
                <a:cubicBezTo>
                  <a:pt x="36" y="2402"/>
                  <a:pt x="46" y="2399"/>
                  <a:pt x="44" y="2393"/>
                </a:cubicBezTo>
                <a:cubicBezTo>
                  <a:pt x="18" y="2265"/>
                  <a:pt x="10" y="2132"/>
                  <a:pt x="30" y="2003"/>
                </a:cubicBezTo>
                <a:cubicBezTo>
                  <a:pt x="49" y="1879"/>
                  <a:pt x="91" y="1759"/>
                  <a:pt x="126" y="1640"/>
                </a:cubicBezTo>
                <a:cubicBezTo>
                  <a:pt x="199" y="1398"/>
                  <a:pt x="223" y="1144"/>
                  <a:pt x="212" y="892"/>
                </a:cubicBezTo>
                <a:cubicBezTo>
                  <a:pt x="206" y="745"/>
                  <a:pt x="162" y="603"/>
                  <a:pt x="149" y="457"/>
                </a:cubicBezTo>
                <a:cubicBezTo>
                  <a:pt x="142" y="381"/>
                  <a:pt x="147" y="305"/>
                  <a:pt x="158" y="230"/>
                </a:cubicBezTo>
                <a:cubicBezTo>
                  <a:pt x="168" y="155"/>
                  <a:pt x="180" y="81"/>
                  <a:pt x="176" y="6"/>
                </a:cubicBezTo>
                <a:cubicBezTo>
                  <a:pt x="176" y="0"/>
                  <a:pt x="166" y="0"/>
                  <a:pt x="166" y="6"/>
                </a:cubicBezTo>
                <a:close/>
              </a:path>
            </a:pathLst>
          </a:custGeom>
          <a:solidFill>
            <a:srgbClr val="296D6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87" name="TextBox 186"/>
          <p:cNvSpPr txBox="1"/>
          <p:nvPr/>
        </p:nvSpPr>
        <p:spPr>
          <a:xfrm>
            <a:off x="-116533" y="2859782"/>
            <a:ext cx="1088133" cy="223224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altLang="zh-CN" sz="9600" kern="10000" spc="-5000" dirty="0" smtClean="0">
                <a:blipFill dpi="0" rotWithShape="1">
                  <a:blip r:embed="rId2"/>
                  <a:srcRect/>
                  <a:tile tx="0" ty="0" sx="100000" sy="100000" flip="none" algn="tl"/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en-US" altLang="zh-CN" sz="9600" kern="10000" spc="-5000" dirty="0" smtClean="0">
                <a:blipFill dpi="0" rotWithShape="1">
                  <a:blip r:embed="rId3"/>
                  <a:srcRect/>
                  <a:tile tx="0" ty="0" sx="100000" sy="100000" flip="none" algn="tl"/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en-US" altLang="zh-CN" sz="9600" kern="10000" spc="-5000" dirty="0" smtClean="0">
                <a:blipFill dpi="0" rotWithShape="1">
                  <a:blip r:embed="rId4"/>
                  <a:srcRect/>
                  <a:tile tx="0" ty="0" sx="100000" sy="100000" flip="none" algn="tl"/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en-US" altLang="zh-CN" sz="9600" kern="10000" spc="-5000" dirty="0" smtClean="0">
                <a:blipFill dpi="0" rotWithShape="1">
                  <a:blip r:embed="rId5"/>
                  <a:srcRect/>
                  <a:tile tx="0" ty="0" sx="100000" sy="100000" flip="none" algn="tl"/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en-US" altLang="zh-CN" sz="9600" kern="10000" spc="-5000" dirty="0" smtClean="0">
                <a:blipFill dpi="0" rotWithShape="1">
                  <a:blip r:embed="rId6"/>
                  <a:srcRect/>
                  <a:tile tx="0" ty="0" sx="100000" sy="100000" flip="none" algn="tl"/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endParaRPr lang="zh-CN" altLang="en-US" sz="9600" kern="10000" spc="-5000" dirty="0">
              <a:blipFill dpi="0" rotWithShape="1">
                <a:blip r:embed="rId6"/>
                <a:srcRect/>
                <a:tile tx="0" ty="0" sx="100000" sy="100000" flip="none" algn="tl"/>
              </a:blip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5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2" presetClass="entr" presetSubtype="1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2" presetClass="emph" presetSubtype="0" repeatCount="300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Rot by="120000">
                                      <p:cBhvr>
                                        <p:cTn id="15" dur="13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60" fill="hold">
                                          <p:stCondLst>
                                            <p:cond delay="26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60" fill="hold">
                                          <p:stCondLst>
                                            <p:cond delay="52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60" fill="hold">
                                          <p:stCondLst>
                                            <p:cond delay="78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60" fill="hold">
                                          <p:stCondLst>
                                            <p:cond delay="104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11" presetClass="entr" presetSubtype="0" repeatCount="400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1" dur="2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63" presetClass="path" presetSubtype="0" fill="hold" grpId="1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1.38889E-6 4.93827E-7 L 0.83125 4.93827E-7 " pathEditMode="relative" rAng="0" ptsTypes="AA">
                                      <p:cBhvr>
                                        <p:cTn id="23" dur="4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563" y="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3" presetClass="entr" presetSubtype="52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6" presetClass="emph" presetSubtype="0" repeatCount="indefinite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 tmFilter="0, 0; .2, .5; .8, .5; 1, 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500" autoRev="1" fill="hold"/>
                                        <p:tgtEl>
                                          <p:spTgt spid="1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3" presetClass="entr" presetSubtype="52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6" presetClass="emph" presetSubtype="0" repeatCount="indefinite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 tmFilter="0, 0; .2, .5; .8, .5; 1, 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500" autoRev="1" fill="hold"/>
                                        <p:tgtEl>
                                          <p:spTgt spid="1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3" presetClass="entr" presetSubtype="52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6" presetClass="emph" presetSubtype="0" repeatCount="indefinite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 tmFilter="0, 0; .2, .5; .8, .5; 1, 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500" autoRev="1" fill="hold"/>
                                        <p:tgtEl>
                                          <p:spTgt spid="1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3" presetClass="entr" presetSubtype="52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6" presetClass="emph" presetSubtype="0" repeatCount="indefinite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 tmFilter="0, 0; .2, .5; .8, .5; 1, 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500" autoRev="1" fill="hold"/>
                                        <p:tgtEl>
                                          <p:spTgt spid="1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23" presetClass="entr" presetSubtype="52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6" presetClass="emph" presetSubtype="0" repeatCount="indefinite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 tmFilter="0, 0; .2, .5; .8, .5; 1, 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500" autoRev="1" fill="hold"/>
                                        <p:tgtEl>
                                          <p:spTgt spid="1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23" presetClass="entr" presetSubtype="52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6" presetClass="emph" presetSubtype="0" repeatCount="indefinite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 tmFilter="0, 0; .2, .5; .8, .5; 1, 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500" autoRev="1" fill="hold"/>
                                        <p:tgtEl>
                                          <p:spTgt spid="1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23" presetClass="entr" presetSubtype="52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6" presetClass="emph" presetSubtype="0" repeatCount="indefinite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1000" tmFilter="0, 0; .2, .5; .8, .5; 1, 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500" autoRev="1" fill="hold"/>
                                        <p:tgtEl>
                                          <p:spTgt spid="1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3" presetClass="entr" presetSubtype="52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6" presetClass="emph" presetSubtype="0" repeatCount="indefinite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1000" tmFilter="0, 0; .2, .5; .8, .5; 1, 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500" autoRev="1" fill="hold"/>
                                        <p:tgtEl>
                                          <p:spTgt spid="1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8" presetID="23" presetClass="entr" presetSubtype="52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6" presetClass="emph" presetSubtype="0" repeatCount="indefinite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1000" tmFilter="0, 0; .2, .5; .8, .5; 1, 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6" dur="500" autoRev="1" fill="hold"/>
                                        <p:tgtEl>
                                          <p:spTgt spid="1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7" presetID="23" presetClass="entr" presetSubtype="52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6" presetClass="emph" presetSubtype="0" repeatCount="indefinite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1000" tmFilter="0, 0; .2, .5; .8, .5; 1, 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500" autoRev="1" fill="hold"/>
                                        <p:tgtEl>
                                          <p:spTgt spid="1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6" presetID="23" presetClass="entr" presetSubtype="52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26" presetClass="emph" presetSubtype="0" repeatCount="indefinite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1000" tmFilter="0, 0; .2, .5; .8, .5; 1, 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4" dur="500" autoRev="1" fill="hold"/>
                                        <p:tgtEl>
                                          <p:spTgt spid="1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5" presetID="23" presetClass="entr" presetSubtype="52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6" presetClass="emph" presetSubtype="0" repeatCount="indefinite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1000" tmFilter="0, 0; .2, .5; .8, .5; 1, 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3" dur="500" autoRev="1" fill="hold"/>
                                        <p:tgtEl>
                                          <p:spTgt spid="1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4" presetID="23" presetClass="entr" presetSubtype="52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26" presetClass="emph" presetSubtype="0" repeatCount="indefinite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1000" tmFilter="0, 0; .2, .5; .8, .5; 1, 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2" dur="500" autoRev="1" fill="hold"/>
                                        <p:tgtEl>
                                          <p:spTgt spid="1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3" presetID="23" presetClass="entr" presetSubtype="52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6" presetClass="emph" presetSubtype="0" repeatCount="indefinite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1000" tmFilter="0, 0; .2, .5; .8, .5; 1, 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1" dur="500" autoRev="1" fill="hold"/>
                                        <p:tgtEl>
                                          <p:spTgt spid="1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23" presetClass="entr" presetSubtype="52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26" presetClass="emph" presetSubtype="0" repeatCount="indefinite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1000" tmFilter="0, 0; .2, .5; .8, .5; 1, 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0" dur="500" autoRev="1" fill="hold"/>
                                        <p:tgtEl>
                                          <p:spTgt spid="1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1" presetID="23" presetClass="entr" presetSubtype="52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26" presetClass="emph" presetSubtype="0" repeatCount="indefinite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1000" tmFilter="0, 0; .2, .5; .8, .5; 1, 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9" dur="500" autoRev="1" fill="hold"/>
                                        <p:tgtEl>
                                          <p:spTgt spid="1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0" presetID="23" presetClass="entr" presetSubtype="52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26" presetClass="emph" presetSubtype="0" repeatCount="indefinite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1000" tmFilter="0, 0; .2, .5; .8, .5; 1, 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8" dur="500" autoRev="1" fill="hold"/>
                                        <p:tgtEl>
                                          <p:spTgt spid="1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9" presetID="23" presetClass="entr" presetSubtype="52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26" presetClass="emph" presetSubtype="0" repeatCount="indefinite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1000" tmFilter="0, 0; .2, .5; .8, .5; 1, 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7" dur="500" autoRev="1" fill="hold"/>
                                        <p:tgtEl>
                                          <p:spTgt spid="1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8" presetID="23" presetClass="entr" presetSubtype="52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4" presetID="26" presetClass="emph" presetSubtype="0" repeatCount="indefinite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1000" tmFilter="0, 0; .2, .5; .8, .5; 1, 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6" dur="500" autoRev="1" fill="hold"/>
                                        <p:tgtEl>
                                          <p:spTgt spid="1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7" presetID="23" presetClass="entr" presetSubtype="52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3" presetID="26" presetClass="emph" presetSubtype="0" repeatCount="indefinite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1000" tmFilter="0, 0; .2, .5; .8, .5; 1, 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5" dur="500" autoRev="1" fill="hold"/>
                                        <p:tgtEl>
                                          <p:spTgt spid="1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6" presetID="23" presetClass="entr" presetSubtype="52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2" presetID="26" presetClass="emph" presetSubtype="0" repeatCount="indefinite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1000" tmFilter="0, 0; .2, .5; .8, .5; 1, 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4" dur="500" autoRev="1" fill="hold"/>
                                        <p:tgtEl>
                                          <p:spTgt spid="1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5" presetID="23" presetClass="entr" presetSubtype="52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1" presetID="26" presetClass="emph" presetSubtype="0" repeatCount="indefinite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1000" tmFilter="0, 0; .2, .5; .8, .5; 1, 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3" dur="500" autoRev="1" fill="hold"/>
                                        <p:tgtEl>
                                          <p:spTgt spid="1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4" presetID="23" presetClass="entr" presetSubtype="52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0" presetID="26" presetClass="emph" presetSubtype="0" repeatCount="indefinite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1000" tmFilter="0, 0; .2, .5; .8, .5; 1, 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2" dur="500" autoRev="1" fill="hold"/>
                                        <p:tgtEl>
                                          <p:spTgt spid="1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3" presetID="23" presetClass="entr" presetSubtype="52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9" presetID="26" presetClass="emph" presetSubtype="0" repeatCount="indefinite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1000" tmFilter="0, 0; .2, .5; .8, .5; 1, 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1" dur="500" autoRev="1" fill="hold"/>
                                        <p:tgtEl>
                                          <p:spTgt spid="1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2" presetID="23" presetClass="entr" presetSubtype="52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4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8" presetID="26" presetClass="emph" presetSubtype="0" repeatCount="indefinite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1000" tmFilter="0, 0; .2, .5; .8, .5; 1, 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0" dur="500" autoRev="1" fill="hold"/>
                                        <p:tgtEl>
                                          <p:spTgt spid="1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1" presetID="23" presetClass="entr" presetSubtype="52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7" presetID="26" presetClass="emph" presetSubtype="0" repeatCount="indefinite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8" dur="1000" tmFilter="0, 0; .2, .5; .8, .5; 1, 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9" dur="500" autoRev="1" fill="hold"/>
                                        <p:tgtEl>
                                          <p:spTgt spid="1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0" presetID="23" presetClass="entr" presetSubtype="52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6" presetID="26" presetClass="emph" presetSubtype="0" repeatCount="indefinite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7" dur="1000" tmFilter="0, 0; .2, .5; .8, .5; 1, 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8" dur="500" autoRev="1" fill="hold"/>
                                        <p:tgtEl>
                                          <p:spTgt spid="16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9" presetID="23" presetClass="entr" presetSubtype="52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1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5" presetID="26" presetClass="emph" presetSubtype="0" repeatCount="indefinite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6" dur="1000" tmFilter="0, 0; .2, .5; .8, .5; 1, 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7" dur="500" autoRev="1" fill="hold"/>
                                        <p:tgtEl>
                                          <p:spTgt spid="1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8" presetID="23" presetClass="entr" presetSubtype="52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0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4" presetID="26" presetClass="emph" presetSubtype="0" repeatCount="indefinite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5" dur="1000" tmFilter="0, 0; .2, .5; .8, .5; 1, 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6" dur="500" autoRev="1" fill="hold"/>
                                        <p:tgtEl>
                                          <p:spTgt spid="16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7" presetID="23" presetClass="entr" presetSubtype="52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9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3" presetID="26" presetClass="emph" presetSubtype="0" repeatCount="indefinite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4" dur="1000" tmFilter="0, 0; .2, .5; .8, .5; 1, 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5" dur="500" autoRev="1" fill="hold"/>
                                        <p:tgtEl>
                                          <p:spTgt spid="17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6" presetID="23" presetClass="entr" presetSubtype="52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8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2" presetID="26" presetClass="emph" presetSubtype="0" repeatCount="indefinite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3" dur="1000" tmFilter="0, 0; .2, .5; .8, .5; 1, 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4" dur="500" autoRev="1" fill="hold"/>
                                        <p:tgtEl>
                                          <p:spTgt spid="17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5" presetID="23" presetClass="entr" presetSubtype="52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7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1" presetID="26" presetClass="emph" presetSubtype="0" repeatCount="indefinite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2" dur="1000" tmFilter="0, 0; .2, .5; .8, .5; 1, 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3" dur="500" autoRev="1" fill="hold"/>
                                        <p:tgtEl>
                                          <p:spTgt spid="1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14" presetID="3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5" dur="75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6" dur="750"/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750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750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" grpId="0"/>
      <p:bldP spid="141" grpId="1"/>
      <p:bldP spid="142" grpId="0"/>
      <p:bldP spid="142" grpId="1"/>
      <p:bldP spid="143" grpId="0"/>
      <p:bldP spid="143" grpId="1"/>
      <p:bldP spid="144" grpId="0"/>
      <p:bldP spid="144" grpId="1"/>
      <p:bldP spid="145" grpId="0"/>
      <p:bldP spid="145" grpId="1"/>
      <p:bldP spid="146" grpId="0"/>
      <p:bldP spid="146" grpId="1"/>
      <p:bldP spid="147" grpId="0"/>
      <p:bldP spid="147" grpId="1"/>
      <p:bldP spid="148" grpId="0"/>
      <p:bldP spid="148" grpId="1"/>
      <p:bldP spid="149" grpId="0"/>
      <p:bldP spid="149" grpId="1"/>
      <p:bldP spid="150" grpId="0"/>
      <p:bldP spid="150" grpId="1"/>
      <p:bldP spid="151" grpId="0"/>
      <p:bldP spid="151" grpId="1"/>
      <p:bldP spid="152" grpId="0"/>
      <p:bldP spid="152" grpId="1"/>
      <p:bldP spid="153" grpId="0"/>
      <p:bldP spid="153" grpId="1"/>
      <p:bldP spid="154" grpId="0"/>
      <p:bldP spid="154" grpId="1"/>
      <p:bldP spid="155" grpId="0"/>
      <p:bldP spid="155" grpId="1"/>
      <p:bldP spid="156" grpId="0"/>
      <p:bldP spid="156" grpId="1"/>
      <p:bldP spid="157" grpId="0"/>
      <p:bldP spid="157" grpId="1"/>
      <p:bldP spid="158" grpId="0"/>
      <p:bldP spid="158" grpId="1"/>
      <p:bldP spid="159" grpId="0"/>
      <p:bldP spid="159" grpId="1"/>
      <p:bldP spid="160" grpId="0"/>
      <p:bldP spid="160" grpId="1"/>
      <p:bldP spid="161" grpId="0"/>
      <p:bldP spid="161" grpId="1"/>
      <p:bldP spid="162" grpId="0"/>
      <p:bldP spid="162" grpId="1"/>
      <p:bldP spid="163" grpId="0"/>
      <p:bldP spid="163" grpId="1"/>
      <p:bldP spid="164" grpId="0"/>
      <p:bldP spid="164" grpId="1"/>
      <p:bldP spid="165" grpId="0"/>
      <p:bldP spid="165" grpId="1"/>
      <p:bldP spid="166" grpId="0"/>
      <p:bldP spid="166" grpId="1"/>
      <p:bldP spid="167" grpId="0"/>
      <p:bldP spid="167" grpId="1"/>
      <p:bldP spid="168" grpId="0"/>
      <p:bldP spid="168" grpId="1"/>
      <p:bldP spid="169" grpId="0"/>
      <p:bldP spid="169" grpId="1"/>
      <p:bldP spid="170" grpId="0"/>
      <p:bldP spid="170" grpId="1"/>
      <p:bldP spid="171" grpId="0"/>
      <p:bldP spid="171" grpId="1"/>
      <p:bldP spid="172" grpId="0"/>
      <p:bldP spid="172" grpId="1"/>
      <p:bldP spid="211" grpId="0" animBg="1"/>
      <p:bldP spid="211" grpId="1" animBg="1"/>
      <p:bldP spid="187" grpId="0"/>
      <p:bldP spid="187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868144" y="1903933"/>
            <a:ext cx="20110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>
                <a:solidFill>
                  <a:srgbClr val="348E8C">
                    <a:alpha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亲爱的老师，谢谢您！</a:t>
            </a:r>
            <a:endParaRPr lang="zh-CN" altLang="en-US" sz="1400" dirty="0">
              <a:solidFill>
                <a:srgbClr val="348E8C">
                  <a:alpha val="5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83768" y="699542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rgbClr val="348E8C">
                    <a:alpha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教师节快乐！</a:t>
            </a:r>
            <a:endParaRPr lang="zh-CN" altLang="en-US" sz="2400" dirty="0">
              <a:solidFill>
                <a:srgbClr val="348E8C">
                  <a:alpha val="5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43808" y="2715766"/>
            <a:ext cx="27649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rgbClr val="348E8C">
                    <a:alpha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老师，您辛苦了！</a:t>
            </a:r>
            <a:endParaRPr lang="zh-CN" altLang="en-US" sz="2400" dirty="0">
              <a:solidFill>
                <a:srgbClr val="348E8C">
                  <a:alpha val="5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55676" y="402218"/>
            <a:ext cx="2772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348E8C">
                    <a:alpha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亲爱的老师，谢谢您！</a:t>
            </a:r>
            <a:endParaRPr lang="zh-CN" altLang="en-US" dirty="0">
              <a:solidFill>
                <a:srgbClr val="348E8C">
                  <a:alpha val="5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23928" y="1707654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348E8C">
                    <a:alpha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</a:t>
            </a:r>
            <a:r>
              <a:rPr lang="zh-CN" altLang="en-US" sz="2800" dirty="0" smtClean="0">
                <a:solidFill>
                  <a:srgbClr val="348E8C">
                    <a:alpha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2800" dirty="0" smtClean="0">
                <a:solidFill>
                  <a:srgbClr val="348E8C">
                    <a:alpha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sz="2800" dirty="0" smtClean="0">
                <a:solidFill>
                  <a:srgbClr val="348E8C">
                    <a:alpha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endParaRPr lang="zh-CN" altLang="en-US" sz="2800" dirty="0">
              <a:solidFill>
                <a:srgbClr val="348E8C">
                  <a:alpha val="5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89494" y="1435403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348E8C">
                    <a:alpha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</a:t>
            </a:r>
            <a:r>
              <a:rPr lang="zh-CN" altLang="en-US" sz="2400" dirty="0" smtClean="0">
                <a:solidFill>
                  <a:srgbClr val="348E8C">
                    <a:alpha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2400" dirty="0" smtClean="0">
                <a:solidFill>
                  <a:srgbClr val="348E8C">
                    <a:alpha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sz="2400" dirty="0" smtClean="0">
                <a:solidFill>
                  <a:srgbClr val="348E8C">
                    <a:alpha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endParaRPr lang="zh-CN" altLang="en-US" sz="2400" dirty="0">
              <a:solidFill>
                <a:srgbClr val="348E8C">
                  <a:alpha val="5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35996" y="978282"/>
            <a:ext cx="2772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348E8C">
                    <a:alpha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亲爱的老师，谢谢您！</a:t>
            </a:r>
            <a:endParaRPr lang="zh-CN" altLang="en-US" dirty="0">
              <a:solidFill>
                <a:srgbClr val="348E8C">
                  <a:alpha val="5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99384" y="1832214"/>
            <a:ext cx="1980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348E8C">
                    <a:alpha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老师，您辛苦了！</a:t>
            </a:r>
            <a:endParaRPr lang="zh-CN" altLang="en-US" dirty="0">
              <a:solidFill>
                <a:srgbClr val="348E8C">
                  <a:alpha val="5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51878" y="2552005"/>
            <a:ext cx="13799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>
                <a:solidFill>
                  <a:srgbClr val="348E8C">
                    <a:alpha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教师节快乐！</a:t>
            </a:r>
            <a:endParaRPr lang="zh-CN" altLang="en-US" sz="1400" dirty="0">
              <a:solidFill>
                <a:srgbClr val="348E8C">
                  <a:alpha val="5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51720" y="123478"/>
            <a:ext cx="19802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>
                <a:solidFill>
                  <a:srgbClr val="348E8C">
                    <a:alpha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老师，您辛苦了！</a:t>
            </a:r>
            <a:endParaRPr lang="zh-CN" altLang="en-US" sz="1400" dirty="0">
              <a:solidFill>
                <a:srgbClr val="348E8C">
                  <a:alpha val="5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23928" y="3147814"/>
            <a:ext cx="1980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348E8C">
                    <a:alpha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老师，您辛苦了！</a:t>
            </a:r>
            <a:endParaRPr lang="zh-CN" altLang="en-US" dirty="0">
              <a:solidFill>
                <a:srgbClr val="348E8C">
                  <a:alpha val="5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86312" y="1317997"/>
            <a:ext cx="18928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rgbClr val="348E8C">
                    <a:alpha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教师节快乐！</a:t>
            </a:r>
            <a:endParaRPr lang="zh-CN" altLang="en-US" sz="2400" dirty="0">
              <a:solidFill>
                <a:srgbClr val="348E8C">
                  <a:alpha val="5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051720" y="2914966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solidFill>
                  <a:srgbClr val="348E8C">
                    <a:alpha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</a:t>
            </a:r>
            <a:r>
              <a:rPr lang="zh-CN" altLang="en-US" sz="1400" dirty="0" smtClean="0">
                <a:solidFill>
                  <a:srgbClr val="348E8C">
                    <a:alpha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1400" dirty="0" smtClean="0">
                <a:solidFill>
                  <a:srgbClr val="348E8C">
                    <a:alpha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sz="1400" dirty="0" smtClean="0">
                <a:solidFill>
                  <a:srgbClr val="348E8C">
                    <a:alpha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endParaRPr lang="zh-CN" altLang="en-US" sz="1400" dirty="0">
              <a:solidFill>
                <a:srgbClr val="348E8C">
                  <a:alpha val="5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00192" y="690250"/>
            <a:ext cx="1643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348E8C">
                    <a:alpha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教师节快乐！</a:t>
            </a:r>
            <a:endParaRPr lang="zh-CN" altLang="en-US" dirty="0">
              <a:solidFill>
                <a:srgbClr val="348E8C">
                  <a:alpha val="5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855444" y="103733"/>
            <a:ext cx="11189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solidFill>
                  <a:srgbClr val="348E8C">
                    <a:alpha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</a:t>
            </a:r>
            <a:r>
              <a:rPr lang="zh-CN" altLang="en-US" sz="1400" dirty="0" smtClean="0">
                <a:solidFill>
                  <a:srgbClr val="348E8C">
                    <a:alpha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1400" dirty="0" smtClean="0">
                <a:solidFill>
                  <a:srgbClr val="348E8C">
                    <a:alpha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sz="1400" dirty="0" smtClean="0">
                <a:solidFill>
                  <a:srgbClr val="348E8C">
                    <a:alpha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endParaRPr lang="zh-CN" altLang="en-US" sz="1400" dirty="0">
              <a:solidFill>
                <a:srgbClr val="348E8C">
                  <a:alpha val="5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76056" y="402218"/>
            <a:ext cx="2445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348E8C">
                    <a:alpha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亲爱的老师，谢谢您！</a:t>
            </a:r>
            <a:endParaRPr lang="zh-CN" altLang="en-US" dirty="0">
              <a:solidFill>
                <a:srgbClr val="348E8C">
                  <a:alpha val="5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408062" y="1052537"/>
            <a:ext cx="13799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>
                <a:solidFill>
                  <a:srgbClr val="348E8C">
                    <a:alpha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教师节快乐！</a:t>
            </a:r>
            <a:endParaRPr lang="zh-CN" altLang="en-US" sz="1400" dirty="0">
              <a:solidFill>
                <a:srgbClr val="348E8C">
                  <a:alpha val="5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259632" y="1090940"/>
            <a:ext cx="1980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348E8C">
                    <a:alpha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老师，您辛苦了！</a:t>
            </a:r>
            <a:endParaRPr lang="zh-CN" altLang="en-US" dirty="0">
              <a:solidFill>
                <a:srgbClr val="348E8C">
                  <a:alpha val="5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851920" y="1275606"/>
            <a:ext cx="2330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rgbClr val="348E8C">
                    <a:alpha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教师节快乐！</a:t>
            </a:r>
            <a:endParaRPr lang="zh-CN" altLang="en-US" sz="2400" dirty="0">
              <a:solidFill>
                <a:srgbClr val="348E8C">
                  <a:alpha val="5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627262" y="2211710"/>
            <a:ext cx="3468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rgbClr val="348E8C">
                    <a:alpha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亲爱的老师，谢谢您！</a:t>
            </a:r>
            <a:endParaRPr lang="zh-CN" altLang="en-US" sz="2400" dirty="0">
              <a:solidFill>
                <a:srgbClr val="348E8C">
                  <a:alpha val="5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399950" y="3270850"/>
            <a:ext cx="13799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>
                <a:solidFill>
                  <a:srgbClr val="348E8C">
                    <a:alpha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教师节快乐！</a:t>
            </a:r>
            <a:endParaRPr lang="zh-CN" altLang="en-US" sz="1400" dirty="0">
              <a:solidFill>
                <a:srgbClr val="348E8C">
                  <a:alpha val="5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364088" y="2850490"/>
            <a:ext cx="1980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348E8C">
                    <a:alpha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老师，您辛苦了！</a:t>
            </a:r>
            <a:endParaRPr lang="zh-CN" altLang="en-US" dirty="0">
              <a:solidFill>
                <a:srgbClr val="348E8C">
                  <a:alpha val="5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771800" y="3613327"/>
            <a:ext cx="2772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348E8C">
                    <a:alpha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亲爱的老师，谢谢您！</a:t>
            </a:r>
            <a:endParaRPr lang="zh-CN" altLang="en-US" dirty="0">
              <a:solidFill>
                <a:srgbClr val="348E8C">
                  <a:alpha val="5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527884" y="4280197"/>
            <a:ext cx="1980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348E8C">
                    <a:alpha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老师，您辛苦了！</a:t>
            </a:r>
            <a:endParaRPr lang="zh-CN" altLang="en-US" dirty="0">
              <a:solidFill>
                <a:srgbClr val="348E8C">
                  <a:alpha val="5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042096" y="4587974"/>
            <a:ext cx="2330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>
                <a:solidFill>
                  <a:srgbClr val="348E8C">
                    <a:alpha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教师节快乐！</a:t>
            </a:r>
            <a:endParaRPr lang="zh-CN" altLang="en-US" sz="1400" dirty="0">
              <a:solidFill>
                <a:srgbClr val="348E8C">
                  <a:alpha val="5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031940" y="4011910"/>
            <a:ext cx="27723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>
                <a:solidFill>
                  <a:srgbClr val="348E8C">
                    <a:alpha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亲爱的老师，谢谢您！</a:t>
            </a:r>
            <a:endParaRPr lang="zh-CN" altLang="en-US" sz="1400" dirty="0">
              <a:solidFill>
                <a:srgbClr val="348E8C">
                  <a:alpha val="5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274492" y="1675209"/>
            <a:ext cx="11189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solidFill>
                  <a:srgbClr val="348E8C">
                    <a:alpha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</a:t>
            </a:r>
            <a:r>
              <a:rPr lang="zh-CN" altLang="en-US" sz="1400" dirty="0" smtClean="0">
                <a:solidFill>
                  <a:srgbClr val="348E8C">
                    <a:alpha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1400" dirty="0" smtClean="0">
                <a:solidFill>
                  <a:srgbClr val="348E8C">
                    <a:alpha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sz="1400" dirty="0" smtClean="0">
                <a:solidFill>
                  <a:srgbClr val="348E8C">
                    <a:alpha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endParaRPr lang="zh-CN" altLang="en-US" sz="1400" dirty="0">
              <a:solidFill>
                <a:srgbClr val="348E8C">
                  <a:alpha val="5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699792" y="2127002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rgbClr val="348E8C">
                    <a:alpha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教师节快乐！</a:t>
            </a:r>
            <a:endParaRPr lang="zh-CN" altLang="en-US" sz="2400" dirty="0">
              <a:solidFill>
                <a:srgbClr val="348E8C">
                  <a:alpha val="5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547664" y="2263973"/>
            <a:ext cx="11189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solidFill>
                  <a:srgbClr val="348E8C">
                    <a:alpha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</a:t>
            </a:r>
            <a:r>
              <a:rPr lang="zh-CN" altLang="en-US" sz="1400" dirty="0" smtClean="0">
                <a:solidFill>
                  <a:srgbClr val="348E8C">
                    <a:alpha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1400" dirty="0" smtClean="0">
                <a:solidFill>
                  <a:srgbClr val="348E8C">
                    <a:alpha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sz="1400" dirty="0" smtClean="0">
                <a:solidFill>
                  <a:srgbClr val="348E8C">
                    <a:alpha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endParaRPr lang="zh-CN" altLang="en-US" sz="1400" dirty="0">
              <a:solidFill>
                <a:srgbClr val="348E8C">
                  <a:alpha val="5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788024" y="751805"/>
            <a:ext cx="19802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>
                <a:solidFill>
                  <a:srgbClr val="348E8C">
                    <a:alpha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老师，您辛苦了！</a:t>
            </a:r>
            <a:endParaRPr lang="zh-CN" altLang="en-US" sz="1400" dirty="0">
              <a:solidFill>
                <a:srgbClr val="348E8C">
                  <a:alpha val="5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585432" y="2638079"/>
            <a:ext cx="11189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solidFill>
                  <a:srgbClr val="348E8C">
                    <a:alpha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</a:t>
            </a:r>
            <a:r>
              <a:rPr lang="zh-CN" altLang="en-US" sz="1400" dirty="0" smtClean="0">
                <a:solidFill>
                  <a:srgbClr val="348E8C">
                    <a:alpha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1400" dirty="0" smtClean="0">
                <a:solidFill>
                  <a:srgbClr val="348E8C">
                    <a:alpha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sz="1400" dirty="0" smtClean="0">
                <a:solidFill>
                  <a:srgbClr val="348E8C">
                    <a:alpha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endParaRPr lang="zh-CN" altLang="en-US" sz="1400" dirty="0">
              <a:solidFill>
                <a:srgbClr val="348E8C">
                  <a:alpha val="5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076056" y="3416101"/>
            <a:ext cx="1809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rgbClr val="348E8C">
                    <a:alpha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教师节快乐！</a:t>
            </a:r>
            <a:endParaRPr lang="zh-CN" altLang="en-US" sz="2400" dirty="0">
              <a:solidFill>
                <a:srgbClr val="348E8C">
                  <a:alpha val="5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Freeform 7"/>
          <p:cNvSpPr/>
          <p:nvPr/>
        </p:nvSpPr>
        <p:spPr bwMode="auto">
          <a:xfrm flipH="1">
            <a:off x="8363630" y="-92546"/>
            <a:ext cx="417512" cy="3824360"/>
          </a:xfrm>
          <a:custGeom>
            <a:avLst/>
            <a:gdLst>
              <a:gd name="T0" fmla="*/ 166 w 223"/>
              <a:gd name="T1" fmla="*/ 6 h 2402"/>
              <a:gd name="T2" fmla="*/ 135 w 223"/>
              <a:gd name="T3" fmla="*/ 372 h 2402"/>
              <a:gd name="T4" fmla="*/ 181 w 223"/>
              <a:gd name="T5" fmla="*/ 719 h 2402"/>
              <a:gd name="T6" fmla="*/ 202 w 223"/>
              <a:gd name="T7" fmla="*/ 1097 h 2402"/>
              <a:gd name="T8" fmla="*/ 157 w 223"/>
              <a:gd name="T9" fmla="*/ 1485 h 2402"/>
              <a:gd name="T10" fmla="*/ 33 w 223"/>
              <a:gd name="T11" fmla="*/ 1933 h 2402"/>
              <a:gd name="T12" fmla="*/ 35 w 223"/>
              <a:gd name="T13" fmla="*/ 2396 h 2402"/>
              <a:gd name="T14" fmla="*/ 44 w 223"/>
              <a:gd name="T15" fmla="*/ 2393 h 2402"/>
              <a:gd name="T16" fmla="*/ 30 w 223"/>
              <a:gd name="T17" fmla="*/ 2003 h 2402"/>
              <a:gd name="T18" fmla="*/ 126 w 223"/>
              <a:gd name="T19" fmla="*/ 1640 h 2402"/>
              <a:gd name="T20" fmla="*/ 212 w 223"/>
              <a:gd name="T21" fmla="*/ 892 h 2402"/>
              <a:gd name="T22" fmla="*/ 149 w 223"/>
              <a:gd name="T23" fmla="*/ 457 h 2402"/>
              <a:gd name="T24" fmla="*/ 158 w 223"/>
              <a:gd name="T25" fmla="*/ 230 h 2402"/>
              <a:gd name="T26" fmla="*/ 176 w 223"/>
              <a:gd name="T27" fmla="*/ 6 h 2402"/>
              <a:gd name="T28" fmla="*/ 166 w 223"/>
              <a:gd name="T29" fmla="*/ 6 h 24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23" h="2402">
                <a:moveTo>
                  <a:pt x="166" y="6"/>
                </a:moveTo>
                <a:cubicBezTo>
                  <a:pt x="172" y="130"/>
                  <a:pt x="137" y="250"/>
                  <a:pt x="135" y="372"/>
                </a:cubicBezTo>
                <a:cubicBezTo>
                  <a:pt x="133" y="489"/>
                  <a:pt x="161" y="605"/>
                  <a:pt x="181" y="719"/>
                </a:cubicBezTo>
                <a:cubicBezTo>
                  <a:pt x="203" y="845"/>
                  <a:pt x="206" y="970"/>
                  <a:pt x="202" y="1097"/>
                </a:cubicBezTo>
                <a:cubicBezTo>
                  <a:pt x="198" y="1227"/>
                  <a:pt x="184" y="1357"/>
                  <a:pt x="157" y="1485"/>
                </a:cubicBezTo>
                <a:cubicBezTo>
                  <a:pt x="125" y="1637"/>
                  <a:pt x="67" y="1781"/>
                  <a:pt x="33" y="1933"/>
                </a:cubicBezTo>
                <a:cubicBezTo>
                  <a:pt x="0" y="2086"/>
                  <a:pt x="3" y="2242"/>
                  <a:pt x="35" y="2396"/>
                </a:cubicBezTo>
                <a:cubicBezTo>
                  <a:pt x="36" y="2402"/>
                  <a:pt x="46" y="2399"/>
                  <a:pt x="44" y="2393"/>
                </a:cubicBezTo>
                <a:cubicBezTo>
                  <a:pt x="18" y="2265"/>
                  <a:pt x="10" y="2132"/>
                  <a:pt x="30" y="2003"/>
                </a:cubicBezTo>
                <a:cubicBezTo>
                  <a:pt x="49" y="1879"/>
                  <a:pt x="91" y="1759"/>
                  <a:pt x="126" y="1640"/>
                </a:cubicBezTo>
                <a:cubicBezTo>
                  <a:pt x="199" y="1398"/>
                  <a:pt x="223" y="1144"/>
                  <a:pt x="212" y="892"/>
                </a:cubicBezTo>
                <a:cubicBezTo>
                  <a:pt x="206" y="745"/>
                  <a:pt x="162" y="603"/>
                  <a:pt x="149" y="457"/>
                </a:cubicBezTo>
                <a:cubicBezTo>
                  <a:pt x="142" y="381"/>
                  <a:pt x="147" y="305"/>
                  <a:pt x="158" y="230"/>
                </a:cubicBezTo>
                <a:cubicBezTo>
                  <a:pt x="168" y="155"/>
                  <a:pt x="180" y="81"/>
                  <a:pt x="176" y="6"/>
                </a:cubicBezTo>
                <a:cubicBezTo>
                  <a:pt x="176" y="0"/>
                  <a:pt x="166" y="0"/>
                  <a:pt x="166" y="6"/>
                </a:cubicBezTo>
                <a:close/>
              </a:path>
            </a:pathLst>
          </a:custGeom>
          <a:solidFill>
            <a:srgbClr val="296D6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466835" y="2859782"/>
            <a:ext cx="1334038" cy="2215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2" name="Group 18"/>
          <p:cNvGrpSpPr>
            <a:grpSpLocks noChangeAspect="1"/>
          </p:cNvGrpSpPr>
          <p:nvPr/>
        </p:nvGrpSpPr>
        <p:grpSpPr bwMode="auto">
          <a:xfrm>
            <a:off x="7457716" y="2865303"/>
            <a:ext cx="1107693" cy="2204005"/>
            <a:chOff x="2150" y="167"/>
            <a:chExt cx="1460" cy="2905"/>
          </a:xfrm>
        </p:grpSpPr>
        <p:sp>
          <p:nvSpPr>
            <p:cNvPr id="43" name="AutoShape 17"/>
            <p:cNvSpPr>
              <a:spLocks noChangeAspect="1" noChangeArrowheads="1" noTextEdit="1"/>
            </p:cNvSpPr>
            <p:nvPr/>
          </p:nvSpPr>
          <p:spPr bwMode="auto">
            <a:xfrm>
              <a:off x="2150" y="167"/>
              <a:ext cx="1460" cy="29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4" name="Freeform 19"/>
            <p:cNvSpPr/>
            <p:nvPr/>
          </p:nvSpPr>
          <p:spPr bwMode="auto">
            <a:xfrm>
              <a:off x="2112" y="54"/>
              <a:ext cx="1540" cy="3044"/>
            </a:xfrm>
            <a:custGeom>
              <a:avLst/>
              <a:gdLst>
                <a:gd name="T0" fmla="*/ 412 w 652"/>
                <a:gd name="T1" fmla="*/ 608 h 1289"/>
                <a:gd name="T2" fmla="*/ 410 w 652"/>
                <a:gd name="T3" fmla="*/ 574 h 1289"/>
                <a:gd name="T4" fmla="*/ 566 w 652"/>
                <a:gd name="T5" fmla="*/ 394 h 1289"/>
                <a:gd name="T6" fmla="*/ 601 w 652"/>
                <a:gd name="T7" fmla="*/ 312 h 1289"/>
                <a:gd name="T8" fmla="*/ 574 w 652"/>
                <a:gd name="T9" fmla="*/ 313 h 1289"/>
                <a:gd name="T10" fmla="*/ 570 w 652"/>
                <a:gd name="T11" fmla="*/ 236 h 1289"/>
                <a:gd name="T12" fmla="*/ 224 w 652"/>
                <a:gd name="T13" fmla="*/ 74 h 1289"/>
                <a:gd name="T14" fmla="*/ 84 w 652"/>
                <a:gd name="T15" fmla="*/ 259 h 1289"/>
                <a:gd name="T16" fmla="*/ 22 w 652"/>
                <a:gd name="T17" fmla="*/ 317 h 1289"/>
                <a:gd name="T18" fmla="*/ 78 w 652"/>
                <a:gd name="T19" fmla="*/ 340 h 1289"/>
                <a:gd name="T20" fmla="*/ 244 w 652"/>
                <a:gd name="T21" fmla="*/ 575 h 1289"/>
                <a:gd name="T22" fmla="*/ 146 w 652"/>
                <a:gd name="T23" fmla="*/ 906 h 1289"/>
                <a:gd name="T24" fmla="*/ 102 w 652"/>
                <a:gd name="T25" fmla="*/ 924 h 1289"/>
                <a:gd name="T26" fmla="*/ 101 w 652"/>
                <a:gd name="T27" fmla="*/ 929 h 1289"/>
                <a:gd name="T28" fmla="*/ 135 w 652"/>
                <a:gd name="T29" fmla="*/ 927 h 1289"/>
                <a:gd name="T30" fmla="*/ 114 w 652"/>
                <a:gd name="T31" fmla="*/ 954 h 1289"/>
                <a:gd name="T32" fmla="*/ 152 w 652"/>
                <a:gd name="T33" fmla="*/ 930 h 1289"/>
                <a:gd name="T34" fmla="*/ 164 w 652"/>
                <a:gd name="T35" fmla="*/ 962 h 1289"/>
                <a:gd name="T36" fmla="*/ 163 w 652"/>
                <a:gd name="T37" fmla="*/ 907 h 1289"/>
                <a:gd name="T38" fmla="*/ 262 w 652"/>
                <a:gd name="T39" fmla="*/ 590 h 1289"/>
                <a:gd name="T40" fmla="*/ 258 w 652"/>
                <a:gd name="T41" fmla="*/ 1019 h 1289"/>
                <a:gd name="T42" fmla="*/ 286 w 652"/>
                <a:gd name="T43" fmla="*/ 1029 h 1289"/>
                <a:gd name="T44" fmla="*/ 288 w 652"/>
                <a:gd name="T45" fmla="*/ 1245 h 1289"/>
                <a:gd name="T46" fmla="*/ 288 w 652"/>
                <a:gd name="T47" fmla="*/ 1273 h 1289"/>
                <a:gd name="T48" fmla="*/ 351 w 652"/>
                <a:gd name="T49" fmla="*/ 1268 h 1289"/>
                <a:gd name="T50" fmla="*/ 387 w 652"/>
                <a:gd name="T51" fmla="*/ 1261 h 1289"/>
                <a:gd name="T52" fmla="*/ 303 w 652"/>
                <a:gd name="T53" fmla="*/ 1198 h 1289"/>
                <a:gd name="T54" fmla="*/ 301 w 652"/>
                <a:gd name="T55" fmla="*/ 1023 h 1289"/>
                <a:gd name="T56" fmla="*/ 408 w 652"/>
                <a:gd name="T57" fmla="*/ 1006 h 1289"/>
                <a:gd name="T58" fmla="*/ 406 w 652"/>
                <a:gd name="T59" fmla="*/ 1227 h 1289"/>
                <a:gd name="T60" fmla="*/ 401 w 652"/>
                <a:gd name="T61" fmla="*/ 1270 h 1289"/>
                <a:gd name="T62" fmla="*/ 490 w 652"/>
                <a:gd name="T63" fmla="*/ 1271 h 1289"/>
                <a:gd name="T64" fmla="*/ 533 w 652"/>
                <a:gd name="T65" fmla="*/ 1269 h 1289"/>
                <a:gd name="T66" fmla="*/ 503 w 652"/>
                <a:gd name="T67" fmla="*/ 1253 h 1289"/>
                <a:gd name="T68" fmla="*/ 422 w 652"/>
                <a:gd name="T69" fmla="*/ 1209 h 1289"/>
                <a:gd name="T70" fmla="*/ 422 w 652"/>
                <a:gd name="T71" fmla="*/ 1007 h 1289"/>
                <a:gd name="T72" fmla="*/ 461 w 652"/>
                <a:gd name="T73" fmla="*/ 1000 h 1289"/>
                <a:gd name="T74" fmla="*/ 412 w 652"/>
                <a:gd name="T75" fmla="*/ 608 h 1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52" h="1289">
                  <a:moveTo>
                    <a:pt x="412" y="608"/>
                  </a:moveTo>
                  <a:cubicBezTo>
                    <a:pt x="410" y="593"/>
                    <a:pt x="414" y="587"/>
                    <a:pt x="410" y="574"/>
                  </a:cubicBezTo>
                  <a:cubicBezTo>
                    <a:pt x="493" y="550"/>
                    <a:pt x="541" y="485"/>
                    <a:pt x="566" y="394"/>
                  </a:cubicBezTo>
                  <a:cubicBezTo>
                    <a:pt x="617" y="407"/>
                    <a:pt x="652" y="343"/>
                    <a:pt x="601" y="312"/>
                  </a:cubicBezTo>
                  <a:cubicBezTo>
                    <a:pt x="590" y="308"/>
                    <a:pt x="576" y="314"/>
                    <a:pt x="574" y="313"/>
                  </a:cubicBezTo>
                  <a:cubicBezTo>
                    <a:pt x="571" y="284"/>
                    <a:pt x="572" y="260"/>
                    <a:pt x="570" y="236"/>
                  </a:cubicBezTo>
                  <a:cubicBezTo>
                    <a:pt x="558" y="86"/>
                    <a:pt x="363" y="0"/>
                    <a:pt x="224" y="74"/>
                  </a:cubicBezTo>
                  <a:cubicBezTo>
                    <a:pt x="160" y="118"/>
                    <a:pt x="110" y="173"/>
                    <a:pt x="84" y="259"/>
                  </a:cubicBezTo>
                  <a:cubicBezTo>
                    <a:pt x="49" y="228"/>
                    <a:pt x="0" y="282"/>
                    <a:pt x="22" y="317"/>
                  </a:cubicBezTo>
                  <a:cubicBezTo>
                    <a:pt x="34" y="335"/>
                    <a:pt x="60" y="328"/>
                    <a:pt x="78" y="340"/>
                  </a:cubicBezTo>
                  <a:cubicBezTo>
                    <a:pt x="74" y="470"/>
                    <a:pt x="146" y="533"/>
                    <a:pt x="244" y="575"/>
                  </a:cubicBezTo>
                  <a:cubicBezTo>
                    <a:pt x="237" y="704"/>
                    <a:pt x="199" y="820"/>
                    <a:pt x="146" y="906"/>
                  </a:cubicBezTo>
                  <a:cubicBezTo>
                    <a:pt x="130" y="911"/>
                    <a:pt x="109" y="910"/>
                    <a:pt x="102" y="924"/>
                  </a:cubicBezTo>
                  <a:cubicBezTo>
                    <a:pt x="104" y="925"/>
                    <a:pt x="103" y="927"/>
                    <a:pt x="101" y="929"/>
                  </a:cubicBezTo>
                  <a:cubicBezTo>
                    <a:pt x="111" y="942"/>
                    <a:pt x="128" y="923"/>
                    <a:pt x="135" y="927"/>
                  </a:cubicBezTo>
                  <a:cubicBezTo>
                    <a:pt x="129" y="937"/>
                    <a:pt x="116" y="939"/>
                    <a:pt x="114" y="954"/>
                  </a:cubicBezTo>
                  <a:cubicBezTo>
                    <a:pt x="135" y="973"/>
                    <a:pt x="139" y="938"/>
                    <a:pt x="152" y="930"/>
                  </a:cubicBezTo>
                  <a:cubicBezTo>
                    <a:pt x="149" y="944"/>
                    <a:pt x="144" y="960"/>
                    <a:pt x="164" y="962"/>
                  </a:cubicBezTo>
                  <a:cubicBezTo>
                    <a:pt x="175" y="953"/>
                    <a:pt x="165" y="924"/>
                    <a:pt x="163" y="907"/>
                  </a:cubicBezTo>
                  <a:cubicBezTo>
                    <a:pt x="214" y="823"/>
                    <a:pt x="244" y="704"/>
                    <a:pt x="262" y="590"/>
                  </a:cubicBezTo>
                  <a:cubicBezTo>
                    <a:pt x="258" y="757"/>
                    <a:pt x="250" y="878"/>
                    <a:pt x="258" y="1019"/>
                  </a:cubicBezTo>
                  <a:cubicBezTo>
                    <a:pt x="266" y="1024"/>
                    <a:pt x="281" y="1028"/>
                    <a:pt x="286" y="1029"/>
                  </a:cubicBezTo>
                  <a:cubicBezTo>
                    <a:pt x="292" y="1094"/>
                    <a:pt x="288" y="1176"/>
                    <a:pt x="288" y="1245"/>
                  </a:cubicBezTo>
                  <a:cubicBezTo>
                    <a:pt x="281" y="1256"/>
                    <a:pt x="283" y="1262"/>
                    <a:pt x="288" y="1273"/>
                  </a:cubicBezTo>
                  <a:cubicBezTo>
                    <a:pt x="310" y="1274"/>
                    <a:pt x="330" y="1267"/>
                    <a:pt x="351" y="1268"/>
                  </a:cubicBezTo>
                  <a:cubicBezTo>
                    <a:pt x="363" y="1269"/>
                    <a:pt x="383" y="1279"/>
                    <a:pt x="387" y="1261"/>
                  </a:cubicBezTo>
                  <a:cubicBezTo>
                    <a:pt x="360" y="1237"/>
                    <a:pt x="327" y="1227"/>
                    <a:pt x="303" y="1198"/>
                  </a:cubicBezTo>
                  <a:cubicBezTo>
                    <a:pt x="301" y="1149"/>
                    <a:pt x="302" y="1079"/>
                    <a:pt x="301" y="1023"/>
                  </a:cubicBezTo>
                  <a:cubicBezTo>
                    <a:pt x="338" y="1019"/>
                    <a:pt x="366" y="1005"/>
                    <a:pt x="408" y="1006"/>
                  </a:cubicBezTo>
                  <a:cubicBezTo>
                    <a:pt x="418" y="1075"/>
                    <a:pt x="406" y="1157"/>
                    <a:pt x="406" y="1227"/>
                  </a:cubicBezTo>
                  <a:cubicBezTo>
                    <a:pt x="406" y="1246"/>
                    <a:pt x="414" y="1258"/>
                    <a:pt x="401" y="1270"/>
                  </a:cubicBezTo>
                  <a:cubicBezTo>
                    <a:pt x="418" y="1289"/>
                    <a:pt x="456" y="1271"/>
                    <a:pt x="490" y="1271"/>
                  </a:cubicBezTo>
                  <a:cubicBezTo>
                    <a:pt x="506" y="1271"/>
                    <a:pt x="522" y="1280"/>
                    <a:pt x="533" y="1269"/>
                  </a:cubicBezTo>
                  <a:cubicBezTo>
                    <a:pt x="536" y="1251"/>
                    <a:pt x="513" y="1256"/>
                    <a:pt x="503" y="1253"/>
                  </a:cubicBezTo>
                  <a:cubicBezTo>
                    <a:pt x="474" y="1243"/>
                    <a:pt x="444" y="1224"/>
                    <a:pt x="422" y="1209"/>
                  </a:cubicBezTo>
                  <a:cubicBezTo>
                    <a:pt x="427" y="1155"/>
                    <a:pt x="426" y="1062"/>
                    <a:pt x="422" y="1007"/>
                  </a:cubicBezTo>
                  <a:cubicBezTo>
                    <a:pt x="433" y="998"/>
                    <a:pt x="446" y="1006"/>
                    <a:pt x="461" y="1000"/>
                  </a:cubicBezTo>
                  <a:cubicBezTo>
                    <a:pt x="447" y="874"/>
                    <a:pt x="417" y="735"/>
                    <a:pt x="412" y="608"/>
                  </a:cubicBezTo>
                  <a:close/>
                </a:path>
              </a:pathLst>
            </a:custGeom>
            <a:solidFill>
              <a:srgbClr val="F3DE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5" name="Freeform 20"/>
            <p:cNvSpPr/>
            <p:nvPr/>
          </p:nvSpPr>
          <p:spPr bwMode="auto">
            <a:xfrm>
              <a:off x="2703" y="1381"/>
              <a:ext cx="498" cy="1127"/>
            </a:xfrm>
            <a:custGeom>
              <a:avLst/>
              <a:gdLst>
                <a:gd name="T0" fmla="*/ 162 w 211"/>
                <a:gd name="T1" fmla="*/ 46 h 477"/>
                <a:gd name="T2" fmla="*/ 160 w 211"/>
                <a:gd name="T3" fmla="*/ 12 h 477"/>
                <a:gd name="T4" fmla="*/ 166 w 211"/>
                <a:gd name="T5" fmla="*/ 10 h 477"/>
                <a:gd name="T6" fmla="*/ 166 w 211"/>
                <a:gd name="T7" fmla="*/ 0 h 477"/>
                <a:gd name="T8" fmla="*/ 144 w 211"/>
                <a:gd name="T9" fmla="*/ 7 h 477"/>
                <a:gd name="T10" fmla="*/ 12 w 211"/>
                <a:gd name="T11" fmla="*/ 10 h 477"/>
                <a:gd name="T12" fmla="*/ 11 w 211"/>
                <a:gd name="T13" fmla="*/ 54 h 477"/>
                <a:gd name="T14" fmla="*/ 8 w 211"/>
                <a:gd name="T15" fmla="*/ 457 h 477"/>
                <a:gd name="T16" fmla="*/ 36 w 211"/>
                <a:gd name="T17" fmla="*/ 467 h 477"/>
                <a:gd name="T18" fmla="*/ 37 w 211"/>
                <a:gd name="T19" fmla="*/ 477 h 477"/>
                <a:gd name="T20" fmla="*/ 51 w 211"/>
                <a:gd name="T21" fmla="*/ 475 h 477"/>
                <a:gd name="T22" fmla="*/ 51 w 211"/>
                <a:gd name="T23" fmla="*/ 461 h 477"/>
                <a:gd name="T24" fmla="*/ 148 w 211"/>
                <a:gd name="T25" fmla="*/ 444 h 477"/>
                <a:gd name="T26" fmla="*/ 172 w 211"/>
                <a:gd name="T27" fmla="*/ 445 h 477"/>
                <a:gd name="T28" fmla="*/ 211 w 211"/>
                <a:gd name="T29" fmla="*/ 438 h 477"/>
                <a:gd name="T30" fmla="*/ 162 w 211"/>
                <a:gd name="T31" fmla="*/ 46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1" h="477">
                  <a:moveTo>
                    <a:pt x="162" y="46"/>
                  </a:moveTo>
                  <a:cubicBezTo>
                    <a:pt x="160" y="31"/>
                    <a:pt x="164" y="25"/>
                    <a:pt x="160" y="12"/>
                  </a:cubicBezTo>
                  <a:cubicBezTo>
                    <a:pt x="162" y="12"/>
                    <a:pt x="164" y="11"/>
                    <a:pt x="166" y="10"/>
                  </a:cubicBezTo>
                  <a:cubicBezTo>
                    <a:pt x="166" y="7"/>
                    <a:pt x="166" y="4"/>
                    <a:pt x="166" y="0"/>
                  </a:cubicBezTo>
                  <a:cubicBezTo>
                    <a:pt x="158" y="1"/>
                    <a:pt x="151" y="7"/>
                    <a:pt x="144" y="7"/>
                  </a:cubicBezTo>
                  <a:cubicBezTo>
                    <a:pt x="104" y="29"/>
                    <a:pt x="53" y="27"/>
                    <a:pt x="12" y="10"/>
                  </a:cubicBezTo>
                  <a:cubicBezTo>
                    <a:pt x="13" y="25"/>
                    <a:pt x="13" y="39"/>
                    <a:pt x="11" y="54"/>
                  </a:cubicBezTo>
                  <a:cubicBezTo>
                    <a:pt x="7" y="207"/>
                    <a:pt x="0" y="323"/>
                    <a:pt x="8" y="457"/>
                  </a:cubicBezTo>
                  <a:cubicBezTo>
                    <a:pt x="16" y="462"/>
                    <a:pt x="31" y="466"/>
                    <a:pt x="36" y="467"/>
                  </a:cubicBezTo>
                  <a:cubicBezTo>
                    <a:pt x="36" y="470"/>
                    <a:pt x="37" y="474"/>
                    <a:pt x="37" y="477"/>
                  </a:cubicBezTo>
                  <a:cubicBezTo>
                    <a:pt x="42" y="476"/>
                    <a:pt x="46" y="475"/>
                    <a:pt x="51" y="475"/>
                  </a:cubicBezTo>
                  <a:cubicBezTo>
                    <a:pt x="51" y="470"/>
                    <a:pt x="51" y="465"/>
                    <a:pt x="51" y="461"/>
                  </a:cubicBezTo>
                  <a:cubicBezTo>
                    <a:pt x="85" y="457"/>
                    <a:pt x="111" y="445"/>
                    <a:pt x="148" y="444"/>
                  </a:cubicBezTo>
                  <a:cubicBezTo>
                    <a:pt x="156" y="443"/>
                    <a:pt x="164" y="443"/>
                    <a:pt x="172" y="445"/>
                  </a:cubicBezTo>
                  <a:cubicBezTo>
                    <a:pt x="184" y="436"/>
                    <a:pt x="197" y="444"/>
                    <a:pt x="211" y="438"/>
                  </a:cubicBezTo>
                  <a:cubicBezTo>
                    <a:pt x="197" y="312"/>
                    <a:pt x="162" y="70"/>
                    <a:pt x="162" y="46"/>
                  </a:cubicBezTo>
                  <a:close/>
                </a:path>
              </a:pathLst>
            </a:custGeom>
            <a:solidFill>
              <a:srgbClr val="E897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6" name="Freeform 21"/>
            <p:cNvSpPr/>
            <p:nvPr/>
          </p:nvSpPr>
          <p:spPr bwMode="auto">
            <a:xfrm>
              <a:off x="2715" y="1381"/>
              <a:ext cx="420" cy="595"/>
            </a:xfrm>
            <a:custGeom>
              <a:avLst/>
              <a:gdLst>
                <a:gd name="T0" fmla="*/ 0 w 178"/>
                <a:gd name="T1" fmla="*/ 252 h 252"/>
                <a:gd name="T2" fmla="*/ 121 w 178"/>
                <a:gd name="T3" fmla="*/ 237 h 252"/>
                <a:gd name="T4" fmla="*/ 178 w 178"/>
                <a:gd name="T5" fmla="*/ 233 h 252"/>
                <a:gd name="T6" fmla="*/ 157 w 178"/>
                <a:gd name="T7" fmla="*/ 46 h 252"/>
                <a:gd name="T8" fmla="*/ 155 w 178"/>
                <a:gd name="T9" fmla="*/ 12 h 252"/>
                <a:gd name="T10" fmla="*/ 161 w 178"/>
                <a:gd name="T11" fmla="*/ 10 h 252"/>
                <a:gd name="T12" fmla="*/ 161 w 178"/>
                <a:gd name="T13" fmla="*/ 0 h 252"/>
                <a:gd name="T14" fmla="*/ 137 w 178"/>
                <a:gd name="T15" fmla="*/ 10 h 252"/>
                <a:gd name="T16" fmla="*/ 7 w 178"/>
                <a:gd name="T17" fmla="*/ 10 h 252"/>
                <a:gd name="T18" fmla="*/ 6 w 178"/>
                <a:gd name="T19" fmla="*/ 54 h 252"/>
                <a:gd name="T20" fmla="*/ 0 w 178"/>
                <a:gd name="T21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8" h="252">
                  <a:moveTo>
                    <a:pt x="0" y="252"/>
                  </a:moveTo>
                  <a:cubicBezTo>
                    <a:pt x="36" y="244"/>
                    <a:pt x="78" y="238"/>
                    <a:pt x="121" y="237"/>
                  </a:cubicBezTo>
                  <a:cubicBezTo>
                    <a:pt x="141" y="233"/>
                    <a:pt x="157" y="232"/>
                    <a:pt x="178" y="233"/>
                  </a:cubicBezTo>
                  <a:cubicBezTo>
                    <a:pt x="171" y="176"/>
                    <a:pt x="157" y="63"/>
                    <a:pt x="157" y="46"/>
                  </a:cubicBezTo>
                  <a:cubicBezTo>
                    <a:pt x="155" y="31"/>
                    <a:pt x="159" y="25"/>
                    <a:pt x="155" y="12"/>
                  </a:cubicBezTo>
                  <a:cubicBezTo>
                    <a:pt x="157" y="12"/>
                    <a:pt x="159" y="11"/>
                    <a:pt x="161" y="10"/>
                  </a:cubicBezTo>
                  <a:cubicBezTo>
                    <a:pt x="161" y="7"/>
                    <a:pt x="161" y="4"/>
                    <a:pt x="161" y="0"/>
                  </a:cubicBezTo>
                  <a:cubicBezTo>
                    <a:pt x="153" y="1"/>
                    <a:pt x="145" y="9"/>
                    <a:pt x="137" y="10"/>
                  </a:cubicBezTo>
                  <a:cubicBezTo>
                    <a:pt x="98" y="31"/>
                    <a:pt x="48" y="27"/>
                    <a:pt x="7" y="10"/>
                  </a:cubicBezTo>
                  <a:cubicBezTo>
                    <a:pt x="8" y="25"/>
                    <a:pt x="8" y="39"/>
                    <a:pt x="6" y="54"/>
                  </a:cubicBezTo>
                  <a:cubicBezTo>
                    <a:pt x="4" y="126"/>
                    <a:pt x="2" y="190"/>
                    <a:pt x="0" y="252"/>
                  </a:cubicBezTo>
                  <a:close/>
                </a:path>
              </a:pathLst>
            </a:custGeom>
            <a:solidFill>
              <a:srgbClr val="DC3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7" name="Oval 22"/>
            <p:cNvSpPr>
              <a:spLocks noChangeArrowheads="1"/>
            </p:cNvSpPr>
            <p:nvPr/>
          </p:nvSpPr>
          <p:spPr bwMode="auto">
            <a:xfrm>
              <a:off x="3071" y="661"/>
              <a:ext cx="402" cy="399"/>
            </a:xfrm>
            <a:prstGeom prst="ellipse">
              <a:avLst/>
            </a:prstGeom>
            <a:solidFill>
              <a:srgbClr val="F5C9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8" name="Oval 23"/>
            <p:cNvSpPr>
              <a:spLocks noChangeArrowheads="1"/>
            </p:cNvSpPr>
            <p:nvPr/>
          </p:nvSpPr>
          <p:spPr bwMode="auto">
            <a:xfrm>
              <a:off x="2311" y="661"/>
              <a:ext cx="399" cy="399"/>
            </a:xfrm>
            <a:prstGeom prst="ellipse">
              <a:avLst/>
            </a:prstGeom>
            <a:solidFill>
              <a:srgbClr val="F5C9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24"/>
            <p:cNvSpPr/>
            <p:nvPr/>
          </p:nvSpPr>
          <p:spPr bwMode="auto">
            <a:xfrm>
              <a:off x="2698" y="531"/>
              <a:ext cx="111" cy="134"/>
            </a:xfrm>
            <a:custGeom>
              <a:avLst/>
              <a:gdLst>
                <a:gd name="T0" fmla="*/ 7 w 47"/>
                <a:gd name="T1" fmla="*/ 42 h 57"/>
                <a:gd name="T2" fmla="*/ 40 w 47"/>
                <a:gd name="T3" fmla="*/ 21 h 57"/>
                <a:gd name="T4" fmla="*/ 7 w 47"/>
                <a:gd name="T5" fmla="*/ 4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57">
                  <a:moveTo>
                    <a:pt x="7" y="42"/>
                  </a:moveTo>
                  <a:cubicBezTo>
                    <a:pt x="0" y="16"/>
                    <a:pt x="31" y="0"/>
                    <a:pt x="40" y="21"/>
                  </a:cubicBezTo>
                  <a:cubicBezTo>
                    <a:pt x="47" y="37"/>
                    <a:pt x="28" y="57"/>
                    <a:pt x="7" y="42"/>
                  </a:cubicBezTo>
                  <a:close/>
                </a:path>
              </a:pathLst>
            </a:custGeom>
            <a:solidFill>
              <a:srgbClr val="4228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0" name="Freeform 25"/>
            <p:cNvSpPr/>
            <p:nvPr/>
          </p:nvSpPr>
          <p:spPr bwMode="auto">
            <a:xfrm>
              <a:off x="2977" y="540"/>
              <a:ext cx="120" cy="121"/>
            </a:xfrm>
            <a:custGeom>
              <a:avLst/>
              <a:gdLst>
                <a:gd name="T0" fmla="*/ 51 w 51"/>
                <a:gd name="T1" fmla="*/ 26 h 51"/>
                <a:gd name="T2" fmla="*/ 47 w 51"/>
                <a:gd name="T3" fmla="*/ 45 h 51"/>
                <a:gd name="T4" fmla="*/ 23 w 51"/>
                <a:gd name="T5" fmla="*/ 48 h 51"/>
                <a:gd name="T6" fmla="*/ 51 w 51"/>
                <a:gd name="T7" fmla="*/ 26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51">
                  <a:moveTo>
                    <a:pt x="51" y="26"/>
                  </a:moveTo>
                  <a:cubicBezTo>
                    <a:pt x="49" y="31"/>
                    <a:pt x="47" y="36"/>
                    <a:pt x="47" y="45"/>
                  </a:cubicBezTo>
                  <a:cubicBezTo>
                    <a:pt x="39" y="46"/>
                    <a:pt x="35" y="51"/>
                    <a:pt x="23" y="48"/>
                  </a:cubicBezTo>
                  <a:cubicBezTo>
                    <a:pt x="0" y="26"/>
                    <a:pt x="35" y="0"/>
                    <a:pt x="51" y="26"/>
                  </a:cubicBezTo>
                  <a:close/>
                </a:path>
              </a:pathLst>
            </a:custGeom>
            <a:solidFill>
              <a:srgbClr val="4228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1" name="Freeform 26"/>
            <p:cNvSpPr/>
            <p:nvPr/>
          </p:nvSpPr>
          <p:spPr bwMode="auto">
            <a:xfrm>
              <a:off x="2419" y="793"/>
              <a:ext cx="957" cy="614"/>
            </a:xfrm>
            <a:custGeom>
              <a:avLst/>
              <a:gdLst>
                <a:gd name="T0" fmla="*/ 389 w 405"/>
                <a:gd name="T1" fmla="*/ 0 h 260"/>
                <a:gd name="T2" fmla="*/ 360 w 405"/>
                <a:gd name="T3" fmla="*/ 140 h 260"/>
                <a:gd name="T4" fmla="*/ 120 w 405"/>
                <a:gd name="T5" fmla="*/ 216 h 260"/>
                <a:gd name="T6" fmla="*/ 41 w 405"/>
                <a:gd name="T7" fmla="*/ 141 h 260"/>
                <a:gd name="T8" fmla="*/ 10 w 405"/>
                <a:gd name="T9" fmla="*/ 36 h 260"/>
                <a:gd name="T10" fmla="*/ 15 w 405"/>
                <a:gd name="T11" fmla="*/ 0 h 260"/>
                <a:gd name="T12" fmla="*/ 22 w 405"/>
                <a:gd name="T13" fmla="*/ 32 h 260"/>
                <a:gd name="T14" fmla="*/ 184 w 405"/>
                <a:gd name="T15" fmla="*/ 216 h 260"/>
                <a:gd name="T16" fmla="*/ 382 w 405"/>
                <a:gd name="T17" fmla="*/ 7 h 260"/>
                <a:gd name="T18" fmla="*/ 384 w 405"/>
                <a:gd name="T19" fmla="*/ 0 h 260"/>
                <a:gd name="T20" fmla="*/ 389 w 405"/>
                <a:gd name="T21" fmla="*/ 0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5" h="260">
                  <a:moveTo>
                    <a:pt x="389" y="0"/>
                  </a:moveTo>
                  <a:cubicBezTo>
                    <a:pt x="405" y="34"/>
                    <a:pt x="379" y="95"/>
                    <a:pt x="360" y="140"/>
                  </a:cubicBezTo>
                  <a:cubicBezTo>
                    <a:pt x="314" y="208"/>
                    <a:pt x="204" y="260"/>
                    <a:pt x="120" y="216"/>
                  </a:cubicBezTo>
                  <a:cubicBezTo>
                    <a:pt x="90" y="201"/>
                    <a:pt x="64" y="166"/>
                    <a:pt x="41" y="141"/>
                  </a:cubicBezTo>
                  <a:cubicBezTo>
                    <a:pt x="28" y="113"/>
                    <a:pt x="17" y="77"/>
                    <a:pt x="10" y="36"/>
                  </a:cubicBezTo>
                  <a:cubicBezTo>
                    <a:pt x="8" y="24"/>
                    <a:pt x="0" y="5"/>
                    <a:pt x="15" y="0"/>
                  </a:cubicBezTo>
                  <a:cubicBezTo>
                    <a:pt x="32" y="10"/>
                    <a:pt x="21" y="17"/>
                    <a:pt x="22" y="32"/>
                  </a:cubicBezTo>
                  <a:cubicBezTo>
                    <a:pt x="28" y="127"/>
                    <a:pt x="97" y="211"/>
                    <a:pt x="184" y="216"/>
                  </a:cubicBezTo>
                  <a:cubicBezTo>
                    <a:pt x="286" y="222"/>
                    <a:pt x="377" y="144"/>
                    <a:pt x="382" y="7"/>
                  </a:cubicBezTo>
                  <a:cubicBezTo>
                    <a:pt x="381" y="3"/>
                    <a:pt x="384" y="3"/>
                    <a:pt x="384" y="0"/>
                  </a:cubicBezTo>
                  <a:cubicBezTo>
                    <a:pt x="386" y="0"/>
                    <a:pt x="388" y="0"/>
                    <a:pt x="389" y="0"/>
                  </a:cubicBezTo>
                  <a:close/>
                </a:path>
              </a:pathLst>
            </a:custGeom>
            <a:solidFill>
              <a:srgbClr val="4228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2" name="Freeform 27"/>
            <p:cNvSpPr>
              <a:spLocks noEditPoints="1"/>
            </p:cNvSpPr>
            <p:nvPr/>
          </p:nvSpPr>
          <p:spPr bwMode="auto">
            <a:xfrm>
              <a:off x="2112" y="54"/>
              <a:ext cx="1540" cy="3044"/>
            </a:xfrm>
            <a:custGeom>
              <a:avLst/>
              <a:gdLst>
                <a:gd name="T0" fmla="*/ 566 w 652"/>
                <a:gd name="T1" fmla="*/ 394 h 1289"/>
                <a:gd name="T2" fmla="*/ 461 w 652"/>
                <a:gd name="T3" fmla="*/ 1000 h 1289"/>
                <a:gd name="T4" fmla="*/ 503 w 652"/>
                <a:gd name="T5" fmla="*/ 1253 h 1289"/>
                <a:gd name="T6" fmla="*/ 401 w 652"/>
                <a:gd name="T7" fmla="*/ 1270 h 1289"/>
                <a:gd name="T8" fmla="*/ 301 w 652"/>
                <a:gd name="T9" fmla="*/ 1023 h 1289"/>
                <a:gd name="T10" fmla="*/ 351 w 652"/>
                <a:gd name="T11" fmla="*/ 1268 h 1289"/>
                <a:gd name="T12" fmla="*/ 286 w 652"/>
                <a:gd name="T13" fmla="*/ 1029 h 1289"/>
                <a:gd name="T14" fmla="*/ 163 w 652"/>
                <a:gd name="T15" fmla="*/ 907 h 1289"/>
                <a:gd name="T16" fmla="*/ 114 w 652"/>
                <a:gd name="T17" fmla="*/ 954 h 1289"/>
                <a:gd name="T18" fmla="*/ 102 w 652"/>
                <a:gd name="T19" fmla="*/ 924 h 1289"/>
                <a:gd name="T20" fmla="*/ 78 w 652"/>
                <a:gd name="T21" fmla="*/ 340 h 1289"/>
                <a:gd name="T22" fmla="*/ 224 w 652"/>
                <a:gd name="T23" fmla="*/ 74 h 1289"/>
                <a:gd name="T24" fmla="*/ 465 w 652"/>
                <a:gd name="T25" fmla="*/ 101 h 1289"/>
                <a:gd name="T26" fmla="*/ 205 w 652"/>
                <a:gd name="T27" fmla="*/ 543 h 1289"/>
                <a:gd name="T28" fmla="*/ 428 w 652"/>
                <a:gd name="T29" fmla="*/ 556 h 1289"/>
                <a:gd name="T30" fmla="*/ 45 w 652"/>
                <a:gd name="T31" fmla="*/ 265 h 1289"/>
                <a:gd name="T32" fmla="*/ 83 w 652"/>
                <a:gd name="T33" fmla="*/ 280 h 1289"/>
                <a:gd name="T34" fmla="*/ 597 w 652"/>
                <a:gd name="T35" fmla="*/ 372 h 1289"/>
                <a:gd name="T36" fmla="*/ 575 w 652"/>
                <a:gd name="T37" fmla="*/ 339 h 1289"/>
                <a:gd name="T38" fmla="*/ 81 w 652"/>
                <a:gd name="T39" fmla="*/ 309 h 1289"/>
                <a:gd name="T40" fmla="*/ 573 w 652"/>
                <a:gd name="T41" fmla="*/ 365 h 1289"/>
                <a:gd name="T42" fmla="*/ 573 w 652"/>
                <a:gd name="T43" fmla="*/ 365 h 1289"/>
                <a:gd name="T44" fmla="*/ 388 w 652"/>
                <a:gd name="T45" fmla="*/ 580 h 1289"/>
                <a:gd name="T46" fmla="*/ 366 w 652"/>
                <a:gd name="T47" fmla="*/ 614 h 1289"/>
                <a:gd name="T48" fmla="*/ 356 w 652"/>
                <a:gd name="T49" fmla="*/ 616 h 1289"/>
                <a:gd name="T50" fmla="*/ 298 w 652"/>
                <a:gd name="T51" fmla="*/ 619 h 1289"/>
                <a:gd name="T52" fmla="*/ 311 w 652"/>
                <a:gd name="T53" fmla="*/ 615 h 1289"/>
                <a:gd name="T54" fmla="*/ 310 w 652"/>
                <a:gd name="T55" fmla="*/ 589 h 1289"/>
                <a:gd name="T56" fmla="*/ 398 w 652"/>
                <a:gd name="T57" fmla="*/ 631 h 1289"/>
                <a:gd name="T58" fmla="*/ 355 w 652"/>
                <a:gd name="T59" fmla="*/ 662 h 1289"/>
                <a:gd name="T60" fmla="*/ 355 w 652"/>
                <a:gd name="T61" fmla="*/ 628 h 1289"/>
                <a:gd name="T62" fmla="*/ 317 w 652"/>
                <a:gd name="T63" fmla="*/ 666 h 1289"/>
                <a:gd name="T64" fmla="*/ 314 w 652"/>
                <a:gd name="T65" fmla="*/ 630 h 1289"/>
                <a:gd name="T66" fmla="*/ 302 w 652"/>
                <a:gd name="T67" fmla="*/ 668 h 1289"/>
                <a:gd name="T68" fmla="*/ 395 w 652"/>
                <a:gd name="T69" fmla="*/ 705 h 1289"/>
                <a:gd name="T70" fmla="*/ 391 w 652"/>
                <a:gd name="T71" fmla="*/ 671 h 1289"/>
                <a:gd name="T72" fmla="*/ 379 w 652"/>
                <a:gd name="T73" fmla="*/ 707 h 1289"/>
                <a:gd name="T74" fmla="*/ 318 w 652"/>
                <a:gd name="T75" fmla="*/ 681 h 1289"/>
                <a:gd name="T76" fmla="*/ 342 w 652"/>
                <a:gd name="T77" fmla="*/ 680 h 1289"/>
                <a:gd name="T78" fmla="*/ 272 w 652"/>
                <a:gd name="T79" fmla="*/ 716 h 1289"/>
                <a:gd name="T80" fmla="*/ 272 w 652"/>
                <a:gd name="T81" fmla="*/ 685 h 1289"/>
                <a:gd name="T82" fmla="*/ 414 w 652"/>
                <a:gd name="T83" fmla="*/ 719 h 1289"/>
                <a:gd name="T84" fmla="*/ 361 w 652"/>
                <a:gd name="T85" fmla="*/ 751 h 1289"/>
                <a:gd name="T86" fmla="*/ 360 w 652"/>
                <a:gd name="T87" fmla="*/ 724 h 1289"/>
                <a:gd name="T88" fmla="*/ 347 w 652"/>
                <a:gd name="T89" fmla="*/ 752 h 1289"/>
                <a:gd name="T90" fmla="*/ 271 w 652"/>
                <a:gd name="T91" fmla="*/ 732 h 1289"/>
                <a:gd name="T92" fmla="*/ 300 w 652"/>
                <a:gd name="T93" fmla="*/ 727 h 1289"/>
                <a:gd name="T94" fmla="*/ 418 w 652"/>
                <a:gd name="T95" fmla="*/ 789 h 1289"/>
                <a:gd name="T96" fmla="*/ 389 w 652"/>
                <a:gd name="T97" fmla="*/ 789 h 1289"/>
                <a:gd name="T98" fmla="*/ 321 w 652"/>
                <a:gd name="T99" fmla="*/ 767 h 1289"/>
                <a:gd name="T100" fmla="*/ 348 w 652"/>
                <a:gd name="T101" fmla="*/ 767 h 1289"/>
                <a:gd name="T102" fmla="*/ 269 w 652"/>
                <a:gd name="T103" fmla="*/ 795 h 1289"/>
                <a:gd name="T104" fmla="*/ 271 w 652"/>
                <a:gd name="T105" fmla="*/ 768 h 1289"/>
                <a:gd name="T106" fmla="*/ 353 w 652"/>
                <a:gd name="T107" fmla="*/ 997 h 1289"/>
                <a:gd name="T108" fmla="*/ 375 w 652"/>
                <a:gd name="T109" fmla="*/ 992 h 1289"/>
                <a:gd name="T110" fmla="*/ 273 w 652"/>
                <a:gd name="T111" fmla="*/ 814 h 1289"/>
                <a:gd name="T112" fmla="*/ 301 w 652"/>
                <a:gd name="T113" fmla="*/ 1224 h 1289"/>
                <a:gd name="T114" fmla="*/ 425 w 652"/>
                <a:gd name="T115" fmla="*/ 1262 h 1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52" h="1289">
                  <a:moveTo>
                    <a:pt x="574" y="313"/>
                  </a:moveTo>
                  <a:cubicBezTo>
                    <a:pt x="576" y="314"/>
                    <a:pt x="590" y="308"/>
                    <a:pt x="601" y="312"/>
                  </a:cubicBezTo>
                  <a:cubicBezTo>
                    <a:pt x="652" y="343"/>
                    <a:pt x="617" y="407"/>
                    <a:pt x="566" y="394"/>
                  </a:cubicBezTo>
                  <a:cubicBezTo>
                    <a:pt x="541" y="485"/>
                    <a:pt x="493" y="550"/>
                    <a:pt x="410" y="574"/>
                  </a:cubicBezTo>
                  <a:cubicBezTo>
                    <a:pt x="414" y="587"/>
                    <a:pt x="410" y="593"/>
                    <a:pt x="412" y="608"/>
                  </a:cubicBezTo>
                  <a:cubicBezTo>
                    <a:pt x="412" y="608"/>
                    <a:pt x="447" y="874"/>
                    <a:pt x="461" y="1000"/>
                  </a:cubicBezTo>
                  <a:cubicBezTo>
                    <a:pt x="446" y="1006"/>
                    <a:pt x="433" y="998"/>
                    <a:pt x="422" y="1007"/>
                  </a:cubicBezTo>
                  <a:cubicBezTo>
                    <a:pt x="426" y="1062"/>
                    <a:pt x="427" y="1155"/>
                    <a:pt x="422" y="1209"/>
                  </a:cubicBezTo>
                  <a:cubicBezTo>
                    <a:pt x="444" y="1224"/>
                    <a:pt x="474" y="1243"/>
                    <a:pt x="503" y="1253"/>
                  </a:cubicBezTo>
                  <a:cubicBezTo>
                    <a:pt x="513" y="1256"/>
                    <a:pt x="536" y="1251"/>
                    <a:pt x="533" y="1269"/>
                  </a:cubicBezTo>
                  <a:cubicBezTo>
                    <a:pt x="522" y="1280"/>
                    <a:pt x="506" y="1271"/>
                    <a:pt x="490" y="1271"/>
                  </a:cubicBezTo>
                  <a:cubicBezTo>
                    <a:pt x="456" y="1271"/>
                    <a:pt x="418" y="1289"/>
                    <a:pt x="401" y="1270"/>
                  </a:cubicBezTo>
                  <a:cubicBezTo>
                    <a:pt x="414" y="1258"/>
                    <a:pt x="406" y="1246"/>
                    <a:pt x="406" y="1227"/>
                  </a:cubicBezTo>
                  <a:cubicBezTo>
                    <a:pt x="406" y="1157"/>
                    <a:pt x="418" y="1075"/>
                    <a:pt x="408" y="1006"/>
                  </a:cubicBezTo>
                  <a:cubicBezTo>
                    <a:pt x="366" y="1005"/>
                    <a:pt x="338" y="1019"/>
                    <a:pt x="301" y="1023"/>
                  </a:cubicBezTo>
                  <a:cubicBezTo>
                    <a:pt x="302" y="1079"/>
                    <a:pt x="301" y="1149"/>
                    <a:pt x="303" y="1198"/>
                  </a:cubicBezTo>
                  <a:cubicBezTo>
                    <a:pt x="327" y="1227"/>
                    <a:pt x="360" y="1237"/>
                    <a:pt x="387" y="1261"/>
                  </a:cubicBezTo>
                  <a:cubicBezTo>
                    <a:pt x="383" y="1279"/>
                    <a:pt x="363" y="1269"/>
                    <a:pt x="351" y="1268"/>
                  </a:cubicBezTo>
                  <a:cubicBezTo>
                    <a:pt x="330" y="1267"/>
                    <a:pt x="310" y="1274"/>
                    <a:pt x="288" y="1273"/>
                  </a:cubicBezTo>
                  <a:cubicBezTo>
                    <a:pt x="283" y="1262"/>
                    <a:pt x="281" y="1256"/>
                    <a:pt x="288" y="1245"/>
                  </a:cubicBezTo>
                  <a:cubicBezTo>
                    <a:pt x="288" y="1176"/>
                    <a:pt x="292" y="1094"/>
                    <a:pt x="286" y="1029"/>
                  </a:cubicBezTo>
                  <a:cubicBezTo>
                    <a:pt x="281" y="1028"/>
                    <a:pt x="266" y="1024"/>
                    <a:pt x="258" y="1019"/>
                  </a:cubicBezTo>
                  <a:cubicBezTo>
                    <a:pt x="250" y="878"/>
                    <a:pt x="258" y="757"/>
                    <a:pt x="262" y="590"/>
                  </a:cubicBezTo>
                  <a:cubicBezTo>
                    <a:pt x="244" y="704"/>
                    <a:pt x="214" y="823"/>
                    <a:pt x="163" y="907"/>
                  </a:cubicBezTo>
                  <a:cubicBezTo>
                    <a:pt x="165" y="924"/>
                    <a:pt x="175" y="953"/>
                    <a:pt x="164" y="962"/>
                  </a:cubicBezTo>
                  <a:cubicBezTo>
                    <a:pt x="144" y="960"/>
                    <a:pt x="149" y="944"/>
                    <a:pt x="152" y="930"/>
                  </a:cubicBezTo>
                  <a:cubicBezTo>
                    <a:pt x="139" y="938"/>
                    <a:pt x="135" y="973"/>
                    <a:pt x="114" y="954"/>
                  </a:cubicBezTo>
                  <a:cubicBezTo>
                    <a:pt x="116" y="939"/>
                    <a:pt x="129" y="937"/>
                    <a:pt x="135" y="927"/>
                  </a:cubicBezTo>
                  <a:cubicBezTo>
                    <a:pt x="128" y="923"/>
                    <a:pt x="111" y="942"/>
                    <a:pt x="101" y="929"/>
                  </a:cubicBezTo>
                  <a:cubicBezTo>
                    <a:pt x="103" y="927"/>
                    <a:pt x="104" y="925"/>
                    <a:pt x="102" y="924"/>
                  </a:cubicBezTo>
                  <a:cubicBezTo>
                    <a:pt x="109" y="910"/>
                    <a:pt x="130" y="911"/>
                    <a:pt x="146" y="906"/>
                  </a:cubicBezTo>
                  <a:cubicBezTo>
                    <a:pt x="199" y="820"/>
                    <a:pt x="237" y="704"/>
                    <a:pt x="244" y="575"/>
                  </a:cubicBezTo>
                  <a:cubicBezTo>
                    <a:pt x="146" y="533"/>
                    <a:pt x="74" y="470"/>
                    <a:pt x="78" y="340"/>
                  </a:cubicBezTo>
                  <a:cubicBezTo>
                    <a:pt x="60" y="328"/>
                    <a:pt x="34" y="335"/>
                    <a:pt x="22" y="317"/>
                  </a:cubicBezTo>
                  <a:cubicBezTo>
                    <a:pt x="0" y="282"/>
                    <a:pt x="49" y="228"/>
                    <a:pt x="84" y="259"/>
                  </a:cubicBezTo>
                  <a:cubicBezTo>
                    <a:pt x="110" y="173"/>
                    <a:pt x="160" y="118"/>
                    <a:pt x="224" y="74"/>
                  </a:cubicBezTo>
                  <a:cubicBezTo>
                    <a:pt x="363" y="0"/>
                    <a:pt x="558" y="86"/>
                    <a:pt x="570" y="236"/>
                  </a:cubicBezTo>
                  <a:cubicBezTo>
                    <a:pt x="572" y="260"/>
                    <a:pt x="571" y="284"/>
                    <a:pt x="574" y="313"/>
                  </a:cubicBezTo>
                  <a:close/>
                  <a:moveTo>
                    <a:pt x="465" y="101"/>
                  </a:moveTo>
                  <a:cubicBezTo>
                    <a:pt x="415" y="68"/>
                    <a:pt x="331" y="47"/>
                    <a:pt x="270" y="68"/>
                  </a:cubicBezTo>
                  <a:cubicBezTo>
                    <a:pt x="169" y="102"/>
                    <a:pt x="84" y="213"/>
                    <a:pt x="89" y="357"/>
                  </a:cubicBezTo>
                  <a:cubicBezTo>
                    <a:pt x="92" y="446"/>
                    <a:pt x="139" y="508"/>
                    <a:pt x="205" y="543"/>
                  </a:cubicBezTo>
                  <a:cubicBezTo>
                    <a:pt x="212" y="546"/>
                    <a:pt x="222" y="546"/>
                    <a:pt x="229" y="550"/>
                  </a:cubicBezTo>
                  <a:cubicBezTo>
                    <a:pt x="236" y="553"/>
                    <a:pt x="240" y="561"/>
                    <a:pt x="245" y="563"/>
                  </a:cubicBezTo>
                  <a:cubicBezTo>
                    <a:pt x="299" y="582"/>
                    <a:pt x="374" y="580"/>
                    <a:pt x="428" y="556"/>
                  </a:cubicBezTo>
                  <a:cubicBezTo>
                    <a:pt x="544" y="504"/>
                    <a:pt x="586" y="336"/>
                    <a:pt x="546" y="179"/>
                  </a:cubicBezTo>
                  <a:cubicBezTo>
                    <a:pt x="521" y="147"/>
                    <a:pt x="500" y="124"/>
                    <a:pt x="465" y="101"/>
                  </a:cubicBezTo>
                  <a:close/>
                  <a:moveTo>
                    <a:pt x="45" y="265"/>
                  </a:moveTo>
                  <a:cubicBezTo>
                    <a:pt x="33" y="273"/>
                    <a:pt x="26" y="318"/>
                    <a:pt x="47" y="313"/>
                  </a:cubicBezTo>
                  <a:cubicBezTo>
                    <a:pt x="38" y="308"/>
                    <a:pt x="36" y="300"/>
                    <a:pt x="38" y="294"/>
                  </a:cubicBezTo>
                  <a:cubicBezTo>
                    <a:pt x="45" y="277"/>
                    <a:pt x="72" y="284"/>
                    <a:pt x="83" y="280"/>
                  </a:cubicBezTo>
                  <a:cubicBezTo>
                    <a:pt x="81" y="273"/>
                    <a:pt x="74" y="271"/>
                    <a:pt x="72" y="265"/>
                  </a:cubicBezTo>
                  <a:cubicBezTo>
                    <a:pt x="60" y="262"/>
                    <a:pt x="55" y="266"/>
                    <a:pt x="45" y="265"/>
                  </a:cubicBezTo>
                  <a:close/>
                  <a:moveTo>
                    <a:pt x="597" y="372"/>
                  </a:moveTo>
                  <a:cubicBezTo>
                    <a:pt x="588" y="383"/>
                    <a:pt x="573" y="373"/>
                    <a:pt x="568" y="377"/>
                  </a:cubicBezTo>
                  <a:cubicBezTo>
                    <a:pt x="604" y="401"/>
                    <a:pt x="632" y="336"/>
                    <a:pt x="591" y="323"/>
                  </a:cubicBezTo>
                  <a:cubicBezTo>
                    <a:pt x="586" y="329"/>
                    <a:pt x="577" y="330"/>
                    <a:pt x="575" y="339"/>
                  </a:cubicBezTo>
                  <a:cubicBezTo>
                    <a:pt x="599" y="335"/>
                    <a:pt x="608" y="357"/>
                    <a:pt x="597" y="372"/>
                  </a:cubicBezTo>
                  <a:close/>
                  <a:moveTo>
                    <a:pt x="55" y="295"/>
                  </a:moveTo>
                  <a:cubicBezTo>
                    <a:pt x="51" y="313"/>
                    <a:pt x="74" y="311"/>
                    <a:pt x="81" y="309"/>
                  </a:cubicBezTo>
                  <a:cubicBezTo>
                    <a:pt x="75" y="309"/>
                    <a:pt x="80" y="300"/>
                    <a:pt x="79" y="297"/>
                  </a:cubicBezTo>
                  <a:cubicBezTo>
                    <a:pt x="67" y="296"/>
                    <a:pt x="66" y="293"/>
                    <a:pt x="55" y="295"/>
                  </a:cubicBezTo>
                  <a:close/>
                  <a:moveTo>
                    <a:pt x="573" y="365"/>
                  </a:moveTo>
                  <a:cubicBezTo>
                    <a:pt x="574" y="359"/>
                    <a:pt x="581" y="365"/>
                    <a:pt x="583" y="366"/>
                  </a:cubicBezTo>
                  <a:cubicBezTo>
                    <a:pt x="583" y="362"/>
                    <a:pt x="583" y="358"/>
                    <a:pt x="584" y="354"/>
                  </a:cubicBezTo>
                  <a:cubicBezTo>
                    <a:pt x="574" y="350"/>
                    <a:pt x="567" y="361"/>
                    <a:pt x="573" y="365"/>
                  </a:cubicBezTo>
                  <a:close/>
                  <a:moveTo>
                    <a:pt x="380" y="582"/>
                  </a:moveTo>
                  <a:cubicBezTo>
                    <a:pt x="380" y="595"/>
                    <a:pt x="380" y="608"/>
                    <a:pt x="388" y="614"/>
                  </a:cubicBezTo>
                  <a:cubicBezTo>
                    <a:pt x="400" y="612"/>
                    <a:pt x="398" y="582"/>
                    <a:pt x="388" y="580"/>
                  </a:cubicBezTo>
                  <a:cubicBezTo>
                    <a:pt x="387" y="583"/>
                    <a:pt x="384" y="582"/>
                    <a:pt x="380" y="582"/>
                  </a:cubicBezTo>
                  <a:close/>
                  <a:moveTo>
                    <a:pt x="356" y="616"/>
                  </a:moveTo>
                  <a:cubicBezTo>
                    <a:pt x="357" y="613"/>
                    <a:pt x="362" y="614"/>
                    <a:pt x="366" y="614"/>
                  </a:cubicBezTo>
                  <a:cubicBezTo>
                    <a:pt x="368" y="602"/>
                    <a:pt x="364" y="595"/>
                    <a:pt x="363" y="585"/>
                  </a:cubicBezTo>
                  <a:cubicBezTo>
                    <a:pt x="361" y="585"/>
                    <a:pt x="358" y="585"/>
                    <a:pt x="356" y="585"/>
                  </a:cubicBezTo>
                  <a:cubicBezTo>
                    <a:pt x="347" y="589"/>
                    <a:pt x="349" y="612"/>
                    <a:pt x="356" y="616"/>
                  </a:cubicBezTo>
                  <a:close/>
                  <a:moveTo>
                    <a:pt x="274" y="584"/>
                  </a:moveTo>
                  <a:cubicBezTo>
                    <a:pt x="278" y="593"/>
                    <a:pt x="272" y="610"/>
                    <a:pt x="277" y="618"/>
                  </a:cubicBezTo>
                  <a:cubicBezTo>
                    <a:pt x="284" y="615"/>
                    <a:pt x="290" y="617"/>
                    <a:pt x="298" y="619"/>
                  </a:cubicBezTo>
                  <a:cubicBezTo>
                    <a:pt x="296" y="604"/>
                    <a:pt x="296" y="575"/>
                    <a:pt x="274" y="584"/>
                  </a:cubicBezTo>
                  <a:close/>
                  <a:moveTo>
                    <a:pt x="310" y="589"/>
                  </a:moveTo>
                  <a:cubicBezTo>
                    <a:pt x="307" y="600"/>
                    <a:pt x="313" y="605"/>
                    <a:pt x="311" y="615"/>
                  </a:cubicBezTo>
                  <a:cubicBezTo>
                    <a:pt x="316" y="619"/>
                    <a:pt x="328" y="615"/>
                    <a:pt x="337" y="615"/>
                  </a:cubicBezTo>
                  <a:cubicBezTo>
                    <a:pt x="339" y="603"/>
                    <a:pt x="332" y="600"/>
                    <a:pt x="334" y="588"/>
                  </a:cubicBezTo>
                  <a:cubicBezTo>
                    <a:pt x="326" y="588"/>
                    <a:pt x="315" y="585"/>
                    <a:pt x="310" y="589"/>
                  </a:cubicBezTo>
                  <a:close/>
                  <a:moveTo>
                    <a:pt x="389" y="657"/>
                  </a:moveTo>
                  <a:cubicBezTo>
                    <a:pt x="396" y="659"/>
                    <a:pt x="398" y="655"/>
                    <a:pt x="404" y="656"/>
                  </a:cubicBezTo>
                  <a:cubicBezTo>
                    <a:pt x="404" y="646"/>
                    <a:pt x="403" y="636"/>
                    <a:pt x="398" y="631"/>
                  </a:cubicBezTo>
                  <a:cubicBezTo>
                    <a:pt x="396" y="637"/>
                    <a:pt x="393" y="624"/>
                    <a:pt x="384" y="628"/>
                  </a:cubicBezTo>
                  <a:cubicBezTo>
                    <a:pt x="385" y="638"/>
                    <a:pt x="389" y="646"/>
                    <a:pt x="389" y="657"/>
                  </a:cubicBezTo>
                  <a:close/>
                  <a:moveTo>
                    <a:pt x="355" y="662"/>
                  </a:moveTo>
                  <a:cubicBezTo>
                    <a:pt x="362" y="662"/>
                    <a:pt x="371" y="664"/>
                    <a:pt x="375" y="661"/>
                  </a:cubicBezTo>
                  <a:cubicBezTo>
                    <a:pt x="376" y="648"/>
                    <a:pt x="368" y="642"/>
                    <a:pt x="370" y="629"/>
                  </a:cubicBezTo>
                  <a:cubicBezTo>
                    <a:pt x="365" y="629"/>
                    <a:pt x="360" y="628"/>
                    <a:pt x="355" y="628"/>
                  </a:cubicBezTo>
                  <a:cubicBezTo>
                    <a:pt x="355" y="640"/>
                    <a:pt x="352" y="653"/>
                    <a:pt x="355" y="662"/>
                  </a:cubicBezTo>
                  <a:close/>
                  <a:moveTo>
                    <a:pt x="314" y="630"/>
                  </a:moveTo>
                  <a:cubicBezTo>
                    <a:pt x="312" y="645"/>
                    <a:pt x="315" y="655"/>
                    <a:pt x="317" y="666"/>
                  </a:cubicBezTo>
                  <a:cubicBezTo>
                    <a:pt x="328" y="670"/>
                    <a:pt x="335" y="660"/>
                    <a:pt x="341" y="665"/>
                  </a:cubicBezTo>
                  <a:cubicBezTo>
                    <a:pt x="340" y="654"/>
                    <a:pt x="339" y="643"/>
                    <a:pt x="341" y="629"/>
                  </a:cubicBezTo>
                  <a:cubicBezTo>
                    <a:pt x="329" y="629"/>
                    <a:pt x="329" y="630"/>
                    <a:pt x="314" y="630"/>
                  </a:cubicBezTo>
                  <a:close/>
                  <a:moveTo>
                    <a:pt x="273" y="634"/>
                  </a:moveTo>
                  <a:cubicBezTo>
                    <a:pt x="277" y="644"/>
                    <a:pt x="271" y="662"/>
                    <a:pt x="276" y="670"/>
                  </a:cubicBezTo>
                  <a:cubicBezTo>
                    <a:pt x="283" y="663"/>
                    <a:pt x="290" y="671"/>
                    <a:pt x="302" y="668"/>
                  </a:cubicBezTo>
                  <a:cubicBezTo>
                    <a:pt x="304" y="653"/>
                    <a:pt x="298" y="646"/>
                    <a:pt x="300" y="631"/>
                  </a:cubicBezTo>
                  <a:cubicBezTo>
                    <a:pt x="289" y="630"/>
                    <a:pt x="282" y="634"/>
                    <a:pt x="273" y="634"/>
                  </a:cubicBezTo>
                  <a:close/>
                  <a:moveTo>
                    <a:pt x="395" y="705"/>
                  </a:moveTo>
                  <a:cubicBezTo>
                    <a:pt x="404" y="706"/>
                    <a:pt x="409" y="702"/>
                    <a:pt x="413" y="697"/>
                  </a:cubicBezTo>
                  <a:cubicBezTo>
                    <a:pt x="410" y="692"/>
                    <a:pt x="410" y="683"/>
                    <a:pt x="410" y="675"/>
                  </a:cubicBezTo>
                  <a:cubicBezTo>
                    <a:pt x="404" y="673"/>
                    <a:pt x="399" y="671"/>
                    <a:pt x="391" y="671"/>
                  </a:cubicBezTo>
                  <a:cubicBezTo>
                    <a:pt x="390" y="682"/>
                    <a:pt x="396" y="689"/>
                    <a:pt x="395" y="705"/>
                  </a:cubicBezTo>
                  <a:close/>
                  <a:moveTo>
                    <a:pt x="359" y="710"/>
                  </a:moveTo>
                  <a:cubicBezTo>
                    <a:pt x="365" y="708"/>
                    <a:pt x="374" y="709"/>
                    <a:pt x="379" y="707"/>
                  </a:cubicBezTo>
                  <a:cubicBezTo>
                    <a:pt x="383" y="698"/>
                    <a:pt x="376" y="687"/>
                    <a:pt x="376" y="675"/>
                  </a:cubicBezTo>
                  <a:cubicBezTo>
                    <a:pt x="349" y="667"/>
                    <a:pt x="356" y="696"/>
                    <a:pt x="359" y="710"/>
                  </a:cubicBezTo>
                  <a:close/>
                  <a:moveTo>
                    <a:pt x="318" y="681"/>
                  </a:moveTo>
                  <a:cubicBezTo>
                    <a:pt x="316" y="695"/>
                    <a:pt x="323" y="703"/>
                    <a:pt x="318" y="714"/>
                  </a:cubicBezTo>
                  <a:cubicBezTo>
                    <a:pt x="329" y="718"/>
                    <a:pt x="336" y="708"/>
                    <a:pt x="342" y="714"/>
                  </a:cubicBezTo>
                  <a:cubicBezTo>
                    <a:pt x="345" y="700"/>
                    <a:pt x="339" y="693"/>
                    <a:pt x="342" y="680"/>
                  </a:cubicBezTo>
                  <a:cubicBezTo>
                    <a:pt x="332" y="677"/>
                    <a:pt x="328" y="682"/>
                    <a:pt x="318" y="681"/>
                  </a:cubicBezTo>
                  <a:close/>
                  <a:moveTo>
                    <a:pt x="272" y="685"/>
                  </a:moveTo>
                  <a:cubicBezTo>
                    <a:pt x="273" y="694"/>
                    <a:pt x="267" y="710"/>
                    <a:pt x="272" y="716"/>
                  </a:cubicBezTo>
                  <a:cubicBezTo>
                    <a:pt x="282" y="712"/>
                    <a:pt x="290" y="719"/>
                    <a:pt x="304" y="713"/>
                  </a:cubicBezTo>
                  <a:cubicBezTo>
                    <a:pt x="306" y="702"/>
                    <a:pt x="303" y="687"/>
                    <a:pt x="306" y="682"/>
                  </a:cubicBezTo>
                  <a:cubicBezTo>
                    <a:pt x="289" y="678"/>
                    <a:pt x="286" y="692"/>
                    <a:pt x="272" y="685"/>
                  </a:cubicBezTo>
                  <a:close/>
                  <a:moveTo>
                    <a:pt x="400" y="749"/>
                  </a:moveTo>
                  <a:cubicBezTo>
                    <a:pt x="408" y="751"/>
                    <a:pt x="409" y="744"/>
                    <a:pt x="417" y="745"/>
                  </a:cubicBezTo>
                  <a:cubicBezTo>
                    <a:pt x="416" y="736"/>
                    <a:pt x="416" y="726"/>
                    <a:pt x="414" y="719"/>
                  </a:cubicBezTo>
                  <a:cubicBezTo>
                    <a:pt x="389" y="713"/>
                    <a:pt x="402" y="733"/>
                    <a:pt x="400" y="749"/>
                  </a:cubicBezTo>
                  <a:close/>
                  <a:moveTo>
                    <a:pt x="360" y="724"/>
                  </a:moveTo>
                  <a:cubicBezTo>
                    <a:pt x="358" y="736"/>
                    <a:pt x="363" y="740"/>
                    <a:pt x="361" y="751"/>
                  </a:cubicBezTo>
                  <a:cubicBezTo>
                    <a:pt x="373" y="751"/>
                    <a:pt x="371" y="749"/>
                    <a:pt x="385" y="750"/>
                  </a:cubicBezTo>
                  <a:cubicBezTo>
                    <a:pt x="384" y="741"/>
                    <a:pt x="383" y="733"/>
                    <a:pt x="385" y="721"/>
                  </a:cubicBezTo>
                  <a:cubicBezTo>
                    <a:pt x="376" y="722"/>
                    <a:pt x="368" y="723"/>
                    <a:pt x="360" y="724"/>
                  </a:cubicBezTo>
                  <a:close/>
                  <a:moveTo>
                    <a:pt x="319" y="729"/>
                  </a:moveTo>
                  <a:cubicBezTo>
                    <a:pt x="317" y="739"/>
                    <a:pt x="320" y="745"/>
                    <a:pt x="320" y="753"/>
                  </a:cubicBezTo>
                  <a:cubicBezTo>
                    <a:pt x="331" y="755"/>
                    <a:pt x="335" y="750"/>
                    <a:pt x="347" y="752"/>
                  </a:cubicBezTo>
                  <a:cubicBezTo>
                    <a:pt x="346" y="743"/>
                    <a:pt x="346" y="733"/>
                    <a:pt x="344" y="726"/>
                  </a:cubicBezTo>
                  <a:cubicBezTo>
                    <a:pt x="336" y="727"/>
                    <a:pt x="326" y="726"/>
                    <a:pt x="319" y="729"/>
                  </a:cubicBezTo>
                  <a:close/>
                  <a:moveTo>
                    <a:pt x="271" y="732"/>
                  </a:moveTo>
                  <a:cubicBezTo>
                    <a:pt x="271" y="738"/>
                    <a:pt x="270" y="744"/>
                    <a:pt x="270" y="749"/>
                  </a:cubicBezTo>
                  <a:cubicBezTo>
                    <a:pt x="280" y="757"/>
                    <a:pt x="286" y="753"/>
                    <a:pt x="303" y="754"/>
                  </a:cubicBezTo>
                  <a:cubicBezTo>
                    <a:pt x="301" y="742"/>
                    <a:pt x="309" y="734"/>
                    <a:pt x="300" y="727"/>
                  </a:cubicBezTo>
                  <a:cubicBezTo>
                    <a:pt x="290" y="731"/>
                    <a:pt x="277" y="731"/>
                    <a:pt x="271" y="732"/>
                  </a:cubicBezTo>
                  <a:close/>
                  <a:moveTo>
                    <a:pt x="403" y="763"/>
                  </a:moveTo>
                  <a:cubicBezTo>
                    <a:pt x="405" y="774"/>
                    <a:pt x="402" y="790"/>
                    <a:pt x="418" y="789"/>
                  </a:cubicBezTo>
                  <a:cubicBezTo>
                    <a:pt x="425" y="776"/>
                    <a:pt x="420" y="750"/>
                    <a:pt x="403" y="763"/>
                  </a:cubicBezTo>
                  <a:close/>
                  <a:moveTo>
                    <a:pt x="368" y="790"/>
                  </a:moveTo>
                  <a:cubicBezTo>
                    <a:pt x="377" y="792"/>
                    <a:pt x="380" y="786"/>
                    <a:pt x="389" y="789"/>
                  </a:cubicBezTo>
                  <a:cubicBezTo>
                    <a:pt x="389" y="780"/>
                    <a:pt x="387" y="777"/>
                    <a:pt x="386" y="765"/>
                  </a:cubicBezTo>
                  <a:cubicBezTo>
                    <a:pt x="362" y="758"/>
                    <a:pt x="358" y="773"/>
                    <a:pt x="368" y="790"/>
                  </a:cubicBezTo>
                  <a:close/>
                  <a:moveTo>
                    <a:pt x="321" y="767"/>
                  </a:moveTo>
                  <a:cubicBezTo>
                    <a:pt x="319" y="779"/>
                    <a:pt x="322" y="787"/>
                    <a:pt x="324" y="794"/>
                  </a:cubicBezTo>
                  <a:cubicBezTo>
                    <a:pt x="335" y="794"/>
                    <a:pt x="342" y="791"/>
                    <a:pt x="351" y="789"/>
                  </a:cubicBezTo>
                  <a:cubicBezTo>
                    <a:pt x="348" y="783"/>
                    <a:pt x="347" y="776"/>
                    <a:pt x="348" y="767"/>
                  </a:cubicBezTo>
                  <a:cubicBezTo>
                    <a:pt x="338" y="766"/>
                    <a:pt x="333" y="770"/>
                    <a:pt x="321" y="767"/>
                  </a:cubicBezTo>
                  <a:close/>
                  <a:moveTo>
                    <a:pt x="271" y="768"/>
                  </a:moveTo>
                  <a:cubicBezTo>
                    <a:pt x="270" y="777"/>
                    <a:pt x="270" y="786"/>
                    <a:pt x="269" y="795"/>
                  </a:cubicBezTo>
                  <a:cubicBezTo>
                    <a:pt x="282" y="800"/>
                    <a:pt x="289" y="795"/>
                    <a:pt x="305" y="795"/>
                  </a:cubicBezTo>
                  <a:cubicBezTo>
                    <a:pt x="305" y="786"/>
                    <a:pt x="309" y="774"/>
                    <a:pt x="305" y="768"/>
                  </a:cubicBezTo>
                  <a:cubicBezTo>
                    <a:pt x="289" y="764"/>
                    <a:pt x="280" y="773"/>
                    <a:pt x="271" y="768"/>
                  </a:cubicBezTo>
                  <a:close/>
                  <a:moveTo>
                    <a:pt x="273" y="814"/>
                  </a:moveTo>
                  <a:cubicBezTo>
                    <a:pt x="264" y="881"/>
                    <a:pt x="265" y="952"/>
                    <a:pt x="276" y="1006"/>
                  </a:cubicBezTo>
                  <a:cubicBezTo>
                    <a:pt x="297" y="1014"/>
                    <a:pt x="328" y="1001"/>
                    <a:pt x="353" y="997"/>
                  </a:cubicBezTo>
                  <a:cubicBezTo>
                    <a:pt x="361" y="963"/>
                    <a:pt x="342" y="915"/>
                    <a:pt x="354" y="880"/>
                  </a:cubicBezTo>
                  <a:cubicBezTo>
                    <a:pt x="361" y="880"/>
                    <a:pt x="359" y="884"/>
                    <a:pt x="364" y="881"/>
                  </a:cubicBezTo>
                  <a:cubicBezTo>
                    <a:pt x="368" y="921"/>
                    <a:pt x="363" y="955"/>
                    <a:pt x="375" y="992"/>
                  </a:cubicBezTo>
                  <a:cubicBezTo>
                    <a:pt x="394" y="992"/>
                    <a:pt x="426" y="987"/>
                    <a:pt x="443" y="985"/>
                  </a:cubicBezTo>
                  <a:cubicBezTo>
                    <a:pt x="438" y="919"/>
                    <a:pt x="430" y="869"/>
                    <a:pt x="424" y="803"/>
                  </a:cubicBezTo>
                  <a:cubicBezTo>
                    <a:pt x="374" y="802"/>
                    <a:pt x="323" y="806"/>
                    <a:pt x="273" y="814"/>
                  </a:cubicBezTo>
                  <a:close/>
                  <a:moveTo>
                    <a:pt x="306" y="1258"/>
                  </a:moveTo>
                  <a:cubicBezTo>
                    <a:pt x="322" y="1251"/>
                    <a:pt x="335" y="1258"/>
                    <a:pt x="345" y="1251"/>
                  </a:cubicBezTo>
                  <a:cubicBezTo>
                    <a:pt x="326" y="1246"/>
                    <a:pt x="320" y="1229"/>
                    <a:pt x="301" y="1224"/>
                  </a:cubicBezTo>
                  <a:cubicBezTo>
                    <a:pt x="303" y="1240"/>
                    <a:pt x="301" y="1247"/>
                    <a:pt x="306" y="1258"/>
                  </a:cubicBezTo>
                  <a:close/>
                  <a:moveTo>
                    <a:pt x="423" y="1235"/>
                  </a:moveTo>
                  <a:cubicBezTo>
                    <a:pt x="426" y="1247"/>
                    <a:pt x="423" y="1251"/>
                    <a:pt x="425" y="1262"/>
                  </a:cubicBezTo>
                  <a:cubicBezTo>
                    <a:pt x="434" y="1265"/>
                    <a:pt x="453" y="1260"/>
                    <a:pt x="466" y="1260"/>
                  </a:cubicBezTo>
                  <a:cubicBezTo>
                    <a:pt x="456" y="1249"/>
                    <a:pt x="435" y="1236"/>
                    <a:pt x="423" y="1235"/>
                  </a:cubicBezTo>
                  <a:close/>
                </a:path>
              </a:pathLst>
            </a:custGeom>
            <a:solidFill>
              <a:srgbClr val="4228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3" name="Freeform 28"/>
            <p:cNvSpPr/>
            <p:nvPr/>
          </p:nvSpPr>
          <p:spPr bwMode="auto">
            <a:xfrm>
              <a:off x="3052" y="1383"/>
              <a:ext cx="565" cy="910"/>
            </a:xfrm>
            <a:custGeom>
              <a:avLst/>
              <a:gdLst>
                <a:gd name="T0" fmla="*/ 234 w 239"/>
                <a:gd name="T1" fmla="*/ 339 h 385"/>
                <a:gd name="T2" fmla="*/ 174 w 239"/>
                <a:gd name="T3" fmla="*/ 315 h 385"/>
                <a:gd name="T4" fmla="*/ 90 w 239"/>
                <a:gd name="T5" fmla="*/ 185 h 385"/>
                <a:gd name="T6" fmla="*/ 17 w 239"/>
                <a:gd name="T7" fmla="*/ 9 h 385"/>
                <a:gd name="T8" fmla="*/ 3 w 239"/>
                <a:gd name="T9" fmla="*/ 13 h 385"/>
                <a:gd name="T10" fmla="*/ 77 w 239"/>
                <a:gd name="T11" fmla="*/ 193 h 385"/>
                <a:gd name="T12" fmla="*/ 168 w 239"/>
                <a:gd name="T13" fmla="*/ 329 h 385"/>
                <a:gd name="T14" fmla="*/ 157 w 239"/>
                <a:gd name="T15" fmla="*/ 375 h 385"/>
                <a:gd name="T16" fmla="*/ 172 w 239"/>
                <a:gd name="T17" fmla="*/ 375 h 385"/>
                <a:gd name="T18" fmla="*/ 176 w 239"/>
                <a:gd name="T19" fmla="*/ 346 h 385"/>
                <a:gd name="T20" fmla="*/ 188 w 239"/>
                <a:gd name="T21" fmla="*/ 373 h 385"/>
                <a:gd name="T22" fmla="*/ 205 w 239"/>
                <a:gd name="T23" fmla="*/ 367 h 385"/>
                <a:gd name="T24" fmla="*/ 189 w 239"/>
                <a:gd name="T25" fmla="*/ 335 h 385"/>
                <a:gd name="T26" fmla="*/ 188 w 239"/>
                <a:gd name="T27" fmla="*/ 332 h 385"/>
                <a:gd name="T28" fmla="*/ 226 w 239"/>
                <a:gd name="T29" fmla="*/ 351 h 385"/>
                <a:gd name="T30" fmla="*/ 234 w 239"/>
                <a:gd name="T31" fmla="*/ 339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39" h="385">
                  <a:moveTo>
                    <a:pt x="234" y="339"/>
                  </a:moveTo>
                  <a:cubicBezTo>
                    <a:pt x="225" y="326"/>
                    <a:pt x="176" y="314"/>
                    <a:pt x="174" y="315"/>
                  </a:cubicBezTo>
                  <a:cubicBezTo>
                    <a:pt x="135" y="279"/>
                    <a:pt x="112" y="233"/>
                    <a:pt x="90" y="185"/>
                  </a:cubicBezTo>
                  <a:cubicBezTo>
                    <a:pt x="64" y="127"/>
                    <a:pt x="33" y="71"/>
                    <a:pt x="17" y="9"/>
                  </a:cubicBezTo>
                  <a:cubicBezTo>
                    <a:pt x="15" y="0"/>
                    <a:pt x="0" y="4"/>
                    <a:pt x="3" y="13"/>
                  </a:cubicBezTo>
                  <a:cubicBezTo>
                    <a:pt x="19" y="76"/>
                    <a:pt x="50" y="134"/>
                    <a:pt x="77" y="193"/>
                  </a:cubicBezTo>
                  <a:cubicBezTo>
                    <a:pt x="100" y="243"/>
                    <a:pt x="126" y="293"/>
                    <a:pt x="168" y="329"/>
                  </a:cubicBezTo>
                  <a:cubicBezTo>
                    <a:pt x="167" y="330"/>
                    <a:pt x="157" y="361"/>
                    <a:pt x="157" y="375"/>
                  </a:cubicBezTo>
                  <a:cubicBezTo>
                    <a:pt x="156" y="385"/>
                    <a:pt x="171" y="385"/>
                    <a:pt x="172" y="375"/>
                  </a:cubicBezTo>
                  <a:cubicBezTo>
                    <a:pt x="172" y="365"/>
                    <a:pt x="174" y="356"/>
                    <a:pt x="176" y="346"/>
                  </a:cubicBezTo>
                  <a:cubicBezTo>
                    <a:pt x="179" y="355"/>
                    <a:pt x="183" y="364"/>
                    <a:pt x="188" y="373"/>
                  </a:cubicBezTo>
                  <a:cubicBezTo>
                    <a:pt x="192" y="381"/>
                    <a:pt x="202" y="376"/>
                    <a:pt x="205" y="367"/>
                  </a:cubicBezTo>
                  <a:cubicBezTo>
                    <a:pt x="210" y="357"/>
                    <a:pt x="191" y="346"/>
                    <a:pt x="189" y="335"/>
                  </a:cubicBezTo>
                  <a:cubicBezTo>
                    <a:pt x="189" y="334"/>
                    <a:pt x="189" y="333"/>
                    <a:pt x="188" y="332"/>
                  </a:cubicBezTo>
                  <a:cubicBezTo>
                    <a:pt x="201" y="338"/>
                    <a:pt x="213" y="346"/>
                    <a:pt x="226" y="351"/>
                  </a:cubicBezTo>
                  <a:cubicBezTo>
                    <a:pt x="235" y="355"/>
                    <a:pt x="239" y="346"/>
                    <a:pt x="234" y="339"/>
                  </a:cubicBezTo>
                  <a:close/>
                </a:path>
              </a:pathLst>
            </a:custGeom>
            <a:solidFill>
              <a:srgbClr val="4228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2608" name="Freeform 621"/>
          <p:cNvSpPr/>
          <p:nvPr/>
        </p:nvSpPr>
        <p:spPr bwMode="auto">
          <a:xfrm>
            <a:off x="4598988" y="1206500"/>
            <a:ext cx="3175" cy="3175"/>
          </a:xfrm>
          <a:custGeom>
            <a:avLst/>
            <a:gdLst>
              <a:gd name="T0" fmla="*/ 1 w 1"/>
              <a:gd name="T1" fmla="*/ 1 h 1"/>
              <a:gd name="T2" fmla="*/ 0 w 1"/>
              <a:gd name="T3" fmla="*/ 0 h 1"/>
              <a:gd name="T4" fmla="*/ 1 w 1"/>
              <a:gd name="T5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1">
                <a:moveTo>
                  <a:pt x="1" y="1"/>
                </a:moveTo>
                <a:cubicBezTo>
                  <a:pt x="0" y="0"/>
                  <a:pt x="0" y="0"/>
                  <a:pt x="0" y="0"/>
                </a:cubicBezTo>
                <a:cubicBezTo>
                  <a:pt x="0" y="1"/>
                  <a:pt x="1" y="1"/>
                  <a:pt x="1" y="1"/>
                </a:cubicBezTo>
                <a:close/>
              </a:path>
            </a:pathLst>
          </a:custGeom>
          <a:solidFill>
            <a:srgbClr val="E7231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609" name="Freeform 622"/>
          <p:cNvSpPr/>
          <p:nvPr/>
        </p:nvSpPr>
        <p:spPr bwMode="auto">
          <a:xfrm>
            <a:off x="4298950" y="1322387"/>
            <a:ext cx="6350" cy="11113"/>
          </a:xfrm>
          <a:custGeom>
            <a:avLst/>
            <a:gdLst>
              <a:gd name="T0" fmla="*/ 4 w 4"/>
              <a:gd name="T1" fmla="*/ 7 h 7"/>
              <a:gd name="T2" fmla="*/ 4 w 4"/>
              <a:gd name="T3" fmla="*/ 5 h 7"/>
              <a:gd name="T4" fmla="*/ 0 w 4"/>
              <a:gd name="T5" fmla="*/ 0 h 7"/>
              <a:gd name="T6" fmla="*/ 4 w 4"/>
              <a:gd name="T7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" h="7">
                <a:moveTo>
                  <a:pt x="4" y="7"/>
                </a:moveTo>
                <a:lnTo>
                  <a:pt x="4" y="5"/>
                </a:lnTo>
                <a:lnTo>
                  <a:pt x="0" y="0"/>
                </a:lnTo>
                <a:lnTo>
                  <a:pt x="4" y="7"/>
                </a:lnTo>
                <a:close/>
              </a:path>
            </a:pathLst>
          </a:custGeom>
          <a:solidFill>
            <a:srgbClr val="E7231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659" name="Freeform 672"/>
          <p:cNvSpPr/>
          <p:nvPr/>
        </p:nvSpPr>
        <p:spPr bwMode="auto">
          <a:xfrm>
            <a:off x="3949700" y="1123950"/>
            <a:ext cx="3175" cy="3175"/>
          </a:xfrm>
          <a:custGeom>
            <a:avLst/>
            <a:gdLst>
              <a:gd name="T0" fmla="*/ 1 w 1"/>
              <a:gd name="T1" fmla="*/ 0 h 1"/>
              <a:gd name="T2" fmla="*/ 0 w 1"/>
              <a:gd name="T3" fmla="*/ 1 h 1"/>
              <a:gd name="T4" fmla="*/ 1 w 1"/>
              <a:gd name="T5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1">
                <a:moveTo>
                  <a:pt x="1" y="0"/>
                </a:moveTo>
                <a:cubicBezTo>
                  <a:pt x="0" y="1"/>
                  <a:pt x="0" y="1"/>
                  <a:pt x="0" y="1"/>
                </a:cubicBezTo>
                <a:cubicBezTo>
                  <a:pt x="1" y="1"/>
                  <a:pt x="1" y="0"/>
                  <a:pt x="1" y="0"/>
                </a:cubicBezTo>
                <a:close/>
              </a:path>
            </a:pathLst>
          </a:custGeom>
          <a:solidFill>
            <a:srgbClr val="E7231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660" name="Freeform 673"/>
          <p:cNvSpPr/>
          <p:nvPr/>
        </p:nvSpPr>
        <p:spPr bwMode="auto">
          <a:xfrm>
            <a:off x="4137025" y="1382712"/>
            <a:ext cx="11112" cy="14288"/>
          </a:xfrm>
          <a:custGeom>
            <a:avLst/>
            <a:gdLst>
              <a:gd name="T0" fmla="*/ 7 w 7"/>
              <a:gd name="T1" fmla="*/ 2 h 9"/>
              <a:gd name="T2" fmla="*/ 5 w 7"/>
              <a:gd name="T3" fmla="*/ 0 h 9"/>
              <a:gd name="T4" fmla="*/ 0 w 7"/>
              <a:gd name="T5" fmla="*/ 9 h 9"/>
              <a:gd name="T6" fmla="*/ 7 w 7"/>
              <a:gd name="T7" fmla="*/ 2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" h="9">
                <a:moveTo>
                  <a:pt x="7" y="2"/>
                </a:moveTo>
                <a:lnTo>
                  <a:pt x="5" y="0"/>
                </a:lnTo>
                <a:lnTo>
                  <a:pt x="0" y="9"/>
                </a:lnTo>
                <a:lnTo>
                  <a:pt x="7" y="2"/>
                </a:lnTo>
                <a:close/>
              </a:path>
            </a:pathLst>
          </a:custGeom>
          <a:solidFill>
            <a:srgbClr val="E7231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54" name="组合 53"/>
          <p:cNvGrpSpPr/>
          <p:nvPr/>
        </p:nvGrpSpPr>
        <p:grpSpPr>
          <a:xfrm>
            <a:off x="-155086" y="-5462796"/>
            <a:ext cx="9454172" cy="5380792"/>
            <a:chOff x="9200576" y="-76200"/>
            <a:chExt cx="9454172" cy="5380792"/>
          </a:xfrm>
        </p:grpSpPr>
        <p:pic>
          <p:nvPicPr>
            <p:cNvPr id="76" name="Picture 5721"/>
            <p:cNvPicPr>
              <a:picLocks noChangeAspect="1" noChangeArrowheads="1"/>
            </p:cNvPicPr>
            <p:nvPr/>
          </p:nvPicPr>
          <p:blipFill>
            <a:blip r:embed="rId3"/>
            <a:stretch>
              <a:fillRect/>
            </a:stretch>
          </p:blipFill>
          <p:spPr bwMode="auto">
            <a:xfrm>
              <a:off x="9200576" y="-76200"/>
              <a:ext cx="9454172" cy="53807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56" name="Group 82"/>
            <p:cNvGrpSpPr>
              <a:grpSpLocks noChangeAspect="1"/>
            </p:cNvGrpSpPr>
            <p:nvPr/>
          </p:nvGrpSpPr>
          <p:grpSpPr bwMode="auto">
            <a:xfrm flipH="1">
              <a:off x="15822927" y="2845302"/>
              <a:ext cx="2362581" cy="927902"/>
              <a:chOff x="86" y="2324"/>
              <a:chExt cx="2317" cy="910"/>
            </a:xfrm>
            <a:solidFill>
              <a:schemeClr val="bg1">
                <a:alpha val="51000"/>
              </a:schemeClr>
            </a:solidFill>
          </p:grpSpPr>
          <p:sp>
            <p:nvSpPr>
              <p:cNvPr id="58" name="Freeform 84"/>
              <p:cNvSpPr/>
              <p:nvPr/>
            </p:nvSpPr>
            <p:spPr bwMode="auto">
              <a:xfrm>
                <a:off x="286" y="2497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1 w 2"/>
                  <a:gd name="T3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9" name="Freeform 85"/>
              <p:cNvSpPr/>
              <p:nvPr/>
            </p:nvSpPr>
            <p:spPr bwMode="auto">
              <a:xfrm>
                <a:off x="86" y="2450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cubicBezTo>
                      <a:pt x="2" y="0"/>
                      <a:pt x="1" y="0"/>
                      <a:pt x="0" y="0"/>
                    </a:cubicBezTo>
                    <a:cubicBezTo>
                      <a:pt x="1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0" name="Freeform 86"/>
              <p:cNvSpPr/>
              <p:nvPr/>
            </p:nvSpPr>
            <p:spPr bwMode="auto">
              <a:xfrm>
                <a:off x="207" y="232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7" name="Freeform 93"/>
              <p:cNvSpPr/>
              <p:nvPr/>
            </p:nvSpPr>
            <p:spPr bwMode="auto">
              <a:xfrm>
                <a:off x="2202" y="3234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8" name="Freeform 94"/>
              <p:cNvSpPr/>
              <p:nvPr/>
            </p:nvSpPr>
            <p:spPr bwMode="auto">
              <a:xfrm>
                <a:off x="2401" y="3188"/>
                <a:ext cx="2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9" name="Freeform 95"/>
              <p:cNvSpPr/>
              <p:nvPr/>
            </p:nvSpPr>
            <p:spPr bwMode="auto">
              <a:xfrm>
                <a:off x="2282" y="306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3" name="组合 2"/>
          <p:cNvGrpSpPr/>
          <p:nvPr/>
        </p:nvGrpSpPr>
        <p:grpSpPr>
          <a:xfrm>
            <a:off x="265466" y="-5133106"/>
            <a:ext cx="8771030" cy="4888816"/>
            <a:chOff x="265466" y="-5133106"/>
            <a:chExt cx="8771030" cy="4888816"/>
          </a:xfrm>
        </p:grpSpPr>
        <p:grpSp>
          <p:nvGrpSpPr>
            <p:cNvPr id="642" name="组合 641"/>
            <p:cNvGrpSpPr/>
            <p:nvPr/>
          </p:nvGrpSpPr>
          <p:grpSpPr>
            <a:xfrm flipH="1">
              <a:off x="265466" y="-2512553"/>
              <a:ext cx="3076536" cy="2268263"/>
              <a:chOff x="6496661" y="-1991404"/>
              <a:chExt cx="2372777" cy="1749397"/>
            </a:xfrm>
          </p:grpSpPr>
          <p:sp>
            <p:nvSpPr>
              <p:cNvPr id="1300" name="Freeform 83"/>
              <p:cNvSpPr>
                <a:spLocks noEditPoints="1"/>
              </p:cNvSpPr>
              <p:nvPr/>
            </p:nvSpPr>
            <p:spPr bwMode="auto">
              <a:xfrm flipH="1">
                <a:off x="8022090" y="-1991404"/>
                <a:ext cx="847348" cy="1550922"/>
              </a:xfrm>
              <a:custGeom>
                <a:avLst/>
                <a:gdLst>
                  <a:gd name="T0" fmla="*/ 1121 w 1258"/>
                  <a:gd name="T1" fmla="*/ 251 h 2302"/>
                  <a:gd name="T2" fmla="*/ 950 w 1258"/>
                  <a:gd name="T3" fmla="*/ 95 h 2302"/>
                  <a:gd name="T4" fmla="*/ 665 w 1258"/>
                  <a:gd name="T5" fmla="*/ 102 h 2302"/>
                  <a:gd name="T6" fmla="*/ 436 w 1258"/>
                  <a:gd name="T7" fmla="*/ 99 h 2302"/>
                  <a:gd name="T8" fmla="*/ 155 w 1258"/>
                  <a:gd name="T9" fmla="*/ 204 h 2302"/>
                  <a:gd name="T10" fmla="*/ 135 w 1258"/>
                  <a:gd name="T11" fmla="*/ 369 h 2302"/>
                  <a:gd name="T12" fmla="*/ 205 w 1258"/>
                  <a:gd name="T13" fmla="*/ 605 h 2302"/>
                  <a:gd name="T14" fmla="*/ 422 w 1258"/>
                  <a:gd name="T15" fmla="*/ 792 h 2302"/>
                  <a:gd name="T16" fmla="*/ 698 w 1258"/>
                  <a:gd name="T17" fmla="*/ 911 h 2302"/>
                  <a:gd name="T18" fmla="*/ 709 w 1258"/>
                  <a:gd name="T19" fmla="*/ 652 h 2302"/>
                  <a:gd name="T20" fmla="*/ 657 w 1258"/>
                  <a:gd name="T21" fmla="*/ 326 h 2302"/>
                  <a:gd name="T22" fmla="*/ 673 w 1258"/>
                  <a:gd name="T23" fmla="*/ 669 h 2302"/>
                  <a:gd name="T24" fmla="*/ 978 w 1258"/>
                  <a:gd name="T25" fmla="*/ 771 h 2302"/>
                  <a:gd name="T26" fmla="*/ 1219 w 1258"/>
                  <a:gd name="T27" fmla="*/ 691 h 2302"/>
                  <a:gd name="T28" fmla="*/ 1030 w 1258"/>
                  <a:gd name="T29" fmla="*/ 726 h 2302"/>
                  <a:gd name="T30" fmla="*/ 1000 w 1258"/>
                  <a:gd name="T31" fmla="*/ 560 h 2302"/>
                  <a:gd name="T32" fmla="*/ 932 w 1258"/>
                  <a:gd name="T33" fmla="*/ 449 h 2302"/>
                  <a:gd name="T34" fmla="*/ 1232 w 1258"/>
                  <a:gd name="T35" fmla="*/ 463 h 2302"/>
                  <a:gd name="T36" fmla="*/ 1227 w 1258"/>
                  <a:gd name="T37" fmla="*/ 519 h 2302"/>
                  <a:gd name="T38" fmla="*/ 320 w 1258"/>
                  <a:gd name="T39" fmla="*/ 116 h 2302"/>
                  <a:gd name="T40" fmla="*/ 374 w 1258"/>
                  <a:gd name="T41" fmla="*/ 296 h 2302"/>
                  <a:gd name="T42" fmla="*/ 289 w 1258"/>
                  <a:gd name="T43" fmla="*/ 173 h 2302"/>
                  <a:gd name="T44" fmla="*/ 302 w 1258"/>
                  <a:gd name="T45" fmla="*/ 251 h 2302"/>
                  <a:gd name="T46" fmla="*/ 175 w 1258"/>
                  <a:gd name="T47" fmla="*/ 196 h 2302"/>
                  <a:gd name="T48" fmla="*/ 259 w 1258"/>
                  <a:gd name="T49" fmla="*/ 362 h 2302"/>
                  <a:gd name="T50" fmla="*/ 337 w 1258"/>
                  <a:gd name="T51" fmla="*/ 517 h 2302"/>
                  <a:gd name="T52" fmla="*/ 252 w 1258"/>
                  <a:gd name="T53" fmla="*/ 400 h 2302"/>
                  <a:gd name="T54" fmla="*/ 144 w 1258"/>
                  <a:gd name="T55" fmla="*/ 616 h 2302"/>
                  <a:gd name="T56" fmla="*/ 127 w 1258"/>
                  <a:gd name="T57" fmla="*/ 524 h 2302"/>
                  <a:gd name="T58" fmla="*/ 169 w 1258"/>
                  <a:gd name="T59" fmla="*/ 346 h 2302"/>
                  <a:gd name="T60" fmla="*/ 212 w 1258"/>
                  <a:gd name="T61" fmla="*/ 429 h 2302"/>
                  <a:gd name="T62" fmla="*/ 355 w 1258"/>
                  <a:gd name="T63" fmla="*/ 776 h 2302"/>
                  <a:gd name="T64" fmla="*/ 202 w 1258"/>
                  <a:gd name="T65" fmla="*/ 629 h 2302"/>
                  <a:gd name="T66" fmla="*/ 470 w 1258"/>
                  <a:gd name="T67" fmla="*/ 608 h 2302"/>
                  <a:gd name="T68" fmla="*/ 470 w 1258"/>
                  <a:gd name="T69" fmla="*/ 452 h 2302"/>
                  <a:gd name="T70" fmla="*/ 514 w 1258"/>
                  <a:gd name="T71" fmla="*/ 152 h 2302"/>
                  <a:gd name="T72" fmla="*/ 591 w 1258"/>
                  <a:gd name="T73" fmla="*/ 347 h 2302"/>
                  <a:gd name="T74" fmla="*/ 300 w 1258"/>
                  <a:gd name="T75" fmla="*/ 491 h 2302"/>
                  <a:gd name="T76" fmla="*/ 430 w 1258"/>
                  <a:gd name="T77" fmla="*/ 186 h 2302"/>
                  <a:gd name="T78" fmla="*/ 421 w 1258"/>
                  <a:gd name="T79" fmla="*/ 142 h 2302"/>
                  <a:gd name="T80" fmla="*/ 543 w 1258"/>
                  <a:gd name="T81" fmla="*/ 84 h 2302"/>
                  <a:gd name="T82" fmla="*/ 636 w 1258"/>
                  <a:gd name="T83" fmla="*/ 88 h 2302"/>
                  <a:gd name="T84" fmla="*/ 755 w 1258"/>
                  <a:gd name="T85" fmla="*/ 74 h 2302"/>
                  <a:gd name="T86" fmla="*/ 524 w 1258"/>
                  <a:gd name="T87" fmla="*/ 208 h 2302"/>
                  <a:gd name="T88" fmla="*/ 715 w 1258"/>
                  <a:gd name="T89" fmla="*/ 350 h 2302"/>
                  <a:gd name="T90" fmla="*/ 707 w 1258"/>
                  <a:gd name="T91" fmla="*/ 315 h 2302"/>
                  <a:gd name="T92" fmla="*/ 744 w 1258"/>
                  <a:gd name="T93" fmla="*/ 490 h 2302"/>
                  <a:gd name="T94" fmla="*/ 822 w 1258"/>
                  <a:gd name="T95" fmla="*/ 502 h 2302"/>
                  <a:gd name="T96" fmla="*/ 693 w 1258"/>
                  <a:gd name="T97" fmla="*/ 467 h 2302"/>
                  <a:gd name="T98" fmla="*/ 672 w 1258"/>
                  <a:gd name="T99" fmla="*/ 201 h 2302"/>
                  <a:gd name="T100" fmla="*/ 819 w 1258"/>
                  <a:gd name="T101" fmla="*/ 119 h 2302"/>
                  <a:gd name="T102" fmla="*/ 853 w 1258"/>
                  <a:gd name="T103" fmla="*/ 387 h 2302"/>
                  <a:gd name="T104" fmla="*/ 976 w 1258"/>
                  <a:gd name="T105" fmla="*/ 240 h 2302"/>
                  <a:gd name="T106" fmla="*/ 869 w 1258"/>
                  <a:gd name="T107" fmla="*/ 89 h 2302"/>
                  <a:gd name="T108" fmla="*/ 909 w 1258"/>
                  <a:gd name="T109" fmla="*/ 89 h 2302"/>
                  <a:gd name="T110" fmla="*/ 1059 w 1258"/>
                  <a:gd name="T111" fmla="*/ 199 h 2302"/>
                  <a:gd name="T112" fmla="*/ 1042 w 1258"/>
                  <a:gd name="T113" fmla="*/ 356 h 2302"/>
                  <a:gd name="T114" fmla="*/ 926 w 1258"/>
                  <a:gd name="T115" fmla="*/ 405 h 2302"/>
                  <a:gd name="T116" fmla="*/ 823 w 1258"/>
                  <a:gd name="T117" fmla="*/ 442 h 2302"/>
                  <a:gd name="T118" fmla="*/ 871 w 1258"/>
                  <a:gd name="T119" fmla="*/ 467 h 2302"/>
                  <a:gd name="T120" fmla="*/ 979 w 1258"/>
                  <a:gd name="T121" fmla="*/ 426 h 2302"/>
                  <a:gd name="T122" fmla="*/ 1007 w 1258"/>
                  <a:gd name="T123" fmla="*/ 431 h 2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258" h="2302">
                    <a:moveTo>
                      <a:pt x="1255" y="443"/>
                    </a:moveTo>
                    <a:cubicBezTo>
                      <a:pt x="1240" y="432"/>
                      <a:pt x="1224" y="437"/>
                      <a:pt x="1207" y="439"/>
                    </a:cubicBezTo>
                    <a:cubicBezTo>
                      <a:pt x="1205" y="439"/>
                      <a:pt x="1172" y="438"/>
                      <a:pt x="1191" y="438"/>
                    </a:cubicBezTo>
                    <a:cubicBezTo>
                      <a:pt x="1194" y="438"/>
                      <a:pt x="1201" y="439"/>
                      <a:pt x="1204" y="438"/>
                    </a:cubicBezTo>
                    <a:cubicBezTo>
                      <a:pt x="1216" y="435"/>
                      <a:pt x="1225" y="426"/>
                      <a:pt x="1237" y="424"/>
                    </a:cubicBezTo>
                    <a:cubicBezTo>
                      <a:pt x="1241" y="424"/>
                      <a:pt x="1235" y="420"/>
                      <a:pt x="1234" y="420"/>
                    </a:cubicBezTo>
                    <a:cubicBezTo>
                      <a:pt x="1217" y="413"/>
                      <a:pt x="1199" y="414"/>
                      <a:pt x="1180" y="416"/>
                    </a:cubicBezTo>
                    <a:cubicBezTo>
                      <a:pt x="1166" y="417"/>
                      <a:pt x="1152" y="416"/>
                      <a:pt x="1137" y="414"/>
                    </a:cubicBezTo>
                    <a:cubicBezTo>
                      <a:pt x="1132" y="414"/>
                      <a:pt x="1121" y="414"/>
                      <a:pt x="1111" y="412"/>
                    </a:cubicBezTo>
                    <a:cubicBezTo>
                      <a:pt x="1110" y="410"/>
                      <a:pt x="1107" y="408"/>
                      <a:pt x="1105" y="409"/>
                    </a:cubicBezTo>
                    <a:cubicBezTo>
                      <a:pt x="1105" y="410"/>
                      <a:pt x="1104" y="410"/>
                      <a:pt x="1104" y="410"/>
                    </a:cubicBezTo>
                    <a:cubicBezTo>
                      <a:pt x="1101" y="409"/>
                      <a:pt x="1099" y="408"/>
                      <a:pt x="1098" y="406"/>
                    </a:cubicBezTo>
                    <a:cubicBezTo>
                      <a:pt x="1097" y="406"/>
                      <a:pt x="1097" y="405"/>
                      <a:pt x="1096" y="405"/>
                    </a:cubicBezTo>
                    <a:cubicBezTo>
                      <a:pt x="1096" y="405"/>
                      <a:pt x="1095" y="405"/>
                      <a:pt x="1095" y="404"/>
                    </a:cubicBezTo>
                    <a:cubicBezTo>
                      <a:pt x="1099" y="403"/>
                      <a:pt x="1103" y="401"/>
                      <a:pt x="1106" y="400"/>
                    </a:cubicBezTo>
                    <a:cubicBezTo>
                      <a:pt x="1110" y="398"/>
                      <a:pt x="1106" y="394"/>
                      <a:pt x="1103" y="394"/>
                    </a:cubicBezTo>
                    <a:cubicBezTo>
                      <a:pt x="1097" y="393"/>
                      <a:pt x="1091" y="393"/>
                      <a:pt x="1085" y="393"/>
                    </a:cubicBezTo>
                    <a:cubicBezTo>
                      <a:pt x="1088" y="390"/>
                      <a:pt x="1090" y="387"/>
                      <a:pt x="1092" y="383"/>
                    </a:cubicBezTo>
                    <a:cubicBezTo>
                      <a:pt x="1092" y="381"/>
                      <a:pt x="1087" y="379"/>
                      <a:pt x="1086" y="379"/>
                    </a:cubicBezTo>
                    <a:cubicBezTo>
                      <a:pt x="1075" y="378"/>
                      <a:pt x="1068" y="382"/>
                      <a:pt x="1059" y="387"/>
                    </a:cubicBezTo>
                    <a:cubicBezTo>
                      <a:pt x="1048" y="395"/>
                      <a:pt x="1036" y="396"/>
                      <a:pt x="1024" y="395"/>
                    </a:cubicBezTo>
                    <a:cubicBezTo>
                      <a:pt x="1025" y="394"/>
                      <a:pt x="1027" y="392"/>
                      <a:pt x="1029" y="392"/>
                    </a:cubicBezTo>
                    <a:cubicBezTo>
                      <a:pt x="1030" y="391"/>
                      <a:pt x="1030" y="391"/>
                      <a:pt x="1031" y="390"/>
                    </a:cubicBezTo>
                    <a:cubicBezTo>
                      <a:pt x="1056" y="386"/>
                      <a:pt x="1078" y="367"/>
                      <a:pt x="1097" y="353"/>
                    </a:cubicBezTo>
                    <a:cubicBezTo>
                      <a:pt x="1099" y="351"/>
                      <a:pt x="1101" y="347"/>
                      <a:pt x="1098" y="347"/>
                    </a:cubicBezTo>
                    <a:cubicBezTo>
                      <a:pt x="1094" y="346"/>
                      <a:pt x="1091" y="345"/>
                      <a:pt x="1088" y="343"/>
                    </a:cubicBezTo>
                    <a:cubicBezTo>
                      <a:pt x="1097" y="334"/>
                      <a:pt x="1108" y="330"/>
                      <a:pt x="1119" y="326"/>
                    </a:cubicBezTo>
                    <a:cubicBezTo>
                      <a:pt x="1121" y="325"/>
                      <a:pt x="1125" y="321"/>
                      <a:pt x="1122" y="320"/>
                    </a:cubicBezTo>
                    <a:cubicBezTo>
                      <a:pt x="1118" y="318"/>
                      <a:pt x="1115" y="317"/>
                      <a:pt x="1112" y="316"/>
                    </a:cubicBezTo>
                    <a:cubicBezTo>
                      <a:pt x="1113" y="315"/>
                      <a:pt x="1115" y="313"/>
                      <a:pt x="1116" y="312"/>
                    </a:cubicBezTo>
                    <a:cubicBezTo>
                      <a:pt x="1118" y="311"/>
                      <a:pt x="1119" y="308"/>
                      <a:pt x="1117" y="307"/>
                    </a:cubicBezTo>
                    <a:cubicBezTo>
                      <a:pt x="1110" y="303"/>
                      <a:pt x="1109" y="298"/>
                      <a:pt x="1101" y="300"/>
                    </a:cubicBezTo>
                    <a:cubicBezTo>
                      <a:pt x="1094" y="302"/>
                      <a:pt x="1087" y="304"/>
                      <a:pt x="1081" y="307"/>
                    </a:cubicBezTo>
                    <a:cubicBezTo>
                      <a:pt x="1077" y="309"/>
                      <a:pt x="1073" y="310"/>
                      <a:pt x="1070" y="312"/>
                    </a:cubicBezTo>
                    <a:cubicBezTo>
                      <a:pt x="1074" y="304"/>
                      <a:pt x="1089" y="303"/>
                      <a:pt x="1096" y="299"/>
                    </a:cubicBezTo>
                    <a:cubicBezTo>
                      <a:pt x="1102" y="295"/>
                      <a:pt x="1106" y="292"/>
                      <a:pt x="1108" y="286"/>
                    </a:cubicBezTo>
                    <a:cubicBezTo>
                      <a:pt x="1109" y="285"/>
                      <a:pt x="1108" y="283"/>
                      <a:pt x="1107" y="284"/>
                    </a:cubicBezTo>
                    <a:cubicBezTo>
                      <a:pt x="1106" y="284"/>
                      <a:pt x="1105" y="284"/>
                      <a:pt x="1104" y="284"/>
                    </a:cubicBezTo>
                    <a:cubicBezTo>
                      <a:pt x="1105" y="283"/>
                      <a:pt x="1107" y="281"/>
                      <a:pt x="1109" y="280"/>
                    </a:cubicBezTo>
                    <a:cubicBezTo>
                      <a:pt x="1110" y="279"/>
                      <a:pt x="1113" y="276"/>
                      <a:pt x="1110" y="275"/>
                    </a:cubicBezTo>
                    <a:cubicBezTo>
                      <a:pt x="1102" y="270"/>
                      <a:pt x="1118" y="255"/>
                      <a:pt x="1121" y="251"/>
                    </a:cubicBezTo>
                    <a:cubicBezTo>
                      <a:pt x="1122" y="249"/>
                      <a:pt x="1121" y="247"/>
                      <a:pt x="1119" y="248"/>
                    </a:cubicBezTo>
                    <a:cubicBezTo>
                      <a:pt x="1109" y="251"/>
                      <a:pt x="1103" y="260"/>
                      <a:pt x="1093" y="262"/>
                    </a:cubicBezTo>
                    <a:cubicBezTo>
                      <a:pt x="1087" y="263"/>
                      <a:pt x="1083" y="266"/>
                      <a:pt x="1080" y="270"/>
                    </a:cubicBezTo>
                    <a:cubicBezTo>
                      <a:pt x="1081" y="268"/>
                      <a:pt x="1082" y="266"/>
                      <a:pt x="1082" y="264"/>
                    </a:cubicBezTo>
                    <a:cubicBezTo>
                      <a:pt x="1083" y="263"/>
                      <a:pt x="1083" y="262"/>
                      <a:pt x="1082" y="262"/>
                    </a:cubicBezTo>
                    <a:cubicBezTo>
                      <a:pt x="1076" y="260"/>
                      <a:pt x="1073" y="259"/>
                      <a:pt x="1077" y="253"/>
                    </a:cubicBezTo>
                    <a:cubicBezTo>
                      <a:pt x="1078" y="252"/>
                      <a:pt x="1077" y="250"/>
                      <a:pt x="1075" y="250"/>
                    </a:cubicBezTo>
                    <a:cubicBezTo>
                      <a:pt x="1065" y="253"/>
                      <a:pt x="1056" y="257"/>
                      <a:pt x="1047" y="262"/>
                    </a:cubicBezTo>
                    <a:cubicBezTo>
                      <a:pt x="1051" y="246"/>
                      <a:pt x="1067" y="229"/>
                      <a:pt x="1080" y="221"/>
                    </a:cubicBezTo>
                    <a:cubicBezTo>
                      <a:pt x="1080" y="220"/>
                      <a:pt x="1084" y="216"/>
                      <a:pt x="1081" y="216"/>
                    </a:cubicBezTo>
                    <a:cubicBezTo>
                      <a:pt x="1076" y="216"/>
                      <a:pt x="1072" y="216"/>
                      <a:pt x="1067" y="216"/>
                    </a:cubicBezTo>
                    <a:cubicBezTo>
                      <a:pt x="1069" y="213"/>
                      <a:pt x="1070" y="210"/>
                      <a:pt x="1072" y="207"/>
                    </a:cubicBezTo>
                    <a:cubicBezTo>
                      <a:pt x="1073" y="207"/>
                      <a:pt x="1074" y="205"/>
                      <a:pt x="1072" y="204"/>
                    </a:cubicBezTo>
                    <a:cubicBezTo>
                      <a:pt x="1062" y="203"/>
                      <a:pt x="1065" y="197"/>
                      <a:pt x="1069" y="191"/>
                    </a:cubicBezTo>
                    <a:cubicBezTo>
                      <a:pt x="1069" y="191"/>
                      <a:pt x="1071" y="188"/>
                      <a:pt x="1070" y="188"/>
                    </a:cubicBezTo>
                    <a:cubicBezTo>
                      <a:pt x="1064" y="187"/>
                      <a:pt x="1060" y="189"/>
                      <a:pt x="1056" y="192"/>
                    </a:cubicBezTo>
                    <a:cubicBezTo>
                      <a:pt x="1050" y="197"/>
                      <a:pt x="1046" y="205"/>
                      <a:pt x="1051" y="190"/>
                    </a:cubicBezTo>
                    <a:cubicBezTo>
                      <a:pt x="1051" y="190"/>
                      <a:pt x="1051" y="189"/>
                      <a:pt x="1050" y="188"/>
                    </a:cubicBezTo>
                    <a:cubicBezTo>
                      <a:pt x="1042" y="187"/>
                      <a:pt x="1036" y="189"/>
                      <a:pt x="1029" y="193"/>
                    </a:cubicBezTo>
                    <a:cubicBezTo>
                      <a:pt x="1032" y="186"/>
                      <a:pt x="1033" y="180"/>
                      <a:pt x="1034" y="174"/>
                    </a:cubicBezTo>
                    <a:cubicBezTo>
                      <a:pt x="1034" y="173"/>
                      <a:pt x="1034" y="173"/>
                      <a:pt x="1034" y="173"/>
                    </a:cubicBezTo>
                    <a:cubicBezTo>
                      <a:pt x="1028" y="172"/>
                      <a:pt x="1023" y="173"/>
                      <a:pt x="1028" y="165"/>
                    </a:cubicBezTo>
                    <a:cubicBezTo>
                      <a:pt x="1031" y="162"/>
                      <a:pt x="1027" y="164"/>
                      <a:pt x="1025" y="165"/>
                    </a:cubicBezTo>
                    <a:cubicBezTo>
                      <a:pt x="1012" y="171"/>
                      <a:pt x="1012" y="171"/>
                      <a:pt x="1012" y="171"/>
                    </a:cubicBezTo>
                    <a:cubicBezTo>
                      <a:pt x="1012" y="170"/>
                      <a:pt x="1013" y="169"/>
                      <a:pt x="1012" y="169"/>
                    </a:cubicBezTo>
                    <a:cubicBezTo>
                      <a:pt x="1007" y="168"/>
                      <a:pt x="1007" y="166"/>
                      <a:pt x="1008" y="162"/>
                    </a:cubicBezTo>
                    <a:cubicBezTo>
                      <a:pt x="1008" y="162"/>
                      <a:pt x="1008" y="161"/>
                      <a:pt x="1007" y="161"/>
                    </a:cubicBezTo>
                    <a:cubicBezTo>
                      <a:pt x="1002" y="161"/>
                      <a:pt x="1004" y="159"/>
                      <a:pt x="1003" y="154"/>
                    </a:cubicBezTo>
                    <a:cubicBezTo>
                      <a:pt x="1003" y="154"/>
                      <a:pt x="1003" y="154"/>
                      <a:pt x="1002" y="154"/>
                    </a:cubicBezTo>
                    <a:cubicBezTo>
                      <a:pt x="999" y="154"/>
                      <a:pt x="987" y="154"/>
                      <a:pt x="992" y="146"/>
                    </a:cubicBezTo>
                    <a:cubicBezTo>
                      <a:pt x="995" y="143"/>
                      <a:pt x="998" y="139"/>
                      <a:pt x="1001" y="135"/>
                    </a:cubicBezTo>
                    <a:cubicBezTo>
                      <a:pt x="1001" y="134"/>
                      <a:pt x="1002" y="132"/>
                      <a:pt x="1000" y="132"/>
                    </a:cubicBezTo>
                    <a:cubicBezTo>
                      <a:pt x="993" y="131"/>
                      <a:pt x="990" y="127"/>
                      <a:pt x="991" y="119"/>
                    </a:cubicBezTo>
                    <a:cubicBezTo>
                      <a:pt x="991" y="118"/>
                      <a:pt x="989" y="117"/>
                      <a:pt x="988" y="118"/>
                    </a:cubicBezTo>
                    <a:cubicBezTo>
                      <a:pt x="982" y="120"/>
                      <a:pt x="984" y="121"/>
                      <a:pt x="983" y="116"/>
                    </a:cubicBezTo>
                    <a:cubicBezTo>
                      <a:pt x="983" y="113"/>
                      <a:pt x="978" y="117"/>
                      <a:pt x="977" y="118"/>
                    </a:cubicBezTo>
                    <a:cubicBezTo>
                      <a:pt x="971" y="125"/>
                      <a:pt x="968" y="126"/>
                      <a:pt x="967" y="120"/>
                    </a:cubicBezTo>
                    <a:cubicBezTo>
                      <a:pt x="967" y="119"/>
                      <a:pt x="965" y="119"/>
                      <a:pt x="964" y="119"/>
                    </a:cubicBezTo>
                    <a:cubicBezTo>
                      <a:pt x="959" y="122"/>
                      <a:pt x="955" y="126"/>
                      <a:pt x="952" y="130"/>
                    </a:cubicBezTo>
                    <a:cubicBezTo>
                      <a:pt x="952" y="118"/>
                      <a:pt x="951" y="107"/>
                      <a:pt x="953" y="96"/>
                    </a:cubicBezTo>
                    <a:cubicBezTo>
                      <a:pt x="953" y="94"/>
                      <a:pt x="951" y="94"/>
                      <a:pt x="950" y="95"/>
                    </a:cubicBezTo>
                    <a:cubicBezTo>
                      <a:pt x="947" y="93"/>
                      <a:pt x="943" y="92"/>
                      <a:pt x="940" y="90"/>
                    </a:cubicBezTo>
                    <a:cubicBezTo>
                      <a:pt x="939" y="89"/>
                      <a:pt x="938" y="90"/>
                      <a:pt x="937" y="90"/>
                    </a:cubicBezTo>
                    <a:cubicBezTo>
                      <a:pt x="924" y="96"/>
                      <a:pt x="935" y="79"/>
                      <a:pt x="937" y="74"/>
                    </a:cubicBezTo>
                    <a:cubicBezTo>
                      <a:pt x="937" y="72"/>
                      <a:pt x="937" y="70"/>
                      <a:pt x="935" y="71"/>
                    </a:cubicBezTo>
                    <a:cubicBezTo>
                      <a:pt x="926" y="74"/>
                      <a:pt x="919" y="78"/>
                      <a:pt x="911" y="84"/>
                    </a:cubicBezTo>
                    <a:cubicBezTo>
                      <a:pt x="911" y="70"/>
                      <a:pt x="922" y="58"/>
                      <a:pt x="921" y="42"/>
                    </a:cubicBezTo>
                    <a:cubicBezTo>
                      <a:pt x="921" y="41"/>
                      <a:pt x="921" y="39"/>
                      <a:pt x="919" y="40"/>
                    </a:cubicBezTo>
                    <a:cubicBezTo>
                      <a:pt x="914" y="41"/>
                      <a:pt x="910" y="43"/>
                      <a:pt x="907" y="46"/>
                    </a:cubicBezTo>
                    <a:cubicBezTo>
                      <a:pt x="907" y="34"/>
                      <a:pt x="907" y="34"/>
                      <a:pt x="907" y="34"/>
                    </a:cubicBezTo>
                    <a:cubicBezTo>
                      <a:pt x="907" y="33"/>
                      <a:pt x="906" y="29"/>
                      <a:pt x="904" y="30"/>
                    </a:cubicBezTo>
                    <a:cubicBezTo>
                      <a:pt x="892" y="36"/>
                      <a:pt x="885" y="59"/>
                      <a:pt x="880" y="34"/>
                    </a:cubicBezTo>
                    <a:cubicBezTo>
                      <a:pt x="879" y="31"/>
                      <a:pt x="877" y="32"/>
                      <a:pt x="876" y="34"/>
                    </a:cubicBezTo>
                    <a:cubicBezTo>
                      <a:pt x="873" y="41"/>
                      <a:pt x="875" y="56"/>
                      <a:pt x="870" y="62"/>
                    </a:cubicBezTo>
                    <a:cubicBezTo>
                      <a:pt x="872" y="53"/>
                      <a:pt x="876" y="43"/>
                      <a:pt x="874" y="33"/>
                    </a:cubicBezTo>
                    <a:cubicBezTo>
                      <a:pt x="871" y="21"/>
                      <a:pt x="863" y="16"/>
                      <a:pt x="857" y="5"/>
                    </a:cubicBezTo>
                    <a:cubicBezTo>
                      <a:pt x="855" y="3"/>
                      <a:pt x="853" y="8"/>
                      <a:pt x="853" y="9"/>
                    </a:cubicBezTo>
                    <a:cubicBezTo>
                      <a:pt x="851" y="41"/>
                      <a:pt x="833" y="24"/>
                      <a:pt x="832" y="8"/>
                    </a:cubicBezTo>
                    <a:cubicBezTo>
                      <a:pt x="832" y="3"/>
                      <a:pt x="828" y="5"/>
                      <a:pt x="828" y="9"/>
                    </a:cubicBezTo>
                    <a:cubicBezTo>
                      <a:pt x="828" y="10"/>
                      <a:pt x="828" y="12"/>
                      <a:pt x="827" y="14"/>
                    </a:cubicBezTo>
                    <a:cubicBezTo>
                      <a:pt x="823" y="11"/>
                      <a:pt x="821" y="8"/>
                      <a:pt x="820" y="3"/>
                    </a:cubicBezTo>
                    <a:cubicBezTo>
                      <a:pt x="819" y="1"/>
                      <a:pt x="818" y="0"/>
                      <a:pt x="817" y="2"/>
                    </a:cubicBezTo>
                    <a:cubicBezTo>
                      <a:pt x="812" y="10"/>
                      <a:pt x="808" y="11"/>
                      <a:pt x="801" y="6"/>
                    </a:cubicBezTo>
                    <a:cubicBezTo>
                      <a:pt x="799" y="4"/>
                      <a:pt x="798" y="8"/>
                      <a:pt x="798" y="9"/>
                    </a:cubicBezTo>
                    <a:cubicBezTo>
                      <a:pt x="798" y="32"/>
                      <a:pt x="812" y="60"/>
                      <a:pt x="792" y="78"/>
                    </a:cubicBezTo>
                    <a:cubicBezTo>
                      <a:pt x="790" y="73"/>
                      <a:pt x="786" y="68"/>
                      <a:pt x="776" y="62"/>
                    </a:cubicBezTo>
                    <a:cubicBezTo>
                      <a:pt x="774" y="61"/>
                      <a:pt x="774" y="65"/>
                      <a:pt x="774" y="65"/>
                    </a:cubicBezTo>
                    <a:cubicBezTo>
                      <a:pt x="773" y="86"/>
                      <a:pt x="762" y="80"/>
                      <a:pt x="759" y="71"/>
                    </a:cubicBezTo>
                    <a:cubicBezTo>
                      <a:pt x="761" y="67"/>
                      <a:pt x="760" y="59"/>
                      <a:pt x="759" y="56"/>
                    </a:cubicBezTo>
                    <a:cubicBezTo>
                      <a:pt x="759" y="52"/>
                      <a:pt x="757" y="56"/>
                      <a:pt x="757" y="58"/>
                    </a:cubicBezTo>
                    <a:cubicBezTo>
                      <a:pt x="756" y="60"/>
                      <a:pt x="756" y="63"/>
                      <a:pt x="756" y="66"/>
                    </a:cubicBezTo>
                    <a:cubicBezTo>
                      <a:pt x="753" y="67"/>
                      <a:pt x="749" y="64"/>
                      <a:pt x="747" y="62"/>
                    </a:cubicBezTo>
                    <a:cubicBezTo>
                      <a:pt x="742" y="58"/>
                      <a:pt x="737" y="51"/>
                      <a:pt x="732" y="48"/>
                    </a:cubicBezTo>
                    <a:cubicBezTo>
                      <a:pt x="730" y="47"/>
                      <a:pt x="730" y="53"/>
                      <a:pt x="730" y="54"/>
                    </a:cubicBezTo>
                    <a:cubicBezTo>
                      <a:pt x="728" y="57"/>
                      <a:pt x="726" y="60"/>
                      <a:pt x="724" y="63"/>
                    </a:cubicBezTo>
                    <a:cubicBezTo>
                      <a:pt x="723" y="62"/>
                      <a:pt x="723" y="66"/>
                      <a:pt x="723" y="67"/>
                    </a:cubicBezTo>
                    <a:cubicBezTo>
                      <a:pt x="720" y="89"/>
                      <a:pt x="706" y="70"/>
                      <a:pt x="700" y="64"/>
                    </a:cubicBezTo>
                    <a:cubicBezTo>
                      <a:pt x="699" y="62"/>
                      <a:pt x="698" y="68"/>
                      <a:pt x="698" y="68"/>
                    </a:cubicBezTo>
                    <a:cubicBezTo>
                      <a:pt x="693" y="80"/>
                      <a:pt x="689" y="82"/>
                      <a:pt x="686" y="74"/>
                    </a:cubicBezTo>
                    <a:cubicBezTo>
                      <a:pt x="683" y="70"/>
                      <a:pt x="680" y="65"/>
                      <a:pt x="678" y="60"/>
                    </a:cubicBezTo>
                    <a:cubicBezTo>
                      <a:pt x="677" y="56"/>
                      <a:pt x="676" y="63"/>
                      <a:pt x="676" y="64"/>
                    </a:cubicBezTo>
                    <a:cubicBezTo>
                      <a:pt x="677" y="78"/>
                      <a:pt x="672" y="90"/>
                      <a:pt x="665" y="102"/>
                    </a:cubicBezTo>
                    <a:cubicBezTo>
                      <a:pt x="665" y="103"/>
                      <a:pt x="664" y="105"/>
                      <a:pt x="664" y="106"/>
                    </a:cubicBezTo>
                    <a:cubicBezTo>
                      <a:pt x="664" y="106"/>
                      <a:pt x="664" y="105"/>
                      <a:pt x="664" y="105"/>
                    </a:cubicBezTo>
                    <a:cubicBezTo>
                      <a:pt x="662" y="100"/>
                      <a:pt x="660" y="96"/>
                      <a:pt x="659" y="91"/>
                    </a:cubicBezTo>
                    <a:cubicBezTo>
                      <a:pt x="657" y="82"/>
                      <a:pt x="657" y="73"/>
                      <a:pt x="656" y="64"/>
                    </a:cubicBezTo>
                    <a:cubicBezTo>
                      <a:pt x="656" y="63"/>
                      <a:pt x="655" y="61"/>
                      <a:pt x="654" y="63"/>
                    </a:cubicBezTo>
                    <a:cubicBezTo>
                      <a:pt x="650" y="74"/>
                      <a:pt x="649" y="84"/>
                      <a:pt x="649" y="95"/>
                    </a:cubicBezTo>
                    <a:cubicBezTo>
                      <a:pt x="645" y="90"/>
                      <a:pt x="640" y="86"/>
                      <a:pt x="638" y="80"/>
                    </a:cubicBezTo>
                    <a:cubicBezTo>
                      <a:pt x="638" y="78"/>
                      <a:pt x="638" y="76"/>
                      <a:pt x="638" y="74"/>
                    </a:cubicBezTo>
                    <a:cubicBezTo>
                      <a:pt x="638" y="73"/>
                      <a:pt x="637" y="70"/>
                      <a:pt x="636" y="71"/>
                    </a:cubicBezTo>
                    <a:cubicBezTo>
                      <a:pt x="633" y="74"/>
                      <a:pt x="630" y="75"/>
                      <a:pt x="627" y="76"/>
                    </a:cubicBezTo>
                    <a:cubicBezTo>
                      <a:pt x="628" y="72"/>
                      <a:pt x="630" y="68"/>
                      <a:pt x="632" y="65"/>
                    </a:cubicBezTo>
                    <a:cubicBezTo>
                      <a:pt x="633" y="64"/>
                      <a:pt x="634" y="57"/>
                      <a:pt x="631" y="57"/>
                    </a:cubicBezTo>
                    <a:cubicBezTo>
                      <a:pt x="619" y="57"/>
                      <a:pt x="616" y="50"/>
                      <a:pt x="623" y="39"/>
                    </a:cubicBezTo>
                    <a:cubicBezTo>
                      <a:pt x="624" y="38"/>
                      <a:pt x="624" y="31"/>
                      <a:pt x="622" y="32"/>
                    </a:cubicBezTo>
                    <a:cubicBezTo>
                      <a:pt x="617" y="36"/>
                      <a:pt x="612" y="40"/>
                      <a:pt x="608" y="45"/>
                    </a:cubicBezTo>
                    <a:cubicBezTo>
                      <a:pt x="600" y="53"/>
                      <a:pt x="602" y="45"/>
                      <a:pt x="602" y="38"/>
                    </a:cubicBezTo>
                    <a:cubicBezTo>
                      <a:pt x="602" y="37"/>
                      <a:pt x="601" y="32"/>
                      <a:pt x="600" y="35"/>
                    </a:cubicBezTo>
                    <a:cubicBezTo>
                      <a:pt x="594" y="45"/>
                      <a:pt x="591" y="66"/>
                      <a:pt x="578" y="71"/>
                    </a:cubicBezTo>
                    <a:cubicBezTo>
                      <a:pt x="575" y="73"/>
                      <a:pt x="565" y="40"/>
                      <a:pt x="565" y="38"/>
                    </a:cubicBezTo>
                    <a:cubicBezTo>
                      <a:pt x="565" y="37"/>
                      <a:pt x="564" y="34"/>
                      <a:pt x="562" y="37"/>
                    </a:cubicBezTo>
                    <a:cubicBezTo>
                      <a:pt x="559" y="42"/>
                      <a:pt x="557" y="51"/>
                      <a:pt x="552" y="43"/>
                    </a:cubicBezTo>
                    <a:cubicBezTo>
                      <a:pt x="551" y="41"/>
                      <a:pt x="550" y="44"/>
                      <a:pt x="550" y="45"/>
                    </a:cubicBezTo>
                    <a:cubicBezTo>
                      <a:pt x="549" y="47"/>
                      <a:pt x="549" y="50"/>
                      <a:pt x="549" y="52"/>
                    </a:cubicBezTo>
                    <a:cubicBezTo>
                      <a:pt x="550" y="60"/>
                      <a:pt x="547" y="67"/>
                      <a:pt x="542" y="73"/>
                    </a:cubicBezTo>
                    <a:cubicBezTo>
                      <a:pt x="539" y="65"/>
                      <a:pt x="535" y="58"/>
                      <a:pt x="534" y="50"/>
                    </a:cubicBezTo>
                    <a:cubicBezTo>
                      <a:pt x="534" y="49"/>
                      <a:pt x="534" y="46"/>
                      <a:pt x="532" y="47"/>
                    </a:cubicBezTo>
                    <a:cubicBezTo>
                      <a:pt x="530" y="48"/>
                      <a:pt x="527" y="42"/>
                      <a:pt x="526" y="40"/>
                    </a:cubicBezTo>
                    <a:cubicBezTo>
                      <a:pt x="525" y="39"/>
                      <a:pt x="524" y="39"/>
                      <a:pt x="524" y="40"/>
                    </a:cubicBezTo>
                    <a:cubicBezTo>
                      <a:pt x="520" y="47"/>
                      <a:pt x="516" y="52"/>
                      <a:pt x="510" y="43"/>
                    </a:cubicBezTo>
                    <a:cubicBezTo>
                      <a:pt x="509" y="41"/>
                      <a:pt x="508" y="47"/>
                      <a:pt x="508" y="48"/>
                    </a:cubicBezTo>
                    <a:cubicBezTo>
                      <a:pt x="508" y="51"/>
                      <a:pt x="507" y="55"/>
                      <a:pt x="507" y="58"/>
                    </a:cubicBezTo>
                    <a:cubicBezTo>
                      <a:pt x="501" y="53"/>
                      <a:pt x="496" y="51"/>
                      <a:pt x="487" y="49"/>
                    </a:cubicBezTo>
                    <a:cubicBezTo>
                      <a:pt x="485" y="49"/>
                      <a:pt x="485" y="56"/>
                      <a:pt x="487" y="57"/>
                    </a:cubicBezTo>
                    <a:cubicBezTo>
                      <a:pt x="496" y="62"/>
                      <a:pt x="499" y="71"/>
                      <a:pt x="495" y="85"/>
                    </a:cubicBezTo>
                    <a:cubicBezTo>
                      <a:pt x="494" y="85"/>
                      <a:pt x="494" y="85"/>
                      <a:pt x="494" y="86"/>
                    </a:cubicBezTo>
                    <a:cubicBezTo>
                      <a:pt x="490" y="74"/>
                      <a:pt x="482" y="65"/>
                      <a:pt x="467" y="60"/>
                    </a:cubicBezTo>
                    <a:cubicBezTo>
                      <a:pt x="465" y="59"/>
                      <a:pt x="465" y="64"/>
                      <a:pt x="465" y="65"/>
                    </a:cubicBezTo>
                    <a:cubicBezTo>
                      <a:pt x="465" y="70"/>
                      <a:pt x="465" y="75"/>
                      <a:pt x="465" y="80"/>
                    </a:cubicBezTo>
                    <a:cubicBezTo>
                      <a:pt x="457" y="76"/>
                      <a:pt x="450" y="73"/>
                      <a:pt x="443" y="67"/>
                    </a:cubicBezTo>
                    <a:cubicBezTo>
                      <a:pt x="441" y="65"/>
                      <a:pt x="441" y="72"/>
                      <a:pt x="441" y="73"/>
                    </a:cubicBezTo>
                    <a:cubicBezTo>
                      <a:pt x="442" y="78"/>
                      <a:pt x="441" y="111"/>
                      <a:pt x="436" y="99"/>
                    </a:cubicBezTo>
                    <a:cubicBezTo>
                      <a:pt x="434" y="94"/>
                      <a:pt x="434" y="95"/>
                      <a:pt x="431" y="91"/>
                    </a:cubicBezTo>
                    <a:cubicBezTo>
                      <a:pt x="428" y="86"/>
                      <a:pt x="420" y="84"/>
                      <a:pt x="415" y="83"/>
                    </a:cubicBezTo>
                    <a:cubicBezTo>
                      <a:pt x="414" y="83"/>
                      <a:pt x="414" y="83"/>
                      <a:pt x="414" y="83"/>
                    </a:cubicBezTo>
                    <a:cubicBezTo>
                      <a:pt x="410" y="88"/>
                      <a:pt x="405" y="94"/>
                      <a:pt x="402" y="100"/>
                    </a:cubicBezTo>
                    <a:cubicBezTo>
                      <a:pt x="399" y="109"/>
                      <a:pt x="394" y="102"/>
                      <a:pt x="389" y="95"/>
                    </a:cubicBezTo>
                    <a:cubicBezTo>
                      <a:pt x="389" y="95"/>
                      <a:pt x="388" y="95"/>
                      <a:pt x="388" y="95"/>
                    </a:cubicBezTo>
                    <a:cubicBezTo>
                      <a:pt x="384" y="96"/>
                      <a:pt x="379" y="100"/>
                      <a:pt x="377" y="98"/>
                    </a:cubicBezTo>
                    <a:cubicBezTo>
                      <a:pt x="375" y="96"/>
                      <a:pt x="374" y="103"/>
                      <a:pt x="374" y="103"/>
                    </a:cubicBezTo>
                    <a:cubicBezTo>
                      <a:pt x="373" y="99"/>
                      <a:pt x="373" y="98"/>
                      <a:pt x="370" y="95"/>
                    </a:cubicBezTo>
                    <a:cubicBezTo>
                      <a:pt x="369" y="94"/>
                      <a:pt x="368" y="95"/>
                      <a:pt x="368" y="96"/>
                    </a:cubicBezTo>
                    <a:cubicBezTo>
                      <a:pt x="366" y="100"/>
                      <a:pt x="365" y="103"/>
                      <a:pt x="363" y="105"/>
                    </a:cubicBezTo>
                    <a:cubicBezTo>
                      <a:pt x="353" y="100"/>
                      <a:pt x="347" y="101"/>
                      <a:pt x="340" y="110"/>
                    </a:cubicBezTo>
                    <a:cubicBezTo>
                      <a:pt x="337" y="108"/>
                      <a:pt x="336" y="106"/>
                      <a:pt x="333" y="104"/>
                    </a:cubicBezTo>
                    <a:cubicBezTo>
                      <a:pt x="332" y="104"/>
                      <a:pt x="331" y="104"/>
                      <a:pt x="331" y="105"/>
                    </a:cubicBezTo>
                    <a:cubicBezTo>
                      <a:pt x="327" y="107"/>
                      <a:pt x="328" y="109"/>
                      <a:pt x="328" y="112"/>
                    </a:cubicBezTo>
                    <a:cubicBezTo>
                      <a:pt x="325" y="110"/>
                      <a:pt x="322" y="108"/>
                      <a:pt x="318" y="107"/>
                    </a:cubicBezTo>
                    <a:cubicBezTo>
                      <a:pt x="316" y="106"/>
                      <a:pt x="315" y="109"/>
                      <a:pt x="314" y="111"/>
                    </a:cubicBezTo>
                    <a:cubicBezTo>
                      <a:pt x="313" y="120"/>
                      <a:pt x="313" y="130"/>
                      <a:pt x="316" y="140"/>
                    </a:cubicBezTo>
                    <a:cubicBezTo>
                      <a:pt x="309" y="137"/>
                      <a:pt x="302" y="135"/>
                      <a:pt x="295" y="132"/>
                    </a:cubicBezTo>
                    <a:cubicBezTo>
                      <a:pt x="294" y="132"/>
                      <a:pt x="294" y="132"/>
                      <a:pt x="293" y="133"/>
                    </a:cubicBezTo>
                    <a:cubicBezTo>
                      <a:pt x="292" y="137"/>
                      <a:pt x="284" y="161"/>
                      <a:pt x="284" y="162"/>
                    </a:cubicBezTo>
                    <a:cubicBezTo>
                      <a:pt x="282" y="162"/>
                      <a:pt x="282" y="164"/>
                      <a:pt x="282" y="165"/>
                    </a:cubicBezTo>
                    <a:cubicBezTo>
                      <a:pt x="282" y="171"/>
                      <a:pt x="282" y="176"/>
                      <a:pt x="283" y="181"/>
                    </a:cubicBezTo>
                    <a:cubicBezTo>
                      <a:pt x="280" y="184"/>
                      <a:pt x="278" y="186"/>
                      <a:pt x="275" y="189"/>
                    </a:cubicBezTo>
                    <a:cubicBezTo>
                      <a:pt x="272" y="186"/>
                      <a:pt x="268" y="183"/>
                      <a:pt x="266" y="179"/>
                    </a:cubicBezTo>
                    <a:cubicBezTo>
                      <a:pt x="265" y="178"/>
                      <a:pt x="264" y="179"/>
                      <a:pt x="264" y="180"/>
                    </a:cubicBezTo>
                    <a:cubicBezTo>
                      <a:pt x="260" y="187"/>
                      <a:pt x="259" y="194"/>
                      <a:pt x="257" y="201"/>
                    </a:cubicBezTo>
                    <a:cubicBezTo>
                      <a:pt x="252" y="191"/>
                      <a:pt x="255" y="179"/>
                      <a:pt x="254" y="167"/>
                    </a:cubicBezTo>
                    <a:cubicBezTo>
                      <a:pt x="254" y="165"/>
                      <a:pt x="248" y="163"/>
                      <a:pt x="247" y="165"/>
                    </a:cubicBezTo>
                    <a:cubicBezTo>
                      <a:pt x="242" y="172"/>
                      <a:pt x="239" y="178"/>
                      <a:pt x="239" y="187"/>
                    </a:cubicBezTo>
                    <a:cubicBezTo>
                      <a:pt x="226" y="180"/>
                      <a:pt x="229" y="164"/>
                      <a:pt x="228" y="152"/>
                    </a:cubicBezTo>
                    <a:cubicBezTo>
                      <a:pt x="228" y="149"/>
                      <a:pt x="222" y="148"/>
                      <a:pt x="221" y="150"/>
                    </a:cubicBezTo>
                    <a:cubicBezTo>
                      <a:pt x="219" y="154"/>
                      <a:pt x="217" y="158"/>
                      <a:pt x="214" y="161"/>
                    </a:cubicBezTo>
                    <a:cubicBezTo>
                      <a:pt x="211" y="159"/>
                      <a:pt x="208" y="157"/>
                      <a:pt x="206" y="154"/>
                    </a:cubicBezTo>
                    <a:cubicBezTo>
                      <a:pt x="205" y="153"/>
                      <a:pt x="201" y="151"/>
                      <a:pt x="199" y="153"/>
                    </a:cubicBezTo>
                    <a:cubicBezTo>
                      <a:pt x="198" y="154"/>
                      <a:pt x="186" y="167"/>
                      <a:pt x="186" y="167"/>
                    </a:cubicBezTo>
                    <a:cubicBezTo>
                      <a:pt x="184" y="166"/>
                      <a:pt x="182" y="166"/>
                      <a:pt x="180" y="166"/>
                    </a:cubicBezTo>
                    <a:cubicBezTo>
                      <a:pt x="175" y="166"/>
                      <a:pt x="172" y="167"/>
                      <a:pt x="170" y="170"/>
                    </a:cubicBezTo>
                    <a:cubicBezTo>
                      <a:pt x="162" y="179"/>
                      <a:pt x="167" y="194"/>
                      <a:pt x="161" y="203"/>
                    </a:cubicBezTo>
                    <a:cubicBezTo>
                      <a:pt x="159" y="202"/>
                      <a:pt x="155" y="201"/>
                      <a:pt x="155" y="203"/>
                    </a:cubicBezTo>
                    <a:cubicBezTo>
                      <a:pt x="155" y="204"/>
                      <a:pt x="155" y="204"/>
                      <a:pt x="155" y="204"/>
                    </a:cubicBezTo>
                    <a:cubicBezTo>
                      <a:pt x="155" y="204"/>
                      <a:pt x="155" y="204"/>
                      <a:pt x="155" y="204"/>
                    </a:cubicBezTo>
                    <a:cubicBezTo>
                      <a:pt x="155" y="204"/>
                      <a:pt x="155" y="205"/>
                      <a:pt x="155" y="205"/>
                    </a:cubicBezTo>
                    <a:cubicBezTo>
                      <a:pt x="155" y="212"/>
                      <a:pt x="156" y="218"/>
                      <a:pt x="158" y="224"/>
                    </a:cubicBezTo>
                    <a:cubicBezTo>
                      <a:pt x="154" y="222"/>
                      <a:pt x="149" y="221"/>
                      <a:pt x="144" y="221"/>
                    </a:cubicBezTo>
                    <a:cubicBezTo>
                      <a:pt x="141" y="221"/>
                      <a:pt x="138" y="222"/>
                      <a:pt x="137" y="223"/>
                    </a:cubicBezTo>
                    <a:cubicBezTo>
                      <a:pt x="133" y="227"/>
                      <a:pt x="126" y="225"/>
                      <a:pt x="121" y="224"/>
                    </a:cubicBezTo>
                    <a:cubicBezTo>
                      <a:pt x="120" y="224"/>
                      <a:pt x="116" y="225"/>
                      <a:pt x="118" y="226"/>
                    </a:cubicBezTo>
                    <a:cubicBezTo>
                      <a:pt x="119" y="228"/>
                      <a:pt x="134" y="258"/>
                      <a:pt x="125" y="258"/>
                    </a:cubicBezTo>
                    <a:cubicBezTo>
                      <a:pt x="123" y="258"/>
                      <a:pt x="118" y="260"/>
                      <a:pt x="116" y="262"/>
                    </a:cubicBezTo>
                    <a:cubicBezTo>
                      <a:pt x="111" y="267"/>
                      <a:pt x="112" y="274"/>
                      <a:pt x="106" y="279"/>
                    </a:cubicBezTo>
                    <a:cubicBezTo>
                      <a:pt x="106" y="279"/>
                      <a:pt x="106" y="280"/>
                      <a:pt x="106" y="280"/>
                    </a:cubicBezTo>
                    <a:cubicBezTo>
                      <a:pt x="110" y="287"/>
                      <a:pt x="117" y="291"/>
                      <a:pt x="109" y="295"/>
                    </a:cubicBezTo>
                    <a:cubicBezTo>
                      <a:pt x="106" y="296"/>
                      <a:pt x="111" y="298"/>
                      <a:pt x="112" y="299"/>
                    </a:cubicBezTo>
                    <a:cubicBezTo>
                      <a:pt x="119" y="301"/>
                      <a:pt x="125" y="304"/>
                      <a:pt x="132" y="306"/>
                    </a:cubicBezTo>
                    <a:cubicBezTo>
                      <a:pt x="125" y="307"/>
                      <a:pt x="118" y="308"/>
                      <a:pt x="111" y="310"/>
                    </a:cubicBezTo>
                    <a:cubicBezTo>
                      <a:pt x="110" y="310"/>
                      <a:pt x="112" y="312"/>
                      <a:pt x="112" y="312"/>
                    </a:cubicBezTo>
                    <a:cubicBezTo>
                      <a:pt x="116" y="314"/>
                      <a:pt x="118" y="313"/>
                      <a:pt x="114" y="316"/>
                    </a:cubicBezTo>
                    <a:cubicBezTo>
                      <a:pt x="110" y="318"/>
                      <a:pt x="108" y="320"/>
                      <a:pt x="104" y="322"/>
                    </a:cubicBezTo>
                    <a:cubicBezTo>
                      <a:pt x="102" y="323"/>
                      <a:pt x="105" y="324"/>
                      <a:pt x="106" y="325"/>
                    </a:cubicBezTo>
                    <a:cubicBezTo>
                      <a:pt x="113" y="327"/>
                      <a:pt x="119" y="332"/>
                      <a:pt x="125" y="336"/>
                    </a:cubicBezTo>
                    <a:cubicBezTo>
                      <a:pt x="117" y="341"/>
                      <a:pt x="109" y="342"/>
                      <a:pt x="100" y="342"/>
                    </a:cubicBezTo>
                    <a:cubicBezTo>
                      <a:pt x="97" y="341"/>
                      <a:pt x="98" y="344"/>
                      <a:pt x="100" y="345"/>
                    </a:cubicBezTo>
                    <a:cubicBezTo>
                      <a:pt x="113" y="349"/>
                      <a:pt x="126" y="349"/>
                      <a:pt x="138" y="354"/>
                    </a:cubicBezTo>
                    <a:cubicBezTo>
                      <a:pt x="139" y="354"/>
                      <a:pt x="139" y="354"/>
                      <a:pt x="140" y="354"/>
                    </a:cubicBezTo>
                    <a:cubicBezTo>
                      <a:pt x="138" y="354"/>
                      <a:pt x="137" y="355"/>
                      <a:pt x="136" y="355"/>
                    </a:cubicBezTo>
                    <a:cubicBezTo>
                      <a:pt x="135" y="355"/>
                      <a:pt x="136" y="356"/>
                      <a:pt x="137" y="357"/>
                    </a:cubicBezTo>
                    <a:cubicBezTo>
                      <a:pt x="140" y="359"/>
                      <a:pt x="144" y="360"/>
                      <a:pt x="147" y="362"/>
                    </a:cubicBezTo>
                    <a:cubicBezTo>
                      <a:pt x="147" y="362"/>
                      <a:pt x="146" y="362"/>
                      <a:pt x="145" y="362"/>
                    </a:cubicBezTo>
                    <a:cubicBezTo>
                      <a:pt x="138" y="363"/>
                      <a:pt x="130" y="367"/>
                      <a:pt x="122" y="368"/>
                    </a:cubicBezTo>
                    <a:cubicBezTo>
                      <a:pt x="122" y="368"/>
                      <a:pt x="122" y="368"/>
                      <a:pt x="122" y="369"/>
                    </a:cubicBezTo>
                    <a:cubicBezTo>
                      <a:pt x="122" y="371"/>
                      <a:pt x="124" y="372"/>
                      <a:pt x="126" y="374"/>
                    </a:cubicBezTo>
                    <a:cubicBezTo>
                      <a:pt x="124" y="374"/>
                      <a:pt x="121" y="374"/>
                      <a:pt x="120" y="376"/>
                    </a:cubicBezTo>
                    <a:cubicBezTo>
                      <a:pt x="120" y="376"/>
                      <a:pt x="120" y="377"/>
                      <a:pt x="120" y="377"/>
                    </a:cubicBezTo>
                    <a:cubicBezTo>
                      <a:pt x="122" y="382"/>
                      <a:pt x="127" y="385"/>
                      <a:pt x="132" y="388"/>
                    </a:cubicBezTo>
                    <a:cubicBezTo>
                      <a:pt x="133" y="389"/>
                      <a:pt x="141" y="390"/>
                      <a:pt x="138" y="388"/>
                    </a:cubicBezTo>
                    <a:cubicBezTo>
                      <a:pt x="135" y="387"/>
                      <a:pt x="131" y="385"/>
                      <a:pt x="129" y="382"/>
                    </a:cubicBezTo>
                    <a:cubicBezTo>
                      <a:pt x="127" y="378"/>
                      <a:pt x="129" y="377"/>
                      <a:pt x="133" y="377"/>
                    </a:cubicBezTo>
                    <a:cubicBezTo>
                      <a:pt x="134" y="377"/>
                      <a:pt x="135" y="377"/>
                      <a:pt x="134" y="376"/>
                    </a:cubicBezTo>
                    <a:cubicBezTo>
                      <a:pt x="133" y="374"/>
                      <a:pt x="131" y="373"/>
                      <a:pt x="130" y="371"/>
                    </a:cubicBezTo>
                    <a:cubicBezTo>
                      <a:pt x="129" y="370"/>
                      <a:pt x="131" y="370"/>
                      <a:pt x="132" y="370"/>
                    </a:cubicBezTo>
                    <a:cubicBezTo>
                      <a:pt x="133" y="370"/>
                      <a:pt x="134" y="370"/>
                      <a:pt x="135" y="369"/>
                    </a:cubicBezTo>
                    <a:cubicBezTo>
                      <a:pt x="141" y="368"/>
                      <a:pt x="146" y="366"/>
                      <a:pt x="152" y="365"/>
                    </a:cubicBezTo>
                    <a:cubicBezTo>
                      <a:pt x="153" y="365"/>
                      <a:pt x="153" y="364"/>
                      <a:pt x="152" y="364"/>
                    </a:cubicBezTo>
                    <a:cubicBezTo>
                      <a:pt x="153" y="364"/>
                      <a:pt x="154" y="364"/>
                      <a:pt x="155" y="365"/>
                    </a:cubicBezTo>
                    <a:cubicBezTo>
                      <a:pt x="157" y="365"/>
                      <a:pt x="183" y="375"/>
                      <a:pt x="178" y="376"/>
                    </a:cubicBezTo>
                    <a:cubicBezTo>
                      <a:pt x="167" y="378"/>
                      <a:pt x="157" y="378"/>
                      <a:pt x="146" y="378"/>
                    </a:cubicBezTo>
                    <a:cubicBezTo>
                      <a:pt x="146" y="378"/>
                      <a:pt x="143" y="378"/>
                      <a:pt x="144" y="379"/>
                    </a:cubicBezTo>
                    <a:cubicBezTo>
                      <a:pt x="147" y="385"/>
                      <a:pt x="151" y="391"/>
                      <a:pt x="155" y="396"/>
                    </a:cubicBezTo>
                    <a:cubicBezTo>
                      <a:pt x="155" y="396"/>
                      <a:pt x="155" y="396"/>
                      <a:pt x="155" y="396"/>
                    </a:cubicBezTo>
                    <a:cubicBezTo>
                      <a:pt x="112" y="386"/>
                      <a:pt x="71" y="361"/>
                      <a:pt x="27" y="378"/>
                    </a:cubicBezTo>
                    <a:cubicBezTo>
                      <a:pt x="26" y="378"/>
                      <a:pt x="27" y="379"/>
                      <a:pt x="27" y="379"/>
                    </a:cubicBezTo>
                    <a:cubicBezTo>
                      <a:pt x="36" y="389"/>
                      <a:pt x="40" y="393"/>
                      <a:pt x="28" y="393"/>
                    </a:cubicBezTo>
                    <a:cubicBezTo>
                      <a:pt x="21" y="393"/>
                      <a:pt x="13" y="395"/>
                      <a:pt x="6" y="396"/>
                    </a:cubicBezTo>
                    <a:cubicBezTo>
                      <a:pt x="4" y="396"/>
                      <a:pt x="5" y="397"/>
                      <a:pt x="6" y="398"/>
                    </a:cubicBezTo>
                    <a:cubicBezTo>
                      <a:pt x="11" y="401"/>
                      <a:pt x="14" y="406"/>
                      <a:pt x="17" y="411"/>
                    </a:cubicBezTo>
                    <a:cubicBezTo>
                      <a:pt x="17" y="411"/>
                      <a:pt x="17" y="411"/>
                      <a:pt x="18" y="411"/>
                    </a:cubicBezTo>
                    <a:cubicBezTo>
                      <a:pt x="13" y="411"/>
                      <a:pt x="8" y="410"/>
                      <a:pt x="3" y="411"/>
                    </a:cubicBezTo>
                    <a:cubicBezTo>
                      <a:pt x="1" y="411"/>
                      <a:pt x="0" y="413"/>
                      <a:pt x="1" y="414"/>
                    </a:cubicBezTo>
                    <a:cubicBezTo>
                      <a:pt x="4" y="417"/>
                      <a:pt x="13" y="421"/>
                      <a:pt x="6" y="423"/>
                    </a:cubicBezTo>
                    <a:cubicBezTo>
                      <a:pt x="6" y="423"/>
                      <a:pt x="5" y="424"/>
                      <a:pt x="5" y="424"/>
                    </a:cubicBezTo>
                    <a:cubicBezTo>
                      <a:pt x="4" y="432"/>
                      <a:pt x="12" y="434"/>
                      <a:pt x="19" y="435"/>
                    </a:cubicBezTo>
                    <a:cubicBezTo>
                      <a:pt x="18" y="437"/>
                      <a:pt x="16" y="438"/>
                      <a:pt x="15" y="440"/>
                    </a:cubicBezTo>
                    <a:cubicBezTo>
                      <a:pt x="14" y="442"/>
                      <a:pt x="16" y="443"/>
                      <a:pt x="17" y="443"/>
                    </a:cubicBezTo>
                    <a:cubicBezTo>
                      <a:pt x="31" y="449"/>
                      <a:pt x="43" y="456"/>
                      <a:pt x="57" y="462"/>
                    </a:cubicBezTo>
                    <a:cubicBezTo>
                      <a:pt x="44" y="466"/>
                      <a:pt x="35" y="473"/>
                      <a:pt x="24" y="481"/>
                    </a:cubicBezTo>
                    <a:cubicBezTo>
                      <a:pt x="21" y="483"/>
                      <a:pt x="25" y="485"/>
                      <a:pt x="27" y="486"/>
                    </a:cubicBezTo>
                    <a:cubicBezTo>
                      <a:pt x="23" y="490"/>
                      <a:pt x="19" y="494"/>
                      <a:pt x="17" y="498"/>
                    </a:cubicBezTo>
                    <a:cubicBezTo>
                      <a:pt x="16" y="500"/>
                      <a:pt x="20" y="502"/>
                      <a:pt x="21" y="502"/>
                    </a:cubicBezTo>
                    <a:cubicBezTo>
                      <a:pt x="38" y="503"/>
                      <a:pt x="56" y="504"/>
                      <a:pt x="73" y="508"/>
                    </a:cubicBezTo>
                    <a:cubicBezTo>
                      <a:pt x="50" y="512"/>
                      <a:pt x="34" y="528"/>
                      <a:pt x="23" y="550"/>
                    </a:cubicBezTo>
                    <a:cubicBezTo>
                      <a:pt x="22" y="552"/>
                      <a:pt x="25" y="553"/>
                      <a:pt x="26" y="554"/>
                    </a:cubicBezTo>
                    <a:cubicBezTo>
                      <a:pt x="63" y="561"/>
                      <a:pt x="90" y="535"/>
                      <a:pt x="125" y="530"/>
                    </a:cubicBezTo>
                    <a:cubicBezTo>
                      <a:pt x="116" y="555"/>
                      <a:pt x="95" y="574"/>
                      <a:pt x="95" y="600"/>
                    </a:cubicBezTo>
                    <a:cubicBezTo>
                      <a:pt x="95" y="603"/>
                      <a:pt x="99" y="604"/>
                      <a:pt x="101" y="603"/>
                    </a:cubicBezTo>
                    <a:cubicBezTo>
                      <a:pt x="107" y="603"/>
                      <a:pt x="111" y="601"/>
                      <a:pt x="116" y="598"/>
                    </a:cubicBezTo>
                    <a:cubicBezTo>
                      <a:pt x="116" y="602"/>
                      <a:pt x="115" y="606"/>
                      <a:pt x="117" y="609"/>
                    </a:cubicBezTo>
                    <a:cubicBezTo>
                      <a:pt x="118" y="611"/>
                      <a:pt x="122" y="613"/>
                      <a:pt x="124" y="611"/>
                    </a:cubicBezTo>
                    <a:cubicBezTo>
                      <a:pt x="128" y="608"/>
                      <a:pt x="131" y="604"/>
                      <a:pt x="134" y="601"/>
                    </a:cubicBezTo>
                    <a:cubicBezTo>
                      <a:pt x="135" y="608"/>
                      <a:pt x="136" y="615"/>
                      <a:pt x="137" y="623"/>
                    </a:cubicBezTo>
                    <a:cubicBezTo>
                      <a:pt x="137" y="625"/>
                      <a:pt x="143" y="626"/>
                      <a:pt x="144" y="625"/>
                    </a:cubicBezTo>
                    <a:cubicBezTo>
                      <a:pt x="161" y="610"/>
                      <a:pt x="176" y="593"/>
                      <a:pt x="193" y="579"/>
                    </a:cubicBezTo>
                    <a:cubicBezTo>
                      <a:pt x="200" y="586"/>
                      <a:pt x="208" y="599"/>
                      <a:pt x="205" y="605"/>
                    </a:cubicBezTo>
                    <a:cubicBezTo>
                      <a:pt x="203" y="610"/>
                      <a:pt x="199" y="624"/>
                      <a:pt x="191" y="624"/>
                    </a:cubicBezTo>
                    <a:cubicBezTo>
                      <a:pt x="172" y="622"/>
                      <a:pt x="154" y="626"/>
                      <a:pt x="135" y="627"/>
                    </a:cubicBezTo>
                    <a:cubicBezTo>
                      <a:pt x="134" y="627"/>
                      <a:pt x="132" y="628"/>
                      <a:pt x="133" y="630"/>
                    </a:cubicBezTo>
                    <a:cubicBezTo>
                      <a:pt x="138" y="641"/>
                      <a:pt x="144" y="650"/>
                      <a:pt x="133" y="655"/>
                    </a:cubicBezTo>
                    <a:cubicBezTo>
                      <a:pt x="124" y="660"/>
                      <a:pt x="115" y="666"/>
                      <a:pt x="108" y="673"/>
                    </a:cubicBezTo>
                    <a:cubicBezTo>
                      <a:pt x="97" y="682"/>
                      <a:pt x="88" y="692"/>
                      <a:pt x="79" y="703"/>
                    </a:cubicBezTo>
                    <a:cubicBezTo>
                      <a:pt x="73" y="710"/>
                      <a:pt x="75" y="714"/>
                      <a:pt x="75" y="723"/>
                    </a:cubicBezTo>
                    <a:cubicBezTo>
                      <a:pt x="75" y="731"/>
                      <a:pt x="64" y="749"/>
                      <a:pt x="79" y="751"/>
                    </a:cubicBezTo>
                    <a:cubicBezTo>
                      <a:pt x="93" y="752"/>
                      <a:pt x="92" y="736"/>
                      <a:pt x="94" y="725"/>
                    </a:cubicBezTo>
                    <a:cubicBezTo>
                      <a:pt x="97" y="725"/>
                      <a:pt x="101" y="726"/>
                      <a:pt x="104" y="726"/>
                    </a:cubicBezTo>
                    <a:cubicBezTo>
                      <a:pt x="101" y="730"/>
                      <a:pt x="98" y="734"/>
                      <a:pt x="95" y="738"/>
                    </a:cubicBezTo>
                    <a:cubicBezTo>
                      <a:pt x="93" y="741"/>
                      <a:pt x="100" y="743"/>
                      <a:pt x="102" y="741"/>
                    </a:cubicBezTo>
                    <a:cubicBezTo>
                      <a:pt x="112" y="735"/>
                      <a:pt x="123" y="729"/>
                      <a:pt x="134" y="722"/>
                    </a:cubicBezTo>
                    <a:cubicBezTo>
                      <a:pt x="135" y="727"/>
                      <a:pt x="135" y="732"/>
                      <a:pt x="132" y="735"/>
                    </a:cubicBezTo>
                    <a:cubicBezTo>
                      <a:pt x="128" y="740"/>
                      <a:pt x="124" y="745"/>
                      <a:pt x="123" y="752"/>
                    </a:cubicBezTo>
                    <a:cubicBezTo>
                      <a:pt x="122" y="766"/>
                      <a:pt x="127" y="779"/>
                      <a:pt x="133" y="792"/>
                    </a:cubicBezTo>
                    <a:cubicBezTo>
                      <a:pt x="134" y="794"/>
                      <a:pt x="139" y="795"/>
                      <a:pt x="140" y="793"/>
                    </a:cubicBezTo>
                    <a:cubicBezTo>
                      <a:pt x="145" y="788"/>
                      <a:pt x="150" y="784"/>
                      <a:pt x="155" y="780"/>
                    </a:cubicBezTo>
                    <a:cubicBezTo>
                      <a:pt x="153" y="787"/>
                      <a:pt x="154" y="794"/>
                      <a:pt x="153" y="804"/>
                    </a:cubicBezTo>
                    <a:cubicBezTo>
                      <a:pt x="152" y="806"/>
                      <a:pt x="155" y="808"/>
                      <a:pt x="157" y="808"/>
                    </a:cubicBezTo>
                    <a:cubicBezTo>
                      <a:pt x="162" y="808"/>
                      <a:pt x="167" y="809"/>
                      <a:pt x="172" y="809"/>
                    </a:cubicBezTo>
                    <a:cubicBezTo>
                      <a:pt x="172" y="815"/>
                      <a:pt x="171" y="820"/>
                      <a:pt x="173" y="825"/>
                    </a:cubicBezTo>
                    <a:cubicBezTo>
                      <a:pt x="174" y="827"/>
                      <a:pt x="179" y="830"/>
                      <a:pt x="180" y="826"/>
                    </a:cubicBezTo>
                    <a:cubicBezTo>
                      <a:pt x="186" y="812"/>
                      <a:pt x="194" y="800"/>
                      <a:pt x="205" y="790"/>
                    </a:cubicBezTo>
                    <a:cubicBezTo>
                      <a:pt x="204" y="794"/>
                      <a:pt x="204" y="798"/>
                      <a:pt x="206" y="804"/>
                    </a:cubicBezTo>
                    <a:cubicBezTo>
                      <a:pt x="207" y="807"/>
                      <a:pt x="209" y="811"/>
                      <a:pt x="212" y="814"/>
                    </a:cubicBezTo>
                    <a:cubicBezTo>
                      <a:pt x="216" y="818"/>
                      <a:pt x="212" y="824"/>
                      <a:pt x="213" y="829"/>
                    </a:cubicBezTo>
                    <a:cubicBezTo>
                      <a:pt x="213" y="831"/>
                      <a:pt x="217" y="832"/>
                      <a:pt x="219" y="832"/>
                    </a:cubicBezTo>
                    <a:cubicBezTo>
                      <a:pt x="232" y="827"/>
                      <a:pt x="244" y="815"/>
                      <a:pt x="254" y="806"/>
                    </a:cubicBezTo>
                    <a:cubicBezTo>
                      <a:pt x="266" y="795"/>
                      <a:pt x="277" y="784"/>
                      <a:pt x="289" y="773"/>
                    </a:cubicBezTo>
                    <a:cubicBezTo>
                      <a:pt x="287" y="797"/>
                      <a:pt x="295" y="821"/>
                      <a:pt x="275" y="840"/>
                    </a:cubicBezTo>
                    <a:cubicBezTo>
                      <a:pt x="273" y="841"/>
                      <a:pt x="276" y="843"/>
                      <a:pt x="279" y="844"/>
                    </a:cubicBezTo>
                    <a:cubicBezTo>
                      <a:pt x="288" y="849"/>
                      <a:pt x="304" y="854"/>
                      <a:pt x="307" y="840"/>
                    </a:cubicBezTo>
                    <a:cubicBezTo>
                      <a:pt x="310" y="825"/>
                      <a:pt x="311" y="809"/>
                      <a:pt x="319" y="796"/>
                    </a:cubicBezTo>
                    <a:cubicBezTo>
                      <a:pt x="325" y="788"/>
                      <a:pt x="328" y="776"/>
                      <a:pt x="341" y="778"/>
                    </a:cubicBezTo>
                    <a:cubicBezTo>
                      <a:pt x="344" y="778"/>
                      <a:pt x="346" y="778"/>
                      <a:pt x="348" y="778"/>
                    </a:cubicBezTo>
                    <a:cubicBezTo>
                      <a:pt x="351" y="790"/>
                      <a:pt x="358" y="799"/>
                      <a:pt x="363" y="810"/>
                    </a:cubicBezTo>
                    <a:cubicBezTo>
                      <a:pt x="364" y="812"/>
                      <a:pt x="370" y="814"/>
                      <a:pt x="370" y="810"/>
                    </a:cubicBezTo>
                    <a:cubicBezTo>
                      <a:pt x="371" y="805"/>
                      <a:pt x="390" y="757"/>
                      <a:pt x="394" y="759"/>
                    </a:cubicBezTo>
                    <a:cubicBezTo>
                      <a:pt x="410" y="767"/>
                      <a:pt x="415" y="772"/>
                      <a:pt x="415" y="791"/>
                    </a:cubicBezTo>
                    <a:cubicBezTo>
                      <a:pt x="415" y="794"/>
                      <a:pt x="422" y="796"/>
                      <a:pt x="422" y="792"/>
                    </a:cubicBezTo>
                    <a:cubicBezTo>
                      <a:pt x="425" y="767"/>
                      <a:pt x="431" y="743"/>
                      <a:pt x="446" y="723"/>
                    </a:cubicBezTo>
                    <a:cubicBezTo>
                      <a:pt x="450" y="726"/>
                      <a:pt x="454" y="729"/>
                      <a:pt x="458" y="733"/>
                    </a:cubicBezTo>
                    <a:cubicBezTo>
                      <a:pt x="460" y="734"/>
                      <a:pt x="465" y="735"/>
                      <a:pt x="465" y="732"/>
                    </a:cubicBezTo>
                    <a:cubicBezTo>
                      <a:pt x="463" y="715"/>
                      <a:pt x="462" y="687"/>
                      <a:pt x="483" y="684"/>
                    </a:cubicBezTo>
                    <a:cubicBezTo>
                      <a:pt x="494" y="683"/>
                      <a:pt x="490" y="678"/>
                      <a:pt x="493" y="671"/>
                    </a:cubicBezTo>
                    <a:cubicBezTo>
                      <a:pt x="497" y="674"/>
                      <a:pt x="502" y="678"/>
                      <a:pt x="506" y="681"/>
                    </a:cubicBezTo>
                    <a:cubicBezTo>
                      <a:pt x="508" y="683"/>
                      <a:pt x="515" y="682"/>
                      <a:pt x="512" y="678"/>
                    </a:cubicBezTo>
                    <a:cubicBezTo>
                      <a:pt x="502" y="668"/>
                      <a:pt x="478" y="626"/>
                      <a:pt x="502" y="618"/>
                    </a:cubicBezTo>
                    <a:cubicBezTo>
                      <a:pt x="507" y="628"/>
                      <a:pt x="511" y="639"/>
                      <a:pt x="508" y="652"/>
                    </a:cubicBezTo>
                    <a:cubicBezTo>
                      <a:pt x="508" y="652"/>
                      <a:pt x="509" y="653"/>
                      <a:pt x="510" y="654"/>
                    </a:cubicBezTo>
                    <a:cubicBezTo>
                      <a:pt x="510" y="707"/>
                      <a:pt x="566" y="733"/>
                      <a:pt x="598" y="769"/>
                    </a:cubicBezTo>
                    <a:cubicBezTo>
                      <a:pt x="598" y="769"/>
                      <a:pt x="597" y="769"/>
                      <a:pt x="597" y="769"/>
                    </a:cubicBezTo>
                    <a:cubicBezTo>
                      <a:pt x="584" y="761"/>
                      <a:pt x="568" y="760"/>
                      <a:pt x="553" y="766"/>
                    </a:cubicBezTo>
                    <a:cubicBezTo>
                      <a:pt x="549" y="767"/>
                      <a:pt x="545" y="769"/>
                      <a:pt x="541" y="771"/>
                    </a:cubicBezTo>
                    <a:cubicBezTo>
                      <a:pt x="541" y="771"/>
                      <a:pt x="540" y="771"/>
                      <a:pt x="540" y="770"/>
                    </a:cubicBezTo>
                    <a:cubicBezTo>
                      <a:pt x="524" y="761"/>
                      <a:pt x="532" y="732"/>
                      <a:pt x="529" y="717"/>
                    </a:cubicBezTo>
                    <a:cubicBezTo>
                      <a:pt x="527" y="704"/>
                      <a:pt x="518" y="696"/>
                      <a:pt x="505" y="692"/>
                    </a:cubicBezTo>
                    <a:cubicBezTo>
                      <a:pt x="500" y="691"/>
                      <a:pt x="501" y="696"/>
                      <a:pt x="505" y="697"/>
                    </a:cubicBezTo>
                    <a:cubicBezTo>
                      <a:pt x="512" y="699"/>
                      <a:pt x="516" y="703"/>
                      <a:pt x="519" y="707"/>
                    </a:cubicBezTo>
                    <a:cubicBezTo>
                      <a:pt x="517" y="705"/>
                      <a:pt x="512" y="704"/>
                      <a:pt x="512" y="707"/>
                    </a:cubicBezTo>
                    <a:cubicBezTo>
                      <a:pt x="512" y="727"/>
                      <a:pt x="500" y="770"/>
                      <a:pt x="525" y="782"/>
                    </a:cubicBezTo>
                    <a:cubicBezTo>
                      <a:pt x="527" y="788"/>
                      <a:pt x="531" y="792"/>
                      <a:pt x="538" y="793"/>
                    </a:cubicBezTo>
                    <a:cubicBezTo>
                      <a:pt x="543" y="794"/>
                      <a:pt x="548" y="788"/>
                      <a:pt x="551" y="785"/>
                    </a:cubicBezTo>
                    <a:cubicBezTo>
                      <a:pt x="572" y="767"/>
                      <a:pt x="601" y="779"/>
                      <a:pt x="616" y="799"/>
                    </a:cubicBezTo>
                    <a:cubicBezTo>
                      <a:pt x="617" y="801"/>
                      <a:pt x="618" y="803"/>
                      <a:pt x="618" y="806"/>
                    </a:cubicBezTo>
                    <a:cubicBezTo>
                      <a:pt x="627" y="838"/>
                      <a:pt x="622" y="893"/>
                      <a:pt x="653" y="903"/>
                    </a:cubicBezTo>
                    <a:cubicBezTo>
                      <a:pt x="653" y="911"/>
                      <a:pt x="653" y="919"/>
                      <a:pt x="652" y="927"/>
                    </a:cubicBezTo>
                    <a:cubicBezTo>
                      <a:pt x="650" y="991"/>
                      <a:pt x="652" y="1056"/>
                      <a:pt x="662" y="1119"/>
                    </a:cubicBezTo>
                    <a:cubicBezTo>
                      <a:pt x="671" y="1181"/>
                      <a:pt x="687" y="1242"/>
                      <a:pt x="701" y="1302"/>
                    </a:cubicBezTo>
                    <a:cubicBezTo>
                      <a:pt x="732" y="1426"/>
                      <a:pt x="762" y="1551"/>
                      <a:pt x="772" y="1678"/>
                    </a:cubicBezTo>
                    <a:cubicBezTo>
                      <a:pt x="781" y="1808"/>
                      <a:pt x="772" y="1938"/>
                      <a:pt x="737" y="2064"/>
                    </a:cubicBezTo>
                    <a:cubicBezTo>
                      <a:pt x="720" y="2124"/>
                      <a:pt x="700" y="2183"/>
                      <a:pt x="683" y="2243"/>
                    </a:cubicBezTo>
                    <a:cubicBezTo>
                      <a:pt x="677" y="2262"/>
                      <a:pt x="673" y="2282"/>
                      <a:pt x="670" y="2302"/>
                    </a:cubicBezTo>
                    <a:cubicBezTo>
                      <a:pt x="678" y="2302"/>
                      <a:pt x="678" y="2302"/>
                      <a:pt x="678" y="2302"/>
                    </a:cubicBezTo>
                    <a:cubicBezTo>
                      <a:pt x="694" y="2205"/>
                      <a:pt x="736" y="2112"/>
                      <a:pt x="757" y="2017"/>
                    </a:cubicBezTo>
                    <a:cubicBezTo>
                      <a:pt x="784" y="1894"/>
                      <a:pt x="789" y="1767"/>
                      <a:pt x="775" y="1643"/>
                    </a:cubicBezTo>
                    <a:cubicBezTo>
                      <a:pt x="762" y="1515"/>
                      <a:pt x="729" y="1392"/>
                      <a:pt x="700" y="1268"/>
                    </a:cubicBezTo>
                    <a:cubicBezTo>
                      <a:pt x="685" y="1207"/>
                      <a:pt x="671" y="1147"/>
                      <a:pt x="664" y="1085"/>
                    </a:cubicBezTo>
                    <a:cubicBezTo>
                      <a:pt x="658" y="1025"/>
                      <a:pt x="658" y="965"/>
                      <a:pt x="661" y="905"/>
                    </a:cubicBezTo>
                    <a:cubicBezTo>
                      <a:pt x="667" y="905"/>
                      <a:pt x="674" y="904"/>
                      <a:pt x="682" y="902"/>
                    </a:cubicBezTo>
                    <a:cubicBezTo>
                      <a:pt x="686" y="906"/>
                      <a:pt x="691" y="909"/>
                      <a:pt x="698" y="911"/>
                    </a:cubicBezTo>
                    <a:cubicBezTo>
                      <a:pt x="697" y="923"/>
                      <a:pt x="697" y="935"/>
                      <a:pt x="696" y="947"/>
                    </a:cubicBezTo>
                    <a:cubicBezTo>
                      <a:pt x="694" y="1011"/>
                      <a:pt x="696" y="1076"/>
                      <a:pt x="706" y="1139"/>
                    </a:cubicBezTo>
                    <a:cubicBezTo>
                      <a:pt x="715" y="1201"/>
                      <a:pt x="731" y="1262"/>
                      <a:pt x="745" y="1322"/>
                    </a:cubicBezTo>
                    <a:cubicBezTo>
                      <a:pt x="776" y="1446"/>
                      <a:pt x="806" y="1571"/>
                      <a:pt x="816" y="1698"/>
                    </a:cubicBezTo>
                    <a:cubicBezTo>
                      <a:pt x="825" y="1828"/>
                      <a:pt x="816" y="1958"/>
                      <a:pt x="781" y="2084"/>
                    </a:cubicBezTo>
                    <a:cubicBezTo>
                      <a:pt x="764" y="2144"/>
                      <a:pt x="744" y="2203"/>
                      <a:pt x="727" y="2263"/>
                    </a:cubicBezTo>
                    <a:cubicBezTo>
                      <a:pt x="723" y="2276"/>
                      <a:pt x="720" y="2289"/>
                      <a:pt x="718" y="2302"/>
                    </a:cubicBezTo>
                    <a:cubicBezTo>
                      <a:pt x="726" y="2302"/>
                      <a:pt x="726" y="2302"/>
                      <a:pt x="726" y="2302"/>
                    </a:cubicBezTo>
                    <a:cubicBezTo>
                      <a:pt x="744" y="2212"/>
                      <a:pt x="781" y="2126"/>
                      <a:pt x="801" y="2037"/>
                    </a:cubicBezTo>
                    <a:cubicBezTo>
                      <a:pt x="828" y="1914"/>
                      <a:pt x="833" y="1787"/>
                      <a:pt x="819" y="1663"/>
                    </a:cubicBezTo>
                    <a:cubicBezTo>
                      <a:pt x="806" y="1535"/>
                      <a:pt x="773" y="1412"/>
                      <a:pt x="744" y="1288"/>
                    </a:cubicBezTo>
                    <a:cubicBezTo>
                      <a:pt x="729" y="1227"/>
                      <a:pt x="715" y="1167"/>
                      <a:pt x="708" y="1105"/>
                    </a:cubicBezTo>
                    <a:cubicBezTo>
                      <a:pt x="702" y="1040"/>
                      <a:pt x="702" y="975"/>
                      <a:pt x="705" y="910"/>
                    </a:cubicBezTo>
                    <a:cubicBezTo>
                      <a:pt x="705" y="908"/>
                      <a:pt x="701" y="907"/>
                      <a:pt x="700" y="907"/>
                    </a:cubicBezTo>
                    <a:cubicBezTo>
                      <a:pt x="685" y="906"/>
                      <a:pt x="682" y="893"/>
                      <a:pt x="680" y="883"/>
                    </a:cubicBezTo>
                    <a:cubicBezTo>
                      <a:pt x="679" y="880"/>
                      <a:pt x="672" y="878"/>
                      <a:pt x="672" y="880"/>
                    </a:cubicBezTo>
                    <a:cubicBezTo>
                      <a:pt x="673" y="886"/>
                      <a:pt x="675" y="892"/>
                      <a:pt x="678" y="896"/>
                    </a:cubicBezTo>
                    <a:cubicBezTo>
                      <a:pt x="672" y="898"/>
                      <a:pt x="666" y="899"/>
                      <a:pt x="661" y="899"/>
                    </a:cubicBezTo>
                    <a:cubicBezTo>
                      <a:pt x="661" y="896"/>
                      <a:pt x="661" y="893"/>
                      <a:pt x="661" y="890"/>
                    </a:cubicBezTo>
                    <a:cubicBezTo>
                      <a:pt x="661" y="888"/>
                      <a:pt x="657" y="887"/>
                      <a:pt x="656" y="887"/>
                    </a:cubicBezTo>
                    <a:cubicBezTo>
                      <a:pt x="641" y="886"/>
                      <a:pt x="638" y="873"/>
                      <a:pt x="636" y="863"/>
                    </a:cubicBezTo>
                    <a:cubicBezTo>
                      <a:pt x="635" y="862"/>
                      <a:pt x="634" y="861"/>
                      <a:pt x="633" y="860"/>
                    </a:cubicBezTo>
                    <a:cubicBezTo>
                      <a:pt x="633" y="855"/>
                      <a:pt x="632" y="850"/>
                      <a:pt x="632" y="845"/>
                    </a:cubicBezTo>
                    <a:cubicBezTo>
                      <a:pt x="631" y="834"/>
                      <a:pt x="630" y="822"/>
                      <a:pt x="627" y="811"/>
                    </a:cubicBezTo>
                    <a:cubicBezTo>
                      <a:pt x="628" y="811"/>
                      <a:pt x="629" y="811"/>
                      <a:pt x="629" y="811"/>
                    </a:cubicBezTo>
                    <a:cubicBezTo>
                      <a:pt x="628" y="809"/>
                      <a:pt x="627" y="807"/>
                      <a:pt x="625" y="805"/>
                    </a:cubicBezTo>
                    <a:cubicBezTo>
                      <a:pt x="623" y="796"/>
                      <a:pt x="619" y="788"/>
                      <a:pt x="613" y="781"/>
                    </a:cubicBezTo>
                    <a:cubicBezTo>
                      <a:pt x="611" y="779"/>
                      <a:pt x="609" y="776"/>
                      <a:pt x="606" y="774"/>
                    </a:cubicBezTo>
                    <a:cubicBezTo>
                      <a:pt x="606" y="774"/>
                      <a:pt x="606" y="774"/>
                      <a:pt x="606" y="774"/>
                    </a:cubicBezTo>
                    <a:cubicBezTo>
                      <a:pt x="626" y="782"/>
                      <a:pt x="637" y="809"/>
                      <a:pt x="650" y="824"/>
                    </a:cubicBezTo>
                    <a:cubicBezTo>
                      <a:pt x="667" y="843"/>
                      <a:pt x="682" y="860"/>
                      <a:pt x="687" y="885"/>
                    </a:cubicBezTo>
                    <a:cubicBezTo>
                      <a:pt x="687" y="887"/>
                      <a:pt x="695" y="890"/>
                      <a:pt x="694" y="888"/>
                    </a:cubicBezTo>
                    <a:cubicBezTo>
                      <a:pt x="687" y="855"/>
                      <a:pt x="664" y="837"/>
                      <a:pt x="645" y="810"/>
                    </a:cubicBezTo>
                    <a:cubicBezTo>
                      <a:pt x="635" y="795"/>
                      <a:pt x="624" y="779"/>
                      <a:pt x="607" y="771"/>
                    </a:cubicBezTo>
                    <a:cubicBezTo>
                      <a:pt x="606" y="770"/>
                      <a:pt x="604" y="769"/>
                      <a:pt x="603" y="768"/>
                    </a:cubicBezTo>
                    <a:cubicBezTo>
                      <a:pt x="604" y="767"/>
                      <a:pt x="604" y="767"/>
                      <a:pt x="604" y="766"/>
                    </a:cubicBezTo>
                    <a:cubicBezTo>
                      <a:pt x="593" y="733"/>
                      <a:pt x="630" y="733"/>
                      <a:pt x="650" y="723"/>
                    </a:cubicBezTo>
                    <a:cubicBezTo>
                      <a:pt x="676" y="710"/>
                      <a:pt x="689" y="680"/>
                      <a:pt x="706" y="658"/>
                    </a:cubicBezTo>
                    <a:cubicBezTo>
                      <a:pt x="717" y="676"/>
                      <a:pt x="732" y="693"/>
                      <a:pt x="736" y="714"/>
                    </a:cubicBezTo>
                    <a:cubicBezTo>
                      <a:pt x="737" y="717"/>
                      <a:pt x="744" y="719"/>
                      <a:pt x="744" y="715"/>
                    </a:cubicBezTo>
                    <a:cubicBezTo>
                      <a:pt x="739" y="691"/>
                      <a:pt x="721" y="672"/>
                      <a:pt x="709" y="652"/>
                    </a:cubicBezTo>
                    <a:cubicBezTo>
                      <a:pt x="708" y="650"/>
                      <a:pt x="704" y="648"/>
                      <a:pt x="702" y="650"/>
                    </a:cubicBezTo>
                    <a:cubicBezTo>
                      <a:pt x="687" y="668"/>
                      <a:pt x="676" y="688"/>
                      <a:pt x="661" y="704"/>
                    </a:cubicBezTo>
                    <a:cubicBezTo>
                      <a:pt x="635" y="653"/>
                      <a:pt x="549" y="695"/>
                      <a:pt x="518" y="647"/>
                    </a:cubicBezTo>
                    <a:cubicBezTo>
                      <a:pt x="518" y="646"/>
                      <a:pt x="517" y="646"/>
                      <a:pt x="516" y="645"/>
                    </a:cubicBezTo>
                    <a:cubicBezTo>
                      <a:pt x="516" y="635"/>
                      <a:pt x="512" y="626"/>
                      <a:pt x="507" y="616"/>
                    </a:cubicBezTo>
                    <a:cubicBezTo>
                      <a:pt x="515" y="612"/>
                      <a:pt x="515" y="601"/>
                      <a:pt x="520" y="593"/>
                    </a:cubicBezTo>
                    <a:cubicBezTo>
                      <a:pt x="521" y="592"/>
                      <a:pt x="520" y="591"/>
                      <a:pt x="520" y="590"/>
                    </a:cubicBezTo>
                    <a:cubicBezTo>
                      <a:pt x="510" y="577"/>
                      <a:pt x="512" y="563"/>
                      <a:pt x="513" y="548"/>
                    </a:cubicBezTo>
                    <a:cubicBezTo>
                      <a:pt x="513" y="547"/>
                      <a:pt x="512" y="546"/>
                      <a:pt x="511" y="546"/>
                    </a:cubicBezTo>
                    <a:cubicBezTo>
                      <a:pt x="513" y="540"/>
                      <a:pt x="516" y="535"/>
                      <a:pt x="519" y="530"/>
                    </a:cubicBezTo>
                    <a:cubicBezTo>
                      <a:pt x="522" y="530"/>
                      <a:pt x="523" y="529"/>
                      <a:pt x="522" y="527"/>
                    </a:cubicBezTo>
                    <a:cubicBezTo>
                      <a:pt x="522" y="527"/>
                      <a:pt x="522" y="527"/>
                      <a:pt x="522" y="526"/>
                    </a:cubicBezTo>
                    <a:cubicBezTo>
                      <a:pt x="523" y="525"/>
                      <a:pt x="523" y="524"/>
                      <a:pt x="524" y="523"/>
                    </a:cubicBezTo>
                    <a:cubicBezTo>
                      <a:pt x="526" y="521"/>
                      <a:pt x="522" y="519"/>
                      <a:pt x="519" y="519"/>
                    </a:cubicBezTo>
                    <a:cubicBezTo>
                      <a:pt x="514" y="499"/>
                      <a:pt x="529" y="488"/>
                      <a:pt x="533" y="467"/>
                    </a:cubicBezTo>
                    <a:cubicBezTo>
                      <a:pt x="538" y="448"/>
                      <a:pt x="529" y="427"/>
                      <a:pt x="522" y="409"/>
                    </a:cubicBezTo>
                    <a:cubicBezTo>
                      <a:pt x="522" y="407"/>
                      <a:pt x="519" y="406"/>
                      <a:pt x="517" y="407"/>
                    </a:cubicBezTo>
                    <a:cubicBezTo>
                      <a:pt x="516" y="402"/>
                      <a:pt x="515" y="398"/>
                      <a:pt x="513" y="393"/>
                    </a:cubicBezTo>
                    <a:cubicBezTo>
                      <a:pt x="511" y="391"/>
                      <a:pt x="511" y="388"/>
                      <a:pt x="513" y="385"/>
                    </a:cubicBezTo>
                    <a:cubicBezTo>
                      <a:pt x="515" y="386"/>
                      <a:pt x="517" y="387"/>
                      <a:pt x="519" y="388"/>
                    </a:cubicBezTo>
                    <a:cubicBezTo>
                      <a:pt x="522" y="389"/>
                      <a:pt x="523" y="390"/>
                      <a:pt x="526" y="391"/>
                    </a:cubicBezTo>
                    <a:cubicBezTo>
                      <a:pt x="529" y="391"/>
                      <a:pt x="529" y="387"/>
                      <a:pt x="529" y="386"/>
                    </a:cubicBezTo>
                    <a:cubicBezTo>
                      <a:pt x="528" y="378"/>
                      <a:pt x="522" y="373"/>
                      <a:pt x="517" y="367"/>
                    </a:cubicBezTo>
                    <a:cubicBezTo>
                      <a:pt x="528" y="371"/>
                      <a:pt x="541" y="370"/>
                      <a:pt x="547" y="381"/>
                    </a:cubicBezTo>
                    <a:cubicBezTo>
                      <a:pt x="548" y="384"/>
                      <a:pt x="550" y="381"/>
                      <a:pt x="551" y="379"/>
                    </a:cubicBezTo>
                    <a:cubicBezTo>
                      <a:pt x="552" y="378"/>
                      <a:pt x="553" y="375"/>
                      <a:pt x="552" y="374"/>
                    </a:cubicBezTo>
                    <a:cubicBezTo>
                      <a:pt x="551" y="368"/>
                      <a:pt x="546" y="357"/>
                      <a:pt x="555" y="363"/>
                    </a:cubicBezTo>
                    <a:cubicBezTo>
                      <a:pt x="557" y="364"/>
                      <a:pt x="559" y="360"/>
                      <a:pt x="559" y="359"/>
                    </a:cubicBezTo>
                    <a:cubicBezTo>
                      <a:pt x="559" y="356"/>
                      <a:pt x="559" y="354"/>
                      <a:pt x="558" y="352"/>
                    </a:cubicBezTo>
                    <a:cubicBezTo>
                      <a:pt x="569" y="358"/>
                      <a:pt x="582" y="362"/>
                      <a:pt x="587" y="376"/>
                    </a:cubicBezTo>
                    <a:cubicBezTo>
                      <a:pt x="587" y="378"/>
                      <a:pt x="590" y="379"/>
                      <a:pt x="591" y="377"/>
                    </a:cubicBezTo>
                    <a:cubicBezTo>
                      <a:pt x="597" y="368"/>
                      <a:pt x="600" y="360"/>
                      <a:pt x="600" y="350"/>
                    </a:cubicBezTo>
                    <a:cubicBezTo>
                      <a:pt x="606" y="351"/>
                      <a:pt x="610" y="350"/>
                      <a:pt x="613" y="362"/>
                    </a:cubicBezTo>
                    <a:cubicBezTo>
                      <a:pt x="614" y="365"/>
                      <a:pt x="617" y="367"/>
                      <a:pt x="618" y="364"/>
                    </a:cubicBezTo>
                    <a:cubicBezTo>
                      <a:pt x="621" y="356"/>
                      <a:pt x="622" y="349"/>
                      <a:pt x="622" y="341"/>
                    </a:cubicBezTo>
                    <a:cubicBezTo>
                      <a:pt x="625" y="343"/>
                      <a:pt x="627" y="343"/>
                      <a:pt x="631" y="342"/>
                    </a:cubicBezTo>
                    <a:cubicBezTo>
                      <a:pt x="635" y="341"/>
                      <a:pt x="636" y="339"/>
                      <a:pt x="636" y="339"/>
                    </a:cubicBezTo>
                    <a:cubicBezTo>
                      <a:pt x="637" y="339"/>
                      <a:pt x="637" y="339"/>
                      <a:pt x="638" y="338"/>
                    </a:cubicBezTo>
                    <a:cubicBezTo>
                      <a:pt x="638" y="339"/>
                      <a:pt x="639" y="341"/>
                      <a:pt x="643" y="345"/>
                    </a:cubicBezTo>
                    <a:cubicBezTo>
                      <a:pt x="644" y="347"/>
                      <a:pt x="646" y="347"/>
                      <a:pt x="647" y="345"/>
                    </a:cubicBezTo>
                    <a:cubicBezTo>
                      <a:pt x="650" y="338"/>
                      <a:pt x="653" y="332"/>
                      <a:pt x="657" y="326"/>
                    </a:cubicBezTo>
                    <a:cubicBezTo>
                      <a:pt x="662" y="336"/>
                      <a:pt x="672" y="341"/>
                      <a:pt x="673" y="354"/>
                    </a:cubicBezTo>
                    <a:cubicBezTo>
                      <a:pt x="673" y="354"/>
                      <a:pt x="673" y="354"/>
                      <a:pt x="673" y="354"/>
                    </a:cubicBezTo>
                    <a:cubicBezTo>
                      <a:pt x="672" y="362"/>
                      <a:pt x="672" y="370"/>
                      <a:pt x="672" y="378"/>
                    </a:cubicBezTo>
                    <a:cubicBezTo>
                      <a:pt x="668" y="416"/>
                      <a:pt x="661" y="401"/>
                      <a:pt x="662" y="389"/>
                    </a:cubicBezTo>
                    <a:cubicBezTo>
                      <a:pt x="662" y="388"/>
                      <a:pt x="662" y="388"/>
                      <a:pt x="662" y="387"/>
                    </a:cubicBezTo>
                    <a:cubicBezTo>
                      <a:pt x="660" y="371"/>
                      <a:pt x="646" y="364"/>
                      <a:pt x="642" y="349"/>
                    </a:cubicBezTo>
                    <a:cubicBezTo>
                      <a:pt x="641" y="346"/>
                      <a:pt x="640" y="348"/>
                      <a:pt x="639" y="349"/>
                    </a:cubicBezTo>
                    <a:cubicBezTo>
                      <a:pt x="638" y="354"/>
                      <a:pt x="637" y="358"/>
                      <a:pt x="636" y="362"/>
                    </a:cubicBezTo>
                    <a:cubicBezTo>
                      <a:pt x="633" y="359"/>
                      <a:pt x="629" y="356"/>
                      <a:pt x="625" y="354"/>
                    </a:cubicBezTo>
                    <a:cubicBezTo>
                      <a:pt x="624" y="352"/>
                      <a:pt x="623" y="357"/>
                      <a:pt x="623" y="357"/>
                    </a:cubicBezTo>
                    <a:cubicBezTo>
                      <a:pt x="622" y="372"/>
                      <a:pt x="616" y="386"/>
                      <a:pt x="615" y="400"/>
                    </a:cubicBezTo>
                    <a:cubicBezTo>
                      <a:pt x="612" y="426"/>
                      <a:pt x="583" y="407"/>
                      <a:pt x="569" y="403"/>
                    </a:cubicBezTo>
                    <a:cubicBezTo>
                      <a:pt x="568" y="402"/>
                      <a:pt x="568" y="407"/>
                      <a:pt x="568" y="408"/>
                    </a:cubicBezTo>
                    <a:cubicBezTo>
                      <a:pt x="568" y="413"/>
                      <a:pt x="570" y="417"/>
                      <a:pt x="572" y="421"/>
                    </a:cubicBezTo>
                    <a:cubicBezTo>
                      <a:pt x="568" y="420"/>
                      <a:pt x="564" y="420"/>
                      <a:pt x="559" y="419"/>
                    </a:cubicBezTo>
                    <a:cubicBezTo>
                      <a:pt x="557" y="419"/>
                      <a:pt x="558" y="425"/>
                      <a:pt x="558" y="426"/>
                    </a:cubicBezTo>
                    <a:cubicBezTo>
                      <a:pt x="563" y="440"/>
                      <a:pt x="564" y="453"/>
                      <a:pt x="573" y="463"/>
                    </a:cubicBezTo>
                    <a:cubicBezTo>
                      <a:pt x="564" y="464"/>
                      <a:pt x="555" y="467"/>
                      <a:pt x="545" y="469"/>
                    </a:cubicBezTo>
                    <a:cubicBezTo>
                      <a:pt x="543" y="469"/>
                      <a:pt x="543" y="475"/>
                      <a:pt x="544" y="476"/>
                    </a:cubicBezTo>
                    <a:cubicBezTo>
                      <a:pt x="545" y="477"/>
                      <a:pt x="546" y="478"/>
                      <a:pt x="546" y="478"/>
                    </a:cubicBezTo>
                    <a:cubicBezTo>
                      <a:pt x="541" y="478"/>
                      <a:pt x="536" y="479"/>
                      <a:pt x="531" y="481"/>
                    </a:cubicBezTo>
                    <a:cubicBezTo>
                      <a:pt x="529" y="481"/>
                      <a:pt x="529" y="487"/>
                      <a:pt x="531" y="489"/>
                    </a:cubicBezTo>
                    <a:cubicBezTo>
                      <a:pt x="536" y="492"/>
                      <a:pt x="538" y="496"/>
                      <a:pt x="542" y="501"/>
                    </a:cubicBezTo>
                    <a:cubicBezTo>
                      <a:pt x="540" y="501"/>
                      <a:pt x="538" y="501"/>
                      <a:pt x="537" y="501"/>
                    </a:cubicBezTo>
                    <a:cubicBezTo>
                      <a:pt x="535" y="502"/>
                      <a:pt x="534" y="508"/>
                      <a:pt x="536" y="509"/>
                    </a:cubicBezTo>
                    <a:cubicBezTo>
                      <a:pt x="542" y="513"/>
                      <a:pt x="548" y="513"/>
                      <a:pt x="554" y="515"/>
                    </a:cubicBezTo>
                    <a:cubicBezTo>
                      <a:pt x="548" y="523"/>
                      <a:pt x="550" y="532"/>
                      <a:pt x="543" y="540"/>
                    </a:cubicBezTo>
                    <a:cubicBezTo>
                      <a:pt x="542" y="541"/>
                      <a:pt x="541" y="547"/>
                      <a:pt x="544" y="547"/>
                    </a:cubicBezTo>
                    <a:cubicBezTo>
                      <a:pt x="556" y="547"/>
                      <a:pt x="570" y="552"/>
                      <a:pt x="583" y="548"/>
                    </a:cubicBezTo>
                    <a:cubicBezTo>
                      <a:pt x="588" y="547"/>
                      <a:pt x="591" y="545"/>
                      <a:pt x="594" y="540"/>
                    </a:cubicBezTo>
                    <a:cubicBezTo>
                      <a:pt x="598" y="535"/>
                      <a:pt x="594" y="534"/>
                      <a:pt x="602" y="540"/>
                    </a:cubicBezTo>
                    <a:cubicBezTo>
                      <a:pt x="602" y="540"/>
                      <a:pt x="603" y="540"/>
                      <a:pt x="603" y="540"/>
                    </a:cubicBezTo>
                    <a:cubicBezTo>
                      <a:pt x="604" y="541"/>
                      <a:pt x="606" y="543"/>
                      <a:pt x="607" y="543"/>
                    </a:cubicBezTo>
                    <a:cubicBezTo>
                      <a:pt x="612" y="544"/>
                      <a:pt x="616" y="544"/>
                      <a:pt x="620" y="544"/>
                    </a:cubicBezTo>
                    <a:cubicBezTo>
                      <a:pt x="620" y="655"/>
                      <a:pt x="620" y="655"/>
                      <a:pt x="620" y="655"/>
                    </a:cubicBezTo>
                    <a:cubicBezTo>
                      <a:pt x="620" y="658"/>
                      <a:pt x="628" y="660"/>
                      <a:pt x="628" y="657"/>
                    </a:cubicBezTo>
                    <a:cubicBezTo>
                      <a:pt x="628" y="545"/>
                      <a:pt x="628" y="545"/>
                      <a:pt x="628" y="545"/>
                    </a:cubicBezTo>
                    <a:cubicBezTo>
                      <a:pt x="628" y="545"/>
                      <a:pt x="628" y="545"/>
                      <a:pt x="627" y="544"/>
                    </a:cubicBezTo>
                    <a:cubicBezTo>
                      <a:pt x="641" y="544"/>
                      <a:pt x="654" y="542"/>
                      <a:pt x="667" y="538"/>
                    </a:cubicBezTo>
                    <a:cubicBezTo>
                      <a:pt x="661" y="581"/>
                      <a:pt x="665" y="624"/>
                      <a:pt x="666" y="667"/>
                    </a:cubicBezTo>
                    <a:cubicBezTo>
                      <a:pt x="666" y="670"/>
                      <a:pt x="673" y="673"/>
                      <a:pt x="673" y="669"/>
                    </a:cubicBezTo>
                    <a:cubicBezTo>
                      <a:pt x="673" y="625"/>
                      <a:pt x="668" y="580"/>
                      <a:pt x="676" y="536"/>
                    </a:cubicBezTo>
                    <a:cubicBezTo>
                      <a:pt x="695" y="529"/>
                      <a:pt x="713" y="520"/>
                      <a:pt x="732" y="511"/>
                    </a:cubicBezTo>
                    <a:cubicBezTo>
                      <a:pt x="722" y="530"/>
                      <a:pt x="707" y="548"/>
                      <a:pt x="705" y="569"/>
                    </a:cubicBezTo>
                    <a:cubicBezTo>
                      <a:pt x="702" y="595"/>
                      <a:pt x="704" y="621"/>
                      <a:pt x="704" y="647"/>
                    </a:cubicBezTo>
                    <a:cubicBezTo>
                      <a:pt x="704" y="649"/>
                      <a:pt x="712" y="651"/>
                      <a:pt x="712" y="650"/>
                    </a:cubicBezTo>
                    <a:cubicBezTo>
                      <a:pt x="711" y="622"/>
                      <a:pt x="704" y="587"/>
                      <a:pt x="715" y="560"/>
                    </a:cubicBezTo>
                    <a:cubicBezTo>
                      <a:pt x="722" y="541"/>
                      <a:pt x="735" y="524"/>
                      <a:pt x="743" y="505"/>
                    </a:cubicBezTo>
                    <a:cubicBezTo>
                      <a:pt x="748" y="503"/>
                      <a:pt x="753" y="501"/>
                      <a:pt x="757" y="499"/>
                    </a:cubicBezTo>
                    <a:cubicBezTo>
                      <a:pt x="760" y="502"/>
                      <a:pt x="762" y="505"/>
                      <a:pt x="766" y="509"/>
                    </a:cubicBezTo>
                    <a:cubicBezTo>
                      <a:pt x="771" y="514"/>
                      <a:pt x="779" y="517"/>
                      <a:pt x="787" y="517"/>
                    </a:cubicBezTo>
                    <a:cubicBezTo>
                      <a:pt x="795" y="516"/>
                      <a:pt x="800" y="512"/>
                      <a:pt x="802" y="506"/>
                    </a:cubicBezTo>
                    <a:cubicBezTo>
                      <a:pt x="802" y="506"/>
                      <a:pt x="803" y="506"/>
                      <a:pt x="803" y="505"/>
                    </a:cubicBezTo>
                    <a:cubicBezTo>
                      <a:pt x="805" y="504"/>
                      <a:pt x="807" y="502"/>
                      <a:pt x="809" y="500"/>
                    </a:cubicBezTo>
                    <a:cubicBezTo>
                      <a:pt x="810" y="500"/>
                      <a:pt x="811" y="500"/>
                      <a:pt x="812" y="499"/>
                    </a:cubicBezTo>
                    <a:cubicBezTo>
                      <a:pt x="813" y="498"/>
                      <a:pt x="815" y="497"/>
                      <a:pt x="816" y="496"/>
                    </a:cubicBezTo>
                    <a:cubicBezTo>
                      <a:pt x="806" y="513"/>
                      <a:pt x="794" y="530"/>
                      <a:pt x="792" y="550"/>
                    </a:cubicBezTo>
                    <a:cubicBezTo>
                      <a:pt x="789" y="569"/>
                      <a:pt x="792" y="589"/>
                      <a:pt x="786" y="608"/>
                    </a:cubicBezTo>
                    <a:cubicBezTo>
                      <a:pt x="786" y="608"/>
                      <a:pt x="786" y="608"/>
                      <a:pt x="785" y="608"/>
                    </a:cubicBezTo>
                    <a:cubicBezTo>
                      <a:pt x="784" y="609"/>
                      <a:pt x="784" y="610"/>
                      <a:pt x="785" y="611"/>
                    </a:cubicBezTo>
                    <a:cubicBezTo>
                      <a:pt x="783" y="615"/>
                      <a:pt x="781" y="619"/>
                      <a:pt x="779" y="622"/>
                    </a:cubicBezTo>
                    <a:cubicBezTo>
                      <a:pt x="778" y="624"/>
                      <a:pt x="783" y="627"/>
                      <a:pt x="785" y="627"/>
                    </a:cubicBezTo>
                    <a:cubicBezTo>
                      <a:pt x="771" y="653"/>
                      <a:pt x="768" y="690"/>
                      <a:pt x="759" y="715"/>
                    </a:cubicBezTo>
                    <a:cubicBezTo>
                      <a:pt x="754" y="729"/>
                      <a:pt x="748" y="741"/>
                      <a:pt x="735" y="749"/>
                    </a:cubicBezTo>
                    <a:cubicBezTo>
                      <a:pt x="727" y="755"/>
                      <a:pt x="718" y="761"/>
                      <a:pt x="710" y="768"/>
                    </a:cubicBezTo>
                    <a:cubicBezTo>
                      <a:pt x="697" y="782"/>
                      <a:pt x="703" y="808"/>
                      <a:pt x="703" y="825"/>
                    </a:cubicBezTo>
                    <a:cubicBezTo>
                      <a:pt x="703" y="827"/>
                      <a:pt x="705" y="828"/>
                      <a:pt x="707" y="829"/>
                    </a:cubicBezTo>
                    <a:cubicBezTo>
                      <a:pt x="695" y="843"/>
                      <a:pt x="689" y="859"/>
                      <a:pt x="692" y="876"/>
                    </a:cubicBezTo>
                    <a:cubicBezTo>
                      <a:pt x="693" y="878"/>
                      <a:pt x="700" y="881"/>
                      <a:pt x="700" y="879"/>
                    </a:cubicBezTo>
                    <a:cubicBezTo>
                      <a:pt x="689" y="830"/>
                      <a:pt x="759" y="790"/>
                      <a:pt x="800" y="787"/>
                    </a:cubicBezTo>
                    <a:cubicBezTo>
                      <a:pt x="843" y="784"/>
                      <a:pt x="895" y="798"/>
                      <a:pt x="938" y="783"/>
                    </a:cubicBezTo>
                    <a:cubicBezTo>
                      <a:pt x="903" y="808"/>
                      <a:pt x="833" y="787"/>
                      <a:pt x="797" y="802"/>
                    </a:cubicBezTo>
                    <a:cubicBezTo>
                      <a:pt x="753" y="819"/>
                      <a:pt x="752" y="904"/>
                      <a:pt x="698" y="900"/>
                    </a:cubicBezTo>
                    <a:cubicBezTo>
                      <a:pt x="692" y="900"/>
                      <a:pt x="696" y="905"/>
                      <a:pt x="700" y="905"/>
                    </a:cubicBezTo>
                    <a:cubicBezTo>
                      <a:pt x="757" y="909"/>
                      <a:pt x="756" y="830"/>
                      <a:pt x="798" y="809"/>
                    </a:cubicBezTo>
                    <a:cubicBezTo>
                      <a:pt x="839" y="788"/>
                      <a:pt x="929" y="821"/>
                      <a:pt x="957" y="775"/>
                    </a:cubicBezTo>
                    <a:cubicBezTo>
                      <a:pt x="959" y="774"/>
                      <a:pt x="960" y="773"/>
                      <a:pt x="962" y="772"/>
                    </a:cubicBezTo>
                    <a:cubicBezTo>
                      <a:pt x="963" y="771"/>
                      <a:pt x="962" y="770"/>
                      <a:pt x="960" y="769"/>
                    </a:cubicBezTo>
                    <a:cubicBezTo>
                      <a:pt x="961" y="767"/>
                      <a:pt x="961" y="765"/>
                      <a:pt x="962" y="764"/>
                    </a:cubicBezTo>
                    <a:cubicBezTo>
                      <a:pt x="965" y="768"/>
                      <a:pt x="967" y="773"/>
                      <a:pt x="969" y="778"/>
                    </a:cubicBezTo>
                    <a:cubicBezTo>
                      <a:pt x="970" y="780"/>
                      <a:pt x="976" y="782"/>
                      <a:pt x="976" y="778"/>
                    </a:cubicBezTo>
                    <a:cubicBezTo>
                      <a:pt x="977" y="776"/>
                      <a:pt x="977" y="773"/>
                      <a:pt x="978" y="771"/>
                    </a:cubicBezTo>
                    <a:cubicBezTo>
                      <a:pt x="978" y="772"/>
                      <a:pt x="979" y="773"/>
                      <a:pt x="979" y="774"/>
                    </a:cubicBezTo>
                    <a:cubicBezTo>
                      <a:pt x="980" y="777"/>
                      <a:pt x="986" y="780"/>
                      <a:pt x="986" y="776"/>
                    </a:cubicBezTo>
                    <a:cubicBezTo>
                      <a:pt x="987" y="765"/>
                      <a:pt x="991" y="756"/>
                      <a:pt x="994" y="746"/>
                    </a:cubicBezTo>
                    <a:cubicBezTo>
                      <a:pt x="999" y="755"/>
                      <a:pt x="1001" y="765"/>
                      <a:pt x="1008" y="773"/>
                    </a:cubicBezTo>
                    <a:cubicBezTo>
                      <a:pt x="1016" y="780"/>
                      <a:pt x="1030" y="777"/>
                      <a:pt x="1038" y="784"/>
                    </a:cubicBezTo>
                    <a:cubicBezTo>
                      <a:pt x="1040" y="785"/>
                      <a:pt x="1042" y="786"/>
                      <a:pt x="1043" y="785"/>
                    </a:cubicBezTo>
                    <a:cubicBezTo>
                      <a:pt x="1050" y="787"/>
                      <a:pt x="1056" y="788"/>
                      <a:pt x="1062" y="790"/>
                    </a:cubicBezTo>
                    <a:cubicBezTo>
                      <a:pt x="1064" y="792"/>
                      <a:pt x="1070" y="791"/>
                      <a:pt x="1068" y="788"/>
                    </a:cubicBezTo>
                    <a:cubicBezTo>
                      <a:pt x="1064" y="779"/>
                      <a:pt x="1057" y="774"/>
                      <a:pt x="1050" y="768"/>
                    </a:cubicBezTo>
                    <a:cubicBezTo>
                      <a:pt x="1040" y="759"/>
                      <a:pt x="1036" y="747"/>
                      <a:pt x="1032" y="735"/>
                    </a:cubicBezTo>
                    <a:cubicBezTo>
                      <a:pt x="1038" y="745"/>
                      <a:pt x="1043" y="757"/>
                      <a:pt x="1054" y="764"/>
                    </a:cubicBezTo>
                    <a:cubicBezTo>
                      <a:pt x="1063" y="769"/>
                      <a:pt x="1073" y="761"/>
                      <a:pt x="1080" y="773"/>
                    </a:cubicBezTo>
                    <a:cubicBezTo>
                      <a:pt x="1082" y="778"/>
                      <a:pt x="1085" y="782"/>
                      <a:pt x="1089" y="786"/>
                    </a:cubicBezTo>
                    <a:cubicBezTo>
                      <a:pt x="1090" y="787"/>
                      <a:pt x="1095" y="789"/>
                      <a:pt x="1095" y="787"/>
                    </a:cubicBezTo>
                    <a:cubicBezTo>
                      <a:pt x="1095" y="779"/>
                      <a:pt x="1086" y="755"/>
                      <a:pt x="1107" y="767"/>
                    </a:cubicBezTo>
                    <a:cubicBezTo>
                      <a:pt x="1108" y="767"/>
                      <a:pt x="1111" y="769"/>
                      <a:pt x="1112" y="767"/>
                    </a:cubicBezTo>
                    <a:cubicBezTo>
                      <a:pt x="1113" y="764"/>
                      <a:pt x="1126" y="769"/>
                      <a:pt x="1130" y="770"/>
                    </a:cubicBezTo>
                    <a:cubicBezTo>
                      <a:pt x="1132" y="771"/>
                      <a:pt x="1133" y="769"/>
                      <a:pt x="1131" y="768"/>
                    </a:cubicBezTo>
                    <a:cubicBezTo>
                      <a:pt x="1128" y="765"/>
                      <a:pt x="1124" y="763"/>
                      <a:pt x="1120" y="760"/>
                    </a:cubicBezTo>
                    <a:cubicBezTo>
                      <a:pt x="1121" y="752"/>
                      <a:pt x="1123" y="751"/>
                      <a:pt x="1127" y="755"/>
                    </a:cubicBezTo>
                    <a:cubicBezTo>
                      <a:pt x="1128" y="757"/>
                      <a:pt x="1129" y="758"/>
                      <a:pt x="1131" y="759"/>
                    </a:cubicBezTo>
                    <a:cubicBezTo>
                      <a:pt x="1135" y="762"/>
                      <a:pt x="1140" y="763"/>
                      <a:pt x="1146" y="764"/>
                    </a:cubicBezTo>
                    <a:cubicBezTo>
                      <a:pt x="1150" y="764"/>
                      <a:pt x="1145" y="760"/>
                      <a:pt x="1144" y="759"/>
                    </a:cubicBezTo>
                    <a:cubicBezTo>
                      <a:pt x="1134" y="746"/>
                      <a:pt x="1135" y="743"/>
                      <a:pt x="1149" y="752"/>
                    </a:cubicBezTo>
                    <a:cubicBezTo>
                      <a:pt x="1150" y="752"/>
                      <a:pt x="1154" y="755"/>
                      <a:pt x="1154" y="752"/>
                    </a:cubicBezTo>
                    <a:cubicBezTo>
                      <a:pt x="1154" y="740"/>
                      <a:pt x="1143" y="736"/>
                      <a:pt x="1160" y="738"/>
                    </a:cubicBezTo>
                    <a:cubicBezTo>
                      <a:pt x="1161" y="739"/>
                      <a:pt x="1162" y="739"/>
                      <a:pt x="1162" y="737"/>
                    </a:cubicBezTo>
                    <a:cubicBezTo>
                      <a:pt x="1162" y="733"/>
                      <a:pt x="1162" y="730"/>
                      <a:pt x="1161" y="726"/>
                    </a:cubicBezTo>
                    <a:cubicBezTo>
                      <a:pt x="1160" y="722"/>
                      <a:pt x="1158" y="719"/>
                      <a:pt x="1157" y="716"/>
                    </a:cubicBezTo>
                    <a:cubicBezTo>
                      <a:pt x="1159" y="712"/>
                      <a:pt x="1159" y="712"/>
                      <a:pt x="1159" y="712"/>
                    </a:cubicBezTo>
                    <a:cubicBezTo>
                      <a:pt x="1161" y="718"/>
                      <a:pt x="1163" y="723"/>
                      <a:pt x="1167" y="727"/>
                    </a:cubicBezTo>
                    <a:cubicBezTo>
                      <a:pt x="1168" y="728"/>
                      <a:pt x="1172" y="730"/>
                      <a:pt x="1174" y="729"/>
                    </a:cubicBezTo>
                    <a:cubicBezTo>
                      <a:pt x="1175" y="724"/>
                      <a:pt x="1178" y="722"/>
                      <a:pt x="1182" y="722"/>
                    </a:cubicBezTo>
                    <a:cubicBezTo>
                      <a:pt x="1183" y="723"/>
                      <a:pt x="1186" y="723"/>
                      <a:pt x="1185" y="721"/>
                    </a:cubicBezTo>
                    <a:cubicBezTo>
                      <a:pt x="1182" y="711"/>
                      <a:pt x="1184" y="710"/>
                      <a:pt x="1192" y="712"/>
                    </a:cubicBezTo>
                    <a:cubicBezTo>
                      <a:pt x="1193" y="713"/>
                      <a:pt x="1195" y="713"/>
                      <a:pt x="1195" y="711"/>
                    </a:cubicBezTo>
                    <a:cubicBezTo>
                      <a:pt x="1195" y="702"/>
                      <a:pt x="1196" y="701"/>
                      <a:pt x="1206" y="702"/>
                    </a:cubicBezTo>
                    <a:cubicBezTo>
                      <a:pt x="1206" y="702"/>
                      <a:pt x="1208" y="702"/>
                      <a:pt x="1208" y="701"/>
                    </a:cubicBezTo>
                    <a:cubicBezTo>
                      <a:pt x="1206" y="695"/>
                      <a:pt x="1204" y="689"/>
                      <a:pt x="1200" y="685"/>
                    </a:cubicBezTo>
                    <a:cubicBezTo>
                      <a:pt x="1204" y="686"/>
                      <a:pt x="1208" y="688"/>
                      <a:pt x="1212" y="689"/>
                    </a:cubicBezTo>
                    <a:cubicBezTo>
                      <a:pt x="1213" y="690"/>
                      <a:pt x="1219" y="694"/>
                      <a:pt x="1219" y="691"/>
                    </a:cubicBezTo>
                    <a:cubicBezTo>
                      <a:pt x="1219" y="681"/>
                      <a:pt x="1218" y="675"/>
                      <a:pt x="1213" y="667"/>
                    </a:cubicBezTo>
                    <a:cubicBezTo>
                      <a:pt x="1209" y="660"/>
                      <a:pt x="1187" y="640"/>
                      <a:pt x="1222" y="655"/>
                    </a:cubicBezTo>
                    <a:cubicBezTo>
                      <a:pt x="1223" y="656"/>
                      <a:pt x="1227" y="656"/>
                      <a:pt x="1225" y="654"/>
                    </a:cubicBezTo>
                    <a:cubicBezTo>
                      <a:pt x="1218" y="641"/>
                      <a:pt x="1205" y="632"/>
                      <a:pt x="1192" y="625"/>
                    </a:cubicBezTo>
                    <a:cubicBezTo>
                      <a:pt x="1168" y="611"/>
                      <a:pt x="1146" y="594"/>
                      <a:pt x="1126" y="576"/>
                    </a:cubicBezTo>
                    <a:cubicBezTo>
                      <a:pt x="1124" y="574"/>
                      <a:pt x="1117" y="573"/>
                      <a:pt x="1121" y="577"/>
                    </a:cubicBezTo>
                    <a:cubicBezTo>
                      <a:pt x="1140" y="593"/>
                      <a:pt x="1159" y="610"/>
                      <a:pt x="1181" y="622"/>
                    </a:cubicBezTo>
                    <a:cubicBezTo>
                      <a:pt x="1187" y="626"/>
                      <a:pt x="1193" y="629"/>
                      <a:pt x="1199" y="633"/>
                    </a:cubicBezTo>
                    <a:cubicBezTo>
                      <a:pt x="1204" y="637"/>
                      <a:pt x="1211" y="647"/>
                      <a:pt x="1216" y="649"/>
                    </a:cubicBezTo>
                    <a:cubicBezTo>
                      <a:pt x="1208" y="646"/>
                      <a:pt x="1201" y="646"/>
                      <a:pt x="1194" y="648"/>
                    </a:cubicBezTo>
                    <a:cubicBezTo>
                      <a:pt x="1193" y="648"/>
                      <a:pt x="1193" y="649"/>
                      <a:pt x="1194" y="650"/>
                    </a:cubicBezTo>
                    <a:cubicBezTo>
                      <a:pt x="1202" y="660"/>
                      <a:pt x="1210" y="669"/>
                      <a:pt x="1211" y="682"/>
                    </a:cubicBezTo>
                    <a:cubicBezTo>
                      <a:pt x="1204" y="675"/>
                      <a:pt x="1194" y="672"/>
                      <a:pt x="1183" y="675"/>
                    </a:cubicBezTo>
                    <a:cubicBezTo>
                      <a:pt x="1179" y="676"/>
                      <a:pt x="1186" y="680"/>
                      <a:pt x="1187" y="680"/>
                    </a:cubicBezTo>
                    <a:cubicBezTo>
                      <a:pt x="1196" y="683"/>
                      <a:pt x="1199" y="689"/>
                      <a:pt x="1198" y="697"/>
                    </a:cubicBezTo>
                    <a:cubicBezTo>
                      <a:pt x="1195" y="697"/>
                      <a:pt x="1192" y="697"/>
                      <a:pt x="1189" y="697"/>
                    </a:cubicBezTo>
                    <a:cubicBezTo>
                      <a:pt x="1188" y="697"/>
                      <a:pt x="1187" y="697"/>
                      <a:pt x="1187" y="698"/>
                    </a:cubicBezTo>
                    <a:cubicBezTo>
                      <a:pt x="1188" y="706"/>
                      <a:pt x="1186" y="707"/>
                      <a:pt x="1178" y="705"/>
                    </a:cubicBezTo>
                    <a:cubicBezTo>
                      <a:pt x="1178" y="705"/>
                      <a:pt x="1175" y="705"/>
                      <a:pt x="1176" y="706"/>
                    </a:cubicBezTo>
                    <a:cubicBezTo>
                      <a:pt x="1177" y="713"/>
                      <a:pt x="1181" y="717"/>
                      <a:pt x="1174" y="716"/>
                    </a:cubicBezTo>
                    <a:cubicBezTo>
                      <a:pt x="1173" y="716"/>
                      <a:pt x="1171" y="715"/>
                      <a:pt x="1171" y="716"/>
                    </a:cubicBezTo>
                    <a:cubicBezTo>
                      <a:pt x="1170" y="718"/>
                      <a:pt x="1169" y="720"/>
                      <a:pt x="1168" y="721"/>
                    </a:cubicBezTo>
                    <a:cubicBezTo>
                      <a:pt x="1163" y="712"/>
                      <a:pt x="1162" y="704"/>
                      <a:pt x="1149" y="702"/>
                    </a:cubicBezTo>
                    <a:cubicBezTo>
                      <a:pt x="1148" y="702"/>
                      <a:pt x="1146" y="701"/>
                      <a:pt x="1146" y="703"/>
                    </a:cubicBezTo>
                    <a:cubicBezTo>
                      <a:pt x="1149" y="715"/>
                      <a:pt x="1164" y="736"/>
                      <a:pt x="1143" y="732"/>
                    </a:cubicBezTo>
                    <a:cubicBezTo>
                      <a:pt x="1141" y="731"/>
                      <a:pt x="1139" y="732"/>
                      <a:pt x="1141" y="734"/>
                    </a:cubicBezTo>
                    <a:cubicBezTo>
                      <a:pt x="1145" y="738"/>
                      <a:pt x="1147" y="742"/>
                      <a:pt x="1147" y="747"/>
                    </a:cubicBezTo>
                    <a:cubicBezTo>
                      <a:pt x="1140" y="743"/>
                      <a:pt x="1133" y="742"/>
                      <a:pt x="1125" y="741"/>
                    </a:cubicBezTo>
                    <a:cubicBezTo>
                      <a:pt x="1124" y="741"/>
                      <a:pt x="1123" y="741"/>
                      <a:pt x="1123" y="742"/>
                    </a:cubicBezTo>
                    <a:cubicBezTo>
                      <a:pt x="1124" y="746"/>
                      <a:pt x="1125" y="749"/>
                      <a:pt x="1127" y="752"/>
                    </a:cubicBezTo>
                    <a:cubicBezTo>
                      <a:pt x="1121" y="748"/>
                      <a:pt x="1115" y="743"/>
                      <a:pt x="1106" y="743"/>
                    </a:cubicBezTo>
                    <a:cubicBezTo>
                      <a:pt x="1105" y="743"/>
                      <a:pt x="1104" y="743"/>
                      <a:pt x="1104" y="744"/>
                    </a:cubicBezTo>
                    <a:cubicBezTo>
                      <a:pt x="1105" y="749"/>
                      <a:pt x="1106" y="753"/>
                      <a:pt x="1110" y="757"/>
                    </a:cubicBezTo>
                    <a:cubicBezTo>
                      <a:pt x="1112" y="759"/>
                      <a:pt x="1114" y="761"/>
                      <a:pt x="1117" y="762"/>
                    </a:cubicBezTo>
                    <a:cubicBezTo>
                      <a:pt x="1127" y="769"/>
                      <a:pt x="1110" y="760"/>
                      <a:pt x="1109" y="760"/>
                    </a:cubicBezTo>
                    <a:cubicBezTo>
                      <a:pt x="1108" y="760"/>
                      <a:pt x="1106" y="759"/>
                      <a:pt x="1106" y="760"/>
                    </a:cubicBezTo>
                    <a:cubicBezTo>
                      <a:pt x="1106" y="760"/>
                      <a:pt x="1089" y="758"/>
                      <a:pt x="1085" y="759"/>
                    </a:cubicBezTo>
                    <a:cubicBezTo>
                      <a:pt x="1084" y="759"/>
                      <a:pt x="1083" y="760"/>
                      <a:pt x="1084" y="761"/>
                    </a:cubicBezTo>
                    <a:cubicBezTo>
                      <a:pt x="1086" y="766"/>
                      <a:pt x="1087" y="771"/>
                      <a:pt x="1087" y="775"/>
                    </a:cubicBezTo>
                    <a:cubicBezTo>
                      <a:pt x="1083" y="769"/>
                      <a:pt x="1079" y="762"/>
                      <a:pt x="1070" y="762"/>
                    </a:cubicBezTo>
                    <a:cubicBezTo>
                      <a:pt x="1045" y="759"/>
                      <a:pt x="1045" y="740"/>
                      <a:pt x="1030" y="726"/>
                    </a:cubicBezTo>
                    <a:cubicBezTo>
                      <a:pt x="1029" y="725"/>
                      <a:pt x="1027" y="724"/>
                      <a:pt x="1026" y="724"/>
                    </a:cubicBezTo>
                    <a:cubicBezTo>
                      <a:pt x="1023" y="723"/>
                      <a:pt x="1019" y="723"/>
                      <a:pt x="1021" y="727"/>
                    </a:cubicBezTo>
                    <a:cubicBezTo>
                      <a:pt x="1026" y="738"/>
                      <a:pt x="1029" y="754"/>
                      <a:pt x="1038" y="764"/>
                    </a:cubicBezTo>
                    <a:cubicBezTo>
                      <a:pt x="1042" y="769"/>
                      <a:pt x="1047" y="772"/>
                      <a:pt x="1052" y="777"/>
                    </a:cubicBezTo>
                    <a:cubicBezTo>
                      <a:pt x="1051" y="777"/>
                      <a:pt x="1050" y="777"/>
                      <a:pt x="1050" y="777"/>
                    </a:cubicBezTo>
                    <a:cubicBezTo>
                      <a:pt x="1045" y="777"/>
                      <a:pt x="1041" y="777"/>
                      <a:pt x="1036" y="776"/>
                    </a:cubicBezTo>
                    <a:cubicBezTo>
                      <a:pt x="1032" y="774"/>
                      <a:pt x="1030" y="773"/>
                      <a:pt x="1025" y="773"/>
                    </a:cubicBezTo>
                    <a:cubicBezTo>
                      <a:pt x="1009" y="770"/>
                      <a:pt x="1007" y="762"/>
                      <a:pt x="1004" y="750"/>
                    </a:cubicBezTo>
                    <a:cubicBezTo>
                      <a:pt x="1002" y="745"/>
                      <a:pt x="999" y="740"/>
                      <a:pt x="996" y="735"/>
                    </a:cubicBezTo>
                    <a:cubicBezTo>
                      <a:pt x="994" y="733"/>
                      <a:pt x="990" y="733"/>
                      <a:pt x="989" y="736"/>
                    </a:cubicBezTo>
                    <a:cubicBezTo>
                      <a:pt x="987" y="741"/>
                      <a:pt x="985" y="747"/>
                      <a:pt x="984" y="752"/>
                    </a:cubicBezTo>
                    <a:cubicBezTo>
                      <a:pt x="962" y="722"/>
                      <a:pt x="967" y="686"/>
                      <a:pt x="964" y="651"/>
                    </a:cubicBezTo>
                    <a:cubicBezTo>
                      <a:pt x="961" y="623"/>
                      <a:pt x="954" y="599"/>
                      <a:pt x="933" y="579"/>
                    </a:cubicBezTo>
                    <a:cubicBezTo>
                      <a:pt x="931" y="577"/>
                      <a:pt x="924" y="577"/>
                      <a:pt x="928" y="581"/>
                    </a:cubicBezTo>
                    <a:cubicBezTo>
                      <a:pt x="977" y="630"/>
                      <a:pt x="938" y="706"/>
                      <a:pt x="981" y="758"/>
                    </a:cubicBezTo>
                    <a:cubicBezTo>
                      <a:pt x="981" y="759"/>
                      <a:pt x="981" y="759"/>
                      <a:pt x="982" y="759"/>
                    </a:cubicBezTo>
                    <a:cubicBezTo>
                      <a:pt x="981" y="760"/>
                      <a:pt x="981" y="760"/>
                      <a:pt x="981" y="761"/>
                    </a:cubicBezTo>
                    <a:cubicBezTo>
                      <a:pt x="980" y="759"/>
                      <a:pt x="976" y="758"/>
                      <a:pt x="974" y="760"/>
                    </a:cubicBezTo>
                    <a:cubicBezTo>
                      <a:pt x="973" y="762"/>
                      <a:pt x="972" y="764"/>
                      <a:pt x="971" y="766"/>
                    </a:cubicBezTo>
                    <a:cubicBezTo>
                      <a:pt x="967" y="759"/>
                      <a:pt x="962" y="751"/>
                      <a:pt x="958" y="744"/>
                    </a:cubicBezTo>
                    <a:cubicBezTo>
                      <a:pt x="957" y="742"/>
                      <a:pt x="954" y="740"/>
                      <a:pt x="952" y="741"/>
                    </a:cubicBezTo>
                    <a:cubicBezTo>
                      <a:pt x="951" y="742"/>
                      <a:pt x="950" y="742"/>
                      <a:pt x="949" y="743"/>
                    </a:cubicBezTo>
                    <a:cubicBezTo>
                      <a:pt x="948" y="736"/>
                      <a:pt x="948" y="730"/>
                      <a:pt x="948" y="723"/>
                    </a:cubicBezTo>
                    <a:cubicBezTo>
                      <a:pt x="948" y="721"/>
                      <a:pt x="943" y="717"/>
                      <a:pt x="941" y="720"/>
                    </a:cubicBezTo>
                    <a:cubicBezTo>
                      <a:pt x="940" y="721"/>
                      <a:pt x="939" y="722"/>
                      <a:pt x="938" y="723"/>
                    </a:cubicBezTo>
                    <a:cubicBezTo>
                      <a:pt x="934" y="708"/>
                      <a:pt x="927" y="696"/>
                      <a:pt x="917" y="684"/>
                    </a:cubicBezTo>
                    <a:cubicBezTo>
                      <a:pt x="900" y="664"/>
                      <a:pt x="886" y="642"/>
                      <a:pt x="874" y="619"/>
                    </a:cubicBezTo>
                    <a:cubicBezTo>
                      <a:pt x="862" y="595"/>
                      <a:pt x="856" y="572"/>
                      <a:pt x="850" y="545"/>
                    </a:cubicBezTo>
                    <a:cubicBezTo>
                      <a:pt x="845" y="525"/>
                      <a:pt x="835" y="510"/>
                      <a:pt x="824" y="494"/>
                    </a:cubicBezTo>
                    <a:cubicBezTo>
                      <a:pt x="824" y="493"/>
                      <a:pt x="823" y="493"/>
                      <a:pt x="823" y="492"/>
                    </a:cubicBezTo>
                    <a:cubicBezTo>
                      <a:pt x="827" y="489"/>
                      <a:pt x="832" y="485"/>
                      <a:pt x="833" y="479"/>
                    </a:cubicBezTo>
                    <a:cubicBezTo>
                      <a:pt x="842" y="474"/>
                      <a:pt x="854" y="476"/>
                      <a:pt x="864" y="474"/>
                    </a:cubicBezTo>
                    <a:cubicBezTo>
                      <a:pt x="862" y="479"/>
                      <a:pt x="862" y="484"/>
                      <a:pt x="863" y="489"/>
                    </a:cubicBezTo>
                    <a:cubicBezTo>
                      <a:pt x="864" y="489"/>
                      <a:pt x="864" y="489"/>
                      <a:pt x="864" y="490"/>
                    </a:cubicBezTo>
                    <a:cubicBezTo>
                      <a:pt x="871" y="512"/>
                      <a:pt x="911" y="508"/>
                      <a:pt x="927" y="520"/>
                    </a:cubicBezTo>
                    <a:cubicBezTo>
                      <a:pt x="941" y="532"/>
                      <a:pt x="947" y="550"/>
                      <a:pt x="961" y="561"/>
                    </a:cubicBezTo>
                    <a:cubicBezTo>
                      <a:pt x="970" y="568"/>
                      <a:pt x="976" y="555"/>
                      <a:pt x="986" y="566"/>
                    </a:cubicBezTo>
                    <a:cubicBezTo>
                      <a:pt x="987" y="567"/>
                      <a:pt x="991" y="570"/>
                      <a:pt x="992" y="567"/>
                    </a:cubicBezTo>
                    <a:cubicBezTo>
                      <a:pt x="993" y="565"/>
                      <a:pt x="994" y="562"/>
                      <a:pt x="995" y="559"/>
                    </a:cubicBezTo>
                    <a:cubicBezTo>
                      <a:pt x="995" y="560"/>
                      <a:pt x="996" y="560"/>
                      <a:pt x="996" y="560"/>
                    </a:cubicBezTo>
                    <a:cubicBezTo>
                      <a:pt x="997" y="561"/>
                      <a:pt x="1000" y="561"/>
                      <a:pt x="1000" y="560"/>
                    </a:cubicBezTo>
                    <a:cubicBezTo>
                      <a:pt x="1009" y="550"/>
                      <a:pt x="1013" y="544"/>
                      <a:pt x="1020" y="560"/>
                    </a:cubicBezTo>
                    <a:cubicBezTo>
                      <a:pt x="1021" y="561"/>
                      <a:pt x="1025" y="564"/>
                      <a:pt x="1027" y="562"/>
                    </a:cubicBezTo>
                    <a:cubicBezTo>
                      <a:pt x="1029" y="560"/>
                      <a:pt x="1037" y="547"/>
                      <a:pt x="1039" y="547"/>
                    </a:cubicBezTo>
                    <a:cubicBezTo>
                      <a:pt x="1043" y="547"/>
                      <a:pt x="1048" y="545"/>
                      <a:pt x="1053" y="543"/>
                    </a:cubicBezTo>
                    <a:cubicBezTo>
                      <a:pt x="1060" y="541"/>
                      <a:pt x="1069" y="539"/>
                      <a:pt x="1069" y="529"/>
                    </a:cubicBezTo>
                    <a:cubicBezTo>
                      <a:pt x="1069" y="526"/>
                      <a:pt x="1069" y="506"/>
                      <a:pt x="1076" y="517"/>
                    </a:cubicBezTo>
                    <a:cubicBezTo>
                      <a:pt x="1078" y="520"/>
                      <a:pt x="1083" y="521"/>
                      <a:pt x="1086" y="523"/>
                    </a:cubicBezTo>
                    <a:cubicBezTo>
                      <a:pt x="1096" y="531"/>
                      <a:pt x="1112" y="522"/>
                      <a:pt x="1124" y="526"/>
                    </a:cubicBezTo>
                    <a:cubicBezTo>
                      <a:pt x="1126" y="527"/>
                      <a:pt x="1129" y="526"/>
                      <a:pt x="1127" y="523"/>
                    </a:cubicBezTo>
                    <a:cubicBezTo>
                      <a:pt x="1117" y="506"/>
                      <a:pt x="1118" y="484"/>
                      <a:pt x="1104" y="470"/>
                    </a:cubicBezTo>
                    <a:cubicBezTo>
                      <a:pt x="1120" y="469"/>
                      <a:pt x="1137" y="471"/>
                      <a:pt x="1152" y="470"/>
                    </a:cubicBezTo>
                    <a:cubicBezTo>
                      <a:pt x="1153" y="470"/>
                      <a:pt x="1154" y="471"/>
                      <a:pt x="1155" y="471"/>
                    </a:cubicBezTo>
                    <a:cubicBezTo>
                      <a:pt x="1175" y="477"/>
                      <a:pt x="1197" y="478"/>
                      <a:pt x="1196" y="451"/>
                    </a:cubicBezTo>
                    <a:cubicBezTo>
                      <a:pt x="1196" y="448"/>
                      <a:pt x="1191" y="445"/>
                      <a:pt x="1189" y="447"/>
                    </a:cubicBezTo>
                    <a:cubicBezTo>
                      <a:pt x="1164" y="473"/>
                      <a:pt x="1128" y="461"/>
                      <a:pt x="1095" y="465"/>
                    </a:cubicBezTo>
                    <a:cubicBezTo>
                      <a:pt x="1093" y="466"/>
                      <a:pt x="1094" y="468"/>
                      <a:pt x="1095" y="470"/>
                    </a:cubicBezTo>
                    <a:cubicBezTo>
                      <a:pt x="1111" y="480"/>
                      <a:pt x="1111" y="503"/>
                      <a:pt x="1119" y="520"/>
                    </a:cubicBezTo>
                    <a:cubicBezTo>
                      <a:pt x="1105" y="518"/>
                      <a:pt x="1088" y="524"/>
                      <a:pt x="1079" y="511"/>
                    </a:cubicBezTo>
                    <a:cubicBezTo>
                      <a:pt x="1076" y="507"/>
                      <a:pt x="1069" y="503"/>
                      <a:pt x="1064" y="507"/>
                    </a:cubicBezTo>
                    <a:cubicBezTo>
                      <a:pt x="1060" y="510"/>
                      <a:pt x="1062" y="518"/>
                      <a:pt x="1062" y="522"/>
                    </a:cubicBezTo>
                    <a:cubicBezTo>
                      <a:pt x="1062" y="533"/>
                      <a:pt x="1057" y="535"/>
                      <a:pt x="1047" y="538"/>
                    </a:cubicBezTo>
                    <a:cubicBezTo>
                      <a:pt x="1043" y="539"/>
                      <a:pt x="1038" y="540"/>
                      <a:pt x="1033" y="541"/>
                    </a:cubicBezTo>
                    <a:cubicBezTo>
                      <a:pt x="1031" y="542"/>
                      <a:pt x="1027" y="549"/>
                      <a:pt x="1024" y="553"/>
                    </a:cubicBezTo>
                    <a:cubicBezTo>
                      <a:pt x="1021" y="548"/>
                      <a:pt x="1018" y="544"/>
                      <a:pt x="1012" y="542"/>
                    </a:cubicBezTo>
                    <a:cubicBezTo>
                      <a:pt x="1005" y="540"/>
                      <a:pt x="998" y="556"/>
                      <a:pt x="993" y="553"/>
                    </a:cubicBezTo>
                    <a:cubicBezTo>
                      <a:pt x="991" y="553"/>
                      <a:pt x="989" y="552"/>
                      <a:pt x="988" y="554"/>
                    </a:cubicBezTo>
                    <a:cubicBezTo>
                      <a:pt x="988" y="556"/>
                      <a:pt x="987" y="558"/>
                      <a:pt x="986" y="560"/>
                    </a:cubicBezTo>
                    <a:cubicBezTo>
                      <a:pt x="983" y="556"/>
                      <a:pt x="979" y="554"/>
                      <a:pt x="973" y="552"/>
                    </a:cubicBezTo>
                    <a:cubicBezTo>
                      <a:pt x="972" y="551"/>
                      <a:pt x="971" y="551"/>
                      <a:pt x="970" y="552"/>
                    </a:cubicBezTo>
                    <a:cubicBezTo>
                      <a:pt x="962" y="562"/>
                      <a:pt x="949" y="536"/>
                      <a:pt x="946" y="532"/>
                    </a:cubicBezTo>
                    <a:cubicBezTo>
                      <a:pt x="940" y="525"/>
                      <a:pt x="933" y="518"/>
                      <a:pt x="925" y="514"/>
                    </a:cubicBezTo>
                    <a:cubicBezTo>
                      <a:pt x="912" y="507"/>
                      <a:pt x="873" y="504"/>
                      <a:pt x="870" y="489"/>
                    </a:cubicBezTo>
                    <a:cubicBezTo>
                      <a:pt x="870" y="488"/>
                      <a:pt x="870" y="488"/>
                      <a:pt x="870" y="488"/>
                    </a:cubicBezTo>
                    <a:cubicBezTo>
                      <a:pt x="879" y="483"/>
                      <a:pt x="880" y="472"/>
                      <a:pt x="887" y="464"/>
                    </a:cubicBezTo>
                    <a:cubicBezTo>
                      <a:pt x="888" y="463"/>
                      <a:pt x="889" y="461"/>
                      <a:pt x="888" y="461"/>
                    </a:cubicBezTo>
                    <a:cubicBezTo>
                      <a:pt x="882" y="456"/>
                      <a:pt x="882" y="450"/>
                      <a:pt x="884" y="444"/>
                    </a:cubicBezTo>
                    <a:cubicBezTo>
                      <a:pt x="885" y="444"/>
                      <a:pt x="886" y="444"/>
                      <a:pt x="887" y="443"/>
                    </a:cubicBezTo>
                    <a:cubicBezTo>
                      <a:pt x="895" y="438"/>
                      <a:pt x="919" y="414"/>
                      <a:pt x="928" y="424"/>
                    </a:cubicBezTo>
                    <a:cubicBezTo>
                      <a:pt x="929" y="425"/>
                      <a:pt x="931" y="424"/>
                      <a:pt x="932" y="423"/>
                    </a:cubicBezTo>
                    <a:cubicBezTo>
                      <a:pt x="953" y="409"/>
                      <a:pt x="937" y="437"/>
                      <a:pt x="931" y="445"/>
                    </a:cubicBezTo>
                    <a:cubicBezTo>
                      <a:pt x="929" y="446"/>
                      <a:pt x="929" y="449"/>
                      <a:pt x="932" y="449"/>
                    </a:cubicBezTo>
                    <a:cubicBezTo>
                      <a:pt x="952" y="452"/>
                      <a:pt x="972" y="454"/>
                      <a:pt x="992" y="459"/>
                    </a:cubicBezTo>
                    <a:cubicBezTo>
                      <a:pt x="988" y="460"/>
                      <a:pt x="985" y="462"/>
                      <a:pt x="982" y="464"/>
                    </a:cubicBezTo>
                    <a:cubicBezTo>
                      <a:pt x="980" y="464"/>
                      <a:pt x="977" y="467"/>
                      <a:pt x="979" y="469"/>
                    </a:cubicBezTo>
                    <a:cubicBezTo>
                      <a:pt x="984" y="478"/>
                      <a:pt x="936" y="482"/>
                      <a:pt x="931" y="481"/>
                    </a:cubicBezTo>
                    <a:cubicBezTo>
                      <a:pt x="928" y="481"/>
                      <a:pt x="924" y="488"/>
                      <a:pt x="928" y="488"/>
                    </a:cubicBezTo>
                    <a:cubicBezTo>
                      <a:pt x="929" y="488"/>
                      <a:pt x="931" y="488"/>
                      <a:pt x="933" y="488"/>
                    </a:cubicBezTo>
                    <a:cubicBezTo>
                      <a:pt x="933" y="488"/>
                      <a:pt x="933" y="488"/>
                      <a:pt x="933" y="488"/>
                    </a:cubicBezTo>
                    <a:cubicBezTo>
                      <a:pt x="959" y="489"/>
                      <a:pt x="986" y="497"/>
                      <a:pt x="1010" y="488"/>
                    </a:cubicBezTo>
                    <a:cubicBezTo>
                      <a:pt x="1012" y="487"/>
                      <a:pt x="1012" y="486"/>
                      <a:pt x="1011" y="484"/>
                    </a:cubicBezTo>
                    <a:cubicBezTo>
                      <a:pt x="1012" y="485"/>
                      <a:pt x="1012" y="484"/>
                      <a:pt x="1013" y="484"/>
                    </a:cubicBezTo>
                    <a:cubicBezTo>
                      <a:pt x="1019" y="482"/>
                      <a:pt x="1024" y="480"/>
                      <a:pt x="1030" y="479"/>
                    </a:cubicBezTo>
                    <a:cubicBezTo>
                      <a:pt x="1030" y="479"/>
                      <a:pt x="1030" y="479"/>
                      <a:pt x="1029" y="479"/>
                    </a:cubicBezTo>
                    <a:cubicBezTo>
                      <a:pt x="1029" y="481"/>
                      <a:pt x="1032" y="483"/>
                      <a:pt x="1034" y="483"/>
                    </a:cubicBezTo>
                    <a:cubicBezTo>
                      <a:pt x="1043" y="483"/>
                      <a:pt x="1043" y="488"/>
                      <a:pt x="1047" y="494"/>
                    </a:cubicBezTo>
                    <a:cubicBezTo>
                      <a:pt x="1018" y="498"/>
                      <a:pt x="990" y="499"/>
                      <a:pt x="961" y="497"/>
                    </a:cubicBezTo>
                    <a:cubicBezTo>
                      <a:pt x="948" y="497"/>
                      <a:pt x="934" y="499"/>
                      <a:pt x="921" y="498"/>
                    </a:cubicBezTo>
                    <a:cubicBezTo>
                      <a:pt x="908" y="496"/>
                      <a:pt x="898" y="484"/>
                      <a:pt x="887" y="478"/>
                    </a:cubicBezTo>
                    <a:cubicBezTo>
                      <a:pt x="882" y="475"/>
                      <a:pt x="880" y="480"/>
                      <a:pt x="884" y="483"/>
                    </a:cubicBezTo>
                    <a:cubicBezTo>
                      <a:pt x="896" y="489"/>
                      <a:pt x="904" y="498"/>
                      <a:pt x="916" y="503"/>
                    </a:cubicBezTo>
                    <a:cubicBezTo>
                      <a:pt x="927" y="507"/>
                      <a:pt x="944" y="503"/>
                      <a:pt x="955" y="503"/>
                    </a:cubicBezTo>
                    <a:cubicBezTo>
                      <a:pt x="989" y="505"/>
                      <a:pt x="1020" y="505"/>
                      <a:pt x="1054" y="500"/>
                    </a:cubicBezTo>
                    <a:cubicBezTo>
                      <a:pt x="1056" y="499"/>
                      <a:pt x="1057" y="497"/>
                      <a:pt x="1056" y="495"/>
                    </a:cubicBezTo>
                    <a:cubicBezTo>
                      <a:pt x="1054" y="494"/>
                      <a:pt x="1053" y="493"/>
                      <a:pt x="1052" y="491"/>
                    </a:cubicBezTo>
                    <a:cubicBezTo>
                      <a:pt x="1052" y="491"/>
                      <a:pt x="1052" y="491"/>
                      <a:pt x="1052" y="491"/>
                    </a:cubicBezTo>
                    <a:cubicBezTo>
                      <a:pt x="1061" y="487"/>
                      <a:pt x="1071" y="484"/>
                      <a:pt x="1080" y="481"/>
                    </a:cubicBezTo>
                    <a:cubicBezTo>
                      <a:pt x="1083" y="481"/>
                      <a:pt x="1081" y="477"/>
                      <a:pt x="1079" y="476"/>
                    </a:cubicBezTo>
                    <a:cubicBezTo>
                      <a:pt x="1070" y="473"/>
                      <a:pt x="1062" y="470"/>
                      <a:pt x="1053" y="466"/>
                    </a:cubicBezTo>
                    <a:cubicBezTo>
                      <a:pt x="1057" y="463"/>
                      <a:pt x="1060" y="461"/>
                      <a:pt x="1066" y="459"/>
                    </a:cubicBezTo>
                    <a:cubicBezTo>
                      <a:pt x="1071" y="458"/>
                      <a:pt x="1076" y="456"/>
                      <a:pt x="1080" y="452"/>
                    </a:cubicBezTo>
                    <a:cubicBezTo>
                      <a:pt x="1091" y="445"/>
                      <a:pt x="1100" y="436"/>
                      <a:pt x="1113" y="431"/>
                    </a:cubicBezTo>
                    <a:cubicBezTo>
                      <a:pt x="1116" y="431"/>
                      <a:pt x="1113" y="427"/>
                      <a:pt x="1112" y="426"/>
                    </a:cubicBezTo>
                    <a:cubicBezTo>
                      <a:pt x="1107" y="424"/>
                      <a:pt x="1103" y="423"/>
                      <a:pt x="1098" y="422"/>
                    </a:cubicBezTo>
                    <a:cubicBezTo>
                      <a:pt x="1101" y="420"/>
                      <a:pt x="1105" y="418"/>
                      <a:pt x="1108" y="416"/>
                    </a:cubicBezTo>
                    <a:cubicBezTo>
                      <a:pt x="1119" y="419"/>
                      <a:pt x="1131" y="418"/>
                      <a:pt x="1141" y="419"/>
                    </a:cubicBezTo>
                    <a:cubicBezTo>
                      <a:pt x="1168" y="422"/>
                      <a:pt x="1199" y="415"/>
                      <a:pt x="1225" y="421"/>
                    </a:cubicBezTo>
                    <a:cubicBezTo>
                      <a:pt x="1221" y="422"/>
                      <a:pt x="1217" y="424"/>
                      <a:pt x="1212" y="427"/>
                    </a:cubicBezTo>
                    <a:cubicBezTo>
                      <a:pt x="1200" y="434"/>
                      <a:pt x="1188" y="433"/>
                      <a:pt x="1174" y="433"/>
                    </a:cubicBezTo>
                    <a:cubicBezTo>
                      <a:pt x="1171" y="433"/>
                      <a:pt x="1173" y="436"/>
                      <a:pt x="1174" y="436"/>
                    </a:cubicBezTo>
                    <a:cubicBezTo>
                      <a:pt x="1188" y="445"/>
                      <a:pt x="1202" y="445"/>
                      <a:pt x="1217" y="443"/>
                    </a:cubicBezTo>
                    <a:cubicBezTo>
                      <a:pt x="1222" y="442"/>
                      <a:pt x="1253" y="438"/>
                      <a:pt x="1243" y="446"/>
                    </a:cubicBezTo>
                    <a:cubicBezTo>
                      <a:pt x="1236" y="451"/>
                      <a:pt x="1245" y="459"/>
                      <a:pt x="1232" y="463"/>
                    </a:cubicBezTo>
                    <a:cubicBezTo>
                      <a:pt x="1231" y="463"/>
                      <a:pt x="1231" y="464"/>
                      <a:pt x="1231" y="465"/>
                    </a:cubicBezTo>
                    <a:cubicBezTo>
                      <a:pt x="1234" y="469"/>
                      <a:pt x="1236" y="473"/>
                      <a:pt x="1239" y="477"/>
                    </a:cubicBezTo>
                    <a:cubicBezTo>
                      <a:pt x="1234" y="475"/>
                      <a:pt x="1228" y="476"/>
                      <a:pt x="1224" y="482"/>
                    </a:cubicBezTo>
                    <a:cubicBezTo>
                      <a:pt x="1222" y="483"/>
                      <a:pt x="1227" y="485"/>
                      <a:pt x="1227" y="485"/>
                    </a:cubicBezTo>
                    <a:cubicBezTo>
                      <a:pt x="1241" y="490"/>
                      <a:pt x="1229" y="503"/>
                      <a:pt x="1227" y="514"/>
                    </a:cubicBezTo>
                    <a:cubicBezTo>
                      <a:pt x="1224" y="511"/>
                      <a:pt x="1220" y="509"/>
                      <a:pt x="1217" y="506"/>
                    </a:cubicBezTo>
                    <a:cubicBezTo>
                      <a:pt x="1216" y="505"/>
                      <a:pt x="1213" y="504"/>
                      <a:pt x="1212" y="506"/>
                    </a:cubicBezTo>
                    <a:cubicBezTo>
                      <a:pt x="1206" y="512"/>
                      <a:pt x="1191" y="509"/>
                      <a:pt x="1183" y="510"/>
                    </a:cubicBezTo>
                    <a:cubicBezTo>
                      <a:pt x="1171" y="513"/>
                      <a:pt x="1171" y="524"/>
                      <a:pt x="1155" y="520"/>
                    </a:cubicBezTo>
                    <a:cubicBezTo>
                      <a:pt x="1153" y="519"/>
                      <a:pt x="1152" y="520"/>
                      <a:pt x="1153" y="521"/>
                    </a:cubicBezTo>
                    <a:cubicBezTo>
                      <a:pt x="1152" y="520"/>
                      <a:pt x="1151" y="520"/>
                      <a:pt x="1151" y="519"/>
                    </a:cubicBezTo>
                    <a:cubicBezTo>
                      <a:pt x="1148" y="516"/>
                      <a:pt x="1141" y="518"/>
                      <a:pt x="1145" y="521"/>
                    </a:cubicBezTo>
                    <a:cubicBezTo>
                      <a:pt x="1164" y="539"/>
                      <a:pt x="1198" y="529"/>
                      <a:pt x="1223" y="530"/>
                    </a:cubicBezTo>
                    <a:cubicBezTo>
                      <a:pt x="1219" y="537"/>
                      <a:pt x="1216" y="544"/>
                      <a:pt x="1207" y="543"/>
                    </a:cubicBezTo>
                    <a:cubicBezTo>
                      <a:pt x="1202" y="543"/>
                      <a:pt x="1204" y="547"/>
                      <a:pt x="1206" y="548"/>
                    </a:cubicBezTo>
                    <a:cubicBezTo>
                      <a:pt x="1219" y="556"/>
                      <a:pt x="1191" y="551"/>
                      <a:pt x="1189" y="550"/>
                    </a:cubicBezTo>
                    <a:cubicBezTo>
                      <a:pt x="1177" y="549"/>
                      <a:pt x="1165" y="547"/>
                      <a:pt x="1153" y="547"/>
                    </a:cubicBezTo>
                    <a:cubicBezTo>
                      <a:pt x="1152" y="547"/>
                      <a:pt x="1150" y="547"/>
                      <a:pt x="1150" y="549"/>
                    </a:cubicBezTo>
                    <a:cubicBezTo>
                      <a:pt x="1147" y="566"/>
                      <a:pt x="1168" y="561"/>
                      <a:pt x="1170" y="576"/>
                    </a:cubicBezTo>
                    <a:cubicBezTo>
                      <a:pt x="1170" y="578"/>
                      <a:pt x="1173" y="580"/>
                      <a:pt x="1175" y="580"/>
                    </a:cubicBezTo>
                    <a:cubicBezTo>
                      <a:pt x="1177" y="580"/>
                      <a:pt x="1180" y="580"/>
                      <a:pt x="1183" y="580"/>
                    </a:cubicBezTo>
                    <a:cubicBezTo>
                      <a:pt x="1180" y="580"/>
                      <a:pt x="1176" y="581"/>
                      <a:pt x="1173" y="581"/>
                    </a:cubicBezTo>
                    <a:cubicBezTo>
                      <a:pt x="1159" y="581"/>
                      <a:pt x="1146" y="575"/>
                      <a:pt x="1132" y="574"/>
                    </a:cubicBezTo>
                    <a:cubicBezTo>
                      <a:pt x="1127" y="574"/>
                      <a:pt x="1130" y="580"/>
                      <a:pt x="1133" y="580"/>
                    </a:cubicBezTo>
                    <a:cubicBezTo>
                      <a:pt x="1146" y="581"/>
                      <a:pt x="1158" y="587"/>
                      <a:pt x="1170" y="587"/>
                    </a:cubicBezTo>
                    <a:cubicBezTo>
                      <a:pt x="1183" y="587"/>
                      <a:pt x="1195" y="582"/>
                      <a:pt x="1208" y="582"/>
                    </a:cubicBezTo>
                    <a:cubicBezTo>
                      <a:pt x="1214" y="582"/>
                      <a:pt x="1210" y="577"/>
                      <a:pt x="1207" y="576"/>
                    </a:cubicBezTo>
                    <a:cubicBezTo>
                      <a:pt x="1198" y="575"/>
                      <a:pt x="1179" y="578"/>
                      <a:pt x="1176" y="570"/>
                    </a:cubicBezTo>
                    <a:cubicBezTo>
                      <a:pt x="1174" y="566"/>
                      <a:pt x="1169" y="563"/>
                      <a:pt x="1166" y="562"/>
                    </a:cubicBezTo>
                    <a:cubicBezTo>
                      <a:pt x="1167" y="562"/>
                      <a:pt x="1151" y="553"/>
                      <a:pt x="1160" y="553"/>
                    </a:cubicBezTo>
                    <a:cubicBezTo>
                      <a:pt x="1166" y="553"/>
                      <a:pt x="1172" y="554"/>
                      <a:pt x="1178" y="555"/>
                    </a:cubicBezTo>
                    <a:cubicBezTo>
                      <a:pt x="1190" y="556"/>
                      <a:pt x="1202" y="558"/>
                      <a:pt x="1214" y="560"/>
                    </a:cubicBezTo>
                    <a:cubicBezTo>
                      <a:pt x="1216" y="560"/>
                      <a:pt x="1217" y="559"/>
                      <a:pt x="1217" y="557"/>
                    </a:cubicBezTo>
                    <a:cubicBezTo>
                      <a:pt x="1217" y="553"/>
                      <a:pt x="1216" y="551"/>
                      <a:pt x="1215" y="549"/>
                    </a:cubicBezTo>
                    <a:cubicBezTo>
                      <a:pt x="1225" y="548"/>
                      <a:pt x="1225" y="539"/>
                      <a:pt x="1232" y="530"/>
                    </a:cubicBezTo>
                    <a:cubicBezTo>
                      <a:pt x="1235" y="528"/>
                      <a:pt x="1231" y="525"/>
                      <a:pt x="1229" y="525"/>
                    </a:cubicBezTo>
                    <a:cubicBezTo>
                      <a:pt x="1218" y="523"/>
                      <a:pt x="1207" y="524"/>
                      <a:pt x="1196" y="525"/>
                    </a:cubicBezTo>
                    <a:cubicBezTo>
                      <a:pt x="1188" y="525"/>
                      <a:pt x="1176" y="527"/>
                      <a:pt x="1166" y="525"/>
                    </a:cubicBezTo>
                    <a:cubicBezTo>
                      <a:pt x="1173" y="524"/>
                      <a:pt x="1177" y="521"/>
                      <a:pt x="1185" y="517"/>
                    </a:cubicBezTo>
                    <a:cubicBezTo>
                      <a:pt x="1196" y="512"/>
                      <a:pt x="1208" y="518"/>
                      <a:pt x="1217" y="511"/>
                    </a:cubicBezTo>
                    <a:cubicBezTo>
                      <a:pt x="1221" y="514"/>
                      <a:pt x="1224" y="516"/>
                      <a:pt x="1227" y="519"/>
                    </a:cubicBezTo>
                    <a:cubicBezTo>
                      <a:pt x="1228" y="520"/>
                      <a:pt x="1234" y="523"/>
                      <a:pt x="1234" y="520"/>
                    </a:cubicBezTo>
                    <a:cubicBezTo>
                      <a:pt x="1234" y="503"/>
                      <a:pt x="1248" y="493"/>
                      <a:pt x="1236" y="485"/>
                    </a:cubicBezTo>
                    <a:cubicBezTo>
                      <a:pt x="1245" y="486"/>
                      <a:pt x="1245" y="486"/>
                      <a:pt x="1245" y="486"/>
                    </a:cubicBezTo>
                    <a:cubicBezTo>
                      <a:pt x="1246" y="488"/>
                      <a:pt x="1254" y="490"/>
                      <a:pt x="1251" y="486"/>
                    </a:cubicBezTo>
                    <a:cubicBezTo>
                      <a:pt x="1251" y="486"/>
                      <a:pt x="1251" y="486"/>
                      <a:pt x="1251" y="486"/>
                    </a:cubicBezTo>
                    <a:cubicBezTo>
                      <a:pt x="1248" y="483"/>
                      <a:pt x="1237" y="468"/>
                      <a:pt x="1242" y="466"/>
                    </a:cubicBezTo>
                    <a:cubicBezTo>
                      <a:pt x="1243" y="466"/>
                      <a:pt x="1244" y="465"/>
                      <a:pt x="1245" y="464"/>
                    </a:cubicBezTo>
                    <a:cubicBezTo>
                      <a:pt x="1249" y="457"/>
                      <a:pt x="1246" y="450"/>
                      <a:pt x="1256" y="446"/>
                    </a:cubicBezTo>
                    <a:cubicBezTo>
                      <a:pt x="1258" y="446"/>
                      <a:pt x="1256" y="444"/>
                      <a:pt x="1255" y="443"/>
                    </a:cubicBezTo>
                    <a:close/>
                    <a:moveTo>
                      <a:pt x="654" y="891"/>
                    </a:moveTo>
                    <a:cubicBezTo>
                      <a:pt x="654" y="893"/>
                      <a:pt x="654" y="895"/>
                      <a:pt x="653" y="898"/>
                    </a:cubicBezTo>
                    <a:cubicBezTo>
                      <a:pt x="647" y="896"/>
                      <a:pt x="641" y="891"/>
                      <a:pt x="638" y="882"/>
                    </a:cubicBezTo>
                    <a:cubicBezTo>
                      <a:pt x="642" y="886"/>
                      <a:pt x="647" y="889"/>
                      <a:pt x="654" y="891"/>
                    </a:cubicBezTo>
                    <a:close/>
                    <a:moveTo>
                      <a:pt x="517" y="752"/>
                    </a:moveTo>
                    <a:cubicBezTo>
                      <a:pt x="517" y="738"/>
                      <a:pt x="519" y="723"/>
                      <a:pt x="520" y="709"/>
                    </a:cubicBezTo>
                    <a:cubicBezTo>
                      <a:pt x="520" y="709"/>
                      <a:pt x="520" y="709"/>
                      <a:pt x="520" y="708"/>
                    </a:cubicBezTo>
                    <a:cubicBezTo>
                      <a:pt x="529" y="727"/>
                      <a:pt x="515" y="760"/>
                      <a:pt x="537" y="774"/>
                    </a:cubicBezTo>
                    <a:cubicBezTo>
                      <a:pt x="536" y="774"/>
                      <a:pt x="536" y="774"/>
                      <a:pt x="535" y="775"/>
                    </a:cubicBezTo>
                    <a:cubicBezTo>
                      <a:pt x="521" y="782"/>
                      <a:pt x="517" y="761"/>
                      <a:pt x="517" y="752"/>
                    </a:cubicBezTo>
                    <a:close/>
                    <a:moveTo>
                      <a:pt x="610" y="788"/>
                    </a:moveTo>
                    <a:cubicBezTo>
                      <a:pt x="603" y="782"/>
                      <a:pt x="595" y="778"/>
                      <a:pt x="585" y="774"/>
                    </a:cubicBezTo>
                    <a:cubicBezTo>
                      <a:pt x="577" y="771"/>
                      <a:pt x="565" y="768"/>
                      <a:pt x="557" y="772"/>
                    </a:cubicBezTo>
                    <a:cubicBezTo>
                      <a:pt x="549" y="777"/>
                      <a:pt x="537" y="794"/>
                      <a:pt x="531" y="784"/>
                    </a:cubicBezTo>
                    <a:cubicBezTo>
                      <a:pt x="540" y="783"/>
                      <a:pt x="551" y="773"/>
                      <a:pt x="558" y="771"/>
                    </a:cubicBezTo>
                    <a:cubicBezTo>
                      <a:pt x="580" y="765"/>
                      <a:pt x="599" y="772"/>
                      <a:pt x="610" y="788"/>
                    </a:cubicBezTo>
                    <a:close/>
                    <a:moveTo>
                      <a:pt x="569" y="679"/>
                    </a:moveTo>
                    <a:cubicBezTo>
                      <a:pt x="596" y="682"/>
                      <a:pt x="643" y="676"/>
                      <a:pt x="655" y="706"/>
                    </a:cubicBezTo>
                    <a:cubicBezTo>
                      <a:pt x="655" y="707"/>
                      <a:pt x="656" y="707"/>
                      <a:pt x="656" y="708"/>
                    </a:cubicBezTo>
                    <a:cubicBezTo>
                      <a:pt x="648" y="715"/>
                      <a:pt x="638" y="721"/>
                      <a:pt x="625" y="725"/>
                    </a:cubicBezTo>
                    <a:cubicBezTo>
                      <a:pt x="606" y="731"/>
                      <a:pt x="591" y="739"/>
                      <a:pt x="595" y="759"/>
                    </a:cubicBezTo>
                    <a:cubicBezTo>
                      <a:pt x="562" y="728"/>
                      <a:pt x="516" y="703"/>
                      <a:pt x="518" y="655"/>
                    </a:cubicBezTo>
                    <a:cubicBezTo>
                      <a:pt x="531" y="669"/>
                      <a:pt x="549" y="676"/>
                      <a:pt x="569" y="679"/>
                    </a:cubicBezTo>
                    <a:close/>
                    <a:moveTo>
                      <a:pt x="1188" y="459"/>
                    </a:moveTo>
                    <a:cubicBezTo>
                      <a:pt x="1184" y="469"/>
                      <a:pt x="1175" y="471"/>
                      <a:pt x="1163" y="468"/>
                    </a:cubicBezTo>
                    <a:cubicBezTo>
                      <a:pt x="1172" y="467"/>
                      <a:pt x="1180" y="464"/>
                      <a:pt x="1188" y="459"/>
                    </a:cubicBezTo>
                    <a:close/>
                    <a:moveTo>
                      <a:pt x="1075" y="276"/>
                    </a:moveTo>
                    <a:cubicBezTo>
                      <a:pt x="1074" y="279"/>
                      <a:pt x="1073" y="281"/>
                      <a:pt x="1071" y="283"/>
                    </a:cubicBezTo>
                    <a:cubicBezTo>
                      <a:pt x="1063" y="287"/>
                      <a:pt x="1062" y="287"/>
                      <a:pt x="1067" y="283"/>
                    </a:cubicBezTo>
                    <a:cubicBezTo>
                      <a:pt x="1069" y="282"/>
                      <a:pt x="1071" y="281"/>
                      <a:pt x="1073" y="279"/>
                    </a:cubicBezTo>
                    <a:cubicBezTo>
                      <a:pt x="1074" y="278"/>
                      <a:pt x="1075" y="277"/>
                      <a:pt x="1075" y="276"/>
                    </a:cubicBezTo>
                    <a:close/>
                    <a:moveTo>
                      <a:pt x="320" y="116"/>
                    </a:moveTo>
                    <a:cubicBezTo>
                      <a:pt x="323" y="118"/>
                      <a:pt x="325" y="119"/>
                      <a:pt x="328" y="121"/>
                    </a:cubicBezTo>
                    <a:cubicBezTo>
                      <a:pt x="330" y="122"/>
                      <a:pt x="331" y="121"/>
                      <a:pt x="332" y="120"/>
                    </a:cubicBezTo>
                    <a:cubicBezTo>
                      <a:pt x="333" y="117"/>
                      <a:pt x="333" y="116"/>
                      <a:pt x="333" y="113"/>
                    </a:cubicBezTo>
                    <a:cubicBezTo>
                      <a:pt x="333" y="115"/>
                      <a:pt x="337" y="118"/>
                      <a:pt x="339" y="119"/>
                    </a:cubicBezTo>
                    <a:cubicBezTo>
                      <a:pt x="340" y="119"/>
                      <a:pt x="341" y="118"/>
                      <a:pt x="342" y="118"/>
                    </a:cubicBezTo>
                    <a:cubicBezTo>
                      <a:pt x="347" y="111"/>
                      <a:pt x="351" y="109"/>
                      <a:pt x="357" y="111"/>
                    </a:cubicBezTo>
                    <a:cubicBezTo>
                      <a:pt x="356" y="111"/>
                      <a:pt x="355" y="112"/>
                      <a:pt x="354" y="112"/>
                    </a:cubicBezTo>
                    <a:cubicBezTo>
                      <a:pt x="351" y="115"/>
                      <a:pt x="348" y="117"/>
                      <a:pt x="346" y="122"/>
                    </a:cubicBezTo>
                    <a:cubicBezTo>
                      <a:pt x="344" y="130"/>
                      <a:pt x="344" y="138"/>
                      <a:pt x="344" y="147"/>
                    </a:cubicBezTo>
                    <a:cubicBezTo>
                      <a:pt x="342" y="148"/>
                      <a:pt x="342" y="153"/>
                      <a:pt x="344" y="154"/>
                    </a:cubicBezTo>
                    <a:cubicBezTo>
                      <a:pt x="344" y="154"/>
                      <a:pt x="344" y="155"/>
                      <a:pt x="344" y="155"/>
                    </a:cubicBezTo>
                    <a:cubicBezTo>
                      <a:pt x="337" y="149"/>
                      <a:pt x="329" y="145"/>
                      <a:pt x="321" y="141"/>
                    </a:cubicBezTo>
                    <a:cubicBezTo>
                      <a:pt x="321" y="140"/>
                      <a:pt x="321" y="139"/>
                      <a:pt x="321" y="138"/>
                    </a:cubicBezTo>
                    <a:cubicBezTo>
                      <a:pt x="319" y="131"/>
                      <a:pt x="319" y="124"/>
                      <a:pt x="320" y="116"/>
                    </a:cubicBezTo>
                    <a:close/>
                    <a:moveTo>
                      <a:pt x="288" y="169"/>
                    </a:moveTo>
                    <a:cubicBezTo>
                      <a:pt x="290" y="169"/>
                      <a:pt x="290" y="166"/>
                      <a:pt x="290" y="164"/>
                    </a:cubicBezTo>
                    <a:cubicBezTo>
                      <a:pt x="286" y="138"/>
                      <a:pt x="296" y="141"/>
                      <a:pt x="311" y="146"/>
                    </a:cubicBezTo>
                    <a:cubicBezTo>
                      <a:pt x="324" y="150"/>
                      <a:pt x="336" y="154"/>
                      <a:pt x="346" y="165"/>
                    </a:cubicBezTo>
                    <a:cubicBezTo>
                      <a:pt x="348" y="167"/>
                      <a:pt x="348" y="162"/>
                      <a:pt x="348" y="160"/>
                    </a:cubicBezTo>
                    <a:cubicBezTo>
                      <a:pt x="348" y="158"/>
                      <a:pt x="348" y="156"/>
                      <a:pt x="348" y="153"/>
                    </a:cubicBezTo>
                    <a:cubicBezTo>
                      <a:pt x="351" y="153"/>
                      <a:pt x="354" y="152"/>
                      <a:pt x="357" y="152"/>
                    </a:cubicBezTo>
                    <a:cubicBezTo>
                      <a:pt x="357" y="157"/>
                      <a:pt x="358" y="161"/>
                      <a:pt x="359" y="165"/>
                    </a:cubicBezTo>
                    <a:cubicBezTo>
                      <a:pt x="359" y="167"/>
                      <a:pt x="360" y="168"/>
                      <a:pt x="362" y="168"/>
                    </a:cubicBezTo>
                    <a:cubicBezTo>
                      <a:pt x="370" y="166"/>
                      <a:pt x="370" y="177"/>
                      <a:pt x="375" y="181"/>
                    </a:cubicBezTo>
                    <a:cubicBezTo>
                      <a:pt x="376" y="181"/>
                      <a:pt x="378" y="182"/>
                      <a:pt x="380" y="181"/>
                    </a:cubicBezTo>
                    <a:cubicBezTo>
                      <a:pt x="382" y="181"/>
                      <a:pt x="378" y="205"/>
                      <a:pt x="377" y="208"/>
                    </a:cubicBezTo>
                    <a:cubicBezTo>
                      <a:pt x="377" y="210"/>
                      <a:pt x="378" y="214"/>
                      <a:pt x="380" y="213"/>
                    </a:cubicBezTo>
                    <a:cubicBezTo>
                      <a:pt x="384" y="212"/>
                      <a:pt x="387" y="212"/>
                      <a:pt x="391" y="212"/>
                    </a:cubicBezTo>
                    <a:cubicBezTo>
                      <a:pt x="391" y="225"/>
                      <a:pt x="390" y="241"/>
                      <a:pt x="397" y="252"/>
                    </a:cubicBezTo>
                    <a:cubicBezTo>
                      <a:pt x="404" y="265"/>
                      <a:pt x="420" y="272"/>
                      <a:pt x="427" y="285"/>
                    </a:cubicBezTo>
                    <a:cubicBezTo>
                      <a:pt x="427" y="286"/>
                      <a:pt x="427" y="287"/>
                      <a:pt x="427" y="288"/>
                    </a:cubicBezTo>
                    <a:cubicBezTo>
                      <a:pt x="429" y="299"/>
                      <a:pt x="429" y="310"/>
                      <a:pt x="430" y="320"/>
                    </a:cubicBezTo>
                    <a:cubicBezTo>
                      <a:pt x="431" y="336"/>
                      <a:pt x="425" y="340"/>
                      <a:pt x="421" y="349"/>
                    </a:cubicBezTo>
                    <a:cubicBezTo>
                      <a:pt x="416" y="337"/>
                      <a:pt x="409" y="323"/>
                      <a:pt x="396" y="319"/>
                    </a:cubicBezTo>
                    <a:cubicBezTo>
                      <a:pt x="407" y="320"/>
                      <a:pt x="417" y="321"/>
                      <a:pt x="426" y="328"/>
                    </a:cubicBezTo>
                    <a:cubicBezTo>
                      <a:pt x="428" y="329"/>
                      <a:pt x="429" y="322"/>
                      <a:pt x="427" y="320"/>
                    </a:cubicBezTo>
                    <a:cubicBezTo>
                      <a:pt x="411" y="309"/>
                      <a:pt x="387" y="313"/>
                      <a:pt x="367" y="311"/>
                    </a:cubicBezTo>
                    <a:cubicBezTo>
                      <a:pt x="367" y="309"/>
                      <a:pt x="367" y="309"/>
                      <a:pt x="367" y="308"/>
                    </a:cubicBezTo>
                    <a:cubicBezTo>
                      <a:pt x="364" y="307"/>
                      <a:pt x="361" y="306"/>
                      <a:pt x="359" y="303"/>
                    </a:cubicBezTo>
                    <a:cubicBezTo>
                      <a:pt x="360" y="304"/>
                      <a:pt x="360" y="302"/>
                      <a:pt x="362" y="301"/>
                    </a:cubicBezTo>
                    <a:cubicBezTo>
                      <a:pt x="365" y="299"/>
                      <a:pt x="369" y="297"/>
                      <a:pt x="374" y="296"/>
                    </a:cubicBezTo>
                    <a:cubicBezTo>
                      <a:pt x="381" y="293"/>
                      <a:pt x="392" y="292"/>
                      <a:pt x="399" y="287"/>
                    </a:cubicBezTo>
                    <a:cubicBezTo>
                      <a:pt x="416" y="273"/>
                      <a:pt x="401" y="255"/>
                      <a:pt x="385" y="249"/>
                    </a:cubicBezTo>
                    <a:cubicBezTo>
                      <a:pt x="384" y="249"/>
                      <a:pt x="384" y="250"/>
                      <a:pt x="384" y="251"/>
                    </a:cubicBezTo>
                    <a:cubicBezTo>
                      <a:pt x="382" y="254"/>
                      <a:pt x="380" y="257"/>
                      <a:pt x="377" y="255"/>
                    </a:cubicBezTo>
                    <a:cubicBezTo>
                      <a:pt x="378" y="255"/>
                      <a:pt x="379" y="254"/>
                      <a:pt x="379" y="252"/>
                    </a:cubicBezTo>
                    <a:cubicBezTo>
                      <a:pt x="378" y="242"/>
                      <a:pt x="375" y="234"/>
                      <a:pt x="369" y="226"/>
                    </a:cubicBezTo>
                    <a:cubicBezTo>
                      <a:pt x="360" y="214"/>
                      <a:pt x="355" y="206"/>
                      <a:pt x="364" y="191"/>
                    </a:cubicBezTo>
                    <a:cubicBezTo>
                      <a:pt x="365" y="188"/>
                      <a:pt x="363" y="181"/>
                      <a:pt x="360" y="185"/>
                    </a:cubicBezTo>
                    <a:cubicBezTo>
                      <a:pt x="355" y="195"/>
                      <a:pt x="350" y="206"/>
                      <a:pt x="355" y="217"/>
                    </a:cubicBezTo>
                    <a:cubicBezTo>
                      <a:pt x="361" y="229"/>
                      <a:pt x="373" y="237"/>
                      <a:pt x="373" y="252"/>
                    </a:cubicBezTo>
                    <a:cubicBezTo>
                      <a:pt x="373" y="253"/>
                      <a:pt x="373" y="253"/>
                      <a:pt x="374" y="254"/>
                    </a:cubicBezTo>
                    <a:cubicBezTo>
                      <a:pt x="374" y="254"/>
                      <a:pt x="373" y="254"/>
                      <a:pt x="373" y="255"/>
                    </a:cubicBezTo>
                    <a:cubicBezTo>
                      <a:pt x="373" y="255"/>
                      <a:pt x="373" y="256"/>
                      <a:pt x="373" y="257"/>
                    </a:cubicBezTo>
                    <a:cubicBezTo>
                      <a:pt x="370" y="255"/>
                      <a:pt x="368" y="253"/>
                      <a:pt x="366" y="251"/>
                    </a:cubicBezTo>
                    <a:cubicBezTo>
                      <a:pt x="364" y="249"/>
                      <a:pt x="364" y="255"/>
                      <a:pt x="364" y="256"/>
                    </a:cubicBezTo>
                    <a:cubicBezTo>
                      <a:pt x="364" y="258"/>
                      <a:pt x="364" y="260"/>
                      <a:pt x="364" y="262"/>
                    </a:cubicBezTo>
                    <a:cubicBezTo>
                      <a:pt x="360" y="259"/>
                      <a:pt x="357" y="257"/>
                      <a:pt x="354" y="253"/>
                    </a:cubicBezTo>
                    <a:cubicBezTo>
                      <a:pt x="353" y="252"/>
                      <a:pt x="352" y="255"/>
                      <a:pt x="352" y="256"/>
                    </a:cubicBezTo>
                    <a:cubicBezTo>
                      <a:pt x="351" y="260"/>
                      <a:pt x="351" y="265"/>
                      <a:pt x="352" y="270"/>
                    </a:cubicBezTo>
                    <a:cubicBezTo>
                      <a:pt x="354" y="277"/>
                      <a:pt x="360" y="287"/>
                      <a:pt x="354" y="293"/>
                    </a:cubicBezTo>
                    <a:cubicBezTo>
                      <a:pt x="353" y="294"/>
                      <a:pt x="353" y="302"/>
                      <a:pt x="355" y="300"/>
                    </a:cubicBezTo>
                    <a:cubicBezTo>
                      <a:pt x="366" y="289"/>
                      <a:pt x="355" y="275"/>
                      <a:pt x="355" y="263"/>
                    </a:cubicBezTo>
                    <a:cubicBezTo>
                      <a:pt x="357" y="266"/>
                      <a:pt x="361" y="268"/>
                      <a:pt x="364" y="271"/>
                    </a:cubicBezTo>
                    <a:cubicBezTo>
                      <a:pt x="366" y="272"/>
                      <a:pt x="366" y="267"/>
                      <a:pt x="366" y="267"/>
                    </a:cubicBezTo>
                    <a:cubicBezTo>
                      <a:pt x="366" y="264"/>
                      <a:pt x="366" y="262"/>
                      <a:pt x="367" y="261"/>
                    </a:cubicBezTo>
                    <a:cubicBezTo>
                      <a:pt x="369" y="263"/>
                      <a:pt x="371" y="264"/>
                      <a:pt x="373" y="266"/>
                    </a:cubicBezTo>
                    <a:cubicBezTo>
                      <a:pt x="374" y="267"/>
                      <a:pt x="375" y="264"/>
                      <a:pt x="375" y="263"/>
                    </a:cubicBezTo>
                    <a:cubicBezTo>
                      <a:pt x="376" y="264"/>
                      <a:pt x="376" y="264"/>
                      <a:pt x="376" y="265"/>
                    </a:cubicBezTo>
                    <a:cubicBezTo>
                      <a:pt x="377" y="265"/>
                      <a:pt x="377" y="266"/>
                      <a:pt x="377" y="265"/>
                    </a:cubicBezTo>
                    <a:cubicBezTo>
                      <a:pt x="383" y="261"/>
                      <a:pt x="385" y="256"/>
                      <a:pt x="393" y="261"/>
                    </a:cubicBezTo>
                    <a:cubicBezTo>
                      <a:pt x="400" y="266"/>
                      <a:pt x="408" y="275"/>
                      <a:pt x="396" y="281"/>
                    </a:cubicBezTo>
                    <a:cubicBezTo>
                      <a:pt x="388" y="285"/>
                      <a:pt x="380" y="286"/>
                      <a:pt x="371" y="289"/>
                    </a:cubicBezTo>
                    <a:cubicBezTo>
                      <a:pt x="365" y="291"/>
                      <a:pt x="357" y="294"/>
                      <a:pt x="356" y="301"/>
                    </a:cubicBezTo>
                    <a:cubicBezTo>
                      <a:pt x="355" y="304"/>
                      <a:pt x="356" y="306"/>
                      <a:pt x="357" y="308"/>
                    </a:cubicBezTo>
                    <a:cubicBezTo>
                      <a:pt x="347" y="305"/>
                      <a:pt x="340" y="297"/>
                      <a:pt x="339" y="280"/>
                    </a:cubicBezTo>
                    <a:cubicBezTo>
                      <a:pt x="339" y="279"/>
                      <a:pt x="339" y="279"/>
                      <a:pt x="339" y="278"/>
                    </a:cubicBezTo>
                    <a:cubicBezTo>
                      <a:pt x="337" y="256"/>
                      <a:pt x="334" y="233"/>
                      <a:pt x="321" y="214"/>
                    </a:cubicBezTo>
                    <a:cubicBezTo>
                      <a:pt x="315" y="206"/>
                      <a:pt x="309" y="201"/>
                      <a:pt x="301" y="195"/>
                    </a:cubicBezTo>
                    <a:cubicBezTo>
                      <a:pt x="299" y="194"/>
                      <a:pt x="293" y="189"/>
                      <a:pt x="288" y="183"/>
                    </a:cubicBezTo>
                    <a:cubicBezTo>
                      <a:pt x="289" y="182"/>
                      <a:pt x="290" y="181"/>
                      <a:pt x="291" y="180"/>
                    </a:cubicBezTo>
                    <a:cubicBezTo>
                      <a:pt x="292" y="178"/>
                      <a:pt x="291" y="171"/>
                      <a:pt x="289" y="173"/>
                    </a:cubicBezTo>
                    <a:cubicBezTo>
                      <a:pt x="288" y="175"/>
                      <a:pt x="287" y="176"/>
                      <a:pt x="285" y="178"/>
                    </a:cubicBezTo>
                    <a:cubicBezTo>
                      <a:pt x="283" y="174"/>
                      <a:pt x="283" y="171"/>
                      <a:pt x="288" y="169"/>
                    </a:cubicBezTo>
                    <a:close/>
                    <a:moveTo>
                      <a:pt x="385" y="176"/>
                    </a:moveTo>
                    <a:cubicBezTo>
                      <a:pt x="385" y="175"/>
                      <a:pt x="385" y="174"/>
                      <a:pt x="385" y="174"/>
                    </a:cubicBezTo>
                    <a:cubicBezTo>
                      <a:pt x="387" y="169"/>
                      <a:pt x="388" y="163"/>
                      <a:pt x="388" y="158"/>
                    </a:cubicBezTo>
                    <a:cubicBezTo>
                      <a:pt x="391" y="161"/>
                      <a:pt x="394" y="161"/>
                      <a:pt x="397" y="156"/>
                    </a:cubicBezTo>
                    <a:cubicBezTo>
                      <a:pt x="401" y="149"/>
                      <a:pt x="407" y="152"/>
                      <a:pt x="413" y="151"/>
                    </a:cubicBezTo>
                    <a:cubicBezTo>
                      <a:pt x="419" y="150"/>
                      <a:pt x="422" y="152"/>
                      <a:pt x="426" y="155"/>
                    </a:cubicBezTo>
                    <a:cubicBezTo>
                      <a:pt x="426" y="165"/>
                      <a:pt x="426" y="179"/>
                      <a:pt x="426" y="180"/>
                    </a:cubicBezTo>
                    <a:cubicBezTo>
                      <a:pt x="424" y="180"/>
                      <a:pt x="424" y="182"/>
                      <a:pt x="424" y="183"/>
                    </a:cubicBezTo>
                    <a:cubicBezTo>
                      <a:pt x="424" y="185"/>
                      <a:pt x="424" y="188"/>
                      <a:pt x="424" y="190"/>
                    </a:cubicBezTo>
                    <a:cubicBezTo>
                      <a:pt x="420" y="187"/>
                      <a:pt x="416" y="185"/>
                      <a:pt x="411" y="183"/>
                    </a:cubicBezTo>
                    <a:cubicBezTo>
                      <a:pt x="409" y="182"/>
                      <a:pt x="408" y="184"/>
                      <a:pt x="408" y="186"/>
                    </a:cubicBezTo>
                    <a:cubicBezTo>
                      <a:pt x="404" y="201"/>
                      <a:pt x="411" y="214"/>
                      <a:pt x="414" y="229"/>
                    </a:cubicBezTo>
                    <a:cubicBezTo>
                      <a:pt x="416" y="242"/>
                      <a:pt x="421" y="256"/>
                      <a:pt x="424" y="270"/>
                    </a:cubicBezTo>
                    <a:cubicBezTo>
                      <a:pt x="420" y="266"/>
                      <a:pt x="416" y="263"/>
                      <a:pt x="412" y="260"/>
                    </a:cubicBezTo>
                    <a:cubicBezTo>
                      <a:pt x="396" y="246"/>
                      <a:pt x="396" y="227"/>
                      <a:pt x="396" y="208"/>
                    </a:cubicBezTo>
                    <a:cubicBezTo>
                      <a:pt x="396" y="207"/>
                      <a:pt x="395" y="204"/>
                      <a:pt x="393" y="204"/>
                    </a:cubicBezTo>
                    <a:cubicBezTo>
                      <a:pt x="390" y="204"/>
                      <a:pt x="387" y="204"/>
                      <a:pt x="384" y="204"/>
                    </a:cubicBezTo>
                    <a:cubicBezTo>
                      <a:pt x="386" y="195"/>
                      <a:pt x="386" y="186"/>
                      <a:pt x="385" y="176"/>
                    </a:cubicBezTo>
                    <a:close/>
                    <a:moveTo>
                      <a:pt x="260" y="205"/>
                    </a:moveTo>
                    <a:cubicBezTo>
                      <a:pt x="261" y="199"/>
                      <a:pt x="263" y="193"/>
                      <a:pt x="265" y="188"/>
                    </a:cubicBezTo>
                    <a:cubicBezTo>
                      <a:pt x="268" y="191"/>
                      <a:pt x="271" y="194"/>
                      <a:pt x="274" y="197"/>
                    </a:cubicBezTo>
                    <a:cubicBezTo>
                      <a:pt x="275" y="197"/>
                      <a:pt x="275" y="198"/>
                      <a:pt x="276" y="197"/>
                    </a:cubicBezTo>
                    <a:cubicBezTo>
                      <a:pt x="279" y="194"/>
                      <a:pt x="282" y="191"/>
                      <a:pt x="285" y="187"/>
                    </a:cubicBezTo>
                    <a:cubicBezTo>
                      <a:pt x="287" y="192"/>
                      <a:pt x="291" y="197"/>
                      <a:pt x="296" y="201"/>
                    </a:cubicBezTo>
                    <a:cubicBezTo>
                      <a:pt x="325" y="220"/>
                      <a:pt x="332" y="247"/>
                      <a:pt x="335" y="280"/>
                    </a:cubicBezTo>
                    <a:cubicBezTo>
                      <a:pt x="336" y="280"/>
                      <a:pt x="336" y="281"/>
                      <a:pt x="336" y="281"/>
                    </a:cubicBezTo>
                    <a:cubicBezTo>
                      <a:pt x="336" y="300"/>
                      <a:pt x="343" y="316"/>
                      <a:pt x="363" y="319"/>
                    </a:cubicBezTo>
                    <a:cubicBezTo>
                      <a:pt x="370" y="320"/>
                      <a:pt x="378" y="319"/>
                      <a:pt x="386" y="319"/>
                    </a:cubicBezTo>
                    <a:cubicBezTo>
                      <a:pt x="384" y="321"/>
                      <a:pt x="384" y="327"/>
                      <a:pt x="386" y="327"/>
                    </a:cubicBezTo>
                    <a:cubicBezTo>
                      <a:pt x="405" y="325"/>
                      <a:pt x="412" y="342"/>
                      <a:pt x="418" y="356"/>
                    </a:cubicBezTo>
                    <a:cubicBezTo>
                      <a:pt x="417" y="361"/>
                      <a:pt x="417" y="365"/>
                      <a:pt x="417" y="369"/>
                    </a:cubicBezTo>
                    <a:cubicBezTo>
                      <a:pt x="380" y="345"/>
                      <a:pt x="344" y="318"/>
                      <a:pt x="306" y="293"/>
                    </a:cubicBezTo>
                    <a:cubicBezTo>
                      <a:pt x="308" y="292"/>
                      <a:pt x="308" y="291"/>
                      <a:pt x="307" y="289"/>
                    </a:cubicBezTo>
                    <a:cubicBezTo>
                      <a:pt x="304" y="286"/>
                      <a:pt x="291" y="276"/>
                      <a:pt x="307" y="277"/>
                    </a:cubicBezTo>
                    <a:cubicBezTo>
                      <a:pt x="313" y="278"/>
                      <a:pt x="318" y="280"/>
                      <a:pt x="323" y="283"/>
                    </a:cubicBezTo>
                    <a:cubicBezTo>
                      <a:pt x="324" y="284"/>
                      <a:pt x="326" y="285"/>
                      <a:pt x="327" y="286"/>
                    </a:cubicBezTo>
                    <a:cubicBezTo>
                      <a:pt x="330" y="289"/>
                      <a:pt x="336" y="286"/>
                      <a:pt x="332" y="283"/>
                    </a:cubicBezTo>
                    <a:cubicBezTo>
                      <a:pt x="312" y="266"/>
                      <a:pt x="289" y="252"/>
                      <a:pt x="272" y="233"/>
                    </a:cubicBezTo>
                    <a:cubicBezTo>
                      <a:pt x="283" y="238"/>
                      <a:pt x="293" y="243"/>
                      <a:pt x="302" y="251"/>
                    </a:cubicBezTo>
                    <a:cubicBezTo>
                      <a:pt x="304" y="253"/>
                      <a:pt x="309" y="253"/>
                      <a:pt x="309" y="250"/>
                    </a:cubicBezTo>
                    <a:cubicBezTo>
                      <a:pt x="308" y="229"/>
                      <a:pt x="291" y="217"/>
                      <a:pt x="286" y="198"/>
                    </a:cubicBezTo>
                    <a:cubicBezTo>
                      <a:pt x="285" y="194"/>
                      <a:pt x="277" y="193"/>
                      <a:pt x="278" y="197"/>
                    </a:cubicBezTo>
                    <a:cubicBezTo>
                      <a:pt x="281" y="208"/>
                      <a:pt x="287" y="217"/>
                      <a:pt x="293" y="226"/>
                    </a:cubicBezTo>
                    <a:cubicBezTo>
                      <a:pt x="293" y="226"/>
                      <a:pt x="293" y="226"/>
                      <a:pt x="293" y="226"/>
                    </a:cubicBezTo>
                    <a:cubicBezTo>
                      <a:pt x="284" y="219"/>
                      <a:pt x="274" y="217"/>
                      <a:pt x="266" y="211"/>
                    </a:cubicBezTo>
                    <a:cubicBezTo>
                      <a:pt x="263" y="209"/>
                      <a:pt x="262" y="207"/>
                      <a:pt x="260" y="206"/>
                    </a:cubicBezTo>
                    <a:cubicBezTo>
                      <a:pt x="260" y="205"/>
                      <a:pt x="260" y="205"/>
                      <a:pt x="260" y="205"/>
                    </a:cubicBezTo>
                    <a:close/>
                    <a:moveTo>
                      <a:pt x="133" y="263"/>
                    </a:moveTo>
                    <a:cubicBezTo>
                      <a:pt x="134" y="263"/>
                      <a:pt x="136" y="262"/>
                      <a:pt x="135" y="261"/>
                    </a:cubicBezTo>
                    <a:cubicBezTo>
                      <a:pt x="135" y="257"/>
                      <a:pt x="135" y="229"/>
                      <a:pt x="127" y="229"/>
                    </a:cubicBezTo>
                    <a:cubicBezTo>
                      <a:pt x="131" y="229"/>
                      <a:pt x="168" y="233"/>
                      <a:pt x="163" y="231"/>
                    </a:cubicBezTo>
                    <a:cubicBezTo>
                      <a:pt x="164" y="231"/>
                      <a:pt x="171" y="232"/>
                      <a:pt x="169" y="229"/>
                    </a:cubicBezTo>
                    <a:cubicBezTo>
                      <a:pt x="165" y="223"/>
                      <a:pt x="163" y="218"/>
                      <a:pt x="163" y="212"/>
                    </a:cubicBezTo>
                    <a:cubicBezTo>
                      <a:pt x="163" y="212"/>
                      <a:pt x="164" y="212"/>
                      <a:pt x="164" y="212"/>
                    </a:cubicBezTo>
                    <a:cubicBezTo>
                      <a:pt x="174" y="205"/>
                      <a:pt x="170" y="164"/>
                      <a:pt x="186" y="172"/>
                    </a:cubicBezTo>
                    <a:cubicBezTo>
                      <a:pt x="187" y="173"/>
                      <a:pt x="190" y="173"/>
                      <a:pt x="191" y="172"/>
                    </a:cubicBezTo>
                    <a:cubicBezTo>
                      <a:pt x="195" y="167"/>
                      <a:pt x="199" y="163"/>
                      <a:pt x="203" y="159"/>
                    </a:cubicBezTo>
                    <a:cubicBezTo>
                      <a:pt x="206" y="161"/>
                      <a:pt x="209" y="163"/>
                      <a:pt x="213" y="166"/>
                    </a:cubicBezTo>
                    <a:cubicBezTo>
                      <a:pt x="214" y="167"/>
                      <a:pt x="218" y="169"/>
                      <a:pt x="219" y="167"/>
                    </a:cubicBezTo>
                    <a:cubicBezTo>
                      <a:pt x="220" y="166"/>
                      <a:pt x="221" y="165"/>
                      <a:pt x="221" y="164"/>
                    </a:cubicBezTo>
                    <a:cubicBezTo>
                      <a:pt x="222" y="177"/>
                      <a:pt x="226" y="187"/>
                      <a:pt x="242" y="192"/>
                    </a:cubicBezTo>
                    <a:cubicBezTo>
                      <a:pt x="243" y="193"/>
                      <a:pt x="247" y="193"/>
                      <a:pt x="246" y="191"/>
                    </a:cubicBezTo>
                    <a:cubicBezTo>
                      <a:pt x="246" y="189"/>
                      <a:pt x="246" y="188"/>
                      <a:pt x="247" y="187"/>
                    </a:cubicBezTo>
                    <a:cubicBezTo>
                      <a:pt x="247" y="194"/>
                      <a:pt x="248" y="200"/>
                      <a:pt x="252" y="206"/>
                    </a:cubicBezTo>
                    <a:cubicBezTo>
                      <a:pt x="260" y="216"/>
                      <a:pt x="277" y="219"/>
                      <a:pt x="287" y="227"/>
                    </a:cubicBezTo>
                    <a:cubicBezTo>
                      <a:pt x="288" y="228"/>
                      <a:pt x="293" y="228"/>
                      <a:pt x="294" y="227"/>
                    </a:cubicBezTo>
                    <a:cubicBezTo>
                      <a:pt x="296" y="232"/>
                      <a:pt x="298" y="236"/>
                      <a:pt x="300" y="241"/>
                    </a:cubicBezTo>
                    <a:cubicBezTo>
                      <a:pt x="288" y="233"/>
                      <a:pt x="275" y="228"/>
                      <a:pt x="262" y="221"/>
                    </a:cubicBezTo>
                    <a:cubicBezTo>
                      <a:pt x="260" y="219"/>
                      <a:pt x="255" y="221"/>
                      <a:pt x="257" y="225"/>
                    </a:cubicBezTo>
                    <a:cubicBezTo>
                      <a:pt x="271" y="244"/>
                      <a:pt x="290" y="258"/>
                      <a:pt x="309" y="272"/>
                    </a:cubicBezTo>
                    <a:cubicBezTo>
                      <a:pt x="303" y="271"/>
                      <a:pt x="296" y="272"/>
                      <a:pt x="289" y="274"/>
                    </a:cubicBezTo>
                    <a:cubicBezTo>
                      <a:pt x="288" y="274"/>
                      <a:pt x="287" y="276"/>
                      <a:pt x="288" y="278"/>
                    </a:cubicBezTo>
                    <a:cubicBezTo>
                      <a:pt x="290" y="280"/>
                      <a:pt x="292" y="282"/>
                      <a:pt x="294" y="284"/>
                    </a:cubicBezTo>
                    <a:cubicBezTo>
                      <a:pt x="287" y="280"/>
                      <a:pt x="280" y="275"/>
                      <a:pt x="273" y="271"/>
                    </a:cubicBezTo>
                    <a:cubicBezTo>
                      <a:pt x="272" y="270"/>
                      <a:pt x="266" y="268"/>
                      <a:pt x="267" y="271"/>
                    </a:cubicBezTo>
                    <a:cubicBezTo>
                      <a:pt x="268" y="276"/>
                      <a:pt x="270" y="281"/>
                      <a:pt x="272" y="286"/>
                    </a:cubicBezTo>
                    <a:cubicBezTo>
                      <a:pt x="262" y="286"/>
                      <a:pt x="252" y="285"/>
                      <a:pt x="241" y="285"/>
                    </a:cubicBezTo>
                    <a:cubicBezTo>
                      <a:pt x="241" y="284"/>
                      <a:pt x="241" y="284"/>
                      <a:pt x="240" y="284"/>
                    </a:cubicBezTo>
                    <a:cubicBezTo>
                      <a:pt x="209" y="264"/>
                      <a:pt x="205" y="224"/>
                      <a:pt x="182" y="197"/>
                    </a:cubicBezTo>
                    <a:cubicBezTo>
                      <a:pt x="181" y="197"/>
                      <a:pt x="175" y="194"/>
                      <a:pt x="175" y="196"/>
                    </a:cubicBezTo>
                    <a:cubicBezTo>
                      <a:pt x="175" y="242"/>
                      <a:pt x="175" y="242"/>
                      <a:pt x="175" y="242"/>
                    </a:cubicBezTo>
                    <a:cubicBezTo>
                      <a:pt x="161" y="240"/>
                      <a:pt x="153" y="249"/>
                      <a:pt x="138" y="251"/>
                    </a:cubicBezTo>
                    <a:cubicBezTo>
                      <a:pt x="137" y="251"/>
                      <a:pt x="137" y="251"/>
                      <a:pt x="137" y="252"/>
                    </a:cubicBezTo>
                    <a:cubicBezTo>
                      <a:pt x="138" y="266"/>
                      <a:pt x="134" y="267"/>
                      <a:pt x="120" y="270"/>
                    </a:cubicBezTo>
                    <a:cubicBezTo>
                      <a:pt x="120" y="270"/>
                      <a:pt x="120" y="270"/>
                      <a:pt x="120" y="270"/>
                    </a:cubicBezTo>
                    <a:cubicBezTo>
                      <a:pt x="122" y="266"/>
                      <a:pt x="126" y="263"/>
                      <a:pt x="133" y="263"/>
                    </a:cubicBezTo>
                    <a:close/>
                    <a:moveTo>
                      <a:pt x="263" y="309"/>
                    </a:moveTo>
                    <a:cubicBezTo>
                      <a:pt x="270" y="317"/>
                      <a:pt x="275" y="327"/>
                      <a:pt x="280" y="336"/>
                    </a:cubicBezTo>
                    <a:cubicBezTo>
                      <a:pt x="286" y="346"/>
                      <a:pt x="279" y="345"/>
                      <a:pt x="270" y="346"/>
                    </a:cubicBezTo>
                    <a:cubicBezTo>
                      <a:pt x="269" y="346"/>
                      <a:pt x="269" y="346"/>
                      <a:pt x="269" y="346"/>
                    </a:cubicBezTo>
                    <a:cubicBezTo>
                      <a:pt x="269" y="346"/>
                      <a:pt x="268" y="346"/>
                      <a:pt x="268" y="346"/>
                    </a:cubicBezTo>
                    <a:cubicBezTo>
                      <a:pt x="267" y="347"/>
                      <a:pt x="266" y="347"/>
                      <a:pt x="265" y="347"/>
                    </a:cubicBezTo>
                    <a:cubicBezTo>
                      <a:pt x="252" y="329"/>
                      <a:pt x="232" y="320"/>
                      <a:pt x="211" y="317"/>
                    </a:cubicBezTo>
                    <a:cubicBezTo>
                      <a:pt x="213" y="316"/>
                      <a:pt x="216" y="314"/>
                      <a:pt x="219" y="313"/>
                    </a:cubicBezTo>
                    <a:cubicBezTo>
                      <a:pt x="220" y="313"/>
                      <a:pt x="219" y="311"/>
                      <a:pt x="219" y="311"/>
                    </a:cubicBezTo>
                    <a:cubicBezTo>
                      <a:pt x="217" y="309"/>
                      <a:pt x="214" y="307"/>
                      <a:pt x="212" y="305"/>
                    </a:cubicBezTo>
                    <a:cubicBezTo>
                      <a:pt x="221" y="305"/>
                      <a:pt x="230" y="304"/>
                      <a:pt x="239" y="304"/>
                    </a:cubicBezTo>
                    <a:cubicBezTo>
                      <a:pt x="240" y="303"/>
                      <a:pt x="242" y="303"/>
                      <a:pt x="241" y="301"/>
                    </a:cubicBezTo>
                    <a:cubicBezTo>
                      <a:pt x="237" y="297"/>
                      <a:pt x="234" y="292"/>
                      <a:pt x="231" y="289"/>
                    </a:cubicBezTo>
                    <a:cubicBezTo>
                      <a:pt x="245" y="289"/>
                      <a:pt x="260" y="291"/>
                      <a:pt x="274" y="291"/>
                    </a:cubicBezTo>
                    <a:cubicBezTo>
                      <a:pt x="279" y="299"/>
                      <a:pt x="286" y="307"/>
                      <a:pt x="292" y="315"/>
                    </a:cubicBezTo>
                    <a:cubicBezTo>
                      <a:pt x="284" y="312"/>
                      <a:pt x="276" y="311"/>
                      <a:pt x="268" y="308"/>
                    </a:cubicBezTo>
                    <a:cubicBezTo>
                      <a:pt x="267" y="308"/>
                      <a:pt x="261" y="307"/>
                      <a:pt x="263" y="309"/>
                    </a:cubicBezTo>
                    <a:close/>
                    <a:moveTo>
                      <a:pt x="269" y="371"/>
                    </a:moveTo>
                    <a:cubicBezTo>
                      <a:pt x="276" y="391"/>
                      <a:pt x="291" y="401"/>
                      <a:pt x="310" y="406"/>
                    </a:cubicBezTo>
                    <a:cubicBezTo>
                      <a:pt x="308" y="411"/>
                      <a:pt x="306" y="415"/>
                      <a:pt x="303" y="420"/>
                    </a:cubicBezTo>
                    <a:cubicBezTo>
                      <a:pt x="302" y="423"/>
                      <a:pt x="295" y="437"/>
                      <a:pt x="295" y="436"/>
                    </a:cubicBezTo>
                    <a:cubicBezTo>
                      <a:pt x="295" y="439"/>
                      <a:pt x="295" y="441"/>
                      <a:pt x="297" y="442"/>
                    </a:cubicBezTo>
                    <a:cubicBezTo>
                      <a:pt x="294" y="442"/>
                      <a:pt x="290" y="442"/>
                      <a:pt x="287" y="442"/>
                    </a:cubicBezTo>
                    <a:cubicBezTo>
                      <a:pt x="285" y="441"/>
                      <a:pt x="282" y="441"/>
                      <a:pt x="281" y="442"/>
                    </a:cubicBezTo>
                    <a:cubicBezTo>
                      <a:pt x="281" y="442"/>
                      <a:pt x="281" y="442"/>
                      <a:pt x="281" y="442"/>
                    </a:cubicBezTo>
                    <a:cubicBezTo>
                      <a:pt x="263" y="442"/>
                      <a:pt x="246" y="442"/>
                      <a:pt x="228" y="440"/>
                    </a:cubicBezTo>
                    <a:cubicBezTo>
                      <a:pt x="227" y="440"/>
                      <a:pt x="227" y="441"/>
                      <a:pt x="226" y="441"/>
                    </a:cubicBezTo>
                    <a:cubicBezTo>
                      <a:pt x="226" y="441"/>
                      <a:pt x="226" y="440"/>
                      <a:pt x="226" y="440"/>
                    </a:cubicBezTo>
                    <a:cubicBezTo>
                      <a:pt x="218" y="431"/>
                      <a:pt x="223" y="430"/>
                      <a:pt x="231" y="423"/>
                    </a:cubicBezTo>
                    <a:cubicBezTo>
                      <a:pt x="240" y="414"/>
                      <a:pt x="246" y="406"/>
                      <a:pt x="259" y="405"/>
                    </a:cubicBezTo>
                    <a:cubicBezTo>
                      <a:pt x="261" y="405"/>
                      <a:pt x="262" y="403"/>
                      <a:pt x="261" y="401"/>
                    </a:cubicBezTo>
                    <a:cubicBezTo>
                      <a:pt x="257" y="396"/>
                      <a:pt x="255" y="390"/>
                      <a:pt x="252" y="386"/>
                    </a:cubicBezTo>
                    <a:cubicBezTo>
                      <a:pt x="250" y="383"/>
                      <a:pt x="255" y="378"/>
                      <a:pt x="255" y="376"/>
                    </a:cubicBezTo>
                    <a:cubicBezTo>
                      <a:pt x="256" y="371"/>
                      <a:pt x="256" y="366"/>
                      <a:pt x="257" y="363"/>
                    </a:cubicBezTo>
                    <a:cubicBezTo>
                      <a:pt x="258" y="362"/>
                      <a:pt x="258" y="362"/>
                      <a:pt x="259" y="362"/>
                    </a:cubicBezTo>
                    <a:cubicBezTo>
                      <a:pt x="261" y="361"/>
                      <a:pt x="261" y="359"/>
                      <a:pt x="259" y="358"/>
                    </a:cubicBezTo>
                    <a:cubicBezTo>
                      <a:pt x="261" y="356"/>
                      <a:pt x="265" y="354"/>
                      <a:pt x="271" y="352"/>
                    </a:cubicBezTo>
                    <a:cubicBezTo>
                      <a:pt x="271" y="352"/>
                      <a:pt x="272" y="352"/>
                      <a:pt x="272" y="352"/>
                    </a:cubicBezTo>
                    <a:cubicBezTo>
                      <a:pt x="276" y="359"/>
                      <a:pt x="279" y="366"/>
                      <a:pt x="283" y="373"/>
                    </a:cubicBezTo>
                    <a:cubicBezTo>
                      <a:pt x="280" y="371"/>
                      <a:pt x="277" y="371"/>
                      <a:pt x="272" y="370"/>
                    </a:cubicBezTo>
                    <a:cubicBezTo>
                      <a:pt x="271" y="369"/>
                      <a:pt x="268" y="369"/>
                      <a:pt x="269" y="371"/>
                    </a:cubicBezTo>
                    <a:close/>
                    <a:moveTo>
                      <a:pt x="279" y="469"/>
                    </a:moveTo>
                    <a:cubicBezTo>
                      <a:pt x="297" y="471"/>
                      <a:pt x="314" y="467"/>
                      <a:pt x="331" y="463"/>
                    </a:cubicBezTo>
                    <a:cubicBezTo>
                      <a:pt x="321" y="471"/>
                      <a:pt x="309" y="477"/>
                      <a:pt x="298" y="483"/>
                    </a:cubicBezTo>
                    <a:cubicBezTo>
                      <a:pt x="292" y="484"/>
                      <a:pt x="285" y="483"/>
                      <a:pt x="279" y="483"/>
                    </a:cubicBezTo>
                    <a:cubicBezTo>
                      <a:pt x="279" y="479"/>
                      <a:pt x="279" y="476"/>
                      <a:pt x="276" y="473"/>
                    </a:cubicBezTo>
                    <a:cubicBezTo>
                      <a:pt x="274" y="470"/>
                      <a:pt x="269" y="470"/>
                      <a:pt x="266" y="466"/>
                    </a:cubicBezTo>
                    <a:cubicBezTo>
                      <a:pt x="264" y="464"/>
                      <a:pt x="256" y="465"/>
                      <a:pt x="259" y="468"/>
                    </a:cubicBezTo>
                    <a:cubicBezTo>
                      <a:pt x="265" y="475"/>
                      <a:pt x="273" y="473"/>
                      <a:pt x="271" y="484"/>
                    </a:cubicBezTo>
                    <a:cubicBezTo>
                      <a:pt x="270" y="486"/>
                      <a:pt x="273" y="488"/>
                      <a:pt x="275" y="488"/>
                    </a:cubicBezTo>
                    <a:cubicBezTo>
                      <a:pt x="280" y="488"/>
                      <a:pt x="285" y="488"/>
                      <a:pt x="289" y="488"/>
                    </a:cubicBezTo>
                    <a:cubicBezTo>
                      <a:pt x="289" y="489"/>
                      <a:pt x="288" y="489"/>
                      <a:pt x="287" y="490"/>
                    </a:cubicBezTo>
                    <a:cubicBezTo>
                      <a:pt x="286" y="491"/>
                      <a:pt x="289" y="492"/>
                      <a:pt x="289" y="493"/>
                    </a:cubicBezTo>
                    <a:cubicBezTo>
                      <a:pt x="290" y="493"/>
                      <a:pt x="292" y="494"/>
                      <a:pt x="293" y="494"/>
                    </a:cubicBezTo>
                    <a:cubicBezTo>
                      <a:pt x="276" y="501"/>
                      <a:pt x="261" y="510"/>
                      <a:pt x="242" y="509"/>
                    </a:cubicBezTo>
                    <a:cubicBezTo>
                      <a:pt x="240" y="492"/>
                      <a:pt x="243" y="481"/>
                      <a:pt x="256" y="469"/>
                    </a:cubicBezTo>
                    <a:cubicBezTo>
                      <a:pt x="258" y="467"/>
                      <a:pt x="250" y="466"/>
                      <a:pt x="249" y="466"/>
                    </a:cubicBezTo>
                    <a:cubicBezTo>
                      <a:pt x="241" y="467"/>
                      <a:pt x="233" y="464"/>
                      <a:pt x="224" y="464"/>
                    </a:cubicBezTo>
                    <a:cubicBezTo>
                      <a:pt x="226" y="461"/>
                      <a:pt x="229" y="459"/>
                      <a:pt x="230" y="456"/>
                    </a:cubicBezTo>
                    <a:cubicBezTo>
                      <a:pt x="231" y="455"/>
                      <a:pt x="227" y="454"/>
                      <a:pt x="227" y="454"/>
                    </a:cubicBezTo>
                    <a:cubicBezTo>
                      <a:pt x="221" y="453"/>
                      <a:pt x="227" y="448"/>
                      <a:pt x="228" y="447"/>
                    </a:cubicBezTo>
                    <a:cubicBezTo>
                      <a:pt x="228" y="447"/>
                      <a:pt x="228" y="446"/>
                      <a:pt x="228" y="446"/>
                    </a:cubicBezTo>
                    <a:cubicBezTo>
                      <a:pt x="229" y="446"/>
                      <a:pt x="229" y="446"/>
                      <a:pt x="229" y="446"/>
                    </a:cubicBezTo>
                    <a:cubicBezTo>
                      <a:pt x="245" y="448"/>
                      <a:pt x="260" y="448"/>
                      <a:pt x="276" y="448"/>
                    </a:cubicBezTo>
                    <a:cubicBezTo>
                      <a:pt x="272" y="453"/>
                      <a:pt x="267" y="457"/>
                      <a:pt x="261" y="460"/>
                    </a:cubicBezTo>
                    <a:cubicBezTo>
                      <a:pt x="259" y="461"/>
                      <a:pt x="266" y="464"/>
                      <a:pt x="268" y="463"/>
                    </a:cubicBezTo>
                    <a:cubicBezTo>
                      <a:pt x="275" y="459"/>
                      <a:pt x="280" y="454"/>
                      <a:pt x="285" y="448"/>
                    </a:cubicBezTo>
                    <a:cubicBezTo>
                      <a:pt x="287" y="448"/>
                      <a:pt x="289" y="448"/>
                      <a:pt x="291" y="448"/>
                    </a:cubicBezTo>
                    <a:cubicBezTo>
                      <a:pt x="290" y="449"/>
                      <a:pt x="289" y="449"/>
                      <a:pt x="289" y="449"/>
                    </a:cubicBezTo>
                    <a:cubicBezTo>
                      <a:pt x="283" y="454"/>
                      <a:pt x="280" y="461"/>
                      <a:pt x="275" y="466"/>
                    </a:cubicBezTo>
                    <a:cubicBezTo>
                      <a:pt x="273" y="468"/>
                      <a:pt x="278" y="469"/>
                      <a:pt x="279" y="469"/>
                    </a:cubicBezTo>
                    <a:close/>
                    <a:moveTo>
                      <a:pt x="298" y="498"/>
                    </a:moveTo>
                    <a:cubicBezTo>
                      <a:pt x="299" y="498"/>
                      <a:pt x="300" y="497"/>
                      <a:pt x="302" y="497"/>
                    </a:cubicBezTo>
                    <a:cubicBezTo>
                      <a:pt x="309" y="500"/>
                      <a:pt x="316" y="505"/>
                      <a:pt x="309" y="512"/>
                    </a:cubicBezTo>
                    <a:cubicBezTo>
                      <a:pt x="307" y="514"/>
                      <a:pt x="312" y="515"/>
                      <a:pt x="313" y="515"/>
                    </a:cubicBezTo>
                    <a:cubicBezTo>
                      <a:pt x="321" y="516"/>
                      <a:pt x="329" y="517"/>
                      <a:pt x="337" y="517"/>
                    </a:cubicBezTo>
                    <a:cubicBezTo>
                      <a:pt x="336" y="519"/>
                      <a:pt x="336" y="521"/>
                      <a:pt x="335" y="522"/>
                    </a:cubicBezTo>
                    <a:cubicBezTo>
                      <a:pt x="334" y="524"/>
                      <a:pt x="340" y="525"/>
                      <a:pt x="341" y="525"/>
                    </a:cubicBezTo>
                    <a:cubicBezTo>
                      <a:pt x="354" y="524"/>
                      <a:pt x="366" y="525"/>
                      <a:pt x="379" y="524"/>
                    </a:cubicBezTo>
                    <a:cubicBezTo>
                      <a:pt x="379" y="524"/>
                      <a:pt x="379" y="525"/>
                      <a:pt x="379" y="526"/>
                    </a:cubicBezTo>
                    <a:cubicBezTo>
                      <a:pt x="382" y="532"/>
                      <a:pt x="384" y="538"/>
                      <a:pt x="387" y="545"/>
                    </a:cubicBezTo>
                    <a:cubicBezTo>
                      <a:pt x="388" y="547"/>
                      <a:pt x="374" y="549"/>
                      <a:pt x="372" y="549"/>
                    </a:cubicBezTo>
                    <a:cubicBezTo>
                      <a:pt x="372" y="549"/>
                      <a:pt x="370" y="550"/>
                      <a:pt x="371" y="551"/>
                    </a:cubicBezTo>
                    <a:cubicBezTo>
                      <a:pt x="371" y="551"/>
                      <a:pt x="371" y="552"/>
                      <a:pt x="371" y="552"/>
                    </a:cubicBezTo>
                    <a:cubicBezTo>
                      <a:pt x="365" y="551"/>
                      <a:pt x="359" y="550"/>
                      <a:pt x="353" y="547"/>
                    </a:cubicBezTo>
                    <a:cubicBezTo>
                      <a:pt x="352" y="546"/>
                      <a:pt x="348" y="545"/>
                      <a:pt x="347" y="546"/>
                    </a:cubicBezTo>
                    <a:cubicBezTo>
                      <a:pt x="346" y="547"/>
                      <a:pt x="346" y="547"/>
                      <a:pt x="345" y="548"/>
                    </a:cubicBezTo>
                    <a:cubicBezTo>
                      <a:pt x="344" y="548"/>
                      <a:pt x="343" y="549"/>
                      <a:pt x="342" y="549"/>
                    </a:cubicBezTo>
                    <a:cubicBezTo>
                      <a:pt x="339" y="546"/>
                      <a:pt x="337" y="542"/>
                      <a:pt x="334" y="538"/>
                    </a:cubicBezTo>
                    <a:cubicBezTo>
                      <a:pt x="334" y="536"/>
                      <a:pt x="328" y="534"/>
                      <a:pt x="327" y="536"/>
                    </a:cubicBezTo>
                    <a:cubicBezTo>
                      <a:pt x="322" y="541"/>
                      <a:pt x="319" y="546"/>
                      <a:pt x="316" y="552"/>
                    </a:cubicBezTo>
                    <a:cubicBezTo>
                      <a:pt x="313" y="550"/>
                      <a:pt x="311" y="546"/>
                      <a:pt x="308" y="544"/>
                    </a:cubicBezTo>
                    <a:cubicBezTo>
                      <a:pt x="309" y="543"/>
                      <a:pt x="311" y="541"/>
                      <a:pt x="312" y="539"/>
                    </a:cubicBezTo>
                    <a:cubicBezTo>
                      <a:pt x="314" y="537"/>
                      <a:pt x="306" y="534"/>
                      <a:pt x="305" y="536"/>
                    </a:cubicBezTo>
                    <a:cubicBezTo>
                      <a:pt x="303" y="539"/>
                      <a:pt x="300" y="542"/>
                      <a:pt x="298" y="545"/>
                    </a:cubicBezTo>
                    <a:cubicBezTo>
                      <a:pt x="297" y="529"/>
                      <a:pt x="297" y="514"/>
                      <a:pt x="298" y="498"/>
                    </a:cubicBezTo>
                    <a:cubicBezTo>
                      <a:pt x="298" y="498"/>
                      <a:pt x="298" y="498"/>
                      <a:pt x="298" y="498"/>
                    </a:cubicBezTo>
                    <a:close/>
                    <a:moveTo>
                      <a:pt x="337" y="551"/>
                    </a:moveTo>
                    <a:cubicBezTo>
                      <a:pt x="332" y="552"/>
                      <a:pt x="327" y="554"/>
                      <a:pt x="323" y="556"/>
                    </a:cubicBezTo>
                    <a:cubicBezTo>
                      <a:pt x="325" y="551"/>
                      <a:pt x="327" y="547"/>
                      <a:pt x="331" y="543"/>
                    </a:cubicBezTo>
                    <a:cubicBezTo>
                      <a:pt x="332" y="546"/>
                      <a:pt x="334" y="548"/>
                      <a:pt x="337" y="551"/>
                    </a:cubicBezTo>
                    <a:close/>
                    <a:moveTo>
                      <a:pt x="209" y="389"/>
                    </a:moveTo>
                    <a:cubicBezTo>
                      <a:pt x="210" y="385"/>
                      <a:pt x="220" y="386"/>
                      <a:pt x="227" y="387"/>
                    </a:cubicBezTo>
                    <a:cubicBezTo>
                      <a:pt x="226" y="388"/>
                      <a:pt x="224" y="389"/>
                      <a:pt x="223" y="390"/>
                    </a:cubicBezTo>
                    <a:cubicBezTo>
                      <a:pt x="222" y="391"/>
                      <a:pt x="221" y="392"/>
                      <a:pt x="222" y="393"/>
                    </a:cubicBezTo>
                    <a:cubicBezTo>
                      <a:pt x="226" y="400"/>
                      <a:pt x="231" y="405"/>
                      <a:pt x="239" y="406"/>
                    </a:cubicBezTo>
                    <a:cubicBezTo>
                      <a:pt x="233" y="411"/>
                      <a:pt x="228" y="416"/>
                      <a:pt x="222" y="421"/>
                    </a:cubicBezTo>
                    <a:cubicBezTo>
                      <a:pt x="216" y="413"/>
                      <a:pt x="210" y="405"/>
                      <a:pt x="203" y="398"/>
                    </a:cubicBezTo>
                    <a:cubicBezTo>
                      <a:pt x="204" y="398"/>
                      <a:pt x="205" y="398"/>
                      <a:pt x="206" y="398"/>
                    </a:cubicBezTo>
                    <a:cubicBezTo>
                      <a:pt x="207" y="398"/>
                      <a:pt x="208" y="398"/>
                      <a:pt x="208" y="397"/>
                    </a:cubicBezTo>
                    <a:cubicBezTo>
                      <a:pt x="208" y="395"/>
                      <a:pt x="208" y="391"/>
                      <a:pt x="209" y="389"/>
                    </a:cubicBezTo>
                    <a:close/>
                    <a:moveTo>
                      <a:pt x="239" y="385"/>
                    </a:moveTo>
                    <a:cubicBezTo>
                      <a:pt x="233" y="378"/>
                      <a:pt x="226" y="373"/>
                      <a:pt x="217" y="370"/>
                    </a:cubicBezTo>
                    <a:cubicBezTo>
                      <a:pt x="227" y="367"/>
                      <a:pt x="238" y="367"/>
                      <a:pt x="248" y="365"/>
                    </a:cubicBezTo>
                    <a:cubicBezTo>
                      <a:pt x="248" y="371"/>
                      <a:pt x="247" y="376"/>
                      <a:pt x="242" y="382"/>
                    </a:cubicBezTo>
                    <a:cubicBezTo>
                      <a:pt x="241" y="382"/>
                      <a:pt x="242" y="384"/>
                      <a:pt x="242" y="385"/>
                    </a:cubicBezTo>
                    <a:cubicBezTo>
                      <a:pt x="246" y="390"/>
                      <a:pt x="249" y="395"/>
                      <a:pt x="252" y="400"/>
                    </a:cubicBezTo>
                    <a:cubicBezTo>
                      <a:pt x="250" y="401"/>
                      <a:pt x="249" y="401"/>
                      <a:pt x="247" y="402"/>
                    </a:cubicBezTo>
                    <a:cubicBezTo>
                      <a:pt x="247" y="402"/>
                      <a:pt x="247" y="401"/>
                      <a:pt x="246" y="401"/>
                    </a:cubicBezTo>
                    <a:cubicBezTo>
                      <a:pt x="241" y="402"/>
                      <a:pt x="235" y="401"/>
                      <a:pt x="231" y="396"/>
                    </a:cubicBezTo>
                    <a:cubicBezTo>
                      <a:pt x="229" y="392"/>
                      <a:pt x="236" y="390"/>
                      <a:pt x="239" y="389"/>
                    </a:cubicBezTo>
                    <a:cubicBezTo>
                      <a:pt x="240" y="388"/>
                      <a:pt x="240" y="386"/>
                      <a:pt x="239" y="385"/>
                    </a:cubicBezTo>
                    <a:close/>
                    <a:moveTo>
                      <a:pt x="120" y="296"/>
                    </a:moveTo>
                    <a:cubicBezTo>
                      <a:pt x="121" y="295"/>
                      <a:pt x="122" y="295"/>
                      <a:pt x="123" y="294"/>
                    </a:cubicBezTo>
                    <a:cubicBezTo>
                      <a:pt x="124" y="293"/>
                      <a:pt x="123" y="292"/>
                      <a:pt x="122" y="291"/>
                    </a:cubicBezTo>
                    <a:cubicBezTo>
                      <a:pt x="117" y="288"/>
                      <a:pt x="112" y="283"/>
                      <a:pt x="119" y="279"/>
                    </a:cubicBezTo>
                    <a:cubicBezTo>
                      <a:pt x="119" y="279"/>
                      <a:pt x="120" y="279"/>
                      <a:pt x="119" y="278"/>
                    </a:cubicBezTo>
                    <a:cubicBezTo>
                      <a:pt x="119" y="275"/>
                      <a:pt x="119" y="273"/>
                      <a:pt x="119" y="271"/>
                    </a:cubicBezTo>
                    <a:cubicBezTo>
                      <a:pt x="119" y="272"/>
                      <a:pt x="119" y="272"/>
                      <a:pt x="120" y="272"/>
                    </a:cubicBezTo>
                    <a:cubicBezTo>
                      <a:pt x="128" y="279"/>
                      <a:pt x="136" y="284"/>
                      <a:pt x="144" y="291"/>
                    </a:cubicBezTo>
                    <a:cubicBezTo>
                      <a:pt x="147" y="293"/>
                      <a:pt x="159" y="303"/>
                      <a:pt x="162" y="309"/>
                    </a:cubicBezTo>
                    <a:cubicBezTo>
                      <a:pt x="155" y="307"/>
                      <a:pt x="147" y="306"/>
                      <a:pt x="140" y="306"/>
                    </a:cubicBezTo>
                    <a:cubicBezTo>
                      <a:pt x="140" y="306"/>
                      <a:pt x="140" y="306"/>
                      <a:pt x="140" y="306"/>
                    </a:cubicBezTo>
                    <a:cubicBezTo>
                      <a:pt x="133" y="301"/>
                      <a:pt x="127" y="298"/>
                      <a:pt x="120" y="296"/>
                    </a:cubicBezTo>
                    <a:close/>
                    <a:moveTo>
                      <a:pt x="141" y="351"/>
                    </a:moveTo>
                    <a:cubicBezTo>
                      <a:pt x="132" y="348"/>
                      <a:pt x="122" y="347"/>
                      <a:pt x="113" y="345"/>
                    </a:cubicBezTo>
                    <a:cubicBezTo>
                      <a:pt x="120" y="344"/>
                      <a:pt x="127" y="342"/>
                      <a:pt x="133" y="338"/>
                    </a:cubicBezTo>
                    <a:cubicBezTo>
                      <a:pt x="134" y="337"/>
                      <a:pt x="132" y="336"/>
                      <a:pt x="132" y="336"/>
                    </a:cubicBezTo>
                    <a:cubicBezTo>
                      <a:pt x="125" y="332"/>
                      <a:pt x="119" y="328"/>
                      <a:pt x="113" y="324"/>
                    </a:cubicBezTo>
                    <a:cubicBezTo>
                      <a:pt x="117" y="322"/>
                      <a:pt x="121" y="318"/>
                      <a:pt x="126" y="317"/>
                    </a:cubicBezTo>
                    <a:cubicBezTo>
                      <a:pt x="127" y="317"/>
                      <a:pt x="126" y="316"/>
                      <a:pt x="126" y="315"/>
                    </a:cubicBezTo>
                    <a:cubicBezTo>
                      <a:pt x="124" y="314"/>
                      <a:pt x="122" y="313"/>
                      <a:pt x="121" y="312"/>
                    </a:cubicBezTo>
                    <a:cubicBezTo>
                      <a:pt x="134" y="309"/>
                      <a:pt x="149" y="308"/>
                      <a:pt x="161" y="313"/>
                    </a:cubicBezTo>
                    <a:cubicBezTo>
                      <a:pt x="161" y="313"/>
                      <a:pt x="162" y="313"/>
                      <a:pt x="162" y="313"/>
                    </a:cubicBezTo>
                    <a:cubicBezTo>
                      <a:pt x="162" y="314"/>
                      <a:pt x="161" y="314"/>
                      <a:pt x="159" y="315"/>
                    </a:cubicBezTo>
                    <a:cubicBezTo>
                      <a:pt x="159" y="315"/>
                      <a:pt x="158" y="315"/>
                      <a:pt x="158" y="315"/>
                    </a:cubicBezTo>
                    <a:cubicBezTo>
                      <a:pt x="157" y="325"/>
                      <a:pt x="149" y="324"/>
                      <a:pt x="141" y="325"/>
                    </a:cubicBezTo>
                    <a:cubicBezTo>
                      <a:pt x="140" y="325"/>
                      <a:pt x="139" y="325"/>
                      <a:pt x="140" y="326"/>
                    </a:cubicBezTo>
                    <a:cubicBezTo>
                      <a:pt x="141" y="328"/>
                      <a:pt x="143" y="331"/>
                      <a:pt x="144" y="333"/>
                    </a:cubicBezTo>
                    <a:cubicBezTo>
                      <a:pt x="144" y="334"/>
                      <a:pt x="148" y="335"/>
                      <a:pt x="150" y="335"/>
                    </a:cubicBezTo>
                    <a:cubicBezTo>
                      <a:pt x="155" y="338"/>
                      <a:pt x="165" y="344"/>
                      <a:pt x="158" y="344"/>
                    </a:cubicBezTo>
                    <a:cubicBezTo>
                      <a:pt x="157" y="344"/>
                      <a:pt x="156" y="344"/>
                      <a:pt x="155" y="345"/>
                    </a:cubicBezTo>
                    <a:cubicBezTo>
                      <a:pt x="155" y="345"/>
                      <a:pt x="155" y="346"/>
                      <a:pt x="155" y="346"/>
                    </a:cubicBezTo>
                    <a:cubicBezTo>
                      <a:pt x="157" y="349"/>
                      <a:pt x="150" y="351"/>
                      <a:pt x="143" y="353"/>
                    </a:cubicBezTo>
                    <a:cubicBezTo>
                      <a:pt x="144" y="353"/>
                      <a:pt x="143" y="352"/>
                      <a:pt x="141" y="351"/>
                    </a:cubicBezTo>
                    <a:close/>
                    <a:moveTo>
                      <a:pt x="189" y="572"/>
                    </a:moveTo>
                    <a:cubicBezTo>
                      <a:pt x="189" y="572"/>
                      <a:pt x="188" y="573"/>
                      <a:pt x="189" y="574"/>
                    </a:cubicBezTo>
                    <a:cubicBezTo>
                      <a:pt x="173" y="587"/>
                      <a:pt x="159" y="602"/>
                      <a:pt x="144" y="616"/>
                    </a:cubicBezTo>
                    <a:cubicBezTo>
                      <a:pt x="143" y="608"/>
                      <a:pt x="141" y="600"/>
                      <a:pt x="140" y="592"/>
                    </a:cubicBezTo>
                    <a:cubicBezTo>
                      <a:pt x="140" y="590"/>
                      <a:pt x="134" y="588"/>
                      <a:pt x="133" y="590"/>
                    </a:cubicBezTo>
                    <a:cubicBezTo>
                      <a:pt x="130" y="594"/>
                      <a:pt x="127" y="598"/>
                      <a:pt x="124" y="601"/>
                    </a:cubicBezTo>
                    <a:cubicBezTo>
                      <a:pt x="124" y="598"/>
                      <a:pt x="124" y="596"/>
                      <a:pt x="122" y="593"/>
                    </a:cubicBezTo>
                    <a:cubicBezTo>
                      <a:pt x="121" y="592"/>
                      <a:pt x="117" y="591"/>
                      <a:pt x="116" y="592"/>
                    </a:cubicBezTo>
                    <a:cubicBezTo>
                      <a:pt x="111" y="594"/>
                      <a:pt x="107" y="596"/>
                      <a:pt x="103" y="598"/>
                    </a:cubicBezTo>
                    <a:cubicBezTo>
                      <a:pt x="105" y="573"/>
                      <a:pt x="126" y="554"/>
                      <a:pt x="133" y="530"/>
                    </a:cubicBezTo>
                    <a:cubicBezTo>
                      <a:pt x="134" y="530"/>
                      <a:pt x="134" y="530"/>
                      <a:pt x="134" y="530"/>
                    </a:cubicBezTo>
                    <a:cubicBezTo>
                      <a:pt x="135" y="530"/>
                      <a:pt x="135" y="530"/>
                      <a:pt x="136" y="530"/>
                    </a:cubicBezTo>
                    <a:cubicBezTo>
                      <a:pt x="144" y="533"/>
                      <a:pt x="151" y="534"/>
                      <a:pt x="160" y="534"/>
                    </a:cubicBezTo>
                    <a:cubicBezTo>
                      <a:pt x="161" y="538"/>
                      <a:pt x="159" y="541"/>
                      <a:pt x="163" y="545"/>
                    </a:cubicBezTo>
                    <a:cubicBezTo>
                      <a:pt x="164" y="546"/>
                      <a:pt x="169" y="548"/>
                      <a:pt x="170" y="547"/>
                    </a:cubicBezTo>
                    <a:cubicBezTo>
                      <a:pt x="176" y="540"/>
                      <a:pt x="183" y="535"/>
                      <a:pt x="189" y="529"/>
                    </a:cubicBezTo>
                    <a:cubicBezTo>
                      <a:pt x="189" y="543"/>
                      <a:pt x="190" y="556"/>
                      <a:pt x="189" y="570"/>
                    </a:cubicBezTo>
                    <a:cubicBezTo>
                      <a:pt x="189" y="571"/>
                      <a:pt x="189" y="571"/>
                      <a:pt x="189" y="572"/>
                    </a:cubicBezTo>
                    <a:close/>
                    <a:moveTo>
                      <a:pt x="196" y="520"/>
                    </a:moveTo>
                    <a:cubicBezTo>
                      <a:pt x="196" y="518"/>
                      <a:pt x="190" y="516"/>
                      <a:pt x="189" y="518"/>
                    </a:cubicBezTo>
                    <a:cubicBezTo>
                      <a:pt x="183" y="526"/>
                      <a:pt x="175" y="532"/>
                      <a:pt x="168" y="539"/>
                    </a:cubicBezTo>
                    <a:cubicBezTo>
                      <a:pt x="168" y="536"/>
                      <a:pt x="167" y="534"/>
                      <a:pt x="166" y="532"/>
                    </a:cubicBezTo>
                    <a:cubicBezTo>
                      <a:pt x="166" y="530"/>
                      <a:pt x="162" y="529"/>
                      <a:pt x="160" y="530"/>
                    </a:cubicBezTo>
                    <a:cubicBezTo>
                      <a:pt x="131" y="533"/>
                      <a:pt x="146" y="522"/>
                      <a:pt x="152" y="513"/>
                    </a:cubicBezTo>
                    <a:cubicBezTo>
                      <a:pt x="154" y="511"/>
                      <a:pt x="149" y="510"/>
                      <a:pt x="148" y="510"/>
                    </a:cubicBezTo>
                    <a:cubicBezTo>
                      <a:pt x="141" y="508"/>
                      <a:pt x="137" y="506"/>
                      <a:pt x="136" y="498"/>
                    </a:cubicBezTo>
                    <a:cubicBezTo>
                      <a:pt x="136" y="496"/>
                      <a:pt x="132" y="495"/>
                      <a:pt x="130" y="496"/>
                    </a:cubicBezTo>
                    <a:cubicBezTo>
                      <a:pt x="123" y="497"/>
                      <a:pt x="116" y="496"/>
                      <a:pt x="109" y="495"/>
                    </a:cubicBezTo>
                    <a:cubicBezTo>
                      <a:pt x="112" y="487"/>
                      <a:pt x="114" y="480"/>
                      <a:pt x="118" y="472"/>
                    </a:cubicBezTo>
                    <a:cubicBezTo>
                      <a:pt x="119" y="472"/>
                      <a:pt x="117" y="471"/>
                      <a:pt x="117" y="471"/>
                    </a:cubicBezTo>
                    <a:cubicBezTo>
                      <a:pt x="116" y="470"/>
                      <a:pt x="102" y="463"/>
                      <a:pt x="106" y="462"/>
                    </a:cubicBezTo>
                    <a:cubicBezTo>
                      <a:pt x="109" y="462"/>
                      <a:pt x="112" y="461"/>
                      <a:pt x="115" y="459"/>
                    </a:cubicBezTo>
                    <a:cubicBezTo>
                      <a:pt x="118" y="456"/>
                      <a:pt x="112" y="453"/>
                      <a:pt x="112" y="450"/>
                    </a:cubicBezTo>
                    <a:cubicBezTo>
                      <a:pt x="113" y="448"/>
                      <a:pt x="105" y="446"/>
                      <a:pt x="105" y="448"/>
                    </a:cubicBezTo>
                    <a:cubicBezTo>
                      <a:pt x="105" y="449"/>
                      <a:pt x="105" y="450"/>
                      <a:pt x="105" y="451"/>
                    </a:cubicBezTo>
                    <a:cubicBezTo>
                      <a:pt x="111" y="458"/>
                      <a:pt x="99" y="459"/>
                      <a:pt x="94" y="460"/>
                    </a:cubicBezTo>
                    <a:cubicBezTo>
                      <a:pt x="93" y="460"/>
                      <a:pt x="92" y="461"/>
                      <a:pt x="94" y="462"/>
                    </a:cubicBezTo>
                    <a:cubicBezTo>
                      <a:pt x="96" y="463"/>
                      <a:pt x="110" y="471"/>
                      <a:pt x="108" y="475"/>
                    </a:cubicBezTo>
                    <a:cubicBezTo>
                      <a:pt x="105" y="481"/>
                      <a:pt x="103" y="488"/>
                      <a:pt x="101" y="494"/>
                    </a:cubicBezTo>
                    <a:cubicBezTo>
                      <a:pt x="100" y="496"/>
                      <a:pt x="103" y="497"/>
                      <a:pt x="104" y="497"/>
                    </a:cubicBezTo>
                    <a:cubicBezTo>
                      <a:pt x="113" y="499"/>
                      <a:pt x="121" y="500"/>
                      <a:pt x="129" y="500"/>
                    </a:cubicBezTo>
                    <a:cubicBezTo>
                      <a:pt x="131" y="512"/>
                      <a:pt x="134" y="511"/>
                      <a:pt x="143" y="512"/>
                    </a:cubicBezTo>
                    <a:cubicBezTo>
                      <a:pt x="140" y="517"/>
                      <a:pt x="137" y="521"/>
                      <a:pt x="133" y="524"/>
                    </a:cubicBezTo>
                    <a:cubicBezTo>
                      <a:pt x="131" y="523"/>
                      <a:pt x="127" y="523"/>
                      <a:pt x="127" y="524"/>
                    </a:cubicBezTo>
                    <a:cubicBezTo>
                      <a:pt x="127" y="525"/>
                      <a:pt x="127" y="525"/>
                      <a:pt x="127" y="525"/>
                    </a:cubicBezTo>
                    <a:cubicBezTo>
                      <a:pt x="93" y="527"/>
                      <a:pt x="65" y="554"/>
                      <a:pt x="32" y="550"/>
                    </a:cubicBezTo>
                    <a:cubicBezTo>
                      <a:pt x="43" y="528"/>
                      <a:pt x="61" y="511"/>
                      <a:pt x="87" y="512"/>
                    </a:cubicBezTo>
                    <a:cubicBezTo>
                      <a:pt x="90" y="512"/>
                      <a:pt x="92" y="509"/>
                      <a:pt x="88" y="507"/>
                    </a:cubicBezTo>
                    <a:cubicBezTo>
                      <a:pt x="68" y="500"/>
                      <a:pt x="47" y="499"/>
                      <a:pt x="26" y="497"/>
                    </a:cubicBezTo>
                    <a:cubicBezTo>
                      <a:pt x="29" y="493"/>
                      <a:pt x="34" y="489"/>
                      <a:pt x="38" y="485"/>
                    </a:cubicBezTo>
                    <a:cubicBezTo>
                      <a:pt x="40" y="483"/>
                      <a:pt x="37" y="482"/>
                      <a:pt x="35" y="481"/>
                    </a:cubicBezTo>
                    <a:cubicBezTo>
                      <a:pt x="45" y="474"/>
                      <a:pt x="53" y="468"/>
                      <a:pt x="66" y="466"/>
                    </a:cubicBezTo>
                    <a:cubicBezTo>
                      <a:pt x="69" y="465"/>
                      <a:pt x="69" y="463"/>
                      <a:pt x="66" y="461"/>
                    </a:cubicBezTo>
                    <a:cubicBezTo>
                      <a:pt x="55" y="456"/>
                      <a:pt x="44" y="450"/>
                      <a:pt x="32" y="445"/>
                    </a:cubicBezTo>
                    <a:cubicBezTo>
                      <a:pt x="24" y="441"/>
                      <a:pt x="25" y="440"/>
                      <a:pt x="28" y="434"/>
                    </a:cubicBezTo>
                    <a:cubicBezTo>
                      <a:pt x="29" y="433"/>
                      <a:pt x="26" y="431"/>
                      <a:pt x="25" y="431"/>
                    </a:cubicBezTo>
                    <a:cubicBezTo>
                      <a:pt x="22" y="430"/>
                      <a:pt x="11" y="429"/>
                      <a:pt x="19" y="426"/>
                    </a:cubicBezTo>
                    <a:cubicBezTo>
                      <a:pt x="20" y="425"/>
                      <a:pt x="21" y="424"/>
                      <a:pt x="20" y="423"/>
                    </a:cubicBezTo>
                    <a:cubicBezTo>
                      <a:pt x="15" y="419"/>
                      <a:pt x="3" y="413"/>
                      <a:pt x="20" y="416"/>
                    </a:cubicBezTo>
                    <a:cubicBezTo>
                      <a:pt x="28" y="417"/>
                      <a:pt x="36" y="420"/>
                      <a:pt x="42" y="424"/>
                    </a:cubicBezTo>
                    <a:cubicBezTo>
                      <a:pt x="50" y="429"/>
                      <a:pt x="57" y="434"/>
                      <a:pt x="65" y="438"/>
                    </a:cubicBezTo>
                    <a:cubicBezTo>
                      <a:pt x="77" y="445"/>
                      <a:pt x="90" y="449"/>
                      <a:pt x="104" y="448"/>
                    </a:cubicBezTo>
                    <a:cubicBezTo>
                      <a:pt x="109" y="448"/>
                      <a:pt x="105" y="443"/>
                      <a:pt x="101" y="443"/>
                    </a:cubicBezTo>
                    <a:cubicBezTo>
                      <a:pt x="71" y="445"/>
                      <a:pt x="51" y="420"/>
                      <a:pt x="23" y="413"/>
                    </a:cubicBezTo>
                    <a:cubicBezTo>
                      <a:pt x="24" y="413"/>
                      <a:pt x="25" y="412"/>
                      <a:pt x="24" y="412"/>
                    </a:cubicBezTo>
                    <a:cubicBezTo>
                      <a:pt x="22" y="408"/>
                      <a:pt x="20" y="401"/>
                      <a:pt x="16" y="399"/>
                    </a:cubicBezTo>
                    <a:cubicBezTo>
                      <a:pt x="15" y="399"/>
                      <a:pt x="29" y="396"/>
                      <a:pt x="24" y="397"/>
                    </a:cubicBezTo>
                    <a:cubicBezTo>
                      <a:pt x="30" y="396"/>
                      <a:pt x="37" y="396"/>
                      <a:pt x="43" y="397"/>
                    </a:cubicBezTo>
                    <a:cubicBezTo>
                      <a:pt x="44" y="397"/>
                      <a:pt x="47" y="397"/>
                      <a:pt x="46" y="396"/>
                    </a:cubicBezTo>
                    <a:cubicBezTo>
                      <a:pt x="43" y="391"/>
                      <a:pt x="30" y="380"/>
                      <a:pt x="45" y="377"/>
                    </a:cubicBezTo>
                    <a:cubicBezTo>
                      <a:pt x="56" y="375"/>
                      <a:pt x="67" y="374"/>
                      <a:pt x="78" y="376"/>
                    </a:cubicBezTo>
                    <a:cubicBezTo>
                      <a:pt x="93" y="379"/>
                      <a:pt x="107" y="384"/>
                      <a:pt x="122" y="389"/>
                    </a:cubicBezTo>
                    <a:cubicBezTo>
                      <a:pt x="142" y="396"/>
                      <a:pt x="163" y="402"/>
                      <a:pt x="184" y="403"/>
                    </a:cubicBezTo>
                    <a:cubicBezTo>
                      <a:pt x="189" y="403"/>
                      <a:pt x="183" y="400"/>
                      <a:pt x="181" y="400"/>
                    </a:cubicBezTo>
                    <a:cubicBezTo>
                      <a:pt x="174" y="400"/>
                      <a:pt x="168" y="399"/>
                      <a:pt x="162" y="398"/>
                    </a:cubicBezTo>
                    <a:cubicBezTo>
                      <a:pt x="162" y="398"/>
                      <a:pt x="163" y="397"/>
                      <a:pt x="162" y="397"/>
                    </a:cubicBezTo>
                    <a:cubicBezTo>
                      <a:pt x="154" y="387"/>
                      <a:pt x="150" y="382"/>
                      <a:pt x="164" y="381"/>
                    </a:cubicBezTo>
                    <a:cubicBezTo>
                      <a:pt x="173" y="381"/>
                      <a:pt x="182" y="380"/>
                      <a:pt x="191" y="378"/>
                    </a:cubicBezTo>
                    <a:cubicBezTo>
                      <a:pt x="191" y="378"/>
                      <a:pt x="192" y="377"/>
                      <a:pt x="191" y="377"/>
                    </a:cubicBezTo>
                    <a:cubicBezTo>
                      <a:pt x="185" y="372"/>
                      <a:pt x="180" y="370"/>
                      <a:pt x="174" y="367"/>
                    </a:cubicBezTo>
                    <a:cubicBezTo>
                      <a:pt x="170" y="366"/>
                      <a:pt x="166" y="365"/>
                      <a:pt x="162" y="364"/>
                    </a:cubicBezTo>
                    <a:cubicBezTo>
                      <a:pt x="131" y="356"/>
                      <a:pt x="157" y="353"/>
                      <a:pt x="164" y="353"/>
                    </a:cubicBezTo>
                    <a:cubicBezTo>
                      <a:pt x="164" y="353"/>
                      <a:pt x="165" y="353"/>
                      <a:pt x="165" y="352"/>
                    </a:cubicBezTo>
                    <a:cubicBezTo>
                      <a:pt x="166" y="348"/>
                      <a:pt x="161" y="347"/>
                      <a:pt x="168" y="347"/>
                    </a:cubicBezTo>
                    <a:cubicBezTo>
                      <a:pt x="169" y="347"/>
                      <a:pt x="170" y="347"/>
                      <a:pt x="169" y="346"/>
                    </a:cubicBezTo>
                    <a:cubicBezTo>
                      <a:pt x="166" y="343"/>
                      <a:pt x="162" y="339"/>
                      <a:pt x="159" y="337"/>
                    </a:cubicBezTo>
                    <a:cubicBezTo>
                      <a:pt x="167" y="336"/>
                      <a:pt x="174" y="337"/>
                      <a:pt x="180" y="341"/>
                    </a:cubicBezTo>
                    <a:cubicBezTo>
                      <a:pt x="184" y="344"/>
                      <a:pt x="188" y="345"/>
                      <a:pt x="192" y="347"/>
                    </a:cubicBezTo>
                    <a:cubicBezTo>
                      <a:pt x="209" y="352"/>
                      <a:pt x="225" y="352"/>
                      <a:pt x="242" y="354"/>
                    </a:cubicBezTo>
                    <a:cubicBezTo>
                      <a:pt x="247" y="355"/>
                      <a:pt x="241" y="351"/>
                      <a:pt x="239" y="351"/>
                    </a:cubicBezTo>
                    <a:cubicBezTo>
                      <a:pt x="227" y="350"/>
                      <a:pt x="215" y="349"/>
                      <a:pt x="203" y="347"/>
                    </a:cubicBezTo>
                    <a:cubicBezTo>
                      <a:pt x="189" y="344"/>
                      <a:pt x="183" y="338"/>
                      <a:pt x="172" y="334"/>
                    </a:cubicBezTo>
                    <a:cubicBezTo>
                      <a:pt x="164" y="331"/>
                      <a:pt x="158" y="331"/>
                      <a:pt x="151" y="331"/>
                    </a:cubicBezTo>
                    <a:cubicBezTo>
                      <a:pt x="149" y="326"/>
                      <a:pt x="155" y="326"/>
                      <a:pt x="162" y="326"/>
                    </a:cubicBezTo>
                    <a:cubicBezTo>
                      <a:pt x="163" y="326"/>
                      <a:pt x="164" y="326"/>
                      <a:pt x="164" y="325"/>
                    </a:cubicBezTo>
                    <a:cubicBezTo>
                      <a:pt x="166" y="322"/>
                      <a:pt x="166" y="318"/>
                      <a:pt x="171" y="317"/>
                    </a:cubicBezTo>
                    <a:cubicBezTo>
                      <a:pt x="172" y="317"/>
                      <a:pt x="173" y="317"/>
                      <a:pt x="172" y="316"/>
                    </a:cubicBezTo>
                    <a:cubicBezTo>
                      <a:pt x="166" y="304"/>
                      <a:pt x="157" y="295"/>
                      <a:pt x="146" y="287"/>
                    </a:cubicBezTo>
                    <a:cubicBezTo>
                      <a:pt x="141" y="283"/>
                      <a:pt x="135" y="279"/>
                      <a:pt x="129" y="274"/>
                    </a:cubicBezTo>
                    <a:cubicBezTo>
                      <a:pt x="126" y="271"/>
                      <a:pt x="143" y="269"/>
                      <a:pt x="144" y="269"/>
                    </a:cubicBezTo>
                    <a:cubicBezTo>
                      <a:pt x="145" y="269"/>
                      <a:pt x="146" y="269"/>
                      <a:pt x="145" y="268"/>
                    </a:cubicBezTo>
                    <a:cubicBezTo>
                      <a:pt x="143" y="256"/>
                      <a:pt x="145" y="256"/>
                      <a:pt x="154" y="252"/>
                    </a:cubicBezTo>
                    <a:cubicBezTo>
                      <a:pt x="162" y="248"/>
                      <a:pt x="168" y="243"/>
                      <a:pt x="178" y="246"/>
                    </a:cubicBezTo>
                    <a:cubicBezTo>
                      <a:pt x="179" y="246"/>
                      <a:pt x="182" y="247"/>
                      <a:pt x="182" y="245"/>
                    </a:cubicBezTo>
                    <a:cubicBezTo>
                      <a:pt x="182" y="207"/>
                      <a:pt x="182" y="207"/>
                      <a:pt x="182" y="207"/>
                    </a:cubicBezTo>
                    <a:cubicBezTo>
                      <a:pt x="200" y="234"/>
                      <a:pt x="206" y="267"/>
                      <a:pt x="234" y="284"/>
                    </a:cubicBezTo>
                    <a:cubicBezTo>
                      <a:pt x="230" y="284"/>
                      <a:pt x="227" y="284"/>
                      <a:pt x="223" y="284"/>
                    </a:cubicBezTo>
                    <a:cubicBezTo>
                      <a:pt x="221" y="284"/>
                      <a:pt x="220" y="286"/>
                      <a:pt x="222" y="287"/>
                    </a:cubicBezTo>
                    <a:cubicBezTo>
                      <a:pt x="225" y="290"/>
                      <a:pt x="237" y="299"/>
                      <a:pt x="228" y="300"/>
                    </a:cubicBezTo>
                    <a:cubicBezTo>
                      <a:pt x="220" y="300"/>
                      <a:pt x="213" y="301"/>
                      <a:pt x="205" y="301"/>
                    </a:cubicBezTo>
                    <a:cubicBezTo>
                      <a:pt x="203" y="301"/>
                      <a:pt x="202" y="302"/>
                      <a:pt x="204" y="304"/>
                    </a:cubicBezTo>
                    <a:cubicBezTo>
                      <a:pt x="212" y="311"/>
                      <a:pt x="209" y="313"/>
                      <a:pt x="198" y="315"/>
                    </a:cubicBezTo>
                    <a:cubicBezTo>
                      <a:pt x="194" y="316"/>
                      <a:pt x="199" y="319"/>
                      <a:pt x="201" y="319"/>
                    </a:cubicBezTo>
                    <a:cubicBezTo>
                      <a:pt x="225" y="322"/>
                      <a:pt x="245" y="328"/>
                      <a:pt x="259" y="349"/>
                    </a:cubicBezTo>
                    <a:cubicBezTo>
                      <a:pt x="255" y="351"/>
                      <a:pt x="251" y="353"/>
                      <a:pt x="250" y="357"/>
                    </a:cubicBezTo>
                    <a:cubicBezTo>
                      <a:pt x="250" y="358"/>
                      <a:pt x="250" y="358"/>
                      <a:pt x="250" y="358"/>
                    </a:cubicBezTo>
                    <a:cubicBezTo>
                      <a:pt x="235" y="362"/>
                      <a:pt x="218" y="360"/>
                      <a:pt x="205" y="369"/>
                    </a:cubicBezTo>
                    <a:cubicBezTo>
                      <a:pt x="202" y="371"/>
                      <a:pt x="206" y="374"/>
                      <a:pt x="208" y="374"/>
                    </a:cubicBezTo>
                    <a:cubicBezTo>
                      <a:pt x="217" y="375"/>
                      <a:pt x="224" y="379"/>
                      <a:pt x="230" y="385"/>
                    </a:cubicBezTo>
                    <a:cubicBezTo>
                      <a:pt x="223" y="383"/>
                      <a:pt x="215" y="383"/>
                      <a:pt x="208" y="384"/>
                    </a:cubicBezTo>
                    <a:cubicBezTo>
                      <a:pt x="206" y="384"/>
                      <a:pt x="202" y="384"/>
                      <a:pt x="201" y="387"/>
                    </a:cubicBezTo>
                    <a:cubicBezTo>
                      <a:pt x="201" y="389"/>
                      <a:pt x="201" y="392"/>
                      <a:pt x="201" y="394"/>
                    </a:cubicBezTo>
                    <a:cubicBezTo>
                      <a:pt x="199" y="394"/>
                      <a:pt x="197" y="394"/>
                      <a:pt x="195" y="396"/>
                    </a:cubicBezTo>
                    <a:cubicBezTo>
                      <a:pt x="194" y="397"/>
                      <a:pt x="195" y="397"/>
                      <a:pt x="196" y="398"/>
                    </a:cubicBezTo>
                    <a:cubicBezTo>
                      <a:pt x="205" y="405"/>
                      <a:pt x="211" y="415"/>
                      <a:pt x="218" y="425"/>
                    </a:cubicBezTo>
                    <a:cubicBezTo>
                      <a:pt x="216" y="426"/>
                      <a:pt x="214" y="428"/>
                      <a:pt x="212" y="429"/>
                    </a:cubicBezTo>
                    <a:cubicBezTo>
                      <a:pt x="210" y="430"/>
                      <a:pt x="210" y="432"/>
                      <a:pt x="211" y="433"/>
                    </a:cubicBezTo>
                    <a:cubicBezTo>
                      <a:pt x="214" y="436"/>
                      <a:pt x="217" y="439"/>
                      <a:pt x="219" y="443"/>
                    </a:cubicBezTo>
                    <a:cubicBezTo>
                      <a:pt x="220" y="443"/>
                      <a:pt x="221" y="444"/>
                      <a:pt x="221" y="444"/>
                    </a:cubicBezTo>
                    <a:cubicBezTo>
                      <a:pt x="221" y="444"/>
                      <a:pt x="221" y="444"/>
                      <a:pt x="221" y="444"/>
                    </a:cubicBezTo>
                    <a:cubicBezTo>
                      <a:pt x="215" y="450"/>
                      <a:pt x="217" y="453"/>
                      <a:pt x="222" y="455"/>
                    </a:cubicBezTo>
                    <a:cubicBezTo>
                      <a:pt x="220" y="459"/>
                      <a:pt x="216" y="461"/>
                      <a:pt x="215" y="464"/>
                    </a:cubicBezTo>
                    <a:cubicBezTo>
                      <a:pt x="214" y="466"/>
                      <a:pt x="221" y="467"/>
                      <a:pt x="222" y="467"/>
                    </a:cubicBezTo>
                    <a:cubicBezTo>
                      <a:pt x="230" y="466"/>
                      <a:pt x="238" y="468"/>
                      <a:pt x="246" y="469"/>
                    </a:cubicBezTo>
                    <a:cubicBezTo>
                      <a:pt x="235" y="480"/>
                      <a:pt x="232" y="492"/>
                      <a:pt x="235" y="508"/>
                    </a:cubicBezTo>
                    <a:cubicBezTo>
                      <a:pt x="235" y="509"/>
                      <a:pt x="235" y="509"/>
                      <a:pt x="236" y="509"/>
                    </a:cubicBezTo>
                    <a:cubicBezTo>
                      <a:pt x="234" y="511"/>
                      <a:pt x="236" y="513"/>
                      <a:pt x="239" y="514"/>
                    </a:cubicBezTo>
                    <a:cubicBezTo>
                      <a:pt x="258" y="516"/>
                      <a:pt x="274" y="509"/>
                      <a:pt x="290" y="502"/>
                    </a:cubicBezTo>
                    <a:cubicBezTo>
                      <a:pt x="289" y="519"/>
                      <a:pt x="289" y="535"/>
                      <a:pt x="291" y="552"/>
                    </a:cubicBezTo>
                    <a:cubicBezTo>
                      <a:pt x="288" y="555"/>
                      <a:pt x="285" y="558"/>
                      <a:pt x="283" y="561"/>
                    </a:cubicBezTo>
                    <a:cubicBezTo>
                      <a:pt x="276" y="551"/>
                      <a:pt x="267" y="542"/>
                      <a:pt x="260" y="532"/>
                    </a:cubicBezTo>
                    <a:cubicBezTo>
                      <a:pt x="259" y="530"/>
                      <a:pt x="254" y="528"/>
                      <a:pt x="253" y="530"/>
                    </a:cubicBezTo>
                    <a:cubicBezTo>
                      <a:pt x="246" y="541"/>
                      <a:pt x="237" y="548"/>
                      <a:pt x="230" y="558"/>
                    </a:cubicBezTo>
                    <a:cubicBezTo>
                      <a:pt x="224" y="566"/>
                      <a:pt x="222" y="567"/>
                      <a:pt x="213" y="565"/>
                    </a:cubicBezTo>
                    <a:cubicBezTo>
                      <a:pt x="207" y="563"/>
                      <a:pt x="202" y="565"/>
                      <a:pt x="197" y="567"/>
                    </a:cubicBezTo>
                    <a:cubicBezTo>
                      <a:pt x="198" y="551"/>
                      <a:pt x="197" y="536"/>
                      <a:pt x="196" y="520"/>
                    </a:cubicBezTo>
                    <a:close/>
                    <a:moveTo>
                      <a:pt x="507" y="603"/>
                    </a:moveTo>
                    <a:cubicBezTo>
                      <a:pt x="506" y="606"/>
                      <a:pt x="504" y="608"/>
                      <a:pt x="501" y="609"/>
                    </a:cubicBezTo>
                    <a:cubicBezTo>
                      <a:pt x="499" y="609"/>
                      <a:pt x="497" y="608"/>
                      <a:pt x="498" y="610"/>
                    </a:cubicBezTo>
                    <a:cubicBezTo>
                      <a:pt x="498" y="610"/>
                      <a:pt x="498" y="611"/>
                      <a:pt x="498" y="611"/>
                    </a:cubicBezTo>
                    <a:cubicBezTo>
                      <a:pt x="496" y="612"/>
                      <a:pt x="493" y="612"/>
                      <a:pt x="490" y="613"/>
                    </a:cubicBezTo>
                    <a:cubicBezTo>
                      <a:pt x="483" y="615"/>
                      <a:pt x="484" y="638"/>
                      <a:pt x="486" y="644"/>
                    </a:cubicBezTo>
                    <a:cubicBezTo>
                      <a:pt x="487" y="651"/>
                      <a:pt x="490" y="658"/>
                      <a:pt x="494" y="664"/>
                    </a:cubicBezTo>
                    <a:cubicBezTo>
                      <a:pt x="493" y="664"/>
                      <a:pt x="493" y="664"/>
                      <a:pt x="493" y="664"/>
                    </a:cubicBezTo>
                    <a:cubicBezTo>
                      <a:pt x="492" y="663"/>
                      <a:pt x="488" y="662"/>
                      <a:pt x="487" y="664"/>
                    </a:cubicBezTo>
                    <a:cubicBezTo>
                      <a:pt x="482" y="672"/>
                      <a:pt x="487" y="678"/>
                      <a:pt x="476" y="680"/>
                    </a:cubicBezTo>
                    <a:cubicBezTo>
                      <a:pt x="471" y="680"/>
                      <a:pt x="466" y="681"/>
                      <a:pt x="462" y="683"/>
                    </a:cubicBezTo>
                    <a:cubicBezTo>
                      <a:pt x="461" y="684"/>
                      <a:pt x="461" y="684"/>
                      <a:pt x="461" y="685"/>
                    </a:cubicBezTo>
                    <a:cubicBezTo>
                      <a:pt x="460" y="698"/>
                      <a:pt x="457" y="711"/>
                      <a:pt x="457" y="725"/>
                    </a:cubicBezTo>
                    <a:cubicBezTo>
                      <a:pt x="453" y="722"/>
                      <a:pt x="451" y="720"/>
                      <a:pt x="448" y="716"/>
                    </a:cubicBezTo>
                    <a:cubicBezTo>
                      <a:pt x="446" y="715"/>
                      <a:pt x="443" y="714"/>
                      <a:pt x="441" y="716"/>
                    </a:cubicBezTo>
                    <a:cubicBezTo>
                      <a:pt x="429" y="731"/>
                      <a:pt x="422" y="749"/>
                      <a:pt x="418" y="768"/>
                    </a:cubicBezTo>
                    <a:cubicBezTo>
                      <a:pt x="418" y="767"/>
                      <a:pt x="417" y="766"/>
                      <a:pt x="416" y="766"/>
                    </a:cubicBezTo>
                    <a:cubicBezTo>
                      <a:pt x="409" y="761"/>
                      <a:pt x="402" y="757"/>
                      <a:pt x="394" y="753"/>
                    </a:cubicBezTo>
                    <a:cubicBezTo>
                      <a:pt x="393" y="753"/>
                      <a:pt x="390" y="752"/>
                      <a:pt x="389" y="754"/>
                    </a:cubicBezTo>
                    <a:cubicBezTo>
                      <a:pt x="379" y="768"/>
                      <a:pt x="370" y="782"/>
                      <a:pt x="365" y="799"/>
                    </a:cubicBezTo>
                    <a:cubicBezTo>
                      <a:pt x="361" y="792"/>
                      <a:pt x="357" y="785"/>
                      <a:pt x="355" y="776"/>
                    </a:cubicBezTo>
                    <a:cubicBezTo>
                      <a:pt x="354" y="774"/>
                      <a:pt x="351" y="773"/>
                      <a:pt x="349" y="773"/>
                    </a:cubicBezTo>
                    <a:cubicBezTo>
                      <a:pt x="329" y="774"/>
                      <a:pt x="328" y="769"/>
                      <a:pt x="316" y="787"/>
                    </a:cubicBezTo>
                    <a:cubicBezTo>
                      <a:pt x="309" y="798"/>
                      <a:pt x="306" y="807"/>
                      <a:pt x="303" y="819"/>
                    </a:cubicBezTo>
                    <a:cubicBezTo>
                      <a:pt x="301" y="827"/>
                      <a:pt x="301" y="850"/>
                      <a:pt x="284" y="841"/>
                    </a:cubicBezTo>
                    <a:cubicBezTo>
                      <a:pt x="304" y="818"/>
                      <a:pt x="292" y="792"/>
                      <a:pt x="298" y="764"/>
                    </a:cubicBezTo>
                    <a:cubicBezTo>
                      <a:pt x="299" y="761"/>
                      <a:pt x="293" y="760"/>
                      <a:pt x="291" y="762"/>
                    </a:cubicBezTo>
                    <a:cubicBezTo>
                      <a:pt x="278" y="772"/>
                      <a:pt x="266" y="784"/>
                      <a:pt x="254" y="796"/>
                    </a:cubicBezTo>
                    <a:cubicBezTo>
                      <a:pt x="247" y="803"/>
                      <a:pt x="238" y="812"/>
                      <a:pt x="229" y="819"/>
                    </a:cubicBezTo>
                    <a:cubicBezTo>
                      <a:pt x="235" y="785"/>
                      <a:pt x="239" y="750"/>
                      <a:pt x="246" y="716"/>
                    </a:cubicBezTo>
                    <a:cubicBezTo>
                      <a:pt x="253" y="684"/>
                      <a:pt x="261" y="647"/>
                      <a:pt x="285" y="623"/>
                    </a:cubicBezTo>
                    <a:cubicBezTo>
                      <a:pt x="286" y="622"/>
                      <a:pt x="280" y="618"/>
                      <a:pt x="278" y="620"/>
                    </a:cubicBezTo>
                    <a:cubicBezTo>
                      <a:pt x="254" y="644"/>
                      <a:pt x="246" y="680"/>
                      <a:pt x="239" y="712"/>
                    </a:cubicBezTo>
                    <a:cubicBezTo>
                      <a:pt x="232" y="746"/>
                      <a:pt x="228" y="781"/>
                      <a:pt x="222" y="816"/>
                    </a:cubicBezTo>
                    <a:cubicBezTo>
                      <a:pt x="221" y="818"/>
                      <a:pt x="226" y="820"/>
                      <a:pt x="228" y="820"/>
                    </a:cubicBezTo>
                    <a:cubicBezTo>
                      <a:pt x="226" y="821"/>
                      <a:pt x="224" y="822"/>
                      <a:pt x="222" y="824"/>
                    </a:cubicBezTo>
                    <a:cubicBezTo>
                      <a:pt x="223" y="821"/>
                      <a:pt x="223" y="819"/>
                      <a:pt x="222" y="817"/>
                    </a:cubicBezTo>
                    <a:cubicBezTo>
                      <a:pt x="209" y="801"/>
                      <a:pt x="209" y="790"/>
                      <a:pt x="224" y="777"/>
                    </a:cubicBezTo>
                    <a:cubicBezTo>
                      <a:pt x="227" y="775"/>
                      <a:pt x="219" y="773"/>
                      <a:pt x="218" y="773"/>
                    </a:cubicBezTo>
                    <a:cubicBezTo>
                      <a:pt x="201" y="781"/>
                      <a:pt x="189" y="793"/>
                      <a:pt x="180" y="808"/>
                    </a:cubicBezTo>
                    <a:cubicBezTo>
                      <a:pt x="180" y="806"/>
                      <a:pt x="178" y="805"/>
                      <a:pt x="176" y="805"/>
                    </a:cubicBezTo>
                    <a:cubicBezTo>
                      <a:pt x="171" y="805"/>
                      <a:pt x="166" y="804"/>
                      <a:pt x="161" y="803"/>
                    </a:cubicBezTo>
                    <a:cubicBezTo>
                      <a:pt x="162" y="791"/>
                      <a:pt x="160" y="782"/>
                      <a:pt x="170" y="771"/>
                    </a:cubicBezTo>
                    <a:cubicBezTo>
                      <a:pt x="173" y="768"/>
                      <a:pt x="165" y="766"/>
                      <a:pt x="164" y="767"/>
                    </a:cubicBezTo>
                    <a:cubicBezTo>
                      <a:pt x="154" y="773"/>
                      <a:pt x="145" y="778"/>
                      <a:pt x="138" y="785"/>
                    </a:cubicBezTo>
                    <a:cubicBezTo>
                      <a:pt x="130" y="768"/>
                      <a:pt x="126" y="749"/>
                      <a:pt x="144" y="735"/>
                    </a:cubicBezTo>
                    <a:cubicBezTo>
                      <a:pt x="144" y="735"/>
                      <a:pt x="145" y="735"/>
                      <a:pt x="144" y="734"/>
                    </a:cubicBezTo>
                    <a:cubicBezTo>
                      <a:pt x="143" y="728"/>
                      <a:pt x="141" y="723"/>
                      <a:pt x="140" y="716"/>
                    </a:cubicBezTo>
                    <a:cubicBezTo>
                      <a:pt x="140" y="713"/>
                      <a:pt x="135" y="712"/>
                      <a:pt x="134" y="713"/>
                    </a:cubicBezTo>
                    <a:cubicBezTo>
                      <a:pt x="127" y="718"/>
                      <a:pt x="120" y="723"/>
                      <a:pt x="113" y="727"/>
                    </a:cubicBezTo>
                    <a:cubicBezTo>
                      <a:pt x="113" y="726"/>
                      <a:pt x="114" y="726"/>
                      <a:pt x="114" y="725"/>
                    </a:cubicBezTo>
                    <a:cubicBezTo>
                      <a:pt x="116" y="722"/>
                      <a:pt x="111" y="721"/>
                      <a:pt x="109" y="721"/>
                    </a:cubicBezTo>
                    <a:cubicBezTo>
                      <a:pt x="103" y="721"/>
                      <a:pt x="97" y="721"/>
                      <a:pt x="91" y="719"/>
                    </a:cubicBezTo>
                    <a:cubicBezTo>
                      <a:pt x="90" y="719"/>
                      <a:pt x="87" y="719"/>
                      <a:pt x="87" y="720"/>
                    </a:cubicBezTo>
                    <a:cubicBezTo>
                      <a:pt x="85" y="728"/>
                      <a:pt x="80" y="752"/>
                      <a:pt x="82" y="731"/>
                    </a:cubicBezTo>
                    <a:cubicBezTo>
                      <a:pt x="83" y="724"/>
                      <a:pt x="80" y="713"/>
                      <a:pt x="86" y="707"/>
                    </a:cubicBezTo>
                    <a:cubicBezTo>
                      <a:pt x="103" y="685"/>
                      <a:pt x="122" y="665"/>
                      <a:pt x="149" y="656"/>
                    </a:cubicBezTo>
                    <a:cubicBezTo>
                      <a:pt x="150" y="655"/>
                      <a:pt x="151" y="654"/>
                      <a:pt x="150" y="653"/>
                    </a:cubicBezTo>
                    <a:cubicBezTo>
                      <a:pt x="146" y="647"/>
                      <a:pt x="145" y="641"/>
                      <a:pt x="142" y="634"/>
                    </a:cubicBezTo>
                    <a:cubicBezTo>
                      <a:pt x="141" y="631"/>
                      <a:pt x="152" y="631"/>
                      <a:pt x="151" y="631"/>
                    </a:cubicBezTo>
                    <a:cubicBezTo>
                      <a:pt x="168" y="629"/>
                      <a:pt x="182" y="626"/>
                      <a:pt x="198" y="630"/>
                    </a:cubicBezTo>
                    <a:cubicBezTo>
                      <a:pt x="199" y="630"/>
                      <a:pt x="201" y="630"/>
                      <a:pt x="202" y="629"/>
                    </a:cubicBezTo>
                    <a:cubicBezTo>
                      <a:pt x="205" y="624"/>
                      <a:pt x="216" y="610"/>
                      <a:pt x="214" y="604"/>
                    </a:cubicBezTo>
                    <a:cubicBezTo>
                      <a:pt x="213" y="594"/>
                      <a:pt x="205" y="583"/>
                      <a:pt x="198" y="575"/>
                    </a:cubicBezTo>
                    <a:cubicBezTo>
                      <a:pt x="200" y="574"/>
                      <a:pt x="202" y="572"/>
                      <a:pt x="204" y="571"/>
                    </a:cubicBezTo>
                    <a:cubicBezTo>
                      <a:pt x="205" y="571"/>
                      <a:pt x="205" y="570"/>
                      <a:pt x="204" y="570"/>
                    </a:cubicBezTo>
                    <a:cubicBezTo>
                      <a:pt x="212" y="568"/>
                      <a:pt x="218" y="570"/>
                      <a:pt x="227" y="571"/>
                    </a:cubicBezTo>
                    <a:cubicBezTo>
                      <a:pt x="228" y="571"/>
                      <a:pt x="230" y="571"/>
                      <a:pt x="230" y="570"/>
                    </a:cubicBezTo>
                    <a:cubicBezTo>
                      <a:pt x="238" y="558"/>
                      <a:pt x="249" y="549"/>
                      <a:pt x="257" y="537"/>
                    </a:cubicBezTo>
                    <a:cubicBezTo>
                      <a:pt x="265" y="547"/>
                      <a:pt x="273" y="555"/>
                      <a:pt x="279" y="567"/>
                    </a:cubicBezTo>
                    <a:cubicBezTo>
                      <a:pt x="280" y="568"/>
                      <a:pt x="285" y="571"/>
                      <a:pt x="286" y="569"/>
                    </a:cubicBezTo>
                    <a:cubicBezTo>
                      <a:pt x="290" y="564"/>
                      <a:pt x="294" y="559"/>
                      <a:pt x="298" y="555"/>
                    </a:cubicBezTo>
                    <a:cubicBezTo>
                      <a:pt x="305" y="553"/>
                      <a:pt x="304" y="548"/>
                      <a:pt x="310" y="553"/>
                    </a:cubicBezTo>
                    <a:cubicBezTo>
                      <a:pt x="313" y="555"/>
                      <a:pt x="314" y="556"/>
                      <a:pt x="318" y="557"/>
                    </a:cubicBezTo>
                    <a:cubicBezTo>
                      <a:pt x="319" y="557"/>
                      <a:pt x="320" y="557"/>
                      <a:pt x="321" y="557"/>
                    </a:cubicBezTo>
                    <a:cubicBezTo>
                      <a:pt x="296" y="569"/>
                      <a:pt x="276" y="588"/>
                      <a:pt x="257" y="611"/>
                    </a:cubicBezTo>
                    <a:cubicBezTo>
                      <a:pt x="232" y="642"/>
                      <a:pt x="207" y="670"/>
                      <a:pt x="165" y="680"/>
                    </a:cubicBezTo>
                    <a:cubicBezTo>
                      <a:pt x="163" y="680"/>
                      <a:pt x="170" y="683"/>
                      <a:pt x="172" y="683"/>
                    </a:cubicBezTo>
                    <a:cubicBezTo>
                      <a:pt x="208" y="674"/>
                      <a:pt x="233" y="651"/>
                      <a:pt x="257" y="623"/>
                    </a:cubicBezTo>
                    <a:cubicBezTo>
                      <a:pt x="281" y="594"/>
                      <a:pt x="305" y="567"/>
                      <a:pt x="340" y="554"/>
                    </a:cubicBezTo>
                    <a:cubicBezTo>
                      <a:pt x="341" y="555"/>
                      <a:pt x="341" y="555"/>
                      <a:pt x="341" y="555"/>
                    </a:cubicBezTo>
                    <a:cubicBezTo>
                      <a:pt x="342" y="556"/>
                      <a:pt x="348" y="559"/>
                      <a:pt x="348" y="556"/>
                    </a:cubicBezTo>
                    <a:cubicBezTo>
                      <a:pt x="350" y="554"/>
                      <a:pt x="351" y="552"/>
                      <a:pt x="353" y="550"/>
                    </a:cubicBezTo>
                    <a:cubicBezTo>
                      <a:pt x="359" y="553"/>
                      <a:pt x="366" y="555"/>
                      <a:pt x="372" y="555"/>
                    </a:cubicBezTo>
                    <a:cubicBezTo>
                      <a:pt x="378" y="571"/>
                      <a:pt x="390" y="581"/>
                      <a:pt x="403" y="591"/>
                    </a:cubicBezTo>
                    <a:cubicBezTo>
                      <a:pt x="390" y="592"/>
                      <a:pt x="377" y="593"/>
                      <a:pt x="363" y="591"/>
                    </a:cubicBezTo>
                    <a:cubicBezTo>
                      <a:pt x="362" y="591"/>
                      <a:pt x="360" y="591"/>
                      <a:pt x="359" y="592"/>
                    </a:cubicBezTo>
                    <a:cubicBezTo>
                      <a:pt x="355" y="597"/>
                      <a:pt x="352" y="602"/>
                      <a:pt x="349" y="608"/>
                    </a:cubicBezTo>
                    <a:cubicBezTo>
                      <a:pt x="348" y="610"/>
                      <a:pt x="350" y="611"/>
                      <a:pt x="351" y="611"/>
                    </a:cubicBezTo>
                    <a:cubicBezTo>
                      <a:pt x="363" y="616"/>
                      <a:pt x="375" y="621"/>
                      <a:pt x="388" y="623"/>
                    </a:cubicBezTo>
                    <a:cubicBezTo>
                      <a:pt x="377" y="628"/>
                      <a:pt x="367" y="636"/>
                      <a:pt x="356" y="641"/>
                    </a:cubicBezTo>
                    <a:cubicBezTo>
                      <a:pt x="353" y="642"/>
                      <a:pt x="356" y="645"/>
                      <a:pt x="357" y="645"/>
                    </a:cubicBezTo>
                    <a:cubicBezTo>
                      <a:pt x="361" y="648"/>
                      <a:pt x="364" y="649"/>
                      <a:pt x="368" y="650"/>
                    </a:cubicBezTo>
                    <a:cubicBezTo>
                      <a:pt x="362" y="653"/>
                      <a:pt x="356" y="657"/>
                      <a:pt x="348" y="659"/>
                    </a:cubicBezTo>
                    <a:cubicBezTo>
                      <a:pt x="344" y="660"/>
                      <a:pt x="349" y="664"/>
                      <a:pt x="351" y="664"/>
                    </a:cubicBezTo>
                    <a:cubicBezTo>
                      <a:pt x="394" y="667"/>
                      <a:pt x="435" y="648"/>
                      <a:pt x="467" y="621"/>
                    </a:cubicBezTo>
                    <a:cubicBezTo>
                      <a:pt x="486" y="605"/>
                      <a:pt x="495" y="583"/>
                      <a:pt x="504" y="560"/>
                    </a:cubicBezTo>
                    <a:cubicBezTo>
                      <a:pt x="504" y="570"/>
                      <a:pt x="504" y="580"/>
                      <a:pt x="510" y="588"/>
                    </a:cubicBezTo>
                    <a:cubicBezTo>
                      <a:pt x="513" y="592"/>
                      <a:pt x="508" y="599"/>
                      <a:pt x="507" y="603"/>
                    </a:cubicBezTo>
                    <a:close/>
                    <a:moveTo>
                      <a:pt x="517" y="415"/>
                    </a:moveTo>
                    <a:cubicBezTo>
                      <a:pt x="526" y="440"/>
                      <a:pt x="530" y="460"/>
                      <a:pt x="516" y="486"/>
                    </a:cubicBezTo>
                    <a:cubicBezTo>
                      <a:pt x="509" y="500"/>
                      <a:pt x="508" y="511"/>
                      <a:pt x="514" y="525"/>
                    </a:cubicBezTo>
                    <a:cubicBezTo>
                      <a:pt x="496" y="551"/>
                      <a:pt x="491" y="585"/>
                      <a:pt x="470" y="608"/>
                    </a:cubicBezTo>
                    <a:cubicBezTo>
                      <a:pt x="443" y="636"/>
                      <a:pt x="404" y="657"/>
                      <a:pt x="365" y="659"/>
                    </a:cubicBezTo>
                    <a:cubicBezTo>
                      <a:pt x="370" y="656"/>
                      <a:pt x="375" y="654"/>
                      <a:pt x="380" y="652"/>
                    </a:cubicBezTo>
                    <a:cubicBezTo>
                      <a:pt x="382" y="650"/>
                      <a:pt x="379" y="647"/>
                      <a:pt x="377" y="647"/>
                    </a:cubicBezTo>
                    <a:cubicBezTo>
                      <a:pt x="373" y="646"/>
                      <a:pt x="369" y="645"/>
                      <a:pt x="365" y="644"/>
                    </a:cubicBezTo>
                    <a:cubicBezTo>
                      <a:pt x="377" y="637"/>
                      <a:pt x="388" y="629"/>
                      <a:pt x="401" y="624"/>
                    </a:cubicBezTo>
                    <a:cubicBezTo>
                      <a:pt x="405" y="622"/>
                      <a:pt x="401" y="619"/>
                      <a:pt x="398" y="619"/>
                    </a:cubicBezTo>
                    <a:cubicBezTo>
                      <a:pt x="386" y="618"/>
                      <a:pt x="376" y="616"/>
                      <a:pt x="365" y="612"/>
                    </a:cubicBezTo>
                    <a:cubicBezTo>
                      <a:pt x="357" y="608"/>
                      <a:pt x="359" y="595"/>
                      <a:pt x="369" y="597"/>
                    </a:cubicBezTo>
                    <a:cubicBezTo>
                      <a:pt x="383" y="600"/>
                      <a:pt x="398" y="596"/>
                      <a:pt x="412" y="596"/>
                    </a:cubicBezTo>
                    <a:cubicBezTo>
                      <a:pt x="415" y="596"/>
                      <a:pt x="415" y="593"/>
                      <a:pt x="413" y="592"/>
                    </a:cubicBezTo>
                    <a:cubicBezTo>
                      <a:pt x="407" y="588"/>
                      <a:pt x="381" y="566"/>
                      <a:pt x="383" y="557"/>
                    </a:cubicBezTo>
                    <a:cubicBezTo>
                      <a:pt x="384" y="557"/>
                      <a:pt x="385" y="557"/>
                      <a:pt x="385" y="557"/>
                    </a:cubicBezTo>
                    <a:cubicBezTo>
                      <a:pt x="390" y="558"/>
                      <a:pt x="388" y="555"/>
                      <a:pt x="385" y="554"/>
                    </a:cubicBezTo>
                    <a:cubicBezTo>
                      <a:pt x="387" y="553"/>
                      <a:pt x="390" y="552"/>
                      <a:pt x="394" y="552"/>
                    </a:cubicBezTo>
                    <a:cubicBezTo>
                      <a:pt x="396" y="552"/>
                      <a:pt x="397" y="551"/>
                      <a:pt x="396" y="549"/>
                    </a:cubicBezTo>
                    <a:cubicBezTo>
                      <a:pt x="393" y="543"/>
                      <a:pt x="392" y="535"/>
                      <a:pt x="388" y="529"/>
                    </a:cubicBezTo>
                    <a:cubicBezTo>
                      <a:pt x="387" y="527"/>
                      <a:pt x="402" y="526"/>
                      <a:pt x="404" y="526"/>
                    </a:cubicBezTo>
                    <a:cubicBezTo>
                      <a:pt x="405" y="526"/>
                      <a:pt x="407" y="525"/>
                      <a:pt x="407" y="524"/>
                    </a:cubicBezTo>
                    <a:cubicBezTo>
                      <a:pt x="407" y="518"/>
                      <a:pt x="407" y="518"/>
                      <a:pt x="407" y="518"/>
                    </a:cubicBezTo>
                    <a:cubicBezTo>
                      <a:pt x="408" y="517"/>
                      <a:pt x="409" y="515"/>
                      <a:pt x="407" y="513"/>
                    </a:cubicBezTo>
                    <a:cubicBezTo>
                      <a:pt x="407" y="513"/>
                      <a:pt x="407" y="513"/>
                      <a:pt x="407" y="513"/>
                    </a:cubicBezTo>
                    <a:cubicBezTo>
                      <a:pt x="407" y="501"/>
                      <a:pt x="407" y="501"/>
                      <a:pt x="407" y="501"/>
                    </a:cubicBezTo>
                    <a:cubicBezTo>
                      <a:pt x="413" y="502"/>
                      <a:pt x="421" y="503"/>
                      <a:pt x="427" y="505"/>
                    </a:cubicBezTo>
                    <a:cubicBezTo>
                      <a:pt x="429" y="506"/>
                      <a:pt x="434" y="506"/>
                      <a:pt x="432" y="503"/>
                    </a:cubicBezTo>
                    <a:cubicBezTo>
                      <a:pt x="428" y="495"/>
                      <a:pt x="427" y="487"/>
                      <a:pt x="424" y="478"/>
                    </a:cubicBezTo>
                    <a:cubicBezTo>
                      <a:pt x="423" y="474"/>
                      <a:pt x="435" y="474"/>
                      <a:pt x="438" y="473"/>
                    </a:cubicBezTo>
                    <a:cubicBezTo>
                      <a:pt x="452" y="472"/>
                      <a:pt x="466" y="471"/>
                      <a:pt x="480" y="470"/>
                    </a:cubicBezTo>
                    <a:cubicBezTo>
                      <a:pt x="482" y="470"/>
                      <a:pt x="483" y="469"/>
                      <a:pt x="482" y="467"/>
                    </a:cubicBezTo>
                    <a:cubicBezTo>
                      <a:pt x="478" y="454"/>
                      <a:pt x="474" y="442"/>
                      <a:pt x="471" y="428"/>
                    </a:cubicBezTo>
                    <a:cubicBezTo>
                      <a:pt x="478" y="434"/>
                      <a:pt x="487" y="437"/>
                      <a:pt x="497" y="430"/>
                    </a:cubicBezTo>
                    <a:cubicBezTo>
                      <a:pt x="501" y="427"/>
                      <a:pt x="504" y="415"/>
                      <a:pt x="510" y="417"/>
                    </a:cubicBezTo>
                    <a:cubicBezTo>
                      <a:pt x="513" y="418"/>
                      <a:pt x="515" y="417"/>
                      <a:pt x="517" y="415"/>
                    </a:cubicBezTo>
                    <a:close/>
                    <a:moveTo>
                      <a:pt x="394" y="477"/>
                    </a:moveTo>
                    <a:cubicBezTo>
                      <a:pt x="392" y="470"/>
                      <a:pt x="390" y="463"/>
                      <a:pt x="388" y="456"/>
                    </a:cubicBezTo>
                    <a:cubicBezTo>
                      <a:pt x="385" y="447"/>
                      <a:pt x="393" y="449"/>
                      <a:pt x="400" y="448"/>
                    </a:cubicBezTo>
                    <a:cubicBezTo>
                      <a:pt x="404" y="448"/>
                      <a:pt x="404" y="443"/>
                      <a:pt x="405" y="440"/>
                    </a:cubicBezTo>
                    <a:cubicBezTo>
                      <a:pt x="421" y="446"/>
                      <a:pt x="438" y="449"/>
                      <a:pt x="454" y="454"/>
                    </a:cubicBezTo>
                    <a:cubicBezTo>
                      <a:pt x="455" y="455"/>
                      <a:pt x="458" y="454"/>
                      <a:pt x="458" y="452"/>
                    </a:cubicBezTo>
                    <a:cubicBezTo>
                      <a:pt x="459" y="450"/>
                      <a:pt x="459" y="447"/>
                      <a:pt x="460" y="444"/>
                    </a:cubicBezTo>
                    <a:cubicBezTo>
                      <a:pt x="462" y="447"/>
                      <a:pt x="465" y="449"/>
                      <a:pt x="468" y="451"/>
                    </a:cubicBezTo>
                    <a:cubicBezTo>
                      <a:pt x="469" y="452"/>
                      <a:pt x="469" y="452"/>
                      <a:pt x="470" y="452"/>
                    </a:cubicBezTo>
                    <a:cubicBezTo>
                      <a:pt x="473" y="459"/>
                      <a:pt x="476" y="465"/>
                      <a:pt x="466" y="466"/>
                    </a:cubicBezTo>
                    <a:cubicBezTo>
                      <a:pt x="449" y="467"/>
                      <a:pt x="433" y="468"/>
                      <a:pt x="416" y="471"/>
                    </a:cubicBezTo>
                    <a:cubicBezTo>
                      <a:pt x="415" y="471"/>
                      <a:pt x="414" y="473"/>
                      <a:pt x="415" y="474"/>
                    </a:cubicBezTo>
                    <a:cubicBezTo>
                      <a:pt x="418" y="482"/>
                      <a:pt x="420" y="491"/>
                      <a:pt x="423" y="499"/>
                    </a:cubicBezTo>
                    <a:cubicBezTo>
                      <a:pt x="416" y="498"/>
                      <a:pt x="410" y="497"/>
                      <a:pt x="403" y="495"/>
                    </a:cubicBezTo>
                    <a:cubicBezTo>
                      <a:pt x="402" y="494"/>
                      <a:pt x="399" y="495"/>
                      <a:pt x="399" y="497"/>
                    </a:cubicBezTo>
                    <a:cubicBezTo>
                      <a:pt x="399" y="499"/>
                      <a:pt x="399" y="502"/>
                      <a:pt x="399" y="505"/>
                    </a:cubicBezTo>
                    <a:cubicBezTo>
                      <a:pt x="396" y="501"/>
                      <a:pt x="392" y="497"/>
                      <a:pt x="389" y="492"/>
                    </a:cubicBezTo>
                    <a:cubicBezTo>
                      <a:pt x="383" y="484"/>
                      <a:pt x="378" y="481"/>
                      <a:pt x="391" y="480"/>
                    </a:cubicBezTo>
                    <a:cubicBezTo>
                      <a:pt x="393" y="480"/>
                      <a:pt x="395" y="479"/>
                      <a:pt x="394" y="477"/>
                    </a:cubicBezTo>
                    <a:close/>
                    <a:moveTo>
                      <a:pt x="660" y="318"/>
                    </a:moveTo>
                    <a:cubicBezTo>
                      <a:pt x="659" y="315"/>
                      <a:pt x="656" y="315"/>
                      <a:pt x="655" y="317"/>
                    </a:cubicBezTo>
                    <a:cubicBezTo>
                      <a:pt x="651" y="324"/>
                      <a:pt x="647" y="330"/>
                      <a:pt x="644" y="336"/>
                    </a:cubicBezTo>
                    <a:cubicBezTo>
                      <a:pt x="642" y="334"/>
                      <a:pt x="640" y="331"/>
                      <a:pt x="639" y="329"/>
                    </a:cubicBezTo>
                    <a:cubicBezTo>
                      <a:pt x="639" y="329"/>
                      <a:pt x="638" y="328"/>
                      <a:pt x="638" y="328"/>
                    </a:cubicBezTo>
                    <a:cubicBezTo>
                      <a:pt x="632" y="298"/>
                      <a:pt x="636" y="265"/>
                      <a:pt x="640" y="235"/>
                    </a:cubicBezTo>
                    <a:cubicBezTo>
                      <a:pt x="643" y="215"/>
                      <a:pt x="632" y="202"/>
                      <a:pt x="627" y="185"/>
                    </a:cubicBezTo>
                    <a:cubicBezTo>
                      <a:pt x="625" y="180"/>
                      <a:pt x="622" y="186"/>
                      <a:pt x="623" y="189"/>
                    </a:cubicBezTo>
                    <a:cubicBezTo>
                      <a:pt x="626" y="197"/>
                      <a:pt x="630" y="205"/>
                      <a:pt x="634" y="214"/>
                    </a:cubicBezTo>
                    <a:cubicBezTo>
                      <a:pt x="640" y="230"/>
                      <a:pt x="633" y="250"/>
                      <a:pt x="632" y="267"/>
                    </a:cubicBezTo>
                    <a:cubicBezTo>
                      <a:pt x="631" y="288"/>
                      <a:pt x="631" y="308"/>
                      <a:pt x="634" y="329"/>
                    </a:cubicBezTo>
                    <a:cubicBezTo>
                      <a:pt x="630" y="329"/>
                      <a:pt x="625" y="330"/>
                      <a:pt x="621" y="331"/>
                    </a:cubicBezTo>
                    <a:cubicBezTo>
                      <a:pt x="618" y="328"/>
                      <a:pt x="616" y="333"/>
                      <a:pt x="617" y="335"/>
                    </a:cubicBezTo>
                    <a:cubicBezTo>
                      <a:pt x="616" y="340"/>
                      <a:pt x="615" y="345"/>
                      <a:pt x="615" y="350"/>
                    </a:cubicBezTo>
                    <a:cubicBezTo>
                      <a:pt x="613" y="347"/>
                      <a:pt x="611" y="344"/>
                      <a:pt x="608" y="341"/>
                    </a:cubicBezTo>
                    <a:cubicBezTo>
                      <a:pt x="608" y="341"/>
                      <a:pt x="607" y="341"/>
                      <a:pt x="606" y="341"/>
                    </a:cubicBezTo>
                    <a:cubicBezTo>
                      <a:pt x="602" y="343"/>
                      <a:pt x="602" y="343"/>
                      <a:pt x="597" y="342"/>
                    </a:cubicBezTo>
                    <a:cubicBezTo>
                      <a:pt x="597" y="342"/>
                      <a:pt x="597" y="342"/>
                      <a:pt x="597" y="342"/>
                    </a:cubicBezTo>
                    <a:cubicBezTo>
                      <a:pt x="597" y="324"/>
                      <a:pt x="598" y="307"/>
                      <a:pt x="601" y="289"/>
                    </a:cubicBezTo>
                    <a:cubicBezTo>
                      <a:pt x="602" y="279"/>
                      <a:pt x="604" y="267"/>
                      <a:pt x="600" y="257"/>
                    </a:cubicBezTo>
                    <a:cubicBezTo>
                      <a:pt x="597" y="246"/>
                      <a:pt x="575" y="225"/>
                      <a:pt x="585" y="213"/>
                    </a:cubicBezTo>
                    <a:cubicBezTo>
                      <a:pt x="590" y="206"/>
                      <a:pt x="594" y="202"/>
                      <a:pt x="595" y="194"/>
                    </a:cubicBezTo>
                    <a:cubicBezTo>
                      <a:pt x="595" y="191"/>
                      <a:pt x="593" y="188"/>
                      <a:pt x="591" y="190"/>
                    </a:cubicBezTo>
                    <a:cubicBezTo>
                      <a:pt x="586" y="193"/>
                      <a:pt x="586" y="187"/>
                      <a:pt x="583" y="182"/>
                    </a:cubicBezTo>
                    <a:cubicBezTo>
                      <a:pt x="582" y="180"/>
                      <a:pt x="581" y="179"/>
                      <a:pt x="579" y="180"/>
                    </a:cubicBezTo>
                    <a:cubicBezTo>
                      <a:pt x="579" y="181"/>
                      <a:pt x="578" y="181"/>
                      <a:pt x="577" y="182"/>
                    </a:cubicBezTo>
                    <a:cubicBezTo>
                      <a:pt x="575" y="177"/>
                      <a:pt x="572" y="173"/>
                      <a:pt x="570" y="169"/>
                    </a:cubicBezTo>
                    <a:cubicBezTo>
                      <a:pt x="569" y="165"/>
                      <a:pt x="560" y="150"/>
                      <a:pt x="560" y="151"/>
                    </a:cubicBezTo>
                    <a:cubicBezTo>
                      <a:pt x="559" y="150"/>
                      <a:pt x="558" y="147"/>
                      <a:pt x="556" y="149"/>
                    </a:cubicBezTo>
                    <a:cubicBezTo>
                      <a:pt x="545" y="158"/>
                      <a:pt x="525" y="152"/>
                      <a:pt x="520" y="166"/>
                    </a:cubicBezTo>
                    <a:cubicBezTo>
                      <a:pt x="516" y="163"/>
                      <a:pt x="514" y="158"/>
                      <a:pt x="514" y="152"/>
                    </a:cubicBezTo>
                    <a:cubicBezTo>
                      <a:pt x="514" y="150"/>
                      <a:pt x="511" y="148"/>
                      <a:pt x="510" y="151"/>
                    </a:cubicBezTo>
                    <a:cubicBezTo>
                      <a:pt x="506" y="162"/>
                      <a:pt x="501" y="171"/>
                      <a:pt x="501" y="183"/>
                    </a:cubicBezTo>
                    <a:cubicBezTo>
                      <a:pt x="501" y="183"/>
                      <a:pt x="501" y="184"/>
                      <a:pt x="501" y="185"/>
                    </a:cubicBezTo>
                    <a:cubicBezTo>
                      <a:pt x="501" y="185"/>
                      <a:pt x="501" y="186"/>
                      <a:pt x="501" y="187"/>
                    </a:cubicBezTo>
                    <a:cubicBezTo>
                      <a:pt x="500" y="197"/>
                      <a:pt x="494" y="204"/>
                      <a:pt x="490" y="213"/>
                    </a:cubicBezTo>
                    <a:cubicBezTo>
                      <a:pt x="486" y="205"/>
                      <a:pt x="479" y="199"/>
                      <a:pt x="475" y="191"/>
                    </a:cubicBezTo>
                    <a:cubicBezTo>
                      <a:pt x="474" y="188"/>
                      <a:pt x="471" y="190"/>
                      <a:pt x="470" y="191"/>
                    </a:cubicBezTo>
                    <a:cubicBezTo>
                      <a:pt x="470" y="191"/>
                      <a:pt x="470" y="191"/>
                      <a:pt x="470" y="192"/>
                    </a:cubicBezTo>
                    <a:cubicBezTo>
                      <a:pt x="470" y="191"/>
                      <a:pt x="469" y="189"/>
                      <a:pt x="468" y="188"/>
                    </a:cubicBezTo>
                    <a:cubicBezTo>
                      <a:pt x="466" y="186"/>
                      <a:pt x="464" y="187"/>
                      <a:pt x="463" y="190"/>
                    </a:cubicBezTo>
                    <a:cubicBezTo>
                      <a:pt x="461" y="201"/>
                      <a:pt x="459" y="211"/>
                      <a:pt x="459" y="223"/>
                    </a:cubicBezTo>
                    <a:cubicBezTo>
                      <a:pt x="453" y="215"/>
                      <a:pt x="447" y="210"/>
                      <a:pt x="441" y="202"/>
                    </a:cubicBezTo>
                    <a:cubicBezTo>
                      <a:pt x="440" y="200"/>
                      <a:pt x="438" y="201"/>
                      <a:pt x="437" y="203"/>
                    </a:cubicBezTo>
                    <a:cubicBezTo>
                      <a:pt x="431" y="217"/>
                      <a:pt x="425" y="224"/>
                      <a:pt x="427" y="240"/>
                    </a:cubicBezTo>
                    <a:cubicBezTo>
                      <a:pt x="427" y="246"/>
                      <a:pt x="432" y="243"/>
                      <a:pt x="432" y="238"/>
                    </a:cubicBezTo>
                    <a:cubicBezTo>
                      <a:pt x="431" y="226"/>
                      <a:pt x="435" y="220"/>
                      <a:pt x="440" y="211"/>
                    </a:cubicBezTo>
                    <a:cubicBezTo>
                      <a:pt x="446" y="219"/>
                      <a:pt x="454" y="226"/>
                      <a:pt x="459" y="235"/>
                    </a:cubicBezTo>
                    <a:cubicBezTo>
                      <a:pt x="461" y="239"/>
                      <a:pt x="464" y="235"/>
                      <a:pt x="464" y="233"/>
                    </a:cubicBezTo>
                    <a:cubicBezTo>
                      <a:pt x="464" y="221"/>
                      <a:pt x="465" y="210"/>
                      <a:pt x="467" y="199"/>
                    </a:cubicBezTo>
                    <a:cubicBezTo>
                      <a:pt x="467" y="199"/>
                      <a:pt x="467" y="200"/>
                      <a:pt x="467" y="200"/>
                    </a:cubicBezTo>
                    <a:cubicBezTo>
                      <a:pt x="469" y="202"/>
                      <a:pt x="471" y="203"/>
                      <a:pt x="472" y="200"/>
                    </a:cubicBezTo>
                    <a:cubicBezTo>
                      <a:pt x="473" y="200"/>
                      <a:pt x="473" y="200"/>
                      <a:pt x="473" y="200"/>
                    </a:cubicBezTo>
                    <a:cubicBezTo>
                      <a:pt x="478" y="208"/>
                      <a:pt x="486" y="214"/>
                      <a:pt x="488" y="224"/>
                    </a:cubicBezTo>
                    <a:cubicBezTo>
                      <a:pt x="489" y="228"/>
                      <a:pt x="493" y="227"/>
                      <a:pt x="493" y="223"/>
                    </a:cubicBezTo>
                    <a:cubicBezTo>
                      <a:pt x="494" y="212"/>
                      <a:pt x="501" y="205"/>
                      <a:pt x="504" y="195"/>
                    </a:cubicBezTo>
                    <a:cubicBezTo>
                      <a:pt x="506" y="197"/>
                      <a:pt x="507" y="200"/>
                      <a:pt x="509" y="202"/>
                    </a:cubicBezTo>
                    <a:cubicBezTo>
                      <a:pt x="509" y="204"/>
                      <a:pt x="511" y="204"/>
                      <a:pt x="512" y="202"/>
                    </a:cubicBezTo>
                    <a:cubicBezTo>
                      <a:pt x="520" y="193"/>
                      <a:pt x="521" y="222"/>
                      <a:pt x="521" y="227"/>
                    </a:cubicBezTo>
                    <a:cubicBezTo>
                      <a:pt x="520" y="232"/>
                      <a:pt x="526" y="232"/>
                      <a:pt x="526" y="227"/>
                    </a:cubicBezTo>
                    <a:cubicBezTo>
                      <a:pt x="527" y="212"/>
                      <a:pt x="534" y="201"/>
                      <a:pt x="540" y="189"/>
                    </a:cubicBezTo>
                    <a:cubicBezTo>
                      <a:pt x="541" y="190"/>
                      <a:pt x="541" y="191"/>
                      <a:pt x="541" y="192"/>
                    </a:cubicBezTo>
                    <a:cubicBezTo>
                      <a:pt x="542" y="194"/>
                      <a:pt x="544" y="196"/>
                      <a:pt x="546" y="194"/>
                    </a:cubicBezTo>
                    <a:cubicBezTo>
                      <a:pt x="548" y="191"/>
                      <a:pt x="549" y="189"/>
                      <a:pt x="551" y="186"/>
                    </a:cubicBezTo>
                    <a:cubicBezTo>
                      <a:pt x="555" y="192"/>
                      <a:pt x="560" y="198"/>
                      <a:pt x="561" y="205"/>
                    </a:cubicBezTo>
                    <a:cubicBezTo>
                      <a:pt x="562" y="207"/>
                      <a:pt x="564" y="210"/>
                      <a:pt x="566" y="207"/>
                    </a:cubicBezTo>
                    <a:cubicBezTo>
                      <a:pt x="572" y="198"/>
                      <a:pt x="578" y="182"/>
                      <a:pt x="584" y="199"/>
                    </a:cubicBezTo>
                    <a:cubicBezTo>
                      <a:pt x="585" y="200"/>
                      <a:pt x="586" y="201"/>
                      <a:pt x="587" y="201"/>
                    </a:cubicBezTo>
                    <a:cubicBezTo>
                      <a:pt x="583" y="206"/>
                      <a:pt x="577" y="211"/>
                      <a:pt x="576" y="218"/>
                    </a:cubicBezTo>
                    <a:cubicBezTo>
                      <a:pt x="576" y="225"/>
                      <a:pt x="576" y="233"/>
                      <a:pt x="581" y="239"/>
                    </a:cubicBezTo>
                    <a:cubicBezTo>
                      <a:pt x="598" y="258"/>
                      <a:pt x="597" y="275"/>
                      <a:pt x="593" y="299"/>
                    </a:cubicBezTo>
                    <a:cubicBezTo>
                      <a:pt x="591" y="315"/>
                      <a:pt x="591" y="331"/>
                      <a:pt x="591" y="347"/>
                    </a:cubicBezTo>
                    <a:cubicBezTo>
                      <a:pt x="591" y="348"/>
                      <a:pt x="592" y="350"/>
                      <a:pt x="593" y="350"/>
                    </a:cubicBezTo>
                    <a:cubicBezTo>
                      <a:pt x="592" y="355"/>
                      <a:pt x="590" y="361"/>
                      <a:pt x="589" y="366"/>
                    </a:cubicBezTo>
                    <a:cubicBezTo>
                      <a:pt x="580" y="351"/>
                      <a:pt x="562" y="351"/>
                      <a:pt x="550" y="336"/>
                    </a:cubicBezTo>
                    <a:cubicBezTo>
                      <a:pt x="548" y="333"/>
                      <a:pt x="545" y="340"/>
                      <a:pt x="547" y="342"/>
                    </a:cubicBezTo>
                    <a:cubicBezTo>
                      <a:pt x="549" y="345"/>
                      <a:pt x="551" y="349"/>
                      <a:pt x="552" y="353"/>
                    </a:cubicBezTo>
                    <a:cubicBezTo>
                      <a:pt x="544" y="350"/>
                      <a:pt x="544" y="361"/>
                      <a:pt x="546" y="370"/>
                    </a:cubicBezTo>
                    <a:cubicBezTo>
                      <a:pt x="536" y="361"/>
                      <a:pt x="521" y="364"/>
                      <a:pt x="511" y="354"/>
                    </a:cubicBezTo>
                    <a:cubicBezTo>
                      <a:pt x="509" y="351"/>
                      <a:pt x="507" y="357"/>
                      <a:pt x="508" y="358"/>
                    </a:cubicBezTo>
                    <a:cubicBezTo>
                      <a:pt x="508" y="363"/>
                      <a:pt x="510" y="368"/>
                      <a:pt x="513" y="372"/>
                    </a:cubicBezTo>
                    <a:cubicBezTo>
                      <a:pt x="516" y="375"/>
                      <a:pt x="519" y="378"/>
                      <a:pt x="521" y="381"/>
                    </a:cubicBezTo>
                    <a:cubicBezTo>
                      <a:pt x="518" y="379"/>
                      <a:pt x="515" y="378"/>
                      <a:pt x="511" y="376"/>
                    </a:cubicBezTo>
                    <a:cubicBezTo>
                      <a:pt x="511" y="375"/>
                      <a:pt x="510" y="376"/>
                      <a:pt x="509" y="376"/>
                    </a:cubicBezTo>
                    <a:cubicBezTo>
                      <a:pt x="501" y="388"/>
                      <a:pt x="512" y="397"/>
                      <a:pt x="512" y="409"/>
                    </a:cubicBezTo>
                    <a:cubicBezTo>
                      <a:pt x="512" y="409"/>
                      <a:pt x="512" y="410"/>
                      <a:pt x="512" y="410"/>
                    </a:cubicBezTo>
                    <a:cubicBezTo>
                      <a:pt x="509" y="412"/>
                      <a:pt x="509" y="410"/>
                      <a:pt x="501" y="411"/>
                    </a:cubicBezTo>
                    <a:cubicBezTo>
                      <a:pt x="500" y="411"/>
                      <a:pt x="499" y="411"/>
                      <a:pt x="499" y="412"/>
                    </a:cubicBezTo>
                    <a:cubicBezTo>
                      <a:pt x="492" y="426"/>
                      <a:pt x="478" y="430"/>
                      <a:pt x="468" y="416"/>
                    </a:cubicBezTo>
                    <a:cubicBezTo>
                      <a:pt x="467" y="415"/>
                      <a:pt x="460" y="414"/>
                      <a:pt x="461" y="417"/>
                    </a:cubicBezTo>
                    <a:cubicBezTo>
                      <a:pt x="463" y="425"/>
                      <a:pt x="464" y="434"/>
                      <a:pt x="467" y="442"/>
                    </a:cubicBezTo>
                    <a:cubicBezTo>
                      <a:pt x="464" y="440"/>
                      <a:pt x="462" y="438"/>
                      <a:pt x="459" y="435"/>
                    </a:cubicBezTo>
                    <a:cubicBezTo>
                      <a:pt x="458" y="434"/>
                      <a:pt x="453" y="434"/>
                      <a:pt x="453" y="436"/>
                    </a:cubicBezTo>
                    <a:cubicBezTo>
                      <a:pt x="452" y="440"/>
                      <a:pt x="452" y="444"/>
                      <a:pt x="451" y="447"/>
                    </a:cubicBezTo>
                    <a:cubicBezTo>
                      <a:pt x="435" y="443"/>
                      <a:pt x="419" y="440"/>
                      <a:pt x="404" y="433"/>
                    </a:cubicBezTo>
                    <a:cubicBezTo>
                      <a:pt x="403" y="432"/>
                      <a:pt x="400" y="432"/>
                      <a:pt x="399" y="434"/>
                    </a:cubicBezTo>
                    <a:cubicBezTo>
                      <a:pt x="394" y="441"/>
                      <a:pt x="387" y="442"/>
                      <a:pt x="378" y="445"/>
                    </a:cubicBezTo>
                    <a:cubicBezTo>
                      <a:pt x="377" y="445"/>
                      <a:pt x="376" y="447"/>
                      <a:pt x="377" y="448"/>
                    </a:cubicBezTo>
                    <a:cubicBezTo>
                      <a:pt x="380" y="457"/>
                      <a:pt x="382" y="466"/>
                      <a:pt x="386" y="474"/>
                    </a:cubicBezTo>
                    <a:cubicBezTo>
                      <a:pt x="381" y="475"/>
                      <a:pt x="377" y="475"/>
                      <a:pt x="372" y="477"/>
                    </a:cubicBezTo>
                    <a:cubicBezTo>
                      <a:pt x="371" y="477"/>
                      <a:pt x="370" y="479"/>
                      <a:pt x="371" y="481"/>
                    </a:cubicBezTo>
                    <a:cubicBezTo>
                      <a:pt x="380" y="492"/>
                      <a:pt x="389" y="504"/>
                      <a:pt x="399" y="514"/>
                    </a:cubicBezTo>
                    <a:cubicBezTo>
                      <a:pt x="398" y="518"/>
                      <a:pt x="396" y="521"/>
                      <a:pt x="392" y="521"/>
                    </a:cubicBezTo>
                    <a:cubicBezTo>
                      <a:pt x="389" y="521"/>
                      <a:pt x="387" y="521"/>
                      <a:pt x="385" y="521"/>
                    </a:cubicBezTo>
                    <a:cubicBezTo>
                      <a:pt x="384" y="520"/>
                      <a:pt x="381" y="519"/>
                      <a:pt x="380" y="520"/>
                    </a:cubicBezTo>
                    <a:cubicBezTo>
                      <a:pt x="368" y="521"/>
                      <a:pt x="356" y="520"/>
                      <a:pt x="344" y="521"/>
                    </a:cubicBezTo>
                    <a:cubicBezTo>
                      <a:pt x="345" y="520"/>
                      <a:pt x="345" y="518"/>
                      <a:pt x="344" y="516"/>
                    </a:cubicBezTo>
                    <a:cubicBezTo>
                      <a:pt x="344" y="514"/>
                      <a:pt x="340" y="514"/>
                      <a:pt x="339" y="514"/>
                    </a:cubicBezTo>
                    <a:cubicBezTo>
                      <a:pt x="332" y="513"/>
                      <a:pt x="325" y="513"/>
                      <a:pt x="318" y="512"/>
                    </a:cubicBezTo>
                    <a:cubicBezTo>
                      <a:pt x="320" y="507"/>
                      <a:pt x="321" y="499"/>
                      <a:pt x="315" y="498"/>
                    </a:cubicBezTo>
                    <a:cubicBezTo>
                      <a:pt x="314" y="497"/>
                      <a:pt x="309" y="497"/>
                      <a:pt x="305" y="496"/>
                    </a:cubicBezTo>
                    <a:cubicBezTo>
                      <a:pt x="305" y="496"/>
                      <a:pt x="305" y="496"/>
                      <a:pt x="306" y="495"/>
                    </a:cubicBezTo>
                    <a:cubicBezTo>
                      <a:pt x="309" y="494"/>
                      <a:pt x="302" y="490"/>
                      <a:pt x="300" y="491"/>
                    </a:cubicBezTo>
                    <a:cubicBezTo>
                      <a:pt x="299" y="492"/>
                      <a:pt x="298" y="492"/>
                      <a:pt x="298" y="492"/>
                    </a:cubicBezTo>
                    <a:cubicBezTo>
                      <a:pt x="297" y="491"/>
                      <a:pt x="298" y="490"/>
                      <a:pt x="300" y="489"/>
                    </a:cubicBezTo>
                    <a:cubicBezTo>
                      <a:pt x="300" y="489"/>
                      <a:pt x="301" y="489"/>
                      <a:pt x="301" y="488"/>
                    </a:cubicBezTo>
                    <a:cubicBezTo>
                      <a:pt x="306" y="488"/>
                      <a:pt x="311" y="487"/>
                      <a:pt x="315" y="486"/>
                    </a:cubicBezTo>
                    <a:cubicBezTo>
                      <a:pt x="318" y="485"/>
                      <a:pt x="316" y="482"/>
                      <a:pt x="314" y="481"/>
                    </a:cubicBezTo>
                    <a:cubicBezTo>
                      <a:pt x="314" y="481"/>
                      <a:pt x="315" y="480"/>
                      <a:pt x="316" y="480"/>
                    </a:cubicBezTo>
                    <a:cubicBezTo>
                      <a:pt x="327" y="474"/>
                      <a:pt x="337" y="467"/>
                      <a:pt x="346" y="459"/>
                    </a:cubicBezTo>
                    <a:cubicBezTo>
                      <a:pt x="348" y="457"/>
                      <a:pt x="341" y="455"/>
                      <a:pt x="339" y="456"/>
                    </a:cubicBezTo>
                    <a:cubicBezTo>
                      <a:pt x="321" y="460"/>
                      <a:pt x="304" y="467"/>
                      <a:pt x="285" y="466"/>
                    </a:cubicBezTo>
                    <a:cubicBezTo>
                      <a:pt x="292" y="457"/>
                      <a:pt x="296" y="450"/>
                      <a:pt x="310" y="447"/>
                    </a:cubicBezTo>
                    <a:cubicBezTo>
                      <a:pt x="311" y="447"/>
                      <a:pt x="311" y="446"/>
                      <a:pt x="310" y="446"/>
                    </a:cubicBezTo>
                    <a:cubicBezTo>
                      <a:pt x="306" y="442"/>
                      <a:pt x="300" y="443"/>
                      <a:pt x="306" y="434"/>
                    </a:cubicBezTo>
                    <a:cubicBezTo>
                      <a:pt x="311" y="426"/>
                      <a:pt x="314" y="415"/>
                      <a:pt x="318" y="406"/>
                    </a:cubicBezTo>
                    <a:cubicBezTo>
                      <a:pt x="319" y="405"/>
                      <a:pt x="316" y="404"/>
                      <a:pt x="315" y="404"/>
                    </a:cubicBezTo>
                    <a:cubicBezTo>
                      <a:pt x="303" y="401"/>
                      <a:pt x="290" y="396"/>
                      <a:pt x="283" y="386"/>
                    </a:cubicBezTo>
                    <a:cubicBezTo>
                      <a:pt x="276" y="374"/>
                      <a:pt x="279" y="375"/>
                      <a:pt x="287" y="379"/>
                    </a:cubicBezTo>
                    <a:cubicBezTo>
                      <a:pt x="288" y="379"/>
                      <a:pt x="293" y="380"/>
                      <a:pt x="292" y="378"/>
                    </a:cubicBezTo>
                    <a:cubicBezTo>
                      <a:pt x="288" y="370"/>
                      <a:pt x="285" y="362"/>
                      <a:pt x="281" y="354"/>
                    </a:cubicBezTo>
                    <a:cubicBezTo>
                      <a:pt x="276" y="346"/>
                      <a:pt x="290" y="348"/>
                      <a:pt x="293" y="347"/>
                    </a:cubicBezTo>
                    <a:cubicBezTo>
                      <a:pt x="294" y="347"/>
                      <a:pt x="295" y="346"/>
                      <a:pt x="294" y="346"/>
                    </a:cubicBezTo>
                    <a:cubicBezTo>
                      <a:pt x="286" y="336"/>
                      <a:pt x="281" y="323"/>
                      <a:pt x="273" y="313"/>
                    </a:cubicBezTo>
                    <a:cubicBezTo>
                      <a:pt x="281" y="315"/>
                      <a:pt x="289" y="317"/>
                      <a:pt x="296" y="320"/>
                    </a:cubicBezTo>
                    <a:cubicBezTo>
                      <a:pt x="297" y="321"/>
                      <a:pt x="304" y="322"/>
                      <a:pt x="302" y="320"/>
                    </a:cubicBezTo>
                    <a:cubicBezTo>
                      <a:pt x="292" y="306"/>
                      <a:pt x="280" y="293"/>
                      <a:pt x="276" y="277"/>
                    </a:cubicBezTo>
                    <a:cubicBezTo>
                      <a:pt x="324" y="308"/>
                      <a:pt x="370" y="343"/>
                      <a:pt x="419" y="374"/>
                    </a:cubicBezTo>
                    <a:cubicBezTo>
                      <a:pt x="419" y="375"/>
                      <a:pt x="419" y="376"/>
                      <a:pt x="420" y="377"/>
                    </a:cubicBezTo>
                    <a:cubicBezTo>
                      <a:pt x="420" y="380"/>
                      <a:pt x="422" y="379"/>
                      <a:pt x="422" y="377"/>
                    </a:cubicBezTo>
                    <a:cubicBezTo>
                      <a:pt x="442" y="389"/>
                      <a:pt x="462" y="400"/>
                      <a:pt x="482" y="410"/>
                    </a:cubicBezTo>
                    <a:cubicBezTo>
                      <a:pt x="484" y="411"/>
                      <a:pt x="492" y="411"/>
                      <a:pt x="487" y="409"/>
                    </a:cubicBezTo>
                    <a:cubicBezTo>
                      <a:pt x="465" y="398"/>
                      <a:pt x="444" y="386"/>
                      <a:pt x="423" y="373"/>
                    </a:cubicBezTo>
                    <a:cubicBezTo>
                      <a:pt x="423" y="372"/>
                      <a:pt x="423" y="372"/>
                      <a:pt x="423" y="372"/>
                    </a:cubicBezTo>
                    <a:cubicBezTo>
                      <a:pt x="417" y="356"/>
                      <a:pt x="433" y="346"/>
                      <a:pt x="434" y="332"/>
                    </a:cubicBezTo>
                    <a:cubicBezTo>
                      <a:pt x="435" y="319"/>
                      <a:pt x="434" y="306"/>
                      <a:pt x="433" y="293"/>
                    </a:cubicBezTo>
                    <a:cubicBezTo>
                      <a:pt x="434" y="292"/>
                      <a:pt x="435" y="290"/>
                      <a:pt x="434" y="288"/>
                    </a:cubicBezTo>
                    <a:cubicBezTo>
                      <a:pt x="433" y="284"/>
                      <a:pt x="432" y="280"/>
                      <a:pt x="430" y="277"/>
                    </a:cubicBezTo>
                    <a:cubicBezTo>
                      <a:pt x="426" y="262"/>
                      <a:pt x="421" y="247"/>
                      <a:pt x="419" y="231"/>
                    </a:cubicBezTo>
                    <a:cubicBezTo>
                      <a:pt x="418" y="225"/>
                      <a:pt x="416" y="219"/>
                      <a:pt x="414" y="213"/>
                    </a:cubicBezTo>
                    <a:cubicBezTo>
                      <a:pt x="412" y="206"/>
                      <a:pt x="412" y="200"/>
                      <a:pt x="415" y="193"/>
                    </a:cubicBezTo>
                    <a:cubicBezTo>
                      <a:pt x="418" y="194"/>
                      <a:pt x="422" y="197"/>
                      <a:pt x="424" y="199"/>
                    </a:cubicBezTo>
                    <a:cubicBezTo>
                      <a:pt x="426" y="201"/>
                      <a:pt x="427" y="196"/>
                      <a:pt x="427" y="196"/>
                    </a:cubicBezTo>
                    <a:cubicBezTo>
                      <a:pt x="428" y="192"/>
                      <a:pt x="427" y="187"/>
                      <a:pt x="430" y="186"/>
                    </a:cubicBezTo>
                    <a:cubicBezTo>
                      <a:pt x="431" y="185"/>
                      <a:pt x="432" y="183"/>
                      <a:pt x="431" y="181"/>
                    </a:cubicBezTo>
                    <a:cubicBezTo>
                      <a:pt x="430" y="174"/>
                      <a:pt x="430" y="167"/>
                      <a:pt x="430" y="160"/>
                    </a:cubicBezTo>
                    <a:cubicBezTo>
                      <a:pt x="431" y="160"/>
                      <a:pt x="432" y="154"/>
                      <a:pt x="431" y="153"/>
                    </a:cubicBezTo>
                    <a:cubicBezTo>
                      <a:pt x="431" y="152"/>
                      <a:pt x="430" y="152"/>
                      <a:pt x="430" y="152"/>
                    </a:cubicBezTo>
                    <a:cubicBezTo>
                      <a:pt x="435" y="155"/>
                      <a:pt x="439" y="159"/>
                      <a:pt x="442" y="165"/>
                    </a:cubicBezTo>
                    <a:cubicBezTo>
                      <a:pt x="444" y="169"/>
                      <a:pt x="446" y="164"/>
                      <a:pt x="446" y="162"/>
                    </a:cubicBezTo>
                    <a:cubicBezTo>
                      <a:pt x="446" y="147"/>
                      <a:pt x="450" y="102"/>
                      <a:pt x="469" y="127"/>
                    </a:cubicBezTo>
                    <a:cubicBezTo>
                      <a:pt x="470" y="128"/>
                      <a:pt x="471" y="128"/>
                      <a:pt x="472" y="127"/>
                    </a:cubicBezTo>
                    <a:cubicBezTo>
                      <a:pt x="477" y="116"/>
                      <a:pt x="489" y="141"/>
                      <a:pt x="489" y="144"/>
                    </a:cubicBezTo>
                    <a:cubicBezTo>
                      <a:pt x="490" y="146"/>
                      <a:pt x="491" y="147"/>
                      <a:pt x="493" y="145"/>
                    </a:cubicBezTo>
                    <a:cubicBezTo>
                      <a:pt x="502" y="131"/>
                      <a:pt x="507" y="117"/>
                      <a:pt x="509" y="102"/>
                    </a:cubicBezTo>
                    <a:cubicBezTo>
                      <a:pt x="511" y="111"/>
                      <a:pt x="510" y="122"/>
                      <a:pt x="513" y="130"/>
                    </a:cubicBezTo>
                    <a:cubicBezTo>
                      <a:pt x="515" y="138"/>
                      <a:pt x="521" y="145"/>
                      <a:pt x="524" y="152"/>
                    </a:cubicBezTo>
                    <a:cubicBezTo>
                      <a:pt x="525" y="154"/>
                      <a:pt x="527" y="153"/>
                      <a:pt x="528" y="152"/>
                    </a:cubicBezTo>
                    <a:cubicBezTo>
                      <a:pt x="533" y="141"/>
                      <a:pt x="538" y="129"/>
                      <a:pt x="543" y="118"/>
                    </a:cubicBezTo>
                    <a:cubicBezTo>
                      <a:pt x="545" y="112"/>
                      <a:pt x="550" y="93"/>
                      <a:pt x="553" y="113"/>
                    </a:cubicBezTo>
                    <a:cubicBezTo>
                      <a:pt x="553" y="115"/>
                      <a:pt x="555" y="117"/>
                      <a:pt x="557" y="115"/>
                    </a:cubicBezTo>
                    <a:cubicBezTo>
                      <a:pt x="559" y="112"/>
                      <a:pt x="561" y="109"/>
                      <a:pt x="563" y="106"/>
                    </a:cubicBezTo>
                    <a:cubicBezTo>
                      <a:pt x="565" y="117"/>
                      <a:pt x="571" y="127"/>
                      <a:pt x="579" y="135"/>
                    </a:cubicBezTo>
                    <a:cubicBezTo>
                      <a:pt x="582" y="137"/>
                      <a:pt x="584" y="130"/>
                      <a:pt x="582" y="128"/>
                    </a:cubicBezTo>
                    <a:cubicBezTo>
                      <a:pt x="574" y="121"/>
                      <a:pt x="567" y="109"/>
                      <a:pt x="566" y="98"/>
                    </a:cubicBezTo>
                    <a:cubicBezTo>
                      <a:pt x="566" y="96"/>
                      <a:pt x="564" y="93"/>
                      <a:pt x="563" y="96"/>
                    </a:cubicBezTo>
                    <a:cubicBezTo>
                      <a:pt x="561" y="99"/>
                      <a:pt x="559" y="102"/>
                      <a:pt x="556" y="105"/>
                    </a:cubicBezTo>
                    <a:cubicBezTo>
                      <a:pt x="555" y="101"/>
                      <a:pt x="554" y="98"/>
                      <a:pt x="551" y="93"/>
                    </a:cubicBezTo>
                    <a:cubicBezTo>
                      <a:pt x="550" y="91"/>
                      <a:pt x="548" y="92"/>
                      <a:pt x="548" y="94"/>
                    </a:cubicBezTo>
                    <a:cubicBezTo>
                      <a:pt x="543" y="105"/>
                      <a:pt x="538" y="116"/>
                      <a:pt x="533" y="128"/>
                    </a:cubicBezTo>
                    <a:cubicBezTo>
                      <a:pt x="530" y="135"/>
                      <a:pt x="528" y="148"/>
                      <a:pt x="522" y="136"/>
                    </a:cubicBezTo>
                    <a:cubicBezTo>
                      <a:pt x="514" y="121"/>
                      <a:pt x="518" y="104"/>
                      <a:pt x="510" y="89"/>
                    </a:cubicBezTo>
                    <a:cubicBezTo>
                      <a:pt x="509" y="85"/>
                      <a:pt x="507" y="89"/>
                      <a:pt x="506" y="91"/>
                    </a:cubicBezTo>
                    <a:cubicBezTo>
                      <a:pt x="505" y="104"/>
                      <a:pt x="503" y="117"/>
                      <a:pt x="497" y="128"/>
                    </a:cubicBezTo>
                    <a:cubicBezTo>
                      <a:pt x="498" y="127"/>
                      <a:pt x="493" y="137"/>
                      <a:pt x="492" y="134"/>
                    </a:cubicBezTo>
                    <a:cubicBezTo>
                      <a:pt x="488" y="126"/>
                      <a:pt x="482" y="120"/>
                      <a:pt x="475" y="114"/>
                    </a:cubicBezTo>
                    <a:cubicBezTo>
                      <a:pt x="474" y="113"/>
                      <a:pt x="473" y="113"/>
                      <a:pt x="473" y="114"/>
                    </a:cubicBezTo>
                    <a:cubicBezTo>
                      <a:pt x="470" y="120"/>
                      <a:pt x="462" y="111"/>
                      <a:pt x="456" y="109"/>
                    </a:cubicBezTo>
                    <a:cubicBezTo>
                      <a:pt x="455" y="108"/>
                      <a:pt x="454" y="109"/>
                      <a:pt x="454" y="111"/>
                    </a:cubicBezTo>
                    <a:cubicBezTo>
                      <a:pt x="450" y="121"/>
                      <a:pt x="445" y="129"/>
                      <a:pt x="442" y="140"/>
                    </a:cubicBezTo>
                    <a:cubicBezTo>
                      <a:pt x="441" y="144"/>
                      <a:pt x="441" y="148"/>
                      <a:pt x="441" y="152"/>
                    </a:cubicBezTo>
                    <a:cubicBezTo>
                      <a:pt x="438" y="148"/>
                      <a:pt x="434" y="145"/>
                      <a:pt x="429" y="142"/>
                    </a:cubicBezTo>
                    <a:cubicBezTo>
                      <a:pt x="427" y="141"/>
                      <a:pt x="426" y="145"/>
                      <a:pt x="426" y="146"/>
                    </a:cubicBezTo>
                    <a:cubicBezTo>
                      <a:pt x="426" y="146"/>
                      <a:pt x="426" y="146"/>
                      <a:pt x="426" y="147"/>
                    </a:cubicBezTo>
                    <a:cubicBezTo>
                      <a:pt x="424" y="145"/>
                      <a:pt x="422" y="143"/>
                      <a:pt x="421" y="142"/>
                    </a:cubicBezTo>
                    <a:cubicBezTo>
                      <a:pt x="420" y="141"/>
                      <a:pt x="420" y="141"/>
                      <a:pt x="420" y="142"/>
                    </a:cubicBezTo>
                    <a:cubicBezTo>
                      <a:pt x="414" y="143"/>
                      <a:pt x="403" y="140"/>
                      <a:pt x="398" y="145"/>
                    </a:cubicBezTo>
                    <a:cubicBezTo>
                      <a:pt x="394" y="150"/>
                      <a:pt x="393" y="156"/>
                      <a:pt x="387" y="148"/>
                    </a:cubicBezTo>
                    <a:cubicBezTo>
                      <a:pt x="385" y="146"/>
                      <a:pt x="384" y="151"/>
                      <a:pt x="384" y="152"/>
                    </a:cubicBezTo>
                    <a:cubicBezTo>
                      <a:pt x="385" y="160"/>
                      <a:pt x="385" y="167"/>
                      <a:pt x="380" y="173"/>
                    </a:cubicBezTo>
                    <a:cubicBezTo>
                      <a:pt x="380" y="173"/>
                      <a:pt x="380" y="173"/>
                      <a:pt x="380" y="173"/>
                    </a:cubicBezTo>
                    <a:cubicBezTo>
                      <a:pt x="373" y="173"/>
                      <a:pt x="375" y="164"/>
                      <a:pt x="371" y="161"/>
                    </a:cubicBezTo>
                    <a:cubicBezTo>
                      <a:pt x="363" y="156"/>
                      <a:pt x="362" y="164"/>
                      <a:pt x="363" y="149"/>
                    </a:cubicBezTo>
                    <a:cubicBezTo>
                      <a:pt x="363" y="147"/>
                      <a:pt x="362" y="145"/>
                      <a:pt x="360" y="145"/>
                    </a:cubicBezTo>
                    <a:cubicBezTo>
                      <a:pt x="355" y="144"/>
                      <a:pt x="352" y="145"/>
                      <a:pt x="348" y="146"/>
                    </a:cubicBezTo>
                    <a:cubicBezTo>
                      <a:pt x="347" y="133"/>
                      <a:pt x="348" y="120"/>
                      <a:pt x="362" y="119"/>
                    </a:cubicBezTo>
                    <a:cubicBezTo>
                      <a:pt x="363" y="119"/>
                      <a:pt x="364" y="118"/>
                      <a:pt x="364" y="117"/>
                    </a:cubicBezTo>
                    <a:cubicBezTo>
                      <a:pt x="365" y="115"/>
                      <a:pt x="365" y="114"/>
                      <a:pt x="365" y="113"/>
                    </a:cubicBezTo>
                    <a:cubicBezTo>
                      <a:pt x="366" y="112"/>
                      <a:pt x="367" y="111"/>
                      <a:pt x="367" y="110"/>
                    </a:cubicBezTo>
                    <a:cubicBezTo>
                      <a:pt x="368" y="106"/>
                      <a:pt x="370" y="106"/>
                      <a:pt x="374" y="109"/>
                    </a:cubicBezTo>
                    <a:cubicBezTo>
                      <a:pt x="375" y="110"/>
                      <a:pt x="375" y="109"/>
                      <a:pt x="376" y="108"/>
                    </a:cubicBezTo>
                    <a:cubicBezTo>
                      <a:pt x="376" y="108"/>
                      <a:pt x="376" y="107"/>
                      <a:pt x="377" y="107"/>
                    </a:cubicBezTo>
                    <a:cubicBezTo>
                      <a:pt x="377" y="107"/>
                      <a:pt x="377" y="107"/>
                      <a:pt x="378" y="108"/>
                    </a:cubicBezTo>
                    <a:cubicBezTo>
                      <a:pt x="378" y="108"/>
                      <a:pt x="379" y="108"/>
                      <a:pt x="379" y="108"/>
                    </a:cubicBezTo>
                    <a:cubicBezTo>
                      <a:pt x="388" y="103"/>
                      <a:pt x="394" y="109"/>
                      <a:pt x="401" y="116"/>
                    </a:cubicBezTo>
                    <a:cubicBezTo>
                      <a:pt x="402" y="117"/>
                      <a:pt x="403" y="114"/>
                      <a:pt x="403" y="113"/>
                    </a:cubicBezTo>
                    <a:cubicBezTo>
                      <a:pt x="407" y="93"/>
                      <a:pt x="427" y="84"/>
                      <a:pt x="434" y="109"/>
                    </a:cubicBezTo>
                    <a:cubicBezTo>
                      <a:pt x="435" y="110"/>
                      <a:pt x="435" y="112"/>
                      <a:pt x="437" y="110"/>
                    </a:cubicBezTo>
                    <a:cubicBezTo>
                      <a:pt x="446" y="101"/>
                      <a:pt x="448" y="90"/>
                      <a:pt x="446" y="78"/>
                    </a:cubicBezTo>
                    <a:cubicBezTo>
                      <a:pt x="452" y="83"/>
                      <a:pt x="459" y="85"/>
                      <a:pt x="466" y="89"/>
                    </a:cubicBezTo>
                    <a:cubicBezTo>
                      <a:pt x="468" y="90"/>
                      <a:pt x="469" y="85"/>
                      <a:pt x="468" y="84"/>
                    </a:cubicBezTo>
                    <a:cubicBezTo>
                      <a:pt x="468" y="79"/>
                      <a:pt x="469" y="74"/>
                      <a:pt x="469" y="69"/>
                    </a:cubicBezTo>
                    <a:cubicBezTo>
                      <a:pt x="493" y="78"/>
                      <a:pt x="496" y="99"/>
                      <a:pt x="489" y="123"/>
                    </a:cubicBezTo>
                    <a:cubicBezTo>
                      <a:pt x="488" y="126"/>
                      <a:pt x="491" y="132"/>
                      <a:pt x="492" y="127"/>
                    </a:cubicBezTo>
                    <a:cubicBezTo>
                      <a:pt x="496" y="115"/>
                      <a:pt x="498" y="103"/>
                      <a:pt x="496" y="92"/>
                    </a:cubicBezTo>
                    <a:cubicBezTo>
                      <a:pt x="496" y="92"/>
                      <a:pt x="496" y="92"/>
                      <a:pt x="496" y="92"/>
                    </a:cubicBezTo>
                    <a:cubicBezTo>
                      <a:pt x="504" y="81"/>
                      <a:pt x="505" y="71"/>
                      <a:pt x="499" y="62"/>
                    </a:cubicBezTo>
                    <a:cubicBezTo>
                      <a:pt x="502" y="63"/>
                      <a:pt x="505" y="65"/>
                      <a:pt x="508" y="67"/>
                    </a:cubicBezTo>
                    <a:cubicBezTo>
                      <a:pt x="510" y="68"/>
                      <a:pt x="510" y="64"/>
                      <a:pt x="510" y="63"/>
                    </a:cubicBezTo>
                    <a:cubicBezTo>
                      <a:pt x="510" y="60"/>
                      <a:pt x="511" y="57"/>
                      <a:pt x="511" y="54"/>
                    </a:cubicBezTo>
                    <a:cubicBezTo>
                      <a:pt x="512" y="56"/>
                      <a:pt x="513" y="58"/>
                      <a:pt x="515" y="59"/>
                    </a:cubicBezTo>
                    <a:cubicBezTo>
                      <a:pt x="515" y="60"/>
                      <a:pt x="516" y="60"/>
                      <a:pt x="517" y="60"/>
                    </a:cubicBezTo>
                    <a:cubicBezTo>
                      <a:pt x="520" y="54"/>
                      <a:pt x="524" y="46"/>
                      <a:pt x="529" y="55"/>
                    </a:cubicBezTo>
                    <a:cubicBezTo>
                      <a:pt x="529" y="56"/>
                      <a:pt x="530" y="56"/>
                      <a:pt x="530" y="56"/>
                    </a:cubicBezTo>
                    <a:cubicBezTo>
                      <a:pt x="531" y="55"/>
                      <a:pt x="540" y="80"/>
                      <a:pt x="541" y="83"/>
                    </a:cubicBezTo>
                    <a:cubicBezTo>
                      <a:pt x="542" y="84"/>
                      <a:pt x="543" y="85"/>
                      <a:pt x="543" y="84"/>
                    </a:cubicBezTo>
                    <a:cubicBezTo>
                      <a:pt x="546" y="80"/>
                      <a:pt x="549" y="76"/>
                      <a:pt x="550" y="71"/>
                    </a:cubicBezTo>
                    <a:cubicBezTo>
                      <a:pt x="551" y="66"/>
                      <a:pt x="550" y="49"/>
                      <a:pt x="555" y="57"/>
                    </a:cubicBezTo>
                    <a:cubicBezTo>
                      <a:pt x="556" y="59"/>
                      <a:pt x="557" y="57"/>
                      <a:pt x="557" y="56"/>
                    </a:cubicBezTo>
                    <a:cubicBezTo>
                      <a:pt x="563" y="41"/>
                      <a:pt x="561" y="45"/>
                      <a:pt x="564" y="52"/>
                    </a:cubicBezTo>
                    <a:cubicBezTo>
                      <a:pt x="567" y="60"/>
                      <a:pt x="572" y="69"/>
                      <a:pt x="572" y="78"/>
                    </a:cubicBezTo>
                    <a:cubicBezTo>
                      <a:pt x="572" y="79"/>
                      <a:pt x="573" y="81"/>
                      <a:pt x="574" y="81"/>
                    </a:cubicBezTo>
                    <a:cubicBezTo>
                      <a:pt x="584" y="77"/>
                      <a:pt x="589" y="70"/>
                      <a:pt x="593" y="61"/>
                    </a:cubicBezTo>
                    <a:cubicBezTo>
                      <a:pt x="595" y="56"/>
                      <a:pt x="598" y="50"/>
                      <a:pt x="598" y="44"/>
                    </a:cubicBezTo>
                    <a:cubicBezTo>
                      <a:pt x="598" y="50"/>
                      <a:pt x="598" y="52"/>
                      <a:pt x="598" y="58"/>
                    </a:cubicBezTo>
                    <a:cubicBezTo>
                      <a:pt x="598" y="59"/>
                      <a:pt x="599" y="62"/>
                      <a:pt x="601" y="60"/>
                    </a:cubicBezTo>
                    <a:cubicBezTo>
                      <a:pt x="606" y="55"/>
                      <a:pt x="610" y="50"/>
                      <a:pt x="616" y="46"/>
                    </a:cubicBezTo>
                    <a:cubicBezTo>
                      <a:pt x="614" y="50"/>
                      <a:pt x="614" y="55"/>
                      <a:pt x="614" y="60"/>
                    </a:cubicBezTo>
                    <a:cubicBezTo>
                      <a:pt x="614" y="61"/>
                      <a:pt x="615" y="63"/>
                      <a:pt x="616" y="63"/>
                    </a:cubicBezTo>
                    <a:cubicBezTo>
                      <a:pt x="618" y="64"/>
                      <a:pt x="620" y="64"/>
                      <a:pt x="623" y="64"/>
                    </a:cubicBezTo>
                    <a:cubicBezTo>
                      <a:pt x="619" y="69"/>
                      <a:pt x="619" y="76"/>
                      <a:pt x="620" y="83"/>
                    </a:cubicBezTo>
                    <a:cubicBezTo>
                      <a:pt x="621" y="84"/>
                      <a:pt x="621" y="86"/>
                      <a:pt x="622" y="85"/>
                    </a:cubicBezTo>
                    <a:cubicBezTo>
                      <a:pt x="625" y="84"/>
                      <a:pt x="629" y="83"/>
                      <a:pt x="632" y="82"/>
                    </a:cubicBezTo>
                    <a:cubicBezTo>
                      <a:pt x="631" y="86"/>
                      <a:pt x="629" y="88"/>
                      <a:pt x="625" y="89"/>
                    </a:cubicBezTo>
                    <a:cubicBezTo>
                      <a:pt x="622" y="91"/>
                      <a:pt x="618" y="92"/>
                      <a:pt x="614" y="94"/>
                    </a:cubicBezTo>
                    <a:cubicBezTo>
                      <a:pt x="607" y="97"/>
                      <a:pt x="600" y="101"/>
                      <a:pt x="595" y="107"/>
                    </a:cubicBezTo>
                    <a:cubicBezTo>
                      <a:pt x="588" y="116"/>
                      <a:pt x="584" y="124"/>
                      <a:pt x="583" y="134"/>
                    </a:cubicBezTo>
                    <a:cubicBezTo>
                      <a:pt x="582" y="135"/>
                      <a:pt x="581" y="140"/>
                      <a:pt x="582" y="141"/>
                    </a:cubicBezTo>
                    <a:cubicBezTo>
                      <a:pt x="582" y="142"/>
                      <a:pt x="582" y="142"/>
                      <a:pt x="582" y="143"/>
                    </a:cubicBezTo>
                    <a:cubicBezTo>
                      <a:pt x="582" y="144"/>
                      <a:pt x="582" y="145"/>
                      <a:pt x="582" y="146"/>
                    </a:cubicBezTo>
                    <a:cubicBezTo>
                      <a:pt x="582" y="149"/>
                      <a:pt x="583" y="149"/>
                      <a:pt x="584" y="149"/>
                    </a:cubicBezTo>
                    <a:cubicBezTo>
                      <a:pt x="585" y="151"/>
                      <a:pt x="586" y="153"/>
                      <a:pt x="586" y="156"/>
                    </a:cubicBezTo>
                    <a:cubicBezTo>
                      <a:pt x="587" y="157"/>
                      <a:pt x="587" y="157"/>
                      <a:pt x="588" y="156"/>
                    </a:cubicBezTo>
                    <a:cubicBezTo>
                      <a:pt x="590" y="152"/>
                      <a:pt x="591" y="149"/>
                      <a:pt x="591" y="146"/>
                    </a:cubicBezTo>
                    <a:cubicBezTo>
                      <a:pt x="595" y="161"/>
                      <a:pt x="603" y="174"/>
                      <a:pt x="609" y="188"/>
                    </a:cubicBezTo>
                    <a:cubicBezTo>
                      <a:pt x="608" y="187"/>
                      <a:pt x="606" y="187"/>
                      <a:pt x="605" y="186"/>
                    </a:cubicBezTo>
                    <a:cubicBezTo>
                      <a:pt x="600" y="184"/>
                      <a:pt x="595" y="182"/>
                      <a:pt x="591" y="177"/>
                    </a:cubicBezTo>
                    <a:cubicBezTo>
                      <a:pt x="588" y="174"/>
                      <a:pt x="586" y="182"/>
                      <a:pt x="588" y="184"/>
                    </a:cubicBezTo>
                    <a:cubicBezTo>
                      <a:pt x="594" y="192"/>
                      <a:pt x="607" y="192"/>
                      <a:pt x="611" y="202"/>
                    </a:cubicBezTo>
                    <a:cubicBezTo>
                      <a:pt x="614" y="207"/>
                      <a:pt x="618" y="202"/>
                      <a:pt x="616" y="198"/>
                    </a:cubicBezTo>
                    <a:cubicBezTo>
                      <a:pt x="616" y="197"/>
                      <a:pt x="616" y="196"/>
                      <a:pt x="615" y="196"/>
                    </a:cubicBezTo>
                    <a:cubicBezTo>
                      <a:pt x="615" y="195"/>
                      <a:pt x="615" y="194"/>
                      <a:pt x="615" y="194"/>
                    </a:cubicBezTo>
                    <a:cubicBezTo>
                      <a:pt x="609" y="174"/>
                      <a:pt x="595" y="156"/>
                      <a:pt x="592" y="135"/>
                    </a:cubicBezTo>
                    <a:cubicBezTo>
                      <a:pt x="592" y="130"/>
                      <a:pt x="590" y="136"/>
                      <a:pt x="590" y="138"/>
                    </a:cubicBezTo>
                    <a:cubicBezTo>
                      <a:pt x="590" y="150"/>
                      <a:pt x="588" y="146"/>
                      <a:pt x="586" y="141"/>
                    </a:cubicBezTo>
                    <a:cubicBezTo>
                      <a:pt x="586" y="108"/>
                      <a:pt x="612" y="108"/>
                      <a:pt x="632" y="93"/>
                    </a:cubicBezTo>
                    <a:cubicBezTo>
                      <a:pt x="634" y="91"/>
                      <a:pt x="635" y="89"/>
                      <a:pt x="636" y="88"/>
                    </a:cubicBezTo>
                    <a:cubicBezTo>
                      <a:pt x="640" y="94"/>
                      <a:pt x="645" y="99"/>
                      <a:pt x="649" y="105"/>
                    </a:cubicBezTo>
                    <a:cubicBezTo>
                      <a:pt x="648" y="108"/>
                      <a:pt x="648" y="110"/>
                      <a:pt x="648" y="110"/>
                    </a:cubicBezTo>
                    <a:cubicBezTo>
                      <a:pt x="644" y="104"/>
                      <a:pt x="641" y="99"/>
                      <a:pt x="636" y="94"/>
                    </a:cubicBezTo>
                    <a:cubicBezTo>
                      <a:pt x="636" y="94"/>
                      <a:pt x="635" y="95"/>
                      <a:pt x="635" y="95"/>
                    </a:cubicBezTo>
                    <a:cubicBezTo>
                      <a:pt x="633" y="102"/>
                      <a:pt x="632" y="108"/>
                      <a:pt x="632" y="115"/>
                    </a:cubicBezTo>
                    <a:cubicBezTo>
                      <a:pt x="625" y="112"/>
                      <a:pt x="619" y="110"/>
                      <a:pt x="614" y="104"/>
                    </a:cubicBezTo>
                    <a:cubicBezTo>
                      <a:pt x="613" y="103"/>
                      <a:pt x="613" y="108"/>
                      <a:pt x="613" y="108"/>
                    </a:cubicBezTo>
                    <a:cubicBezTo>
                      <a:pt x="612" y="116"/>
                      <a:pt x="612" y="124"/>
                      <a:pt x="613" y="131"/>
                    </a:cubicBezTo>
                    <a:cubicBezTo>
                      <a:pt x="613" y="133"/>
                      <a:pt x="614" y="135"/>
                      <a:pt x="614" y="137"/>
                    </a:cubicBezTo>
                    <a:cubicBezTo>
                      <a:pt x="609" y="133"/>
                      <a:pt x="603" y="131"/>
                      <a:pt x="598" y="128"/>
                    </a:cubicBezTo>
                    <a:cubicBezTo>
                      <a:pt x="596" y="127"/>
                      <a:pt x="596" y="132"/>
                      <a:pt x="596" y="132"/>
                    </a:cubicBezTo>
                    <a:cubicBezTo>
                      <a:pt x="596" y="138"/>
                      <a:pt x="596" y="138"/>
                      <a:pt x="596" y="138"/>
                    </a:cubicBezTo>
                    <a:cubicBezTo>
                      <a:pt x="596" y="144"/>
                      <a:pt x="599" y="140"/>
                      <a:pt x="599" y="136"/>
                    </a:cubicBezTo>
                    <a:cubicBezTo>
                      <a:pt x="599" y="136"/>
                      <a:pt x="599" y="136"/>
                      <a:pt x="599" y="136"/>
                    </a:cubicBezTo>
                    <a:cubicBezTo>
                      <a:pt x="611" y="143"/>
                      <a:pt x="620" y="146"/>
                      <a:pt x="624" y="162"/>
                    </a:cubicBezTo>
                    <a:cubicBezTo>
                      <a:pt x="624" y="164"/>
                      <a:pt x="625" y="163"/>
                      <a:pt x="626" y="161"/>
                    </a:cubicBezTo>
                    <a:cubicBezTo>
                      <a:pt x="627" y="157"/>
                      <a:pt x="628" y="152"/>
                      <a:pt x="626" y="147"/>
                    </a:cubicBezTo>
                    <a:cubicBezTo>
                      <a:pt x="624" y="141"/>
                      <a:pt x="619" y="136"/>
                      <a:pt x="617" y="131"/>
                    </a:cubicBezTo>
                    <a:cubicBezTo>
                      <a:pt x="614" y="125"/>
                      <a:pt x="615" y="119"/>
                      <a:pt x="615" y="114"/>
                    </a:cubicBezTo>
                    <a:cubicBezTo>
                      <a:pt x="620" y="118"/>
                      <a:pt x="626" y="120"/>
                      <a:pt x="632" y="124"/>
                    </a:cubicBezTo>
                    <a:cubicBezTo>
                      <a:pt x="634" y="125"/>
                      <a:pt x="634" y="121"/>
                      <a:pt x="634" y="120"/>
                    </a:cubicBezTo>
                    <a:cubicBezTo>
                      <a:pt x="633" y="115"/>
                      <a:pt x="635" y="110"/>
                      <a:pt x="639" y="107"/>
                    </a:cubicBezTo>
                    <a:cubicBezTo>
                      <a:pt x="643" y="111"/>
                      <a:pt x="646" y="116"/>
                      <a:pt x="649" y="121"/>
                    </a:cubicBezTo>
                    <a:cubicBezTo>
                      <a:pt x="650" y="124"/>
                      <a:pt x="651" y="119"/>
                      <a:pt x="651" y="118"/>
                    </a:cubicBezTo>
                    <a:cubicBezTo>
                      <a:pt x="651" y="114"/>
                      <a:pt x="651" y="109"/>
                      <a:pt x="651" y="104"/>
                    </a:cubicBezTo>
                    <a:cubicBezTo>
                      <a:pt x="651" y="104"/>
                      <a:pt x="651" y="104"/>
                      <a:pt x="651" y="104"/>
                    </a:cubicBezTo>
                    <a:cubicBezTo>
                      <a:pt x="652" y="103"/>
                      <a:pt x="652" y="101"/>
                      <a:pt x="651" y="99"/>
                    </a:cubicBezTo>
                    <a:cubicBezTo>
                      <a:pt x="651" y="97"/>
                      <a:pt x="651" y="94"/>
                      <a:pt x="652" y="92"/>
                    </a:cubicBezTo>
                    <a:cubicBezTo>
                      <a:pt x="652" y="86"/>
                      <a:pt x="652" y="80"/>
                      <a:pt x="654" y="75"/>
                    </a:cubicBezTo>
                    <a:cubicBezTo>
                      <a:pt x="654" y="78"/>
                      <a:pt x="655" y="82"/>
                      <a:pt x="655" y="86"/>
                    </a:cubicBezTo>
                    <a:cubicBezTo>
                      <a:pt x="657" y="97"/>
                      <a:pt x="660" y="107"/>
                      <a:pt x="664" y="117"/>
                    </a:cubicBezTo>
                    <a:cubicBezTo>
                      <a:pt x="665" y="120"/>
                      <a:pt x="667" y="114"/>
                      <a:pt x="667" y="113"/>
                    </a:cubicBezTo>
                    <a:cubicBezTo>
                      <a:pt x="666" y="103"/>
                      <a:pt x="679" y="95"/>
                      <a:pt x="679" y="83"/>
                    </a:cubicBezTo>
                    <a:cubicBezTo>
                      <a:pt x="679" y="79"/>
                      <a:pt x="679" y="76"/>
                      <a:pt x="679" y="73"/>
                    </a:cubicBezTo>
                    <a:cubicBezTo>
                      <a:pt x="683" y="79"/>
                      <a:pt x="687" y="84"/>
                      <a:pt x="690" y="90"/>
                    </a:cubicBezTo>
                    <a:cubicBezTo>
                      <a:pt x="690" y="90"/>
                      <a:pt x="690" y="91"/>
                      <a:pt x="691" y="91"/>
                    </a:cubicBezTo>
                    <a:cubicBezTo>
                      <a:pt x="697" y="85"/>
                      <a:pt x="700" y="80"/>
                      <a:pt x="701" y="73"/>
                    </a:cubicBezTo>
                    <a:cubicBezTo>
                      <a:pt x="713" y="86"/>
                      <a:pt x="722" y="89"/>
                      <a:pt x="725" y="71"/>
                    </a:cubicBezTo>
                    <a:cubicBezTo>
                      <a:pt x="733" y="72"/>
                      <a:pt x="734" y="65"/>
                      <a:pt x="734" y="58"/>
                    </a:cubicBezTo>
                    <a:cubicBezTo>
                      <a:pt x="740" y="64"/>
                      <a:pt x="746" y="75"/>
                      <a:pt x="755" y="75"/>
                    </a:cubicBezTo>
                    <a:cubicBezTo>
                      <a:pt x="755" y="75"/>
                      <a:pt x="755" y="74"/>
                      <a:pt x="755" y="74"/>
                    </a:cubicBezTo>
                    <a:cubicBezTo>
                      <a:pt x="755" y="80"/>
                      <a:pt x="756" y="86"/>
                      <a:pt x="761" y="89"/>
                    </a:cubicBezTo>
                    <a:cubicBezTo>
                      <a:pt x="769" y="94"/>
                      <a:pt x="774" y="79"/>
                      <a:pt x="776" y="70"/>
                    </a:cubicBezTo>
                    <a:cubicBezTo>
                      <a:pt x="789" y="78"/>
                      <a:pt x="790" y="85"/>
                      <a:pt x="785" y="99"/>
                    </a:cubicBezTo>
                    <a:cubicBezTo>
                      <a:pt x="784" y="104"/>
                      <a:pt x="783" y="109"/>
                      <a:pt x="783" y="114"/>
                    </a:cubicBezTo>
                    <a:cubicBezTo>
                      <a:pt x="782" y="111"/>
                      <a:pt x="781" y="108"/>
                      <a:pt x="781" y="104"/>
                    </a:cubicBezTo>
                    <a:cubicBezTo>
                      <a:pt x="781" y="102"/>
                      <a:pt x="780" y="99"/>
                      <a:pt x="779" y="103"/>
                    </a:cubicBezTo>
                    <a:cubicBezTo>
                      <a:pt x="776" y="115"/>
                      <a:pt x="774" y="111"/>
                      <a:pt x="771" y="104"/>
                    </a:cubicBezTo>
                    <a:cubicBezTo>
                      <a:pt x="771" y="103"/>
                      <a:pt x="771" y="103"/>
                      <a:pt x="770" y="104"/>
                    </a:cubicBezTo>
                    <a:cubicBezTo>
                      <a:pt x="766" y="110"/>
                      <a:pt x="763" y="113"/>
                      <a:pt x="758" y="107"/>
                    </a:cubicBezTo>
                    <a:cubicBezTo>
                      <a:pt x="758" y="106"/>
                      <a:pt x="757" y="111"/>
                      <a:pt x="757" y="112"/>
                    </a:cubicBezTo>
                    <a:cubicBezTo>
                      <a:pt x="757" y="125"/>
                      <a:pt x="746" y="133"/>
                      <a:pt x="740" y="144"/>
                    </a:cubicBezTo>
                    <a:cubicBezTo>
                      <a:pt x="739" y="137"/>
                      <a:pt x="738" y="131"/>
                      <a:pt x="735" y="125"/>
                    </a:cubicBezTo>
                    <a:cubicBezTo>
                      <a:pt x="733" y="121"/>
                      <a:pt x="730" y="112"/>
                      <a:pt x="724" y="111"/>
                    </a:cubicBezTo>
                    <a:cubicBezTo>
                      <a:pt x="717" y="109"/>
                      <a:pt x="717" y="117"/>
                      <a:pt x="710" y="110"/>
                    </a:cubicBezTo>
                    <a:cubicBezTo>
                      <a:pt x="709" y="110"/>
                      <a:pt x="709" y="111"/>
                      <a:pt x="709" y="111"/>
                    </a:cubicBezTo>
                    <a:cubicBezTo>
                      <a:pt x="705" y="122"/>
                      <a:pt x="701" y="132"/>
                      <a:pt x="700" y="143"/>
                    </a:cubicBezTo>
                    <a:cubicBezTo>
                      <a:pt x="700" y="143"/>
                      <a:pt x="700" y="144"/>
                      <a:pt x="700" y="145"/>
                    </a:cubicBezTo>
                    <a:cubicBezTo>
                      <a:pt x="698" y="134"/>
                      <a:pt x="694" y="124"/>
                      <a:pt x="680" y="120"/>
                    </a:cubicBezTo>
                    <a:cubicBezTo>
                      <a:pt x="678" y="120"/>
                      <a:pt x="678" y="124"/>
                      <a:pt x="678" y="125"/>
                    </a:cubicBezTo>
                    <a:cubicBezTo>
                      <a:pt x="678" y="130"/>
                      <a:pt x="679" y="135"/>
                      <a:pt x="680" y="140"/>
                    </a:cubicBezTo>
                    <a:cubicBezTo>
                      <a:pt x="678" y="138"/>
                      <a:pt x="675" y="136"/>
                      <a:pt x="673" y="134"/>
                    </a:cubicBezTo>
                    <a:cubicBezTo>
                      <a:pt x="671" y="133"/>
                      <a:pt x="670" y="136"/>
                      <a:pt x="670" y="137"/>
                    </a:cubicBezTo>
                    <a:cubicBezTo>
                      <a:pt x="669" y="142"/>
                      <a:pt x="669" y="148"/>
                      <a:pt x="671" y="153"/>
                    </a:cubicBezTo>
                    <a:cubicBezTo>
                      <a:pt x="672" y="156"/>
                      <a:pt x="673" y="158"/>
                      <a:pt x="674" y="161"/>
                    </a:cubicBezTo>
                    <a:cubicBezTo>
                      <a:pt x="676" y="165"/>
                      <a:pt x="678" y="168"/>
                      <a:pt x="680" y="172"/>
                    </a:cubicBezTo>
                    <a:cubicBezTo>
                      <a:pt x="680" y="176"/>
                      <a:pt x="679" y="180"/>
                      <a:pt x="679" y="183"/>
                    </a:cubicBezTo>
                    <a:cubicBezTo>
                      <a:pt x="673" y="169"/>
                      <a:pt x="667" y="162"/>
                      <a:pt x="651" y="158"/>
                    </a:cubicBezTo>
                    <a:cubicBezTo>
                      <a:pt x="649" y="158"/>
                      <a:pt x="650" y="164"/>
                      <a:pt x="650" y="165"/>
                    </a:cubicBezTo>
                    <a:cubicBezTo>
                      <a:pt x="655" y="177"/>
                      <a:pt x="663" y="188"/>
                      <a:pt x="667" y="200"/>
                    </a:cubicBezTo>
                    <a:cubicBezTo>
                      <a:pt x="671" y="215"/>
                      <a:pt x="674" y="231"/>
                      <a:pt x="678" y="247"/>
                    </a:cubicBezTo>
                    <a:cubicBezTo>
                      <a:pt x="683" y="267"/>
                      <a:pt x="690" y="287"/>
                      <a:pt x="683" y="308"/>
                    </a:cubicBezTo>
                    <a:cubicBezTo>
                      <a:pt x="680" y="318"/>
                      <a:pt x="677" y="329"/>
                      <a:pt x="675" y="339"/>
                    </a:cubicBezTo>
                    <a:cubicBezTo>
                      <a:pt x="670" y="332"/>
                      <a:pt x="663" y="327"/>
                      <a:pt x="660" y="318"/>
                    </a:cubicBezTo>
                    <a:close/>
                    <a:moveTo>
                      <a:pt x="573" y="186"/>
                    </a:moveTo>
                    <a:cubicBezTo>
                      <a:pt x="570" y="190"/>
                      <a:pt x="567" y="193"/>
                      <a:pt x="565" y="197"/>
                    </a:cubicBezTo>
                    <a:cubicBezTo>
                      <a:pt x="562" y="190"/>
                      <a:pt x="557" y="185"/>
                      <a:pt x="553" y="177"/>
                    </a:cubicBezTo>
                    <a:cubicBezTo>
                      <a:pt x="552" y="175"/>
                      <a:pt x="550" y="176"/>
                      <a:pt x="549" y="178"/>
                    </a:cubicBezTo>
                    <a:cubicBezTo>
                      <a:pt x="548" y="180"/>
                      <a:pt x="547" y="182"/>
                      <a:pt x="545" y="184"/>
                    </a:cubicBezTo>
                    <a:cubicBezTo>
                      <a:pt x="545" y="182"/>
                      <a:pt x="544" y="181"/>
                      <a:pt x="544" y="179"/>
                    </a:cubicBezTo>
                    <a:cubicBezTo>
                      <a:pt x="543" y="176"/>
                      <a:pt x="540" y="176"/>
                      <a:pt x="539" y="179"/>
                    </a:cubicBezTo>
                    <a:cubicBezTo>
                      <a:pt x="533" y="189"/>
                      <a:pt x="528" y="198"/>
                      <a:pt x="524" y="208"/>
                    </a:cubicBezTo>
                    <a:cubicBezTo>
                      <a:pt x="523" y="202"/>
                      <a:pt x="521" y="196"/>
                      <a:pt x="518" y="190"/>
                    </a:cubicBezTo>
                    <a:cubicBezTo>
                      <a:pt x="517" y="188"/>
                      <a:pt x="515" y="188"/>
                      <a:pt x="514" y="190"/>
                    </a:cubicBezTo>
                    <a:cubicBezTo>
                      <a:pt x="510" y="196"/>
                      <a:pt x="508" y="189"/>
                      <a:pt x="506" y="184"/>
                    </a:cubicBezTo>
                    <a:cubicBezTo>
                      <a:pt x="506" y="184"/>
                      <a:pt x="506" y="183"/>
                      <a:pt x="506" y="183"/>
                    </a:cubicBezTo>
                    <a:cubicBezTo>
                      <a:pt x="506" y="176"/>
                      <a:pt x="509" y="169"/>
                      <a:pt x="511" y="163"/>
                    </a:cubicBezTo>
                    <a:cubicBezTo>
                      <a:pt x="513" y="168"/>
                      <a:pt x="516" y="172"/>
                      <a:pt x="521" y="176"/>
                    </a:cubicBezTo>
                    <a:cubicBezTo>
                      <a:pt x="523" y="177"/>
                      <a:pt x="524" y="173"/>
                      <a:pt x="524" y="172"/>
                    </a:cubicBezTo>
                    <a:cubicBezTo>
                      <a:pt x="525" y="162"/>
                      <a:pt x="537" y="164"/>
                      <a:pt x="544" y="162"/>
                    </a:cubicBezTo>
                    <a:cubicBezTo>
                      <a:pt x="548" y="161"/>
                      <a:pt x="552" y="160"/>
                      <a:pt x="556" y="158"/>
                    </a:cubicBezTo>
                    <a:cubicBezTo>
                      <a:pt x="557" y="162"/>
                      <a:pt x="558" y="166"/>
                      <a:pt x="562" y="170"/>
                    </a:cubicBezTo>
                    <a:cubicBezTo>
                      <a:pt x="567" y="174"/>
                      <a:pt x="570" y="180"/>
                      <a:pt x="573" y="186"/>
                    </a:cubicBezTo>
                    <a:close/>
                    <a:moveTo>
                      <a:pt x="544" y="501"/>
                    </a:moveTo>
                    <a:cubicBezTo>
                      <a:pt x="544" y="501"/>
                      <a:pt x="543" y="501"/>
                      <a:pt x="542" y="501"/>
                    </a:cubicBezTo>
                    <a:cubicBezTo>
                      <a:pt x="544" y="499"/>
                      <a:pt x="545" y="499"/>
                      <a:pt x="544" y="501"/>
                    </a:cubicBezTo>
                    <a:close/>
                    <a:moveTo>
                      <a:pt x="547" y="505"/>
                    </a:moveTo>
                    <a:cubicBezTo>
                      <a:pt x="548" y="498"/>
                      <a:pt x="545" y="492"/>
                      <a:pt x="539" y="487"/>
                    </a:cubicBezTo>
                    <a:cubicBezTo>
                      <a:pt x="546" y="486"/>
                      <a:pt x="553" y="486"/>
                      <a:pt x="559" y="491"/>
                    </a:cubicBezTo>
                    <a:cubicBezTo>
                      <a:pt x="561" y="492"/>
                      <a:pt x="562" y="484"/>
                      <a:pt x="561" y="483"/>
                    </a:cubicBezTo>
                    <a:cubicBezTo>
                      <a:pt x="557" y="480"/>
                      <a:pt x="554" y="478"/>
                      <a:pt x="552" y="475"/>
                    </a:cubicBezTo>
                    <a:cubicBezTo>
                      <a:pt x="562" y="473"/>
                      <a:pt x="572" y="470"/>
                      <a:pt x="583" y="470"/>
                    </a:cubicBezTo>
                    <a:cubicBezTo>
                      <a:pt x="585" y="470"/>
                      <a:pt x="586" y="463"/>
                      <a:pt x="584" y="462"/>
                    </a:cubicBezTo>
                    <a:cubicBezTo>
                      <a:pt x="569" y="455"/>
                      <a:pt x="567" y="442"/>
                      <a:pt x="563" y="428"/>
                    </a:cubicBezTo>
                    <a:cubicBezTo>
                      <a:pt x="568" y="428"/>
                      <a:pt x="574" y="429"/>
                      <a:pt x="579" y="431"/>
                    </a:cubicBezTo>
                    <a:cubicBezTo>
                      <a:pt x="582" y="431"/>
                      <a:pt x="581" y="424"/>
                      <a:pt x="580" y="423"/>
                    </a:cubicBezTo>
                    <a:cubicBezTo>
                      <a:pt x="578" y="419"/>
                      <a:pt x="576" y="416"/>
                      <a:pt x="574" y="412"/>
                    </a:cubicBezTo>
                    <a:cubicBezTo>
                      <a:pt x="586" y="416"/>
                      <a:pt x="598" y="420"/>
                      <a:pt x="610" y="425"/>
                    </a:cubicBezTo>
                    <a:cubicBezTo>
                      <a:pt x="611" y="425"/>
                      <a:pt x="611" y="424"/>
                      <a:pt x="612" y="424"/>
                    </a:cubicBezTo>
                    <a:cubicBezTo>
                      <a:pt x="616" y="416"/>
                      <a:pt x="617" y="409"/>
                      <a:pt x="618" y="401"/>
                    </a:cubicBezTo>
                    <a:cubicBezTo>
                      <a:pt x="619" y="387"/>
                      <a:pt x="624" y="375"/>
                      <a:pt x="626" y="362"/>
                    </a:cubicBezTo>
                    <a:cubicBezTo>
                      <a:pt x="629" y="365"/>
                      <a:pt x="633" y="368"/>
                      <a:pt x="637" y="371"/>
                    </a:cubicBezTo>
                    <a:cubicBezTo>
                      <a:pt x="638" y="372"/>
                      <a:pt x="639" y="367"/>
                      <a:pt x="639" y="367"/>
                    </a:cubicBezTo>
                    <a:cubicBezTo>
                      <a:pt x="640" y="351"/>
                      <a:pt x="642" y="362"/>
                      <a:pt x="646" y="367"/>
                    </a:cubicBezTo>
                    <a:cubicBezTo>
                      <a:pt x="657" y="380"/>
                      <a:pt x="657" y="393"/>
                      <a:pt x="658" y="409"/>
                    </a:cubicBezTo>
                    <a:cubicBezTo>
                      <a:pt x="658" y="410"/>
                      <a:pt x="659" y="413"/>
                      <a:pt x="661" y="412"/>
                    </a:cubicBezTo>
                    <a:cubicBezTo>
                      <a:pt x="676" y="395"/>
                      <a:pt x="674" y="378"/>
                      <a:pt x="676" y="359"/>
                    </a:cubicBezTo>
                    <a:cubicBezTo>
                      <a:pt x="677" y="360"/>
                      <a:pt x="679" y="361"/>
                      <a:pt x="680" y="358"/>
                    </a:cubicBezTo>
                    <a:cubicBezTo>
                      <a:pt x="687" y="343"/>
                      <a:pt x="694" y="332"/>
                      <a:pt x="693" y="317"/>
                    </a:cubicBezTo>
                    <a:cubicBezTo>
                      <a:pt x="694" y="318"/>
                      <a:pt x="695" y="318"/>
                      <a:pt x="696" y="319"/>
                    </a:cubicBezTo>
                    <a:cubicBezTo>
                      <a:pt x="697" y="319"/>
                      <a:pt x="698" y="320"/>
                      <a:pt x="699" y="319"/>
                    </a:cubicBezTo>
                    <a:cubicBezTo>
                      <a:pt x="706" y="313"/>
                      <a:pt x="710" y="346"/>
                      <a:pt x="710" y="347"/>
                    </a:cubicBezTo>
                    <a:cubicBezTo>
                      <a:pt x="710" y="350"/>
                      <a:pt x="713" y="354"/>
                      <a:pt x="715" y="350"/>
                    </a:cubicBezTo>
                    <a:cubicBezTo>
                      <a:pt x="718" y="342"/>
                      <a:pt x="718" y="337"/>
                      <a:pt x="719" y="329"/>
                    </a:cubicBezTo>
                    <a:cubicBezTo>
                      <a:pt x="720" y="319"/>
                      <a:pt x="724" y="311"/>
                      <a:pt x="727" y="302"/>
                    </a:cubicBezTo>
                    <a:cubicBezTo>
                      <a:pt x="732" y="312"/>
                      <a:pt x="737" y="321"/>
                      <a:pt x="739" y="333"/>
                    </a:cubicBezTo>
                    <a:cubicBezTo>
                      <a:pt x="739" y="335"/>
                      <a:pt x="741" y="337"/>
                      <a:pt x="743" y="335"/>
                    </a:cubicBezTo>
                    <a:cubicBezTo>
                      <a:pt x="748" y="328"/>
                      <a:pt x="755" y="322"/>
                      <a:pt x="760" y="315"/>
                    </a:cubicBezTo>
                    <a:cubicBezTo>
                      <a:pt x="761" y="322"/>
                      <a:pt x="760" y="329"/>
                      <a:pt x="757" y="336"/>
                    </a:cubicBezTo>
                    <a:cubicBezTo>
                      <a:pt x="757" y="338"/>
                      <a:pt x="759" y="343"/>
                      <a:pt x="762" y="340"/>
                    </a:cubicBezTo>
                    <a:cubicBezTo>
                      <a:pt x="767" y="333"/>
                      <a:pt x="772" y="327"/>
                      <a:pt x="776" y="320"/>
                    </a:cubicBezTo>
                    <a:cubicBezTo>
                      <a:pt x="777" y="324"/>
                      <a:pt x="777" y="327"/>
                      <a:pt x="777" y="331"/>
                    </a:cubicBezTo>
                    <a:cubicBezTo>
                      <a:pt x="777" y="334"/>
                      <a:pt x="780" y="335"/>
                      <a:pt x="782" y="333"/>
                    </a:cubicBezTo>
                    <a:cubicBezTo>
                      <a:pt x="788" y="327"/>
                      <a:pt x="791" y="320"/>
                      <a:pt x="792" y="312"/>
                    </a:cubicBezTo>
                    <a:cubicBezTo>
                      <a:pt x="794" y="313"/>
                      <a:pt x="796" y="313"/>
                      <a:pt x="798" y="312"/>
                    </a:cubicBezTo>
                    <a:cubicBezTo>
                      <a:pt x="801" y="310"/>
                      <a:pt x="792" y="337"/>
                      <a:pt x="791" y="340"/>
                    </a:cubicBezTo>
                    <a:cubicBezTo>
                      <a:pt x="790" y="342"/>
                      <a:pt x="791" y="349"/>
                      <a:pt x="794" y="346"/>
                    </a:cubicBezTo>
                    <a:cubicBezTo>
                      <a:pt x="803" y="337"/>
                      <a:pt x="809" y="329"/>
                      <a:pt x="812" y="318"/>
                    </a:cubicBezTo>
                    <a:cubicBezTo>
                      <a:pt x="813" y="321"/>
                      <a:pt x="814" y="323"/>
                      <a:pt x="815" y="326"/>
                    </a:cubicBezTo>
                    <a:cubicBezTo>
                      <a:pt x="815" y="327"/>
                      <a:pt x="816" y="328"/>
                      <a:pt x="818" y="328"/>
                    </a:cubicBezTo>
                    <a:cubicBezTo>
                      <a:pt x="819" y="328"/>
                      <a:pt x="820" y="327"/>
                      <a:pt x="821" y="327"/>
                    </a:cubicBezTo>
                    <a:cubicBezTo>
                      <a:pt x="812" y="346"/>
                      <a:pt x="790" y="359"/>
                      <a:pt x="778" y="376"/>
                    </a:cubicBezTo>
                    <a:cubicBezTo>
                      <a:pt x="769" y="391"/>
                      <a:pt x="762" y="413"/>
                      <a:pt x="747" y="423"/>
                    </a:cubicBezTo>
                    <a:cubicBezTo>
                      <a:pt x="732" y="434"/>
                      <a:pt x="703" y="439"/>
                      <a:pt x="692" y="456"/>
                    </a:cubicBezTo>
                    <a:cubicBezTo>
                      <a:pt x="678" y="459"/>
                      <a:pt x="665" y="458"/>
                      <a:pt x="652" y="456"/>
                    </a:cubicBezTo>
                    <a:cubicBezTo>
                      <a:pt x="676" y="443"/>
                      <a:pt x="701" y="427"/>
                      <a:pt x="713" y="401"/>
                    </a:cubicBezTo>
                    <a:cubicBezTo>
                      <a:pt x="714" y="398"/>
                      <a:pt x="707" y="395"/>
                      <a:pt x="706" y="397"/>
                    </a:cubicBezTo>
                    <a:cubicBezTo>
                      <a:pt x="693" y="425"/>
                      <a:pt x="667" y="440"/>
                      <a:pt x="641" y="454"/>
                    </a:cubicBezTo>
                    <a:cubicBezTo>
                      <a:pt x="641" y="454"/>
                      <a:pt x="641" y="454"/>
                      <a:pt x="641" y="454"/>
                    </a:cubicBezTo>
                    <a:cubicBezTo>
                      <a:pt x="639" y="454"/>
                      <a:pt x="638" y="454"/>
                      <a:pt x="636" y="453"/>
                    </a:cubicBezTo>
                    <a:cubicBezTo>
                      <a:pt x="629" y="452"/>
                      <a:pt x="620" y="451"/>
                      <a:pt x="612" y="452"/>
                    </a:cubicBezTo>
                    <a:cubicBezTo>
                      <a:pt x="617" y="449"/>
                      <a:pt x="623" y="447"/>
                      <a:pt x="629" y="445"/>
                    </a:cubicBezTo>
                    <a:cubicBezTo>
                      <a:pt x="631" y="445"/>
                      <a:pt x="631" y="437"/>
                      <a:pt x="629" y="437"/>
                    </a:cubicBezTo>
                    <a:cubicBezTo>
                      <a:pt x="616" y="441"/>
                      <a:pt x="604" y="446"/>
                      <a:pt x="597" y="459"/>
                    </a:cubicBezTo>
                    <a:cubicBezTo>
                      <a:pt x="592" y="469"/>
                      <a:pt x="588" y="479"/>
                      <a:pt x="582" y="488"/>
                    </a:cubicBezTo>
                    <a:cubicBezTo>
                      <a:pt x="576" y="497"/>
                      <a:pt x="571" y="505"/>
                      <a:pt x="567" y="514"/>
                    </a:cubicBezTo>
                    <a:cubicBezTo>
                      <a:pt x="567" y="514"/>
                      <a:pt x="567" y="514"/>
                      <a:pt x="567" y="514"/>
                    </a:cubicBezTo>
                    <a:cubicBezTo>
                      <a:pt x="561" y="508"/>
                      <a:pt x="554" y="507"/>
                      <a:pt x="547" y="505"/>
                    </a:cubicBezTo>
                    <a:close/>
                    <a:moveTo>
                      <a:pt x="707" y="315"/>
                    </a:moveTo>
                    <a:cubicBezTo>
                      <a:pt x="709" y="309"/>
                      <a:pt x="711" y="303"/>
                      <a:pt x="713" y="297"/>
                    </a:cubicBezTo>
                    <a:cubicBezTo>
                      <a:pt x="715" y="300"/>
                      <a:pt x="717" y="302"/>
                      <a:pt x="720" y="304"/>
                    </a:cubicBezTo>
                    <a:cubicBezTo>
                      <a:pt x="718" y="310"/>
                      <a:pt x="716" y="315"/>
                      <a:pt x="714" y="321"/>
                    </a:cubicBezTo>
                    <a:cubicBezTo>
                      <a:pt x="713" y="324"/>
                      <a:pt x="713" y="326"/>
                      <a:pt x="713" y="329"/>
                    </a:cubicBezTo>
                    <a:cubicBezTo>
                      <a:pt x="711" y="324"/>
                      <a:pt x="709" y="320"/>
                      <a:pt x="707" y="315"/>
                    </a:cubicBezTo>
                    <a:close/>
                    <a:moveTo>
                      <a:pt x="771" y="307"/>
                    </a:moveTo>
                    <a:cubicBezTo>
                      <a:pt x="776" y="305"/>
                      <a:pt x="788" y="293"/>
                      <a:pt x="787" y="305"/>
                    </a:cubicBezTo>
                    <a:cubicBezTo>
                      <a:pt x="787" y="306"/>
                      <a:pt x="787" y="307"/>
                      <a:pt x="787" y="307"/>
                    </a:cubicBezTo>
                    <a:cubicBezTo>
                      <a:pt x="787" y="313"/>
                      <a:pt x="785" y="318"/>
                      <a:pt x="782" y="323"/>
                    </a:cubicBezTo>
                    <a:cubicBezTo>
                      <a:pt x="782" y="318"/>
                      <a:pt x="781" y="314"/>
                      <a:pt x="781" y="310"/>
                    </a:cubicBezTo>
                    <a:cubicBezTo>
                      <a:pt x="781" y="307"/>
                      <a:pt x="778" y="303"/>
                      <a:pt x="776" y="307"/>
                    </a:cubicBezTo>
                    <a:cubicBezTo>
                      <a:pt x="773" y="314"/>
                      <a:pt x="770" y="319"/>
                      <a:pt x="766" y="324"/>
                    </a:cubicBezTo>
                    <a:cubicBezTo>
                      <a:pt x="767" y="318"/>
                      <a:pt x="766" y="312"/>
                      <a:pt x="764" y="305"/>
                    </a:cubicBezTo>
                    <a:cubicBezTo>
                      <a:pt x="763" y="302"/>
                      <a:pt x="760" y="302"/>
                      <a:pt x="759" y="305"/>
                    </a:cubicBezTo>
                    <a:cubicBezTo>
                      <a:pt x="749" y="327"/>
                      <a:pt x="753" y="309"/>
                      <a:pt x="749" y="314"/>
                    </a:cubicBezTo>
                    <a:cubicBezTo>
                      <a:pt x="746" y="318"/>
                      <a:pt x="745" y="321"/>
                      <a:pt x="743" y="324"/>
                    </a:cubicBezTo>
                    <a:cubicBezTo>
                      <a:pt x="741" y="317"/>
                      <a:pt x="738" y="311"/>
                      <a:pt x="735" y="304"/>
                    </a:cubicBezTo>
                    <a:cubicBezTo>
                      <a:pt x="737" y="303"/>
                      <a:pt x="740" y="301"/>
                      <a:pt x="742" y="300"/>
                    </a:cubicBezTo>
                    <a:cubicBezTo>
                      <a:pt x="743" y="303"/>
                      <a:pt x="744" y="305"/>
                      <a:pt x="744" y="308"/>
                    </a:cubicBezTo>
                    <a:cubicBezTo>
                      <a:pt x="744" y="308"/>
                      <a:pt x="744" y="313"/>
                      <a:pt x="745" y="312"/>
                    </a:cubicBezTo>
                    <a:cubicBezTo>
                      <a:pt x="750" y="308"/>
                      <a:pt x="753" y="303"/>
                      <a:pt x="757" y="299"/>
                    </a:cubicBezTo>
                    <a:cubicBezTo>
                      <a:pt x="759" y="296"/>
                      <a:pt x="762" y="293"/>
                      <a:pt x="764" y="291"/>
                    </a:cubicBezTo>
                    <a:cubicBezTo>
                      <a:pt x="767" y="286"/>
                      <a:pt x="769" y="287"/>
                      <a:pt x="772" y="295"/>
                    </a:cubicBezTo>
                    <a:cubicBezTo>
                      <a:pt x="771" y="297"/>
                      <a:pt x="770" y="299"/>
                      <a:pt x="770" y="301"/>
                    </a:cubicBezTo>
                    <a:cubicBezTo>
                      <a:pt x="769" y="301"/>
                      <a:pt x="769" y="309"/>
                      <a:pt x="771" y="307"/>
                    </a:cubicBezTo>
                    <a:close/>
                    <a:moveTo>
                      <a:pt x="606" y="537"/>
                    </a:moveTo>
                    <a:cubicBezTo>
                      <a:pt x="606" y="537"/>
                      <a:pt x="606" y="537"/>
                      <a:pt x="605" y="537"/>
                    </a:cubicBezTo>
                    <a:cubicBezTo>
                      <a:pt x="610" y="531"/>
                      <a:pt x="613" y="525"/>
                      <a:pt x="615" y="518"/>
                    </a:cubicBezTo>
                    <a:cubicBezTo>
                      <a:pt x="621" y="529"/>
                      <a:pt x="629" y="538"/>
                      <a:pt x="642" y="538"/>
                    </a:cubicBezTo>
                    <a:cubicBezTo>
                      <a:pt x="630" y="539"/>
                      <a:pt x="618" y="539"/>
                      <a:pt x="606" y="537"/>
                    </a:cubicBezTo>
                    <a:close/>
                    <a:moveTo>
                      <a:pt x="670" y="531"/>
                    </a:moveTo>
                    <a:cubicBezTo>
                      <a:pt x="670" y="531"/>
                      <a:pt x="669" y="531"/>
                      <a:pt x="669" y="531"/>
                    </a:cubicBezTo>
                    <a:cubicBezTo>
                      <a:pt x="661" y="534"/>
                      <a:pt x="653" y="536"/>
                      <a:pt x="644" y="537"/>
                    </a:cubicBezTo>
                    <a:cubicBezTo>
                      <a:pt x="646" y="536"/>
                      <a:pt x="646" y="533"/>
                      <a:pt x="646" y="531"/>
                    </a:cubicBezTo>
                    <a:cubicBezTo>
                      <a:pt x="646" y="530"/>
                      <a:pt x="646" y="528"/>
                      <a:pt x="645" y="526"/>
                    </a:cubicBezTo>
                    <a:cubicBezTo>
                      <a:pt x="648" y="528"/>
                      <a:pt x="651" y="530"/>
                      <a:pt x="654" y="531"/>
                    </a:cubicBezTo>
                    <a:cubicBezTo>
                      <a:pt x="656" y="532"/>
                      <a:pt x="657" y="529"/>
                      <a:pt x="657" y="528"/>
                    </a:cubicBezTo>
                    <a:cubicBezTo>
                      <a:pt x="657" y="525"/>
                      <a:pt x="657" y="522"/>
                      <a:pt x="657" y="520"/>
                    </a:cubicBezTo>
                    <a:cubicBezTo>
                      <a:pt x="665" y="525"/>
                      <a:pt x="672" y="527"/>
                      <a:pt x="680" y="527"/>
                    </a:cubicBezTo>
                    <a:cubicBezTo>
                      <a:pt x="677" y="528"/>
                      <a:pt x="673" y="530"/>
                      <a:pt x="670" y="531"/>
                    </a:cubicBezTo>
                    <a:close/>
                    <a:moveTo>
                      <a:pt x="741" y="499"/>
                    </a:moveTo>
                    <a:cubicBezTo>
                      <a:pt x="739" y="498"/>
                      <a:pt x="738" y="498"/>
                      <a:pt x="738" y="498"/>
                    </a:cubicBezTo>
                    <a:cubicBezTo>
                      <a:pt x="737" y="499"/>
                      <a:pt x="737" y="500"/>
                      <a:pt x="737" y="501"/>
                    </a:cubicBezTo>
                    <a:cubicBezTo>
                      <a:pt x="729" y="504"/>
                      <a:pt x="721" y="508"/>
                      <a:pt x="714" y="512"/>
                    </a:cubicBezTo>
                    <a:cubicBezTo>
                      <a:pt x="715" y="511"/>
                      <a:pt x="716" y="510"/>
                      <a:pt x="718" y="509"/>
                    </a:cubicBezTo>
                    <a:cubicBezTo>
                      <a:pt x="725" y="503"/>
                      <a:pt x="734" y="494"/>
                      <a:pt x="744" y="490"/>
                    </a:cubicBezTo>
                    <a:cubicBezTo>
                      <a:pt x="743" y="492"/>
                      <a:pt x="743" y="494"/>
                      <a:pt x="745" y="493"/>
                    </a:cubicBezTo>
                    <a:cubicBezTo>
                      <a:pt x="747" y="493"/>
                      <a:pt x="749" y="494"/>
                      <a:pt x="750" y="494"/>
                    </a:cubicBezTo>
                    <a:cubicBezTo>
                      <a:pt x="747" y="496"/>
                      <a:pt x="744" y="497"/>
                      <a:pt x="741" y="499"/>
                    </a:cubicBezTo>
                    <a:close/>
                    <a:moveTo>
                      <a:pt x="787" y="510"/>
                    </a:moveTo>
                    <a:cubicBezTo>
                      <a:pt x="780" y="509"/>
                      <a:pt x="775" y="507"/>
                      <a:pt x="770" y="502"/>
                    </a:cubicBezTo>
                    <a:cubicBezTo>
                      <a:pt x="765" y="495"/>
                      <a:pt x="760" y="489"/>
                      <a:pt x="753" y="487"/>
                    </a:cubicBezTo>
                    <a:cubicBezTo>
                      <a:pt x="755" y="487"/>
                      <a:pt x="757" y="487"/>
                      <a:pt x="759" y="487"/>
                    </a:cubicBezTo>
                    <a:cubicBezTo>
                      <a:pt x="763" y="487"/>
                      <a:pt x="766" y="487"/>
                      <a:pt x="768" y="487"/>
                    </a:cubicBezTo>
                    <a:cubicBezTo>
                      <a:pt x="773" y="490"/>
                      <a:pt x="779" y="492"/>
                      <a:pt x="784" y="494"/>
                    </a:cubicBezTo>
                    <a:cubicBezTo>
                      <a:pt x="783" y="496"/>
                      <a:pt x="782" y="499"/>
                      <a:pt x="781" y="501"/>
                    </a:cubicBezTo>
                    <a:cubicBezTo>
                      <a:pt x="780" y="505"/>
                      <a:pt x="784" y="506"/>
                      <a:pt x="787" y="503"/>
                    </a:cubicBezTo>
                    <a:cubicBezTo>
                      <a:pt x="789" y="501"/>
                      <a:pt x="792" y="499"/>
                      <a:pt x="795" y="497"/>
                    </a:cubicBezTo>
                    <a:cubicBezTo>
                      <a:pt x="797" y="503"/>
                      <a:pt x="797" y="511"/>
                      <a:pt x="787" y="510"/>
                    </a:cubicBezTo>
                    <a:close/>
                    <a:moveTo>
                      <a:pt x="793" y="612"/>
                    </a:moveTo>
                    <a:cubicBezTo>
                      <a:pt x="794" y="612"/>
                      <a:pt x="795" y="611"/>
                      <a:pt x="796" y="611"/>
                    </a:cubicBezTo>
                    <a:cubicBezTo>
                      <a:pt x="794" y="613"/>
                      <a:pt x="792" y="615"/>
                      <a:pt x="791" y="618"/>
                    </a:cubicBezTo>
                    <a:cubicBezTo>
                      <a:pt x="791" y="616"/>
                      <a:pt x="792" y="614"/>
                      <a:pt x="793" y="612"/>
                    </a:cubicBezTo>
                    <a:close/>
                    <a:moveTo>
                      <a:pt x="837" y="526"/>
                    </a:moveTo>
                    <a:cubicBezTo>
                      <a:pt x="842" y="539"/>
                      <a:pt x="843" y="551"/>
                      <a:pt x="846" y="564"/>
                    </a:cubicBezTo>
                    <a:cubicBezTo>
                      <a:pt x="850" y="584"/>
                      <a:pt x="858" y="602"/>
                      <a:pt x="867" y="620"/>
                    </a:cubicBezTo>
                    <a:cubicBezTo>
                      <a:pt x="877" y="638"/>
                      <a:pt x="887" y="656"/>
                      <a:pt x="899" y="672"/>
                    </a:cubicBezTo>
                    <a:cubicBezTo>
                      <a:pt x="914" y="691"/>
                      <a:pt x="929" y="706"/>
                      <a:pt x="932" y="731"/>
                    </a:cubicBezTo>
                    <a:cubicBezTo>
                      <a:pt x="932" y="734"/>
                      <a:pt x="937" y="736"/>
                      <a:pt x="938" y="734"/>
                    </a:cubicBezTo>
                    <a:cubicBezTo>
                      <a:pt x="939" y="733"/>
                      <a:pt x="940" y="733"/>
                      <a:pt x="940" y="732"/>
                    </a:cubicBezTo>
                    <a:cubicBezTo>
                      <a:pt x="940" y="737"/>
                      <a:pt x="941" y="743"/>
                      <a:pt x="943" y="748"/>
                    </a:cubicBezTo>
                    <a:cubicBezTo>
                      <a:pt x="944" y="751"/>
                      <a:pt x="947" y="753"/>
                      <a:pt x="950" y="751"/>
                    </a:cubicBezTo>
                    <a:cubicBezTo>
                      <a:pt x="951" y="750"/>
                      <a:pt x="952" y="750"/>
                      <a:pt x="954" y="749"/>
                    </a:cubicBezTo>
                    <a:cubicBezTo>
                      <a:pt x="956" y="752"/>
                      <a:pt x="958" y="756"/>
                      <a:pt x="960" y="759"/>
                    </a:cubicBezTo>
                    <a:cubicBezTo>
                      <a:pt x="958" y="758"/>
                      <a:pt x="956" y="758"/>
                      <a:pt x="955" y="760"/>
                    </a:cubicBezTo>
                    <a:cubicBezTo>
                      <a:pt x="954" y="764"/>
                      <a:pt x="952" y="767"/>
                      <a:pt x="950" y="771"/>
                    </a:cubicBezTo>
                    <a:cubicBezTo>
                      <a:pt x="897" y="802"/>
                      <a:pt x="827" y="772"/>
                      <a:pt x="769" y="787"/>
                    </a:cubicBezTo>
                    <a:cubicBezTo>
                      <a:pt x="750" y="792"/>
                      <a:pt x="727" y="806"/>
                      <a:pt x="710" y="825"/>
                    </a:cubicBezTo>
                    <a:cubicBezTo>
                      <a:pt x="709" y="798"/>
                      <a:pt x="707" y="776"/>
                      <a:pt x="733" y="760"/>
                    </a:cubicBezTo>
                    <a:cubicBezTo>
                      <a:pt x="750" y="749"/>
                      <a:pt x="760" y="738"/>
                      <a:pt x="766" y="718"/>
                    </a:cubicBezTo>
                    <a:cubicBezTo>
                      <a:pt x="778" y="682"/>
                      <a:pt x="780" y="616"/>
                      <a:pt x="824" y="601"/>
                    </a:cubicBezTo>
                    <a:cubicBezTo>
                      <a:pt x="827" y="600"/>
                      <a:pt x="821" y="595"/>
                      <a:pt x="819" y="596"/>
                    </a:cubicBezTo>
                    <a:cubicBezTo>
                      <a:pt x="817" y="597"/>
                      <a:pt x="816" y="597"/>
                      <a:pt x="815" y="598"/>
                    </a:cubicBezTo>
                    <a:cubicBezTo>
                      <a:pt x="814" y="597"/>
                      <a:pt x="813" y="597"/>
                      <a:pt x="812" y="597"/>
                    </a:cubicBezTo>
                    <a:cubicBezTo>
                      <a:pt x="806" y="599"/>
                      <a:pt x="801" y="602"/>
                      <a:pt x="795" y="604"/>
                    </a:cubicBezTo>
                    <a:cubicBezTo>
                      <a:pt x="797" y="592"/>
                      <a:pt x="797" y="579"/>
                      <a:pt x="798" y="565"/>
                    </a:cubicBezTo>
                    <a:cubicBezTo>
                      <a:pt x="800" y="540"/>
                      <a:pt x="809" y="522"/>
                      <a:pt x="822" y="502"/>
                    </a:cubicBezTo>
                    <a:cubicBezTo>
                      <a:pt x="827" y="510"/>
                      <a:pt x="833" y="518"/>
                      <a:pt x="837" y="526"/>
                    </a:cubicBezTo>
                    <a:close/>
                    <a:moveTo>
                      <a:pt x="813" y="491"/>
                    </a:moveTo>
                    <a:cubicBezTo>
                      <a:pt x="814" y="488"/>
                      <a:pt x="815" y="485"/>
                      <a:pt x="815" y="482"/>
                    </a:cubicBezTo>
                    <a:cubicBezTo>
                      <a:pt x="819" y="482"/>
                      <a:pt x="823" y="482"/>
                      <a:pt x="826" y="481"/>
                    </a:cubicBezTo>
                    <a:cubicBezTo>
                      <a:pt x="824" y="486"/>
                      <a:pt x="818" y="489"/>
                      <a:pt x="813" y="491"/>
                    </a:cubicBezTo>
                    <a:close/>
                    <a:moveTo>
                      <a:pt x="826" y="475"/>
                    </a:moveTo>
                    <a:cubicBezTo>
                      <a:pt x="822" y="476"/>
                      <a:pt x="818" y="476"/>
                      <a:pt x="813" y="475"/>
                    </a:cubicBezTo>
                    <a:cubicBezTo>
                      <a:pt x="811" y="474"/>
                      <a:pt x="808" y="477"/>
                      <a:pt x="808" y="479"/>
                    </a:cubicBezTo>
                    <a:cubicBezTo>
                      <a:pt x="808" y="486"/>
                      <a:pt x="808" y="494"/>
                      <a:pt x="802" y="499"/>
                    </a:cubicBezTo>
                    <a:cubicBezTo>
                      <a:pt x="802" y="496"/>
                      <a:pt x="801" y="492"/>
                      <a:pt x="800" y="489"/>
                    </a:cubicBezTo>
                    <a:cubicBezTo>
                      <a:pt x="799" y="486"/>
                      <a:pt x="795" y="488"/>
                      <a:pt x="794" y="490"/>
                    </a:cubicBezTo>
                    <a:cubicBezTo>
                      <a:pt x="793" y="490"/>
                      <a:pt x="793" y="491"/>
                      <a:pt x="792" y="492"/>
                    </a:cubicBezTo>
                    <a:cubicBezTo>
                      <a:pt x="792" y="491"/>
                      <a:pt x="792" y="489"/>
                      <a:pt x="791" y="489"/>
                    </a:cubicBezTo>
                    <a:cubicBezTo>
                      <a:pt x="786" y="486"/>
                      <a:pt x="780" y="485"/>
                      <a:pt x="776" y="482"/>
                    </a:cubicBezTo>
                    <a:cubicBezTo>
                      <a:pt x="777" y="480"/>
                      <a:pt x="779" y="478"/>
                      <a:pt x="780" y="476"/>
                    </a:cubicBezTo>
                    <a:cubicBezTo>
                      <a:pt x="781" y="473"/>
                      <a:pt x="779" y="466"/>
                      <a:pt x="777" y="470"/>
                    </a:cubicBezTo>
                    <a:cubicBezTo>
                      <a:pt x="769" y="485"/>
                      <a:pt x="756" y="476"/>
                      <a:pt x="744" y="482"/>
                    </a:cubicBezTo>
                    <a:cubicBezTo>
                      <a:pt x="736" y="486"/>
                      <a:pt x="730" y="491"/>
                      <a:pt x="723" y="496"/>
                    </a:cubicBezTo>
                    <a:cubicBezTo>
                      <a:pt x="702" y="513"/>
                      <a:pt x="681" y="530"/>
                      <a:pt x="656" y="510"/>
                    </a:cubicBezTo>
                    <a:cubicBezTo>
                      <a:pt x="654" y="509"/>
                      <a:pt x="653" y="513"/>
                      <a:pt x="653" y="514"/>
                    </a:cubicBezTo>
                    <a:cubicBezTo>
                      <a:pt x="653" y="517"/>
                      <a:pt x="653" y="519"/>
                      <a:pt x="653" y="522"/>
                    </a:cubicBezTo>
                    <a:cubicBezTo>
                      <a:pt x="649" y="520"/>
                      <a:pt x="646" y="518"/>
                      <a:pt x="643" y="516"/>
                    </a:cubicBezTo>
                    <a:cubicBezTo>
                      <a:pt x="641" y="514"/>
                      <a:pt x="639" y="519"/>
                      <a:pt x="640" y="520"/>
                    </a:cubicBezTo>
                    <a:cubicBezTo>
                      <a:pt x="640" y="523"/>
                      <a:pt x="641" y="527"/>
                      <a:pt x="641" y="530"/>
                    </a:cubicBezTo>
                    <a:cubicBezTo>
                      <a:pt x="629" y="530"/>
                      <a:pt x="622" y="519"/>
                      <a:pt x="616" y="509"/>
                    </a:cubicBezTo>
                    <a:cubicBezTo>
                      <a:pt x="615" y="506"/>
                      <a:pt x="613" y="508"/>
                      <a:pt x="613" y="510"/>
                    </a:cubicBezTo>
                    <a:cubicBezTo>
                      <a:pt x="611" y="518"/>
                      <a:pt x="606" y="533"/>
                      <a:pt x="595" y="527"/>
                    </a:cubicBezTo>
                    <a:cubicBezTo>
                      <a:pt x="594" y="526"/>
                      <a:pt x="593" y="528"/>
                      <a:pt x="593" y="530"/>
                    </a:cubicBezTo>
                    <a:cubicBezTo>
                      <a:pt x="590" y="546"/>
                      <a:pt x="564" y="541"/>
                      <a:pt x="549" y="540"/>
                    </a:cubicBezTo>
                    <a:cubicBezTo>
                      <a:pt x="552" y="532"/>
                      <a:pt x="552" y="524"/>
                      <a:pt x="559" y="518"/>
                    </a:cubicBezTo>
                    <a:cubicBezTo>
                      <a:pt x="559" y="518"/>
                      <a:pt x="559" y="517"/>
                      <a:pt x="560" y="517"/>
                    </a:cubicBezTo>
                    <a:cubicBezTo>
                      <a:pt x="562" y="518"/>
                      <a:pt x="564" y="519"/>
                      <a:pt x="566" y="521"/>
                    </a:cubicBezTo>
                    <a:cubicBezTo>
                      <a:pt x="566" y="522"/>
                      <a:pt x="567" y="521"/>
                      <a:pt x="567" y="520"/>
                    </a:cubicBezTo>
                    <a:cubicBezTo>
                      <a:pt x="568" y="521"/>
                      <a:pt x="568" y="522"/>
                      <a:pt x="569" y="520"/>
                    </a:cubicBezTo>
                    <a:cubicBezTo>
                      <a:pt x="573" y="509"/>
                      <a:pt x="580" y="501"/>
                      <a:pt x="586" y="491"/>
                    </a:cubicBezTo>
                    <a:cubicBezTo>
                      <a:pt x="590" y="484"/>
                      <a:pt x="593" y="476"/>
                      <a:pt x="596" y="469"/>
                    </a:cubicBezTo>
                    <a:cubicBezTo>
                      <a:pt x="597" y="468"/>
                      <a:pt x="598" y="467"/>
                      <a:pt x="598" y="466"/>
                    </a:cubicBezTo>
                    <a:cubicBezTo>
                      <a:pt x="599" y="468"/>
                      <a:pt x="599" y="469"/>
                      <a:pt x="600" y="468"/>
                    </a:cubicBezTo>
                    <a:cubicBezTo>
                      <a:pt x="609" y="452"/>
                      <a:pt x="635" y="461"/>
                      <a:pt x="650" y="464"/>
                    </a:cubicBezTo>
                    <a:cubicBezTo>
                      <a:pt x="664" y="467"/>
                      <a:pt x="675" y="467"/>
                      <a:pt x="688" y="465"/>
                    </a:cubicBezTo>
                    <a:cubicBezTo>
                      <a:pt x="687" y="469"/>
                      <a:pt x="692" y="471"/>
                      <a:pt x="693" y="467"/>
                    </a:cubicBezTo>
                    <a:cubicBezTo>
                      <a:pt x="694" y="465"/>
                      <a:pt x="694" y="464"/>
                      <a:pt x="695" y="463"/>
                    </a:cubicBezTo>
                    <a:cubicBezTo>
                      <a:pt x="696" y="463"/>
                      <a:pt x="697" y="462"/>
                      <a:pt x="698" y="462"/>
                    </a:cubicBezTo>
                    <a:cubicBezTo>
                      <a:pt x="700" y="462"/>
                      <a:pt x="700" y="458"/>
                      <a:pt x="700" y="456"/>
                    </a:cubicBezTo>
                    <a:cubicBezTo>
                      <a:pt x="710" y="447"/>
                      <a:pt x="728" y="442"/>
                      <a:pt x="739" y="437"/>
                    </a:cubicBezTo>
                    <a:cubicBezTo>
                      <a:pt x="749" y="432"/>
                      <a:pt x="756" y="426"/>
                      <a:pt x="762" y="415"/>
                    </a:cubicBezTo>
                    <a:cubicBezTo>
                      <a:pt x="775" y="394"/>
                      <a:pt x="786" y="374"/>
                      <a:pt x="805" y="357"/>
                    </a:cubicBezTo>
                    <a:cubicBezTo>
                      <a:pt x="816" y="347"/>
                      <a:pt x="824" y="338"/>
                      <a:pt x="828" y="323"/>
                    </a:cubicBezTo>
                    <a:cubicBezTo>
                      <a:pt x="828" y="322"/>
                      <a:pt x="828" y="322"/>
                      <a:pt x="828" y="321"/>
                    </a:cubicBezTo>
                    <a:cubicBezTo>
                      <a:pt x="828" y="318"/>
                      <a:pt x="827" y="315"/>
                      <a:pt x="824" y="317"/>
                    </a:cubicBezTo>
                    <a:cubicBezTo>
                      <a:pt x="817" y="321"/>
                      <a:pt x="816" y="311"/>
                      <a:pt x="814" y="307"/>
                    </a:cubicBezTo>
                    <a:cubicBezTo>
                      <a:pt x="813" y="304"/>
                      <a:pt x="810" y="304"/>
                      <a:pt x="809" y="308"/>
                    </a:cubicBezTo>
                    <a:cubicBezTo>
                      <a:pt x="808" y="315"/>
                      <a:pt x="806" y="321"/>
                      <a:pt x="802" y="327"/>
                    </a:cubicBezTo>
                    <a:cubicBezTo>
                      <a:pt x="804" y="320"/>
                      <a:pt x="805" y="313"/>
                      <a:pt x="805" y="304"/>
                    </a:cubicBezTo>
                    <a:cubicBezTo>
                      <a:pt x="805" y="303"/>
                      <a:pt x="803" y="301"/>
                      <a:pt x="801" y="302"/>
                    </a:cubicBezTo>
                    <a:cubicBezTo>
                      <a:pt x="796" y="304"/>
                      <a:pt x="795" y="305"/>
                      <a:pt x="790" y="304"/>
                    </a:cubicBezTo>
                    <a:cubicBezTo>
                      <a:pt x="791" y="299"/>
                      <a:pt x="791" y="291"/>
                      <a:pt x="787" y="291"/>
                    </a:cubicBezTo>
                    <a:cubicBezTo>
                      <a:pt x="782" y="290"/>
                      <a:pt x="778" y="294"/>
                      <a:pt x="775" y="297"/>
                    </a:cubicBezTo>
                    <a:cubicBezTo>
                      <a:pt x="776" y="290"/>
                      <a:pt x="775" y="283"/>
                      <a:pt x="769" y="278"/>
                    </a:cubicBezTo>
                    <a:cubicBezTo>
                      <a:pt x="768" y="278"/>
                      <a:pt x="768" y="278"/>
                      <a:pt x="767" y="279"/>
                    </a:cubicBezTo>
                    <a:cubicBezTo>
                      <a:pt x="760" y="286"/>
                      <a:pt x="754" y="295"/>
                      <a:pt x="746" y="303"/>
                    </a:cubicBezTo>
                    <a:cubicBezTo>
                      <a:pt x="746" y="300"/>
                      <a:pt x="745" y="297"/>
                      <a:pt x="745" y="293"/>
                    </a:cubicBezTo>
                    <a:cubicBezTo>
                      <a:pt x="745" y="293"/>
                      <a:pt x="744" y="291"/>
                      <a:pt x="743" y="292"/>
                    </a:cubicBezTo>
                    <a:cubicBezTo>
                      <a:pt x="740" y="294"/>
                      <a:pt x="736" y="295"/>
                      <a:pt x="733" y="298"/>
                    </a:cubicBezTo>
                    <a:cubicBezTo>
                      <a:pt x="733" y="298"/>
                      <a:pt x="733" y="298"/>
                      <a:pt x="732" y="299"/>
                    </a:cubicBezTo>
                    <a:cubicBezTo>
                      <a:pt x="731" y="296"/>
                      <a:pt x="730" y="294"/>
                      <a:pt x="729" y="291"/>
                    </a:cubicBezTo>
                    <a:cubicBezTo>
                      <a:pt x="727" y="289"/>
                      <a:pt x="724" y="291"/>
                      <a:pt x="724" y="293"/>
                    </a:cubicBezTo>
                    <a:cubicBezTo>
                      <a:pt x="724" y="294"/>
                      <a:pt x="723" y="296"/>
                      <a:pt x="723" y="297"/>
                    </a:cubicBezTo>
                    <a:cubicBezTo>
                      <a:pt x="719" y="295"/>
                      <a:pt x="716" y="292"/>
                      <a:pt x="714" y="288"/>
                    </a:cubicBezTo>
                    <a:cubicBezTo>
                      <a:pt x="713" y="286"/>
                      <a:pt x="711" y="290"/>
                      <a:pt x="711" y="290"/>
                    </a:cubicBezTo>
                    <a:cubicBezTo>
                      <a:pt x="710" y="297"/>
                      <a:pt x="707" y="303"/>
                      <a:pt x="705" y="309"/>
                    </a:cubicBezTo>
                    <a:cubicBezTo>
                      <a:pt x="705" y="310"/>
                      <a:pt x="705" y="310"/>
                      <a:pt x="705" y="310"/>
                    </a:cubicBezTo>
                    <a:cubicBezTo>
                      <a:pt x="705" y="310"/>
                      <a:pt x="705" y="310"/>
                      <a:pt x="704" y="310"/>
                    </a:cubicBezTo>
                    <a:cubicBezTo>
                      <a:pt x="704" y="308"/>
                      <a:pt x="702" y="306"/>
                      <a:pt x="701" y="308"/>
                    </a:cubicBezTo>
                    <a:cubicBezTo>
                      <a:pt x="697" y="311"/>
                      <a:pt x="695" y="309"/>
                      <a:pt x="691" y="307"/>
                    </a:cubicBezTo>
                    <a:cubicBezTo>
                      <a:pt x="688" y="306"/>
                      <a:pt x="687" y="310"/>
                      <a:pt x="687" y="312"/>
                    </a:cubicBezTo>
                    <a:cubicBezTo>
                      <a:pt x="690" y="326"/>
                      <a:pt x="684" y="336"/>
                      <a:pt x="679" y="348"/>
                    </a:cubicBezTo>
                    <a:cubicBezTo>
                      <a:pt x="678" y="348"/>
                      <a:pt x="678" y="348"/>
                      <a:pt x="678" y="348"/>
                    </a:cubicBezTo>
                    <a:cubicBezTo>
                      <a:pt x="678" y="346"/>
                      <a:pt x="677" y="345"/>
                      <a:pt x="677" y="344"/>
                    </a:cubicBezTo>
                    <a:cubicBezTo>
                      <a:pt x="677" y="344"/>
                      <a:pt x="677" y="343"/>
                      <a:pt x="678" y="343"/>
                    </a:cubicBezTo>
                    <a:cubicBezTo>
                      <a:pt x="683" y="313"/>
                      <a:pt x="694" y="292"/>
                      <a:pt x="686" y="263"/>
                    </a:cubicBezTo>
                    <a:cubicBezTo>
                      <a:pt x="681" y="242"/>
                      <a:pt x="676" y="222"/>
                      <a:pt x="672" y="201"/>
                    </a:cubicBezTo>
                    <a:cubicBezTo>
                      <a:pt x="669" y="189"/>
                      <a:pt x="662" y="179"/>
                      <a:pt x="657" y="168"/>
                    </a:cubicBezTo>
                    <a:cubicBezTo>
                      <a:pt x="669" y="172"/>
                      <a:pt x="673" y="181"/>
                      <a:pt x="679" y="193"/>
                    </a:cubicBezTo>
                    <a:cubicBezTo>
                      <a:pt x="679" y="195"/>
                      <a:pt x="680" y="195"/>
                      <a:pt x="681" y="194"/>
                    </a:cubicBezTo>
                    <a:cubicBezTo>
                      <a:pt x="684" y="186"/>
                      <a:pt x="685" y="179"/>
                      <a:pt x="684" y="171"/>
                    </a:cubicBezTo>
                    <a:cubicBezTo>
                      <a:pt x="683" y="167"/>
                      <a:pt x="680" y="162"/>
                      <a:pt x="678" y="158"/>
                    </a:cubicBezTo>
                    <a:cubicBezTo>
                      <a:pt x="675" y="154"/>
                      <a:pt x="674" y="150"/>
                      <a:pt x="675" y="145"/>
                    </a:cubicBezTo>
                    <a:cubicBezTo>
                      <a:pt x="678" y="147"/>
                      <a:pt x="681" y="149"/>
                      <a:pt x="684" y="150"/>
                    </a:cubicBezTo>
                    <a:cubicBezTo>
                      <a:pt x="686" y="151"/>
                      <a:pt x="686" y="144"/>
                      <a:pt x="686" y="143"/>
                    </a:cubicBezTo>
                    <a:cubicBezTo>
                      <a:pt x="684" y="139"/>
                      <a:pt x="682" y="134"/>
                      <a:pt x="682" y="129"/>
                    </a:cubicBezTo>
                    <a:cubicBezTo>
                      <a:pt x="702" y="136"/>
                      <a:pt x="696" y="161"/>
                      <a:pt x="702" y="178"/>
                    </a:cubicBezTo>
                    <a:cubicBezTo>
                      <a:pt x="705" y="191"/>
                      <a:pt x="712" y="203"/>
                      <a:pt x="715" y="216"/>
                    </a:cubicBezTo>
                    <a:cubicBezTo>
                      <a:pt x="720" y="234"/>
                      <a:pt x="721" y="252"/>
                      <a:pt x="721" y="270"/>
                    </a:cubicBezTo>
                    <a:cubicBezTo>
                      <a:pt x="721" y="275"/>
                      <a:pt x="724" y="275"/>
                      <a:pt x="724" y="270"/>
                    </a:cubicBezTo>
                    <a:cubicBezTo>
                      <a:pt x="724" y="253"/>
                      <a:pt x="724" y="235"/>
                      <a:pt x="720" y="218"/>
                    </a:cubicBezTo>
                    <a:cubicBezTo>
                      <a:pt x="718" y="210"/>
                      <a:pt x="715" y="202"/>
                      <a:pt x="712" y="194"/>
                    </a:cubicBezTo>
                    <a:cubicBezTo>
                      <a:pt x="712" y="193"/>
                      <a:pt x="712" y="193"/>
                      <a:pt x="712" y="192"/>
                    </a:cubicBezTo>
                    <a:cubicBezTo>
                      <a:pt x="711" y="183"/>
                      <a:pt x="710" y="174"/>
                      <a:pt x="707" y="165"/>
                    </a:cubicBezTo>
                    <a:cubicBezTo>
                      <a:pt x="704" y="153"/>
                      <a:pt x="702" y="140"/>
                      <a:pt x="706" y="128"/>
                    </a:cubicBezTo>
                    <a:cubicBezTo>
                      <a:pt x="708" y="123"/>
                      <a:pt x="710" y="118"/>
                      <a:pt x="714" y="124"/>
                    </a:cubicBezTo>
                    <a:cubicBezTo>
                      <a:pt x="714" y="124"/>
                      <a:pt x="715" y="124"/>
                      <a:pt x="715" y="124"/>
                    </a:cubicBezTo>
                    <a:cubicBezTo>
                      <a:pt x="728" y="106"/>
                      <a:pt x="737" y="141"/>
                      <a:pt x="738" y="151"/>
                    </a:cubicBezTo>
                    <a:cubicBezTo>
                      <a:pt x="738" y="151"/>
                      <a:pt x="738" y="151"/>
                      <a:pt x="738" y="152"/>
                    </a:cubicBezTo>
                    <a:cubicBezTo>
                      <a:pt x="735" y="167"/>
                      <a:pt x="738" y="181"/>
                      <a:pt x="739" y="196"/>
                    </a:cubicBezTo>
                    <a:cubicBezTo>
                      <a:pt x="739" y="202"/>
                      <a:pt x="741" y="197"/>
                      <a:pt x="741" y="194"/>
                    </a:cubicBezTo>
                    <a:cubicBezTo>
                      <a:pt x="741" y="182"/>
                      <a:pt x="742" y="168"/>
                      <a:pt x="741" y="155"/>
                    </a:cubicBezTo>
                    <a:cubicBezTo>
                      <a:pt x="743" y="149"/>
                      <a:pt x="746" y="143"/>
                      <a:pt x="751" y="137"/>
                    </a:cubicBezTo>
                    <a:cubicBezTo>
                      <a:pt x="753" y="134"/>
                      <a:pt x="755" y="131"/>
                      <a:pt x="756" y="128"/>
                    </a:cubicBezTo>
                    <a:cubicBezTo>
                      <a:pt x="758" y="124"/>
                      <a:pt x="759" y="121"/>
                      <a:pt x="759" y="117"/>
                    </a:cubicBezTo>
                    <a:cubicBezTo>
                      <a:pt x="760" y="118"/>
                      <a:pt x="760" y="119"/>
                      <a:pt x="761" y="120"/>
                    </a:cubicBezTo>
                    <a:cubicBezTo>
                      <a:pt x="761" y="120"/>
                      <a:pt x="762" y="121"/>
                      <a:pt x="762" y="121"/>
                    </a:cubicBezTo>
                    <a:cubicBezTo>
                      <a:pt x="767" y="116"/>
                      <a:pt x="770" y="109"/>
                      <a:pt x="773" y="121"/>
                    </a:cubicBezTo>
                    <a:cubicBezTo>
                      <a:pt x="773" y="122"/>
                      <a:pt x="774" y="123"/>
                      <a:pt x="774" y="122"/>
                    </a:cubicBezTo>
                    <a:cubicBezTo>
                      <a:pt x="776" y="118"/>
                      <a:pt x="779" y="110"/>
                      <a:pt x="779" y="114"/>
                    </a:cubicBezTo>
                    <a:cubicBezTo>
                      <a:pt x="781" y="124"/>
                      <a:pt x="786" y="133"/>
                      <a:pt x="788" y="143"/>
                    </a:cubicBezTo>
                    <a:cubicBezTo>
                      <a:pt x="789" y="147"/>
                      <a:pt x="790" y="139"/>
                      <a:pt x="790" y="138"/>
                    </a:cubicBezTo>
                    <a:cubicBezTo>
                      <a:pt x="790" y="126"/>
                      <a:pt x="801" y="120"/>
                      <a:pt x="805" y="111"/>
                    </a:cubicBezTo>
                    <a:cubicBezTo>
                      <a:pt x="808" y="105"/>
                      <a:pt x="809" y="104"/>
                      <a:pt x="813" y="111"/>
                    </a:cubicBezTo>
                    <a:cubicBezTo>
                      <a:pt x="814" y="111"/>
                      <a:pt x="815" y="110"/>
                      <a:pt x="815" y="110"/>
                    </a:cubicBezTo>
                    <a:cubicBezTo>
                      <a:pt x="817" y="103"/>
                      <a:pt x="817" y="109"/>
                      <a:pt x="817" y="116"/>
                    </a:cubicBezTo>
                    <a:cubicBezTo>
                      <a:pt x="817" y="117"/>
                      <a:pt x="817" y="119"/>
                      <a:pt x="818" y="119"/>
                    </a:cubicBezTo>
                    <a:cubicBezTo>
                      <a:pt x="819" y="119"/>
                      <a:pt x="819" y="119"/>
                      <a:pt x="819" y="119"/>
                    </a:cubicBezTo>
                    <a:cubicBezTo>
                      <a:pt x="815" y="133"/>
                      <a:pt x="817" y="146"/>
                      <a:pt x="817" y="160"/>
                    </a:cubicBezTo>
                    <a:cubicBezTo>
                      <a:pt x="817" y="161"/>
                      <a:pt x="817" y="164"/>
                      <a:pt x="818" y="163"/>
                    </a:cubicBezTo>
                    <a:cubicBezTo>
                      <a:pt x="829" y="156"/>
                      <a:pt x="835" y="149"/>
                      <a:pt x="836" y="138"/>
                    </a:cubicBezTo>
                    <a:cubicBezTo>
                      <a:pt x="838" y="140"/>
                      <a:pt x="841" y="143"/>
                      <a:pt x="843" y="145"/>
                    </a:cubicBezTo>
                    <a:cubicBezTo>
                      <a:pt x="844" y="146"/>
                      <a:pt x="844" y="145"/>
                      <a:pt x="844" y="145"/>
                    </a:cubicBezTo>
                    <a:cubicBezTo>
                      <a:pt x="857" y="129"/>
                      <a:pt x="855" y="141"/>
                      <a:pt x="868" y="137"/>
                    </a:cubicBezTo>
                    <a:cubicBezTo>
                      <a:pt x="869" y="136"/>
                      <a:pt x="871" y="136"/>
                      <a:pt x="873" y="135"/>
                    </a:cubicBezTo>
                    <a:cubicBezTo>
                      <a:pt x="880" y="130"/>
                      <a:pt x="880" y="133"/>
                      <a:pt x="872" y="145"/>
                    </a:cubicBezTo>
                    <a:cubicBezTo>
                      <a:pt x="870" y="146"/>
                      <a:pt x="871" y="153"/>
                      <a:pt x="872" y="153"/>
                    </a:cubicBezTo>
                    <a:cubicBezTo>
                      <a:pt x="872" y="153"/>
                      <a:pt x="872" y="153"/>
                      <a:pt x="872" y="153"/>
                    </a:cubicBezTo>
                    <a:cubicBezTo>
                      <a:pt x="872" y="153"/>
                      <a:pt x="872" y="153"/>
                      <a:pt x="872" y="153"/>
                    </a:cubicBezTo>
                    <a:cubicBezTo>
                      <a:pt x="872" y="153"/>
                      <a:pt x="872" y="153"/>
                      <a:pt x="872" y="153"/>
                    </a:cubicBezTo>
                    <a:cubicBezTo>
                      <a:pt x="877" y="151"/>
                      <a:pt x="882" y="148"/>
                      <a:pt x="887" y="146"/>
                    </a:cubicBezTo>
                    <a:cubicBezTo>
                      <a:pt x="879" y="164"/>
                      <a:pt x="864" y="176"/>
                      <a:pt x="858" y="195"/>
                    </a:cubicBezTo>
                    <a:cubicBezTo>
                      <a:pt x="858" y="195"/>
                      <a:pt x="858" y="195"/>
                      <a:pt x="858" y="195"/>
                    </a:cubicBezTo>
                    <a:cubicBezTo>
                      <a:pt x="856" y="196"/>
                      <a:pt x="852" y="203"/>
                      <a:pt x="855" y="201"/>
                    </a:cubicBezTo>
                    <a:cubicBezTo>
                      <a:pt x="856" y="200"/>
                      <a:pt x="857" y="200"/>
                      <a:pt x="857" y="200"/>
                    </a:cubicBezTo>
                    <a:cubicBezTo>
                      <a:pt x="857" y="201"/>
                      <a:pt x="857" y="202"/>
                      <a:pt x="857" y="204"/>
                    </a:cubicBezTo>
                    <a:cubicBezTo>
                      <a:pt x="857" y="207"/>
                      <a:pt x="858" y="211"/>
                      <a:pt x="859" y="206"/>
                    </a:cubicBezTo>
                    <a:cubicBezTo>
                      <a:pt x="859" y="203"/>
                      <a:pt x="860" y="201"/>
                      <a:pt x="860" y="198"/>
                    </a:cubicBezTo>
                    <a:cubicBezTo>
                      <a:pt x="878" y="192"/>
                      <a:pt x="898" y="201"/>
                      <a:pt x="916" y="203"/>
                    </a:cubicBezTo>
                    <a:cubicBezTo>
                      <a:pt x="911" y="207"/>
                      <a:pt x="908" y="211"/>
                      <a:pt x="904" y="217"/>
                    </a:cubicBezTo>
                    <a:cubicBezTo>
                      <a:pt x="904" y="217"/>
                      <a:pt x="903" y="219"/>
                      <a:pt x="904" y="219"/>
                    </a:cubicBezTo>
                    <a:cubicBezTo>
                      <a:pt x="910" y="219"/>
                      <a:pt x="920" y="216"/>
                      <a:pt x="914" y="224"/>
                    </a:cubicBezTo>
                    <a:cubicBezTo>
                      <a:pt x="910" y="230"/>
                      <a:pt x="907" y="235"/>
                      <a:pt x="903" y="241"/>
                    </a:cubicBezTo>
                    <a:cubicBezTo>
                      <a:pt x="893" y="253"/>
                      <a:pt x="884" y="265"/>
                      <a:pt x="872" y="275"/>
                    </a:cubicBezTo>
                    <a:cubicBezTo>
                      <a:pt x="872" y="275"/>
                      <a:pt x="872" y="275"/>
                      <a:pt x="872" y="275"/>
                    </a:cubicBezTo>
                    <a:cubicBezTo>
                      <a:pt x="865" y="275"/>
                      <a:pt x="859" y="276"/>
                      <a:pt x="853" y="278"/>
                    </a:cubicBezTo>
                    <a:cubicBezTo>
                      <a:pt x="849" y="280"/>
                      <a:pt x="849" y="286"/>
                      <a:pt x="854" y="285"/>
                    </a:cubicBezTo>
                    <a:cubicBezTo>
                      <a:pt x="872" y="278"/>
                      <a:pt x="894" y="284"/>
                      <a:pt x="913" y="286"/>
                    </a:cubicBezTo>
                    <a:cubicBezTo>
                      <a:pt x="910" y="290"/>
                      <a:pt x="906" y="293"/>
                      <a:pt x="902" y="295"/>
                    </a:cubicBezTo>
                    <a:cubicBezTo>
                      <a:pt x="900" y="297"/>
                      <a:pt x="898" y="302"/>
                      <a:pt x="903" y="301"/>
                    </a:cubicBezTo>
                    <a:cubicBezTo>
                      <a:pt x="922" y="299"/>
                      <a:pt x="919" y="323"/>
                      <a:pt x="900" y="323"/>
                    </a:cubicBezTo>
                    <a:cubicBezTo>
                      <a:pt x="897" y="323"/>
                      <a:pt x="894" y="327"/>
                      <a:pt x="896" y="330"/>
                    </a:cubicBezTo>
                    <a:cubicBezTo>
                      <a:pt x="902" y="334"/>
                      <a:pt x="903" y="340"/>
                      <a:pt x="898" y="346"/>
                    </a:cubicBezTo>
                    <a:cubicBezTo>
                      <a:pt x="897" y="347"/>
                      <a:pt x="896" y="350"/>
                      <a:pt x="898" y="351"/>
                    </a:cubicBezTo>
                    <a:cubicBezTo>
                      <a:pt x="900" y="353"/>
                      <a:pt x="902" y="355"/>
                      <a:pt x="905" y="356"/>
                    </a:cubicBezTo>
                    <a:cubicBezTo>
                      <a:pt x="897" y="361"/>
                      <a:pt x="890" y="367"/>
                      <a:pt x="884" y="373"/>
                    </a:cubicBezTo>
                    <a:cubicBezTo>
                      <a:pt x="883" y="375"/>
                      <a:pt x="882" y="377"/>
                      <a:pt x="883" y="378"/>
                    </a:cubicBezTo>
                    <a:cubicBezTo>
                      <a:pt x="877" y="380"/>
                      <a:pt x="872" y="382"/>
                      <a:pt x="867" y="387"/>
                    </a:cubicBezTo>
                    <a:cubicBezTo>
                      <a:pt x="865" y="389"/>
                      <a:pt x="858" y="387"/>
                      <a:pt x="853" y="387"/>
                    </a:cubicBezTo>
                    <a:cubicBezTo>
                      <a:pt x="839" y="387"/>
                      <a:pt x="835" y="380"/>
                      <a:pt x="832" y="370"/>
                    </a:cubicBezTo>
                    <a:cubicBezTo>
                      <a:pt x="832" y="370"/>
                      <a:pt x="832" y="370"/>
                      <a:pt x="833" y="370"/>
                    </a:cubicBezTo>
                    <a:cubicBezTo>
                      <a:pt x="834" y="369"/>
                      <a:pt x="836" y="368"/>
                      <a:pt x="837" y="367"/>
                    </a:cubicBezTo>
                    <a:cubicBezTo>
                      <a:pt x="837" y="367"/>
                      <a:pt x="839" y="364"/>
                      <a:pt x="838" y="364"/>
                    </a:cubicBezTo>
                    <a:cubicBezTo>
                      <a:pt x="837" y="364"/>
                      <a:pt x="833" y="364"/>
                      <a:pt x="830" y="364"/>
                    </a:cubicBezTo>
                    <a:cubicBezTo>
                      <a:pt x="830" y="364"/>
                      <a:pt x="830" y="364"/>
                      <a:pt x="830" y="364"/>
                    </a:cubicBezTo>
                    <a:cubicBezTo>
                      <a:pt x="829" y="363"/>
                      <a:pt x="828" y="362"/>
                      <a:pt x="827" y="363"/>
                    </a:cubicBezTo>
                    <a:cubicBezTo>
                      <a:pt x="827" y="363"/>
                      <a:pt x="827" y="362"/>
                      <a:pt x="827" y="362"/>
                    </a:cubicBezTo>
                    <a:cubicBezTo>
                      <a:pt x="826" y="360"/>
                      <a:pt x="826" y="357"/>
                      <a:pt x="825" y="355"/>
                    </a:cubicBezTo>
                    <a:cubicBezTo>
                      <a:pt x="823" y="350"/>
                      <a:pt x="820" y="347"/>
                      <a:pt x="815" y="349"/>
                    </a:cubicBezTo>
                    <a:cubicBezTo>
                      <a:pt x="813" y="349"/>
                      <a:pt x="811" y="351"/>
                      <a:pt x="810" y="352"/>
                    </a:cubicBezTo>
                    <a:cubicBezTo>
                      <a:pt x="810" y="353"/>
                      <a:pt x="809" y="355"/>
                      <a:pt x="811" y="354"/>
                    </a:cubicBezTo>
                    <a:cubicBezTo>
                      <a:pt x="818" y="353"/>
                      <a:pt x="820" y="363"/>
                      <a:pt x="821" y="369"/>
                    </a:cubicBezTo>
                    <a:cubicBezTo>
                      <a:pt x="821" y="369"/>
                      <a:pt x="821" y="369"/>
                      <a:pt x="821" y="369"/>
                    </a:cubicBezTo>
                    <a:cubicBezTo>
                      <a:pt x="822" y="369"/>
                      <a:pt x="823" y="369"/>
                      <a:pt x="824" y="369"/>
                    </a:cubicBezTo>
                    <a:cubicBezTo>
                      <a:pt x="826" y="376"/>
                      <a:pt x="827" y="389"/>
                      <a:pt x="835" y="392"/>
                    </a:cubicBezTo>
                    <a:cubicBezTo>
                      <a:pt x="845" y="396"/>
                      <a:pt x="856" y="393"/>
                      <a:pt x="866" y="395"/>
                    </a:cubicBezTo>
                    <a:cubicBezTo>
                      <a:pt x="868" y="396"/>
                      <a:pt x="870" y="394"/>
                      <a:pt x="871" y="392"/>
                    </a:cubicBezTo>
                    <a:cubicBezTo>
                      <a:pt x="874" y="384"/>
                      <a:pt x="892" y="383"/>
                      <a:pt x="900" y="381"/>
                    </a:cubicBezTo>
                    <a:cubicBezTo>
                      <a:pt x="902" y="381"/>
                      <a:pt x="907" y="375"/>
                      <a:pt x="902" y="375"/>
                    </a:cubicBezTo>
                    <a:cubicBezTo>
                      <a:pt x="899" y="374"/>
                      <a:pt x="896" y="374"/>
                      <a:pt x="892" y="373"/>
                    </a:cubicBezTo>
                    <a:cubicBezTo>
                      <a:pt x="898" y="367"/>
                      <a:pt x="905" y="363"/>
                      <a:pt x="912" y="359"/>
                    </a:cubicBezTo>
                    <a:cubicBezTo>
                      <a:pt x="914" y="358"/>
                      <a:pt x="916" y="354"/>
                      <a:pt x="914" y="353"/>
                    </a:cubicBezTo>
                    <a:cubicBezTo>
                      <a:pt x="910" y="350"/>
                      <a:pt x="908" y="349"/>
                      <a:pt x="905" y="347"/>
                    </a:cubicBezTo>
                    <a:cubicBezTo>
                      <a:pt x="910" y="341"/>
                      <a:pt x="909" y="335"/>
                      <a:pt x="905" y="329"/>
                    </a:cubicBezTo>
                    <a:cubicBezTo>
                      <a:pt x="922" y="322"/>
                      <a:pt x="930" y="298"/>
                      <a:pt x="912" y="295"/>
                    </a:cubicBezTo>
                    <a:cubicBezTo>
                      <a:pt x="916" y="292"/>
                      <a:pt x="919" y="289"/>
                      <a:pt x="923" y="285"/>
                    </a:cubicBezTo>
                    <a:cubicBezTo>
                      <a:pt x="924" y="283"/>
                      <a:pt x="924" y="280"/>
                      <a:pt x="921" y="280"/>
                    </a:cubicBezTo>
                    <a:cubicBezTo>
                      <a:pt x="911" y="279"/>
                      <a:pt x="900" y="277"/>
                      <a:pt x="888" y="276"/>
                    </a:cubicBezTo>
                    <a:cubicBezTo>
                      <a:pt x="894" y="257"/>
                      <a:pt x="909" y="245"/>
                      <a:pt x="921" y="230"/>
                    </a:cubicBezTo>
                    <a:cubicBezTo>
                      <a:pt x="923" y="227"/>
                      <a:pt x="925" y="224"/>
                      <a:pt x="926" y="221"/>
                    </a:cubicBezTo>
                    <a:cubicBezTo>
                      <a:pt x="928" y="219"/>
                      <a:pt x="929" y="216"/>
                      <a:pt x="930" y="213"/>
                    </a:cubicBezTo>
                    <a:cubicBezTo>
                      <a:pt x="932" y="213"/>
                      <a:pt x="933" y="212"/>
                      <a:pt x="934" y="211"/>
                    </a:cubicBezTo>
                    <a:cubicBezTo>
                      <a:pt x="934" y="211"/>
                      <a:pt x="934" y="210"/>
                      <a:pt x="935" y="209"/>
                    </a:cubicBezTo>
                    <a:cubicBezTo>
                      <a:pt x="943" y="205"/>
                      <a:pt x="948" y="206"/>
                      <a:pt x="947" y="214"/>
                    </a:cubicBezTo>
                    <a:cubicBezTo>
                      <a:pt x="947" y="214"/>
                      <a:pt x="948" y="215"/>
                      <a:pt x="948" y="214"/>
                    </a:cubicBezTo>
                    <a:cubicBezTo>
                      <a:pt x="958" y="213"/>
                      <a:pt x="958" y="217"/>
                      <a:pt x="965" y="220"/>
                    </a:cubicBezTo>
                    <a:cubicBezTo>
                      <a:pt x="969" y="222"/>
                      <a:pt x="974" y="222"/>
                      <a:pt x="979" y="223"/>
                    </a:cubicBezTo>
                    <a:cubicBezTo>
                      <a:pt x="978" y="224"/>
                      <a:pt x="976" y="225"/>
                      <a:pt x="975" y="226"/>
                    </a:cubicBezTo>
                    <a:cubicBezTo>
                      <a:pt x="974" y="227"/>
                      <a:pt x="972" y="229"/>
                      <a:pt x="972" y="230"/>
                    </a:cubicBezTo>
                    <a:cubicBezTo>
                      <a:pt x="973" y="234"/>
                      <a:pt x="975" y="237"/>
                      <a:pt x="976" y="240"/>
                    </a:cubicBezTo>
                    <a:cubicBezTo>
                      <a:pt x="976" y="241"/>
                      <a:pt x="977" y="241"/>
                      <a:pt x="977" y="241"/>
                    </a:cubicBezTo>
                    <a:cubicBezTo>
                      <a:pt x="981" y="241"/>
                      <a:pt x="984" y="241"/>
                      <a:pt x="988" y="242"/>
                    </a:cubicBezTo>
                    <a:cubicBezTo>
                      <a:pt x="983" y="248"/>
                      <a:pt x="981" y="254"/>
                      <a:pt x="976" y="261"/>
                    </a:cubicBezTo>
                    <a:cubicBezTo>
                      <a:pt x="968" y="273"/>
                      <a:pt x="951" y="280"/>
                      <a:pt x="939" y="289"/>
                    </a:cubicBezTo>
                    <a:cubicBezTo>
                      <a:pt x="938" y="289"/>
                      <a:pt x="938" y="289"/>
                      <a:pt x="938" y="290"/>
                    </a:cubicBezTo>
                    <a:cubicBezTo>
                      <a:pt x="936" y="289"/>
                      <a:pt x="934" y="289"/>
                      <a:pt x="932" y="290"/>
                    </a:cubicBezTo>
                    <a:cubicBezTo>
                      <a:pt x="930" y="290"/>
                      <a:pt x="926" y="296"/>
                      <a:pt x="929" y="296"/>
                    </a:cubicBezTo>
                    <a:cubicBezTo>
                      <a:pt x="960" y="291"/>
                      <a:pt x="951" y="374"/>
                      <a:pt x="982" y="381"/>
                    </a:cubicBezTo>
                    <a:cubicBezTo>
                      <a:pt x="984" y="382"/>
                      <a:pt x="989" y="376"/>
                      <a:pt x="986" y="375"/>
                    </a:cubicBezTo>
                    <a:cubicBezTo>
                      <a:pt x="959" y="369"/>
                      <a:pt x="965" y="302"/>
                      <a:pt x="942" y="291"/>
                    </a:cubicBezTo>
                    <a:cubicBezTo>
                      <a:pt x="954" y="283"/>
                      <a:pt x="967" y="276"/>
                      <a:pt x="977" y="267"/>
                    </a:cubicBezTo>
                    <a:cubicBezTo>
                      <a:pt x="985" y="259"/>
                      <a:pt x="986" y="248"/>
                      <a:pt x="994" y="240"/>
                    </a:cubicBezTo>
                    <a:cubicBezTo>
                      <a:pt x="995" y="239"/>
                      <a:pt x="997" y="236"/>
                      <a:pt x="994" y="236"/>
                    </a:cubicBezTo>
                    <a:cubicBezTo>
                      <a:pt x="985" y="236"/>
                      <a:pt x="972" y="230"/>
                      <a:pt x="985" y="223"/>
                    </a:cubicBezTo>
                    <a:cubicBezTo>
                      <a:pt x="986" y="223"/>
                      <a:pt x="990" y="219"/>
                      <a:pt x="988" y="218"/>
                    </a:cubicBezTo>
                    <a:cubicBezTo>
                      <a:pt x="980" y="215"/>
                      <a:pt x="969" y="218"/>
                      <a:pt x="967" y="208"/>
                    </a:cubicBezTo>
                    <a:cubicBezTo>
                      <a:pt x="967" y="207"/>
                      <a:pt x="966" y="207"/>
                      <a:pt x="966" y="207"/>
                    </a:cubicBezTo>
                    <a:cubicBezTo>
                      <a:pt x="958" y="208"/>
                      <a:pt x="953" y="208"/>
                      <a:pt x="952" y="200"/>
                    </a:cubicBezTo>
                    <a:cubicBezTo>
                      <a:pt x="952" y="199"/>
                      <a:pt x="951" y="199"/>
                      <a:pt x="951" y="199"/>
                    </a:cubicBezTo>
                    <a:cubicBezTo>
                      <a:pt x="946" y="198"/>
                      <a:pt x="942" y="199"/>
                      <a:pt x="939" y="200"/>
                    </a:cubicBezTo>
                    <a:cubicBezTo>
                      <a:pt x="940" y="196"/>
                      <a:pt x="941" y="192"/>
                      <a:pt x="941" y="188"/>
                    </a:cubicBezTo>
                    <a:cubicBezTo>
                      <a:pt x="942" y="176"/>
                      <a:pt x="940" y="160"/>
                      <a:pt x="949" y="151"/>
                    </a:cubicBezTo>
                    <a:cubicBezTo>
                      <a:pt x="952" y="147"/>
                      <a:pt x="949" y="143"/>
                      <a:pt x="946" y="147"/>
                    </a:cubicBezTo>
                    <a:cubicBezTo>
                      <a:pt x="930" y="164"/>
                      <a:pt x="940" y="188"/>
                      <a:pt x="930" y="207"/>
                    </a:cubicBezTo>
                    <a:cubicBezTo>
                      <a:pt x="928" y="209"/>
                      <a:pt x="926" y="212"/>
                      <a:pt x="924" y="216"/>
                    </a:cubicBezTo>
                    <a:cubicBezTo>
                      <a:pt x="919" y="226"/>
                      <a:pt x="912" y="235"/>
                      <a:pt x="904" y="243"/>
                    </a:cubicBezTo>
                    <a:cubicBezTo>
                      <a:pt x="911" y="234"/>
                      <a:pt x="918" y="225"/>
                      <a:pt x="924" y="216"/>
                    </a:cubicBezTo>
                    <a:cubicBezTo>
                      <a:pt x="924" y="215"/>
                      <a:pt x="926" y="213"/>
                      <a:pt x="924" y="213"/>
                    </a:cubicBezTo>
                    <a:cubicBezTo>
                      <a:pt x="915" y="213"/>
                      <a:pt x="902" y="214"/>
                      <a:pt x="921" y="202"/>
                    </a:cubicBezTo>
                    <a:cubicBezTo>
                      <a:pt x="922" y="202"/>
                      <a:pt x="927" y="197"/>
                      <a:pt x="924" y="197"/>
                    </a:cubicBezTo>
                    <a:cubicBezTo>
                      <a:pt x="921" y="197"/>
                      <a:pt x="917" y="196"/>
                      <a:pt x="913" y="196"/>
                    </a:cubicBezTo>
                    <a:cubicBezTo>
                      <a:pt x="913" y="195"/>
                      <a:pt x="913" y="194"/>
                      <a:pt x="912" y="193"/>
                    </a:cubicBezTo>
                    <a:cubicBezTo>
                      <a:pt x="908" y="182"/>
                      <a:pt x="913" y="156"/>
                      <a:pt x="916" y="145"/>
                    </a:cubicBezTo>
                    <a:cubicBezTo>
                      <a:pt x="918" y="138"/>
                      <a:pt x="920" y="130"/>
                      <a:pt x="919" y="122"/>
                    </a:cubicBezTo>
                    <a:cubicBezTo>
                      <a:pt x="918" y="113"/>
                      <a:pt x="914" y="106"/>
                      <a:pt x="913" y="97"/>
                    </a:cubicBezTo>
                    <a:cubicBezTo>
                      <a:pt x="913" y="94"/>
                      <a:pt x="910" y="94"/>
                      <a:pt x="909" y="96"/>
                    </a:cubicBezTo>
                    <a:cubicBezTo>
                      <a:pt x="907" y="92"/>
                      <a:pt x="905" y="89"/>
                      <a:pt x="903" y="86"/>
                    </a:cubicBezTo>
                    <a:cubicBezTo>
                      <a:pt x="903" y="81"/>
                      <a:pt x="898" y="80"/>
                      <a:pt x="898" y="85"/>
                    </a:cubicBezTo>
                    <a:cubicBezTo>
                      <a:pt x="898" y="115"/>
                      <a:pt x="891" y="95"/>
                      <a:pt x="884" y="90"/>
                    </a:cubicBezTo>
                    <a:cubicBezTo>
                      <a:pt x="878" y="86"/>
                      <a:pt x="878" y="86"/>
                      <a:pt x="872" y="83"/>
                    </a:cubicBezTo>
                    <a:cubicBezTo>
                      <a:pt x="869" y="81"/>
                      <a:pt x="868" y="88"/>
                      <a:pt x="869" y="89"/>
                    </a:cubicBezTo>
                    <a:cubicBezTo>
                      <a:pt x="876" y="102"/>
                      <a:pt x="876" y="112"/>
                      <a:pt x="875" y="125"/>
                    </a:cubicBezTo>
                    <a:cubicBezTo>
                      <a:pt x="875" y="126"/>
                      <a:pt x="875" y="126"/>
                      <a:pt x="875" y="126"/>
                    </a:cubicBezTo>
                    <a:cubicBezTo>
                      <a:pt x="869" y="130"/>
                      <a:pt x="863" y="130"/>
                      <a:pt x="856" y="124"/>
                    </a:cubicBezTo>
                    <a:cubicBezTo>
                      <a:pt x="856" y="124"/>
                      <a:pt x="856" y="124"/>
                      <a:pt x="856" y="124"/>
                    </a:cubicBezTo>
                    <a:cubicBezTo>
                      <a:pt x="848" y="132"/>
                      <a:pt x="844" y="138"/>
                      <a:pt x="835" y="129"/>
                    </a:cubicBezTo>
                    <a:cubicBezTo>
                      <a:pt x="834" y="128"/>
                      <a:pt x="833" y="133"/>
                      <a:pt x="833" y="134"/>
                    </a:cubicBezTo>
                    <a:cubicBezTo>
                      <a:pt x="832" y="142"/>
                      <a:pt x="829" y="148"/>
                      <a:pt x="822" y="152"/>
                    </a:cubicBezTo>
                    <a:cubicBezTo>
                      <a:pt x="821" y="152"/>
                      <a:pt x="820" y="152"/>
                      <a:pt x="819" y="152"/>
                    </a:cubicBezTo>
                    <a:cubicBezTo>
                      <a:pt x="819" y="141"/>
                      <a:pt x="817" y="130"/>
                      <a:pt x="822" y="119"/>
                    </a:cubicBezTo>
                    <a:cubicBezTo>
                      <a:pt x="823" y="118"/>
                      <a:pt x="824" y="111"/>
                      <a:pt x="822" y="111"/>
                    </a:cubicBezTo>
                    <a:cubicBezTo>
                      <a:pt x="817" y="111"/>
                      <a:pt x="818" y="101"/>
                      <a:pt x="818" y="99"/>
                    </a:cubicBezTo>
                    <a:cubicBezTo>
                      <a:pt x="818" y="98"/>
                      <a:pt x="818" y="95"/>
                      <a:pt x="817" y="97"/>
                    </a:cubicBezTo>
                    <a:cubicBezTo>
                      <a:pt x="814" y="102"/>
                      <a:pt x="813" y="100"/>
                      <a:pt x="809" y="95"/>
                    </a:cubicBezTo>
                    <a:cubicBezTo>
                      <a:pt x="809" y="94"/>
                      <a:pt x="808" y="96"/>
                      <a:pt x="808" y="96"/>
                    </a:cubicBezTo>
                    <a:cubicBezTo>
                      <a:pt x="804" y="108"/>
                      <a:pt x="791" y="117"/>
                      <a:pt x="789" y="130"/>
                    </a:cubicBezTo>
                    <a:cubicBezTo>
                      <a:pt x="789" y="130"/>
                      <a:pt x="789" y="130"/>
                      <a:pt x="788" y="130"/>
                    </a:cubicBezTo>
                    <a:cubicBezTo>
                      <a:pt x="788" y="127"/>
                      <a:pt x="786" y="124"/>
                      <a:pt x="785" y="121"/>
                    </a:cubicBezTo>
                    <a:cubicBezTo>
                      <a:pt x="786" y="120"/>
                      <a:pt x="786" y="119"/>
                      <a:pt x="786" y="118"/>
                    </a:cubicBezTo>
                    <a:cubicBezTo>
                      <a:pt x="785" y="104"/>
                      <a:pt x="790" y="95"/>
                      <a:pt x="792" y="87"/>
                    </a:cubicBezTo>
                    <a:cubicBezTo>
                      <a:pt x="792" y="87"/>
                      <a:pt x="792" y="86"/>
                      <a:pt x="792" y="86"/>
                    </a:cubicBezTo>
                    <a:cubicBezTo>
                      <a:pt x="816" y="67"/>
                      <a:pt x="804" y="41"/>
                      <a:pt x="802" y="15"/>
                    </a:cubicBezTo>
                    <a:cubicBezTo>
                      <a:pt x="805" y="17"/>
                      <a:pt x="808" y="18"/>
                      <a:pt x="811" y="19"/>
                    </a:cubicBezTo>
                    <a:cubicBezTo>
                      <a:pt x="812" y="20"/>
                      <a:pt x="813" y="19"/>
                      <a:pt x="813" y="18"/>
                    </a:cubicBezTo>
                    <a:cubicBezTo>
                      <a:pt x="820" y="7"/>
                      <a:pt x="819" y="17"/>
                      <a:pt x="829" y="23"/>
                    </a:cubicBezTo>
                    <a:cubicBezTo>
                      <a:pt x="830" y="23"/>
                      <a:pt x="831" y="22"/>
                      <a:pt x="831" y="21"/>
                    </a:cubicBezTo>
                    <a:cubicBezTo>
                      <a:pt x="834" y="27"/>
                      <a:pt x="840" y="32"/>
                      <a:pt x="845" y="38"/>
                    </a:cubicBezTo>
                    <a:cubicBezTo>
                      <a:pt x="846" y="39"/>
                      <a:pt x="847" y="39"/>
                      <a:pt x="848" y="38"/>
                    </a:cubicBezTo>
                    <a:cubicBezTo>
                      <a:pt x="853" y="31"/>
                      <a:pt x="855" y="24"/>
                      <a:pt x="857" y="16"/>
                    </a:cubicBezTo>
                    <a:cubicBezTo>
                      <a:pt x="864" y="25"/>
                      <a:pt x="873" y="31"/>
                      <a:pt x="869" y="46"/>
                    </a:cubicBezTo>
                    <a:cubicBezTo>
                      <a:pt x="867" y="53"/>
                      <a:pt x="865" y="60"/>
                      <a:pt x="864" y="68"/>
                    </a:cubicBezTo>
                    <a:cubicBezTo>
                      <a:pt x="864" y="69"/>
                      <a:pt x="864" y="73"/>
                      <a:pt x="866" y="73"/>
                    </a:cubicBezTo>
                    <a:cubicBezTo>
                      <a:pt x="873" y="71"/>
                      <a:pt x="876" y="66"/>
                      <a:pt x="877" y="60"/>
                    </a:cubicBezTo>
                    <a:cubicBezTo>
                      <a:pt x="877" y="55"/>
                      <a:pt x="878" y="45"/>
                      <a:pt x="877" y="44"/>
                    </a:cubicBezTo>
                    <a:cubicBezTo>
                      <a:pt x="879" y="49"/>
                      <a:pt x="882" y="53"/>
                      <a:pt x="885" y="57"/>
                    </a:cubicBezTo>
                    <a:cubicBezTo>
                      <a:pt x="887" y="58"/>
                      <a:pt x="888" y="57"/>
                      <a:pt x="888" y="56"/>
                    </a:cubicBezTo>
                    <a:cubicBezTo>
                      <a:pt x="891" y="48"/>
                      <a:pt x="896" y="42"/>
                      <a:pt x="902" y="39"/>
                    </a:cubicBezTo>
                    <a:cubicBezTo>
                      <a:pt x="902" y="53"/>
                      <a:pt x="902" y="53"/>
                      <a:pt x="902" y="53"/>
                    </a:cubicBezTo>
                    <a:cubicBezTo>
                      <a:pt x="902" y="54"/>
                      <a:pt x="903" y="59"/>
                      <a:pt x="906" y="56"/>
                    </a:cubicBezTo>
                    <a:cubicBezTo>
                      <a:pt x="921" y="39"/>
                      <a:pt x="913" y="60"/>
                      <a:pt x="910" y="70"/>
                    </a:cubicBezTo>
                    <a:cubicBezTo>
                      <a:pt x="908" y="76"/>
                      <a:pt x="907" y="80"/>
                      <a:pt x="907" y="86"/>
                    </a:cubicBezTo>
                    <a:cubicBezTo>
                      <a:pt x="907" y="89"/>
                      <a:pt x="908" y="89"/>
                      <a:pt x="909" y="89"/>
                    </a:cubicBezTo>
                    <a:cubicBezTo>
                      <a:pt x="910" y="90"/>
                      <a:pt x="912" y="90"/>
                      <a:pt x="913" y="88"/>
                    </a:cubicBezTo>
                    <a:cubicBezTo>
                      <a:pt x="939" y="66"/>
                      <a:pt x="925" y="85"/>
                      <a:pt x="923" y="96"/>
                    </a:cubicBezTo>
                    <a:cubicBezTo>
                      <a:pt x="923" y="97"/>
                      <a:pt x="923" y="98"/>
                      <a:pt x="924" y="98"/>
                    </a:cubicBezTo>
                    <a:cubicBezTo>
                      <a:pt x="927" y="98"/>
                      <a:pt x="934" y="96"/>
                      <a:pt x="936" y="99"/>
                    </a:cubicBezTo>
                    <a:cubicBezTo>
                      <a:pt x="936" y="101"/>
                      <a:pt x="938" y="102"/>
                      <a:pt x="940" y="102"/>
                    </a:cubicBezTo>
                    <a:cubicBezTo>
                      <a:pt x="947" y="103"/>
                      <a:pt x="945" y="103"/>
                      <a:pt x="945" y="112"/>
                    </a:cubicBezTo>
                    <a:cubicBezTo>
                      <a:pt x="945" y="121"/>
                      <a:pt x="945" y="130"/>
                      <a:pt x="945" y="139"/>
                    </a:cubicBezTo>
                    <a:cubicBezTo>
                      <a:pt x="945" y="142"/>
                      <a:pt x="950" y="139"/>
                      <a:pt x="951" y="138"/>
                    </a:cubicBezTo>
                    <a:cubicBezTo>
                      <a:pt x="954" y="134"/>
                      <a:pt x="960" y="122"/>
                      <a:pt x="963" y="132"/>
                    </a:cubicBezTo>
                    <a:cubicBezTo>
                      <a:pt x="963" y="133"/>
                      <a:pt x="964" y="133"/>
                      <a:pt x="965" y="132"/>
                    </a:cubicBezTo>
                    <a:cubicBezTo>
                      <a:pt x="970" y="131"/>
                      <a:pt x="974" y="129"/>
                      <a:pt x="977" y="126"/>
                    </a:cubicBezTo>
                    <a:cubicBezTo>
                      <a:pt x="977" y="128"/>
                      <a:pt x="980" y="127"/>
                      <a:pt x="981" y="126"/>
                    </a:cubicBezTo>
                    <a:cubicBezTo>
                      <a:pt x="984" y="124"/>
                      <a:pt x="987" y="136"/>
                      <a:pt x="991" y="137"/>
                    </a:cubicBezTo>
                    <a:cubicBezTo>
                      <a:pt x="995" y="138"/>
                      <a:pt x="974" y="149"/>
                      <a:pt x="973" y="149"/>
                    </a:cubicBezTo>
                    <a:cubicBezTo>
                      <a:pt x="970" y="150"/>
                      <a:pt x="966" y="152"/>
                      <a:pt x="964" y="153"/>
                    </a:cubicBezTo>
                    <a:cubicBezTo>
                      <a:pt x="949" y="163"/>
                      <a:pt x="945" y="179"/>
                      <a:pt x="942" y="195"/>
                    </a:cubicBezTo>
                    <a:cubicBezTo>
                      <a:pt x="941" y="198"/>
                      <a:pt x="948" y="194"/>
                      <a:pt x="949" y="192"/>
                    </a:cubicBezTo>
                    <a:cubicBezTo>
                      <a:pt x="952" y="175"/>
                      <a:pt x="958" y="160"/>
                      <a:pt x="976" y="153"/>
                    </a:cubicBezTo>
                    <a:cubicBezTo>
                      <a:pt x="979" y="152"/>
                      <a:pt x="983" y="151"/>
                      <a:pt x="986" y="149"/>
                    </a:cubicBezTo>
                    <a:cubicBezTo>
                      <a:pt x="984" y="152"/>
                      <a:pt x="984" y="155"/>
                      <a:pt x="984" y="158"/>
                    </a:cubicBezTo>
                    <a:cubicBezTo>
                      <a:pt x="984" y="159"/>
                      <a:pt x="984" y="159"/>
                      <a:pt x="984" y="159"/>
                    </a:cubicBezTo>
                    <a:cubicBezTo>
                      <a:pt x="992" y="159"/>
                      <a:pt x="998" y="158"/>
                      <a:pt x="998" y="167"/>
                    </a:cubicBezTo>
                    <a:cubicBezTo>
                      <a:pt x="998" y="167"/>
                      <a:pt x="998" y="168"/>
                      <a:pt x="998" y="168"/>
                    </a:cubicBezTo>
                    <a:cubicBezTo>
                      <a:pt x="1002" y="168"/>
                      <a:pt x="1001" y="168"/>
                      <a:pt x="1000" y="173"/>
                    </a:cubicBezTo>
                    <a:cubicBezTo>
                      <a:pt x="1000" y="173"/>
                      <a:pt x="1000" y="173"/>
                      <a:pt x="1000" y="174"/>
                    </a:cubicBezTo>
                    <a:cubicBezTo>
                      <a:pt x="1004" y="175"/>
                      <a:pt x="1006" y="174"/>
                      <a:pt x="1004" y="179"/>
                    </a:cubicBezTo>
                    <a:cubicBezTo>
                      <a:pt x="1004" y="180"/>
                      <a:pt x="1005" y="180"/>
                      <a:pt x="1005" y="180"/>
                    </a:cubicBezTo>
                    <a:cubicBezTo>
                      <a:pt x="1011" y="179"/>
                      <a:pt x="1015" y="177"/>
                      <a:pt x="1019" y="174"/>
                    </a:cubicBezTo>
                    <a:cubicBezTo>
                      <a:pt x="1020" y="173"/>
                      <a:pt x="1021" y="172"/>
                      <a:pt x="1022" y="171"/>
                    </a:cubicBezTo>
                    <a:cubicBezTo>
                      <a:pt x="1021" y="172"/>
                      <a:pt x="1020" y="174"/>
                      <a:pt x="1019" y="176"/>
                    </a:cubicBezTo>
                    <a:cubicBezTo>
                      <a:pt x="1018" y="176"/>
                      <a:pt x="1018" y="178"/>
                      <a:pt x="1019" y="178"/>
                    </a:cubicBezTo>
                    <a:cubicBezTo>
                      <a:pt x="1032" y="179"/>
                      <a:pt x="1026" y="189"/>
                      <a:pt x="1022" y="198"/>
                    </a:cubicBezTo>
                    <a:cubicBezTo>
                      <a:pt x="1019" y="207"/>
                      <a:pt x="1015" y="217"/>
                      <a:pt x="1009" y="225"/>
                    </a:cubicBezTo>
                    <a:cubicBezTo>
                      <a:pt x="1006" y="229"/>
                      <a:pt x="1010" y="227"/>
                      <a:pt x="1012" y="225"/>
                    </a:cubicBezTo>
                    <a:cubicBezTo>
                      <a:pt x="1018" y="218"/>
                      <a:pt x="1023" y="209"/>
                      <a:pt x="1027" y="199"/>
                    </a:cubicBezTo>
                    <a:cubicBezTo>
                      <a:pt x="1027" y="199"/>
                      <a:pt x="1028" y="199"/>
                      <a:pt x="1028" y="199"/>
                    </a:cubicBezTo>
                    <a:cubicBezTo>
                      <a:pt x="1024" y="202"/>
                      <a:pt x="1045" y="187"/>
                      <a:pt x="1044" y="196"/>
                    </a:cubicBezTo>
                    <a:cubicBezTo>
                      <a:pt x="1043" y="200"/>
                      <a:pt x="1043" y="203"/>
                      <a:pt x="1042" y="206"/>
                    </a:cubicBezTo>
                    <a:cubicBezTo>
                      <a:pt x="1042" y="208"/>
                      <a:pt x="1044" y="207"/>
                      <a:pt x="1045" y="206"/>
                    </a:cubicBezTo>
                    <a:cubicBezTo>
                      <a:pt x="1050" y="203"/>
                      <a:pt x="1056" y="195"/>
                      <a:pt x="1063" y="194"/>
                    </a:cubicBezTo>
                    <a:cubicBezTo>
                      <a:pt x="1061" y="196"/>
                      <a:pt x="1060" y="197"/>
                      <a:pt x="1059" y="199"/>
                    </a:cubicBezTo>
                    <a:cubicBezTo>
                      <a:pt x="1058" y="200"/>
                      <a:pt x="1057" y="201"/>
                      <a:pt x="1058" y="202"/>
                    </a:cubicBezTo>
                    <a:cubicBezTo>
                      <a:pt x="1059" y="204"/>
                      <a:pt x="1060" y="207"/>
                      <a:pt x="1060" y="209"/>
                    </a:cubicBezTo>
                    <a:cubicBezTo>
                      <a:pt x="1060" y="209"/>
                      <a:pt x="1060" y="210"/>
                      <a:pt x="1061" y="210"/>
                    </a:cubicBezTo>
                    <a:cubicBezTo>
                      <a:pt x="1068" y="210"/>
                      <a:pt x="1067" y="211"/>
                      <a:pt x="1061" y="219"/>
                    </a:cubicBezTo>
                    <a:cubicBezTo>
                      <a:pt x="1060" y="220"/>
                      <a:pt x="1058" y="223"/>
                      <a:pt x="1061" y="222"/>
                    </a:cubicBezTo>
                    <a:cubicBezTo>
                      <a:pt x="1065" y="222"/>
                      <a:pt x="1068" y="222"/>
                      <a:pt x="1072" y="222"/>
                    </a:cubicBezTo>
                    <a:cubicBezTo>
                      <a:pt x="1059" y="233"/>
                      <a:pt x="1045" y="249"/>
                      <a:pt x="1041" y="265"/>
                    </a:cubicBezTo>
                    <a:cubicBezTo>
                      <a:pt x="1040" y="266"/>
                      <a:pt x="1039" y="266"/>
                      <a:pt x="1038" y="267"/>
                    </a:cubicBezTo>
                    <a:cubicBezTo>
                      <a:pt x="1036" y="268"/>
                      <a:pt x="1033" y="275"/>
                      <a:pt x="1038" y="272"/>
                    </a:cubicBezTo>
                    <a:cubicBezTo>
                      <a:pt x="1044" y="269"/>
                      <a:pt x="1049" y="265"/>
                      <a:pt x="1055" y="263"/>
                    </a:cubicBezTo>
                    <a:cubicBezTo>
                      <a:pt x="1058" y="261"/>
                      <a:pt x="1071" y="252"/>
                      <a:pt x="1067" y="261"/>
                    </a:cubicBezTo>
                    <a:cubicBezTo>
                      <a:pt x="1067" y="262"/>
                      <a:pt x="1066" y="263"/>
                      <a:pt x="1068" y="264"/>
                    </a:cubicBezTo>
                    <a:cubicBezTo>
                      <a:pt x="1081" y="269"/>
                      <a:pt x="1066" y="278"/>
                      <a:pt x="1060" y="283"/>
                    </a:cubicBezTo>
                    <a:cubicBezTo>
                      <a:pt x="1057" y="286"/>
                      <a:pt x="1055" y="289"/>
                      <a:pt x="1053" y="292"/>
                    </a:cubicBezTo>
                    <a:cubicBezTo>
                      <a:pt x="1053" y="292"/>
                      <a:pt x="1052" y="294"/>
                      <a:pt x="1054" y="294"/>
                    </a:cubicBezTo>
                    <a:cubicBezTo>
                      <a:pt x="1061" y="295"/>
                      <a:pt x="1068" y="294"/>
                      <a:pt x="1073" y="288"/>
                    </a:cubicBezTo>
                    <a:cubicBezTo>
                      <a:pt x="1076" y="285"/>
                      <a:pt x="1078" y="282"/>
                      <a:pt x="1080" y="278"/>
                    </a:cubicBezTo>
                    <a:cubicBezTo>
                      <a:pt x="1084" y="270"/>
                      <a:pt x="1093" y="269"/>
                      <a:pt x="1100" y="265"/>
                    </a:cubicBezTo>
                    <a:cubicBezTo>
                      <a:pt x="1104" y="263"/>
                      <a:pt x="1109" y="259"/>
                      <a:pt x="1112" y="255"/>
                    </a:cubicBezTo>
                    <a:cubicBezTo>
                      <a:pt x="1109" y="259"/>
                      <a:pt x="1105" y="263"/>
                      <a:pt x="1103" y="267"/>
                    </a:cubicBezTo>
                    <a:cubicBezTo>
                      <a:pt x="1101" y="272"/>
                      <a:pt x="1100" y="276"/>
                      <a:pt x="1103" y="279"/>
                    </a:cubicBezTo>
                    <a:cubicBezTo>
                      <a:pt x="1100" y="282"/>
                      <a:pt x="1098" y="284"/>
                      <a:pt x="1095" y="287"/>
                    </a:cubicBezTo>
                    <a:cubicBezTo>
                      <a:pt x="1094" y="287"/>
                      <a:pt x="1092" y="292"/>
                      <a:pt x="1095" y="291"/>
                    </a:cubicBezTo>
                    <a:cubicBezTo>
                      <a:pt x="1106" y="290"/>
                      <a:pt x="1087" y="297"/>
                      <a:pt x="1084" y="298"/>
                    </a:cubicBezTo>
                    <a:cubicBezTo>
                      <a:pt x="1080" y="300"/>
                      <a:pt x="1075" y="301"/>
                      <a:pt x="1072" y="304"/>
                    </a:cubicBezTo>
                    <a:cubicBezTo>
                      <a:pt x="1066" y="308"/>
                      <a:pt x="1063" y="312"/>
                      <a:pt x="1063" y="318"/>
                    </a:cubicBezTo>
                    <a:cubicBezTo>
                      <a:pt x="1060" y="321"/>
                      <a:pt x="1058" y="323"/>
                      <a:pt x="1057" y="327"/>
                    </a:cubicBezTo>
                    <a:cubicBezTo>
                      <a:pt x="1055" y="331"/>
                      <a:pt x="1061" y="330"/>
                      <a:pt x="1063" y="327"/>
                    </a:cubicBezTo>
                    <a:cubicBezTo>
                      <a:pt x="1068" y="315"/>
                      <a:pt x="1085" y="311"/>
                      <a:pt x="1096" y="308"/>
                    </a:cubicBezTo>
                    <a:cubicBezTo>
                      <a:pt x="1102" y="306"/>
                      <a:pt x="1105" y="309"/>
                      <a:pt x="1109" y="311"/>
                    </a:cubicBezTo>
                    <a:cubicBezTo>
                      <a:pt x="1107" y="313"/>
                      <a:pt x="1105" y="315"/>
                      <a:pt x="1104" y="316"/>
                    </a:cubicBezTo>
                    <a:cubicBezTo>
                      <a:pt x="1102" y="317"/>
                      <a:pt x="1099" y="322"/>
                      <a:pt x="1103" y="322"/>
                    </a:cubicBezTo>
                    <a:cubicBezTo>
                      <a:pt x="1106" y="322"/>
                      <a:pt x="1108" y="323"/>
                      <a:pt x="1111" y="323"/>
                    </a:cubicBezTo>
                    <a:cubicBezTo>
                      <a:pt x="1099" y="328"/>
                      <a:pt x="1089" y="334"/>
                      <a:pt x="1080" y="344"/>
                    </a:cubicBezTo>
                    <a:cubicBezTo>
                      <a:pt x="1079" y="345"/>
                      <a:pt x="1079" y="348"/>
                      <a:pt x="1080" y="349"/>
                    </a:cubicBezTo>
                    <a:cubicBezTo>
                      <a:pt x="1083" y="350"/>
                      <a:pt x="1086" y="351"/>
                      <a:pt x="1089" y="352"/>
                    </a:cubicBezTo>
                    <a:cubicBezTo>
                      <a:pt x="1072" y="366"/>
                      <a:pt x="1051" y="383"/>
                      <a:pt x="1029" y="384"/>
                    </a:cubicBezTo>
                    <a:cubicBezTo>
                      <a:pt x="1029" y="384"/>
                      <a:pt x="1028" y="384"/>
                      <a:pt x="1028" y="384"/>
                    </a:cubicBezTo>
                    <a:cubicBezTo>
                      <a:pt x="1028" y="384"/>
                      <a:pt x="1027" y="384"/>
                      <a:pt x="1026" y="383"/>
                    </a:cubicBezTo>
                    <a:cubicBezTo>
                      <a:pt x="1034" y="378"/>
                      <a:pt x="1034" y="368"/>
                      <a:pt x="1042" y="360"/>
                    </a:cubicBezTo>
                    <a:cubicBezTo>
                      <a:pt x="1043" y="359"/>
                      <a:pt x="1045" y="356"/>
                      <a:pt x="1042" y="356"/>
                    </a:cubicBezTo>
                    <a:cubicBezTo>
                      <a:pt x="1040" y="353"/>
                      <a:pt x="1037" y="349"/>
                      <a:pt x="1035" y="346"/>
                    </a:cubicBezTo>
                    <a:cubicBezTo>
                      <a:pt x="1035" y="346"/>
                      <a:pt x="1035" y="345"/>
                      <a:pt x="1034" y="344"/>
                    </a:cubicBezTo>
                    <a:cubicBezTo>
                      <a:pt x="1016" y="335"/>
                      <a:pt x="1035" y="316"/>
                      <a:pt x="1046" y="311"/>
                    </a:cubicBezTo>
                    <a:cubicBezTo>
                      <a:pt x="1047" y="311"/>
                      <a:pt x="1051" y="307"/>
                      <a:pt x="1049" y="306"/>
                    </a:cubicBezTo>
                    <a:cubicBezTo>
                      <a:pt x="1038" y="299"/>
                      <a:pt x="1049" y="286"/>
                      <a:pt x="1039" y="279"/>
                    </a:cubicBezTo>
                    <a:cubicBezTo>
                      <a:pt x="1034" y="274"/>
                      <a:pt x="1032" y="287"/>
                      <a:pt x="1027" y="271"/>
                    </a:cubicBezTo>
                    <a:cubicBezTo>
                      <a:pt x="1025" y="267"/>
                      <a:pt x="1026" y="268"/>
                      <a:pt x="1023" y="265"/>
                    </a:cubicBezTo>
                    <a:cubicBezTo>
                      <a:pt x="1015" y="253"/>
                      <a:pt x="983" y="266"/>
                      <a:pt x="974" y="272"/>
                    </a:cubicBezTo>
                    <a:cubicBezTo>
                      <a:pt x="971" y="273"/>
                      <a:pt x="969" y="279"/>
                      <a:pt x="973" y="277"/>
                    </a:cubicBezTo>
                    <a:cubicBezTo>
                      <a:pt x="983" y="270"/>
                      <a:pt x="1002" y="263"/>
                      <a:pt x="1014" y="269"/>
                    </a:cubicBezTo>
                    <a:cubicBezTo>
                      <a:pt x="1020" y="271"/>
                      <a:pt x="1020" y="282"/>
                      <a:pt x="1024" y="284"/>
                    </a:cubicBezTo>
                    <a:cubicBezTo>
                      <a:pt x="1034" y="287"/>
                      <a:pt x="1038" y="290"/>
                      <a:pt x="1037" y="301"/>
                    </a:cubicBezTo>
                    <a:cubicBezTo>
                      <a:pt x="1036" y="305"/>
                      <a:pt x="1038" y="308"/>
                      <a:pt x="1041" y="310"/>
                    </a:cubicBezTo>
                    <a:cubicBezTo>
                      <a:pt x="1030" y="316"/>
                      <a:pt x="1021" y="327"/>
                      <a:pt x="1020" y="338"/>
                    </a:cubicBezTo>
                    <a:cubicBezTo>
                      <a:pt x="1019" y="345"/>
                      <a:pt x="1028" y="347"/>
                      <a:pt x="1027" y="353"/>
                    </a:cubicBezTo>
                    <a:cubicBezTo>
                      <a:pt x="1026" y="360"/>
                      <a:pt x="1031" y="361"/>
                      <a:pt x="1036" y="362"/>
                    </a:cubicBezTo>
                    <a:cubicBezTo>
                      <a:pt x="1032" y="368"/>
                      <a:pt x="1028" y="379"/>
                      <a:pt x="1023" y="380"/>
                    </a:cubicBezTo>
                    <a:cubicBezTo>
                      <a:pt x="1022" y="380"/>
                      <a:pt x="1021" y="381"/>
                      <a:pt x="1020" y="382"/>
                    </a:cubicBezTo>
                    <a:cubicBezTo>
                      <a:pt x="1010" y="379"/>
                      <a:pt x="999" y="380"/>
                      <a:pt x="988" y="385"/>
                    </a:cubicBezTo>
                    <a:cubicBezTo>
                      <a:pt x="977" y="390"/>
                      <a:pt x="967" y="396"/>
                      <a:pt x="955" y="398"/>
                    </a:cubicBezTo>
                    <a:cubicBezTo>
                      <a:pt x="955" y="397"/>
                      <a:pt x="954" y="396"/>
                      <a:pt x="952" y="397"/>
                    </a:cubicBezTo>
                    <a:cubicBezTo>
                      <a:pt x="951" y="398"/>
                      <a:pt x="949" y="398"/>
                      <a:pt x="948" y="398"/>
                    </a:cubicBezTo>
                    <a:cubicBezTo>
                      <a:pt x="947" y="399"/>
                      <a:pt x="946" y="399"/>
                      <a:pt x="945" y="399"/>
                    </a:cubicBezTo>
                    <a:cubicBezTo>
                      <a:pt x="933" y="399"/>
                      <a:pt x="921" y="398"/>
                      <a:pt x="910" y="397"/>
                    </a:cubicBezTo>
                    <a:cubicBezTo>
                      <a:pt x="909" y="397"/>
                      <a:pt x="907" y="398"/>
                      <a:pt x="906" y="400"/>
                    </a:cubicBezTo>
                    <a:cubicBezTo>
                      <a:pt x="906" y="400"/>
                      <a:pt x="905" y="400"/>
                      <a:pt x="905" y="400"/>
                    </a:cubicBezTo>
                    <a:cubicBezTo>
                      <a:pt x="909" y="396"/>
                      <a:pt x="912" y="392"/>
                      <a:pt x="914" y="387"/>
                    </a:cubicBezTo>
                    <a:cubicBezTo>
                      <a:pt x="918" y="380"/>
                      <a:pt x="920" y="369"/>
                      <a:pt x="929" y="366"/>
                    </a:cubicBezTo>
                    <a:cubicBezTo>
                      <a:pt x="930" y="365"/>
                      <a:pt x="935" y="359"/>
                      <a:pt x="931" y="361"/>
                    </a:cubicBezTo>
                    <a:cubicBezTo>
                      <a:pt x="925" y="363"/>
                      <a:pt x="920" y="368"/>
                      <a:pt x="916" y="374"/>
                    </a:cubicBezTo>
                    <a:cubicBezTo>
                      <a:pt x="912" y="382"/>
                      <a:pt x="910" y="393"/>
                      <a:pt x="902" y="398"/>
                    </a:cubicBezTo>
                    <a:cubicBezTo>
                      <a:pt x="901" y="399"/>
                      <a:pt x="901" y="400"/>
                      <a:pt x="900" y="401"/>
                    </a:cubicBezTo>
                    <a:cubicBezTo>
                      <a:pt x="893" y="403"/>
                      <a:pt x="886" y="405"/>
                      <a:pt x="878" y="405"/>
                    </a:cubicBezTo>
                    <a:cubicBezTo>
                      <a:pt x="863" y="405"/>
                      <a:pt x="848" y="400"/>
                      <a:pt x="832" y="396"/>
                    </a:cubicBezTo>
                    <a:cubicBezTo>
                      <a:pt x="813" y="391"/>
                      <a:pt x="791" y="386"/>
                      <a:pt x="774" y="399"/>
                    </a:cubicBezTo>
                    <a:cubicBezTo>
                      <a:pt x="771" y="401"/>
                      <a:pt x="771" y="406"/>
                      <a:pt x="775" y="403"/>
                    </a:cubicBezTo>
                    <a:cubicBezTo>
                      <a:pt x="796" y="387"/>
                      <a:pt x="830" y="404"/>
                      <a:pt x="852" y="408"/>
                    </a:cubicBezTo>
                    <a:cubicBezTo>
                      <a:pt x="860" y="410"/>
                      <a:pt x="870" y="413"/>
                      <a:pt x="878" y="411"/>
                    </a:cubicBezTo>
                    <a:cubicBezTo>
                      <a:pt x="890" y="409"/>
                      <a:pt x="899" y="404"/>
                      <a:pt x="911" y="406"/>
                    </a:cubicBezTo>
                    <a:cubicBezTo>
                      <a:pt x="912" y="406"/>
                      <a:pt x="913" y="405"/>
                      <a:pt x="914" y="404"/>
                    </a:cubicBezTo>
                    <a:cubicBezTo>
                      <a:pt x="918" y="404"/>
                      <a:pt x="922" y="405"/>
                      <a:pt x="926" y="405"/>
                    </a:cubicBezTo>
                    <a:cubicBezTo>
                      <a:pt x="918" y="406"/>
                      <a:pt x="910" y="407"/>
                      <a:pt x="902" y="409"/>
                    </a:cubicBezTo>
                    <a:cubicBezTo>
                      <a:pt x="892" y="410"/>
                      <a:pt x="886" y="414"/>
                      <a:pt x="879" y="420"/>
                    </a:cubicBezTo>
                    <a:cubicBezTo>
                      <a:pt x="878" y="421"/>
                      <a:pt x="876" y="425"/>
                      <a:pt x="878" y="425"/>
                    </a:cubicBezTo>
                    <a:cubicBezTo>
                      <a:pt x="879" y="425"/>
                      <a:pt x="880" y="426"/>
                      <a:pt x="880" y="426"/>
                    </a:cubicBezTo>
                    <a:cubicBezTo>
                      <a:pt x="871" y="430"/>
                      <a:pt x="858" y="427"/>
                      <a:pt x="848" y="429"/>
                    </a:cubicBezTo>
                    <a:cubicBezTo>
                      <a:pt x="848" y="430"/>
                      <a:pt x="847" y="430"/>
                      <a:pt x="847" y="430"/>
                    </a:cubicBezTo>
                    <a:cubicBezTo>
                      <a:pt x="847" y="430"/>
                      <a:pt x="847" y="430"/>
                      <a:pt x="847" y="429"/>
                    </a:cubicBezTo>
                    <a:cubicBezTo>
                      <a:pt x="848" y="429"/>
                      <a:pt x="848" y="428"/>
                      <a:pt x="847" y="428"/>
                    </a:cubicBezTo>
                    <a:cubicBezTo>
                      <a:pt x="842" y="427"/>
                      <a:pt x="840" y="425"/>
                      <a:pt x="841" y="421"/>
                    </a:cubicBezTo>
                    <a:cubicBezTo>
                      <a:pt x="841" y="420"/>
                      <a:pt x="842" y="420"/>
                      <a:pt x="843" y="419"/>
                    </a:cubicBezTo>
                    <a:cubicBezTo>
                      <a:pt x="846" y="417"/>
                      <a:pt x="844" y="409"/>
                      <a:pt x="841" y="412"/>
                    </a:cubicBezTo>
                    <a:cubicBezTo>
                      <a:pt x="839" y="413"/>
                      <a:pt x="837" y="415"/>
                      <a:pt x="835" y="415"/>
                    </a:cubicBezTo>
                    <a:cubicBezTo>
                      <a:pt x="834" y="415"/>
                      <a:pt x="834" y="412"/>
                      <a:pt x="835" y="411"/>
                    </a:cubicBezTo>
                    <a:cubicBezTo>
                      <a:pt x="835" y="409"/>
                      <a:pt x="832" y="405"/>
                      <a:pt x="830" y="408"/>
                    </a:cubicBezTo>
                    <a:cubicBezTo>
                      <a:pt x="825" y="416"/>
                      <a:pt x="820" y="424"/>
                      <a:pt x="814" y="432"/>
                    </a:cubicBezTo>
                    <a:cubicBezTo>
                      <a:pt x="814" y="433"/>
                      <a:pt x="813" y="434"/>
                      <a:pt x="814" y="436"/>
                    </a:cubicBezTo>
                    <a:cubicBezTo>
                      <a:pt x="812" y="436"/>
                      <a:pt x="810" y="437"/>
                      <a:pt x="808" y="438"/>
                    </a:cubicBezTo>
                    <a:cubicBezTo>
                      <a:pt x="808" y="438"/>
                      <a:pt x="807" y="439"/>
                      <a:pt x="806" y="439"/>
                    </a:cubicBezTo>
                    <a:cubicBezTo>
                      <a:pt x="803" y="441"/>
                      <a:pt x="800" y="443"/>
                      <a:pt x="797" y="445"/>
                    </a:cubicBezTo>
                    <a:cubicBezTo>
                      <a:pt x="783" y="453"/>
                      <a:pt x="770" y="449"/>
                      <a:pt x="757" y="452"/>
                    </a:cubicBezTo>
                    <a:cubicBezTo>
                      <a:pt x="755" y="453"/>
                      <a:pt x="750" y="456"/>
                      <a:pt x="752" y="458"/>
                    </a:cubicBezTo>
                    <a:cubicBezTo>
                      <a:pt x="752" y="458"/>
                      <a:pt x="752" y="459"/>
                      <a:pt x="753" y="459"/>
                    </a:cubicBezTo>
                    <a:cubicBezTo>
                      <a:pt x="744" y="460"/>
                      <a:pt x="734" y="460"/>
                      <a:pt x="729" y="468"/>
                    </a:cubicBezTo>
                    <a:cubicBezTo>
                      <a:pt x="722" y="480"/>
                      <a:pt x="722" y="458"/>
                      <a:pt x="721" y="456"/>
                    </a:cubicBezTo>
                    <a:cubicBezTo>
                      <a:pt x="720" y="451"/>
                      <a:pt x="715" y="451"/>
                      <a:pt x="712" y="450"/>
                    </a:cubicBezTo>
                    <a:cubicBezTo>
                      <a:pt x="709" y="450"/>
                      <a:pt x="705" y="456"/>
                      <a:pt x="707" y="456"/>
                    </a:cubicBezTo>
                    <a:cubicBezTo>
                      <a:pt x="719" y="457"/>
                      <a:pt x="716" y="467"/>
                      <a:pt x="715" y="475"/>
                    </a:cubicBezTo>
                    <a:cubicBezTo>
                      <a:pt x="715" y="476"/>
                      <a:pt x="715" y="476"/>
                      <a:pt x="715" y="476"/>
                    </a:cubicBezTo>
                    <a:cubicBezTo>
                      <a:pt x="721" y="478"/>
                      <a:pt x="725" y="479"/>
                      <a:pt x="729" y="474"/>
                    </a:cubicBezTo>
                    <a:cubicBezTo>
                      <a:pt x="739" y="465"/>
                      <a:pt x="746" y="467"/>
                      <a:pt x="759" y="464"/>
                    </a:cubicBezTo>
                    <a:cubicBezTo>
                      <a:pt x="760" y="463"/>
                      <a:pt x="765" y="460"/>
                      <a:pt x="763" y="458"/>
                    </a:cubicBezTo>
                    <a:cubicBezTo>
                      <a:pt x="763" y="458"/>
                      <a:pt x="763" y="458"/>
                      <a:pt x="763" y="457"/>
                    </a:cubicBezTo>
                    <a:cubicBezTo>
                      <a:pt x="771" y="458"/>
                      <a:pt x="779" y="458"/>
                      <a:pt x="785" y="456"/>
                    </a:cubicBezTo>
                    <a:cubicBezTo>
                      <a:pt x="792" y="452"/>
                      <a:pt x="798" y="448"/>
                      <a:pt x="805" y="444"/>
                    </a:cubicBezTo>
                    <a:cubicBezTo>
                      <a:pt x="805" y="444"/>
                      <a:pt x="805" y="445"/>
                      <a:pt x="805" y="445"/>
                    </a:cubicBezTo>
                    <a:cubicBezTo>
                      <a:pt x="809" y="446"/>
                      <a:pt x="813" y="448"/>
                      <a:pt x="818" y="449"/>
                    </a:cubicBezTo>
                    <a:cubicBezTo>
                      <a:pt x="816" y="459"/>
                      <a:pt x="807" y="466"/>
                      <a:pt x="803" y="476"/>
                    </a:cubicBezTo>
                    <a:cubicBezTo>
                      <a:pt x="802" y="481"/>
                      <a:pt x="809" y="477"/>
                      <a:pt x="810" y="475"/>
                    </a:cubicBezTo>
                    <a:cubicBezTo>
                      <a:pt x="812" y="469"/>
                      <a:pt x="816" y="464"/>
                      <a:pt x="820" y="459"/>
                    </a:cubicBezTo>
                    <a:cubicBezTo>
                      <a:pt x="822" y="454"/>
                      <a:pt x="824" y="449"/>
                      <a:pt x="825" y="444"/>
                    </a:cubicBezTo>
                    <a:cubicBezTo>
                      <a:pt x="825" y="443"/>
                      <a:pt x="824" y="442"/>
                      <a:pt x="823" y="442"/>
                    </a:cubicBezTo>
                    <a:cubicBezTo>
                      <a:pt x="820" y="442"/>
                      <a:pt x="817" y="441"/>
                      <a:pt x="814" y="440"/>
                    </a:cubicBezTo>
                    <a:cubicBezTo>
                      <a:pt x="815" y="440"/>
                      <a:pt x="815" y="440"/>
                      <a:pt x="816" y="440"/>
                    </a:cubicBezTo>
                    <a:cubicBezTo>
                      <a:pt x="818" y="439"/>
                      <a:pt x="821" y="435"/>
                      <a:pt x="820" y="434"/>
                    </a:cubicBezTo>
                    <a:cubicBezTo>
                      <a:pt x="823" y="429"/>
                      <a:pt x="827" y="424"/>
                      <a:pt x="830" y="419"/>
                    </a:cubicBezTo>
                    <a:cubicBezTo>
                      <a:pt x="830" y="420"/>
                      <a:pt x="831" y="422"/>
                      <a:pt x="833" y="422"/>
                    </a:cubicBezTo>
                    <a:cubicBezTo>
                      <a:pt x="834" y="423"/>
                      <a:pt x="834" y="423"/>
                      <a:pt x="835" y="423"/>
                    </a:cubicBezTo>
                    <a:cubicBezTo>
                      <a:pt x="834" y="425"/>
                      <a:pt x="834" y="428"/>
                      <a:pt x="834" y="432"/>
                    </a:cubicBezTo>
                    <a:cubicBezTo>
                      <a:pt x="834" y="432"/>
                      <a:pt x="834" y="432"/>
                      <a:pt x="835" y="432"/>
                    </a:cubicBezTo>
                    <a:cubicBezTo>
                      <a:pt x="844" y="434"/>
                      <a:pt x="838" y="436"/>
                      <a:pt x="838" y="443"/>
                    </a:cubicBezTo>
                    <a:cubicBezTo>
                      <a:pt x="839" y="444"/>
                      <a:pt x="839" y="447"/>
                      <a:pt x="841" y="448"/>
                    </a:cubicBezTo>
                    <a:cubicBezTo>
                      <a:pt x="844" y="450"/>
                      <a:pt x="854" y="452"/>
                      <a:pt x="843" y="459"/>
                    </a:cubicBezTo>
                    <a:cubicBezTo>
                      <a:pt x="836" y="463"/>
                      <a:pt x="830" y="468"/>
                      <a:pt x="826" y="475"/>
                    </a:cubicBezTo>
                    <a:close/>
                    <a:moveTo>
                      <a:pt x="702" y="162"/>
                    </a:moveTo>
                    <a:cubicBezTo>
                      <a:pt x="704" y="170"/>
                      <a:pt x="707" y="177"/>
                      <a:pt x="708" y="185"/>
                    </a:cubicBezTo>
                    <a:cubicBezTo>
                      <a:pt x="706" y="179"/>
                      <a:pt x="704" y="173"/>
                      <a:pt x="703" y="167"/>
                    </a:cubicBezTo>
                    <a:cubicBezTo>
                      <a:pt x="703" y="165"/>
                      <a:pt x="702" y="164"/>
                      <a:pt x="702" y="162"/>
                    </a:cubicBezTo>
                    <a:close/>
                    <a:moveTo>
                      <a:pt x="907" y="195"/>
                    </a:moveTo>
                    <a:cubicBezTo>
                      <a:pt x="892" y="192"/>
                      <a:pt x="877" y="188"/>
                      <a:pt x="862" y="193"/>
                    </a:cubicBezTo>
                    <a:cubicBezTo>
                      <a:pt x="869" y="175"/>
                      <a:pt x="886" y="162"/>
                      <a:pt x="892" y="143"/>
                    </a:cubicBezTo>
                    <a:cubicBezTo>
                      <a:pt x="892" y="142"/>
                      <a:pt x="893" y="135"/>
                      <a:pt x="891" y="136"/>
                    </a:cubicBezTo>
                    <a:cubicBezTo>
                      <a:pt x="888" y="138"/>
                      <a:pt x="885" y="139"/>
                      <a:pt x="881" y="141"/>
                    </a:cubicBezTo>
                    <a:cubicBezTo>
                      <a:pt x="883" y="136"/>
                      <a:pt x="883" y="130"/>
                      <a:pt x="882" y="124"/>
                    </a:cubicBezTo>
                    <a:cubicBezTo>
                      <a:pt x="882" y="124"/>
                      <a:pt x="881" y="122"/>
                      <a:pt x="880" y="122"/>
                    </a:cubicBezTo>
                    <a:cubicBezTo>
                      <a:pt x="880" y="122"/>
                      <a:pt x="880" y="122"/>
                      <a:pt x="880" y="122"/>
                    </a:cubicBezTo>
                    <a:cubicBezTo>
                      <a:pt x="881" y="113"/>
                      <a:pt x="881" y="104"/>
                      <a:pt x="878" y="96"/>
                    </a:cubicBezTo>
                    <a:cubicBezTo>
                      <a:pt x="884" y="100"/>
                      <a:pt x="888" y="105"/>
                      <a:pt x="892" y="111"/>
                    </a:cubicBezTo>
                    <a:cubicBezTo>
                      <a:pt x="893" y="113"/>
                      <a:pt x="895" y="113"/>
                      <a:pt x="896" y="112"/>
                    </a:cubicBezTo>
                    <a:cubicBezTo>
                      <a:pt x="899" y="107"/>
                      <a:pt x="901" y="102"/>
                      <a:pt x="902" y="97"/>
                    </a:cubicBezTo>
                    <a:cubicBezTo>
                      <a:pt x="904" y="100"/>
                      <a:pt x="906" y="103"/>
                      <a:pt x="907" y="105"/>
                    </a:cubicBezTo>
                    <a:cubicBezTo>
                      <a:pt x="908" y="106"/>
                      <a:pt x="908" y="107"/>
                      <a:pt x="909" y="107"/>
                    </a:cubicBezTo>
                    <a:cubicBezTo>
                      <a:pt x="911" y="117"/>
                      <a:pt x="915" y="126"/>
                      <a:pt x="912" y="138"/>
                    </a:cubicBezTo>
                    <a:cubicBezTo>
                      <a:pt x="910" y="145"/>
                      <a:pt x="909" y="152"/>
                      <a:pt x="908" y="159"/>
                    </a:cubicBezTo>
                    <a:cubicBezTo>
                      <a:pt x="907" y="169"/>
                      <a:pt x="903" y="184"/>
                      <a:pt x="907" y="195"/>
                    </a:cubicBezTo>
                    <a:close/>
                    <a:moveTo>
                      <a:pt x="892" y="259"/>
                    </a:moveTo>
                    <a:cubicBezTo>
                      <a:pt x="888" y="264"/>
                      <a:pt x="885" y="270"/>
                      <a:pt x="883" y="276"/>
                    </a:cubicBezTo>
                    <a:cubicBezTo>
                      <a:pt x="881" y="275"/>
                      <a:pt x="878" y="275"/>
                      <a:pt x="876" y="275"/>
                    </a:cubicBezTo>
                    <a:cubicBezTo>
                      <a:pt x="882" y="270"/>
                      <a:pt x="887" y="265"/>
                      <a:pt x="892" y="259"/>
                    </a:cubicBezTo>
                    <a:close/>
                    <a:moveTo>
                      <a:pt x="877" y="472"/>
                    </a:moveTo>
                    <a:cubicBezTo>
                      <a:pt x="876" y="474"/>
                      <a:pt x="875" y="477"/>
                      <a:pt x="874" y="479"/>
                    </a:cubicBezTo>
                    <a:cubicBezTo>
                      <a:pt x="867" y="483"/>
                      <a:pt x="866" y="481"/>
                      <a:pt x="871" y="472"/>
                    </a:cubicBezTo>
                    <a:cubicBezTo>
                      <a:pt x="873" y="470"/>
                      <a:pt x="874" y="466"/>
                      <a:pt x="871" y="467"/>
                    </a:cubicBezTo>
                    <a:cubicBezTo>
                      <a:pt x="858" y="472"/>
                      <a:pt x="845" y="468"/>
                      <a:pt x="834" y="474"/>
                    </a:cubicBezTo>
                    <a:cubicBezTo>
                      <a:pt x="833" y="473"/>
                      <a:pt x="832" y="473"/>
                      <a:pt x="831" y="473"/>
                    </a:cubicBezTo>
                    <a:cubicBezTo>
                      <a:pt x="835" y="466"/>
                      <a:pt x="844" y="463"/>
                      <a:pt x="849" y="457"/>
                    </a:cubicBezTo>
                    <a:cubicBezTo>
                      <a:pt x="850" y="457"/>
                      <a:pt x="852" y="457"/>
                      <a:pt x="854" y="456"/>
                    </a:cubicBezTo>
                    <a:cubicBezTo>
                      <a:pt x="861" y="450"/>
                      <a:pt x="870" y="444"/>
                      <a:pt x="880" y="441"/>
                    </a:cubicBezTo>
                    <a:cubicBezTo>
                      <a:pt x="876" y="449"/>
                      <a:pt x="874" y="458"/>
                      <a:pt x="881" y="465"/>
                    </a:cubicBezTo>
                    <a:cubicBezTo>
                      <a:pt x="880" y="467"/>
                      <a:pt x="878" y="470"/>
                      <a:pt x="877" y="472"/>
                    </a:cubicBezTo>
                    <a:close/>
                    <a:moveTo>
                      <a:pt x="934" y="415"/>
                    </a:moveTo>
                    <a:cubicBezTo>
                      <a:pt x="931" y="417"/>
                      <a:pt x="929" y="414"/>
                      <a:pt x="925" y="414"/>
                    </a:cubicBezTo>
                    <a:cubicBezTo>
                      <a:pt x="911" y="416"/>
                      <a:pt x="901" y="426"/>
                      <a:pt x="890" y="434"/>
                    </a:cubicBezTo>
                    <a:cubicBezTo>
                      <a:pt x="892" y="431"/>
                      <a:pt x="887" y="430"/>
                      <a:pt x="885" y="433"/>
                    </a:cubicBezTo>
                    <a:cubicBezTo>
                      <a:pt x="885" y="433"/>
                      <a:pt x="885" y="433"/>
                      <a:pt x="885" y="433"/>
                    </a:cubicBezTo>
                    <a:cubicBezTo>
                      <a:pt x="885" y="433"/>
                      <a:pt x="885" y="433"/>
                      <a:pt x="885" y="433"/>
                    </a:cubicBezTo>
                    <a:cubicBezTo>
                      <a:pt x="873" y="436"/>
                      <a:pt x="863" y="442"/>
                      <a:pt x="854" y="449"/>
                    </a:cubicBezTo>
                    <a:cubicBezTo>
                      <a:pt x="854" y="448"/>
                      <a:pt x="854" y="447"/>
                      <a:pt x="854" y="445"/>
                    </a:cubicBezTo>
                    <a:cubicBezTo>
                      <a:pt x="854" y="445"/>
                      <a:pt x="854" y="444"/>
                      <a:pt x="854" y="444"/>
                    </a:cubicBezTo>
                    <a:cubicBezTo>
                      <a:pt x="847" y="444"/>
                      <a:pt x="844" y="441"/>
                      <a:pt x="845" y="436"/>
                    </a:cubicBezTo>
                    <a:cubicBezTo>
                      <a:pt x="845" y="436"/>
                      <a:pt x="846" y="436"/>
                      <a:pt x="847" y="436"/>
                    </a:cubicBezTo>
                    <a:cubicBezTo>
                      <a:pt x="862" y="432"/>
                      <a:pt x="878" y="438"/>
                      <a:pt x="890" y="425"/>
                    </a:cubicBezTo>
                    <a:cubicBezTo>
                      <a:pt x="891" y="424"/>
                      <a:pt x="893" y="420"/>
                      <a:pt x="890" y="420"/>
                    </a:cubicBezTo>
                    <a:cubicBezTo>
                      <a:pt x="889" y="420"/>
                      <a:pt x="888" y="420"/>
                      <a:pt x="888" y="420"/>
                    </a:cubicBezTo>
                    <a:cubicBezTo>
                      <a:pt x="899" y="413"/>
                      <a:pt x="911" y="416"/>
                      <a:pt x="923" y="413"/>
                    </a:cubicBezTo>
                    <a:cubicBezTo>
                      <a:pt x="932" y="411"/>
                      <a:pt x="940" y="408"/>
                      <a:pt x="948" y="405"/>
                    </a:cubicBezTo>
                    <a:cubicBezTo>
                      <a:pt x="955" y="404"/>
                      <a:pt x="961" y="403"/>
                      <a:pt x="966" y="401"/>
                    </a:cubicBezTo>
                    <a:cubicBezTo>
                      <a:pt x="987" y="394"/>
                      <a:pt x="1001" y="382"/>
                      <a:pt x="1022" y="390"/>
                    </a:cubicBezTo>
                    <a:cubicBezTo>
                      <a:pt x="1021" y="391"/>
                      <a:pt x="1019" y="393"/>
                      <a:pt x="1018" y="394"/>
                    </a:cubicBezTo>
                    <a:cubicBezTo>
                      <a:pt x="1017" y="394"/>
                      <a:pt x="1017" y="394"/>
                      <a:pt x="1017" y="394"/>
                    </a:cubicBezTo>
                    <a:cubicBezTo>
                      <a:pt x="1015" y="394"/>
                      <a:pt x="1015" y="394"/>
                      <a:pt x="1016" y="395"/>
                    </a:cubicBezTo>
                    <a:cubicBezTo>
                      <a:pt x="1008" y="402"/>
                      <a:pt x="1001" y="410"/>
                      <a:pt x="990" y="410"/>
                    </a:cubicBezTo>
                    <a:cubicBezTo>
                      <a:pt x="988" y="410"/>
                      <a:pt x="983" y="415"/>
                      <a:pt x="986" y="416"/>
                    </a:cubicBezTo>
                    <a:cubicBezTo>
                      <a:pt x="984" y="417"/>
                      <a:pt x="981" y="417"/>
                      <a:pt x="979" y="417"/>
                    </a:cubicBezTo>
                    <a:cubicBezTo>
                      <a:pt x="977" y="417"/>
                      <a:pt x="974" y="419"/>
                      <a:pt x="974" y="421"/>
                    </a:cubicBezTo>
                    <a:cubicBezTo>
                      <a:pt x="966" y="422"/>
                      <a:pt x="958" y="422"/>
                      <a:pt x="950" y="421"/>
                    </a:cubicBezTo>
                    <a:cubicBezTo>
                      <a:pt x="951" y="420"/>
                      <a:pt x="951" y="419"/>
                      <a:pt x="952" y="418"/>
                    </a:cubicBezTo>
                    <a:cubicBezTo>
                      <a:pt x="952" y="417"/>
                      <a:pt x="952" y="416"/>
                      <a:pt x="951" y="415"/>
                    </a:cubicBezTo>
                    <a:cubicBezTo>
                      <a:pt x="943" y="410"/>
                      <a:pt x="943" y="411"/>
                      <a:pt x="934" y="415"/>
                    </a:cubicBezTo>
                    <a:close/>
                    <a:moveTo>
                      <a:pt x="974" y="448"/>
                    </a:moveTo>
                    <a:cubicBezTo>
                      <a:pt x="962" y="446"/>
                      <a:pt x="951" y="445"/>
                      <a:pt x="939" y="443"/>
                    </a:cubicBezTo>
                    <a:cubicBezTo>
                      <a:pt x="942" y="438"/>
                      <a:pt x="945" y="433"/>
                      <a:pt x="948" y="428"/>
                    </a:cubicBezTo>
                    <a:cubicBezTo>
                      <a:pt x="957" y="428"/>
                      <a:pt x="967" y="428"/>
                      <a:pt x="976" y="427"/>
                    </a:cubicBezTo>
                    <a:cubicBezTo>
                      <a:pt x="977" y="427"/>
                      <a:pt x="978" y="427"/>
                      <a:pt x="979" y="426"/>
                    </a:cubicBezTo>
                    <a:cubicBezTo>
                      <a:pt x="979" y="426"/>
                      <a:pt x="979" y="426"/>
                      <a:pt x="979" y="426"/>
                    </a:cubicBezTo>
                    <a:cubicBezTo>
                      <a:pt x="985" y="430"/>
                      <a:pt x="992" y="433"/>
                      <a:pt x="999" y="436"/>
                    </a:cubicBezTo>
                    <a:cubicBezTo>
                      <a:pt x="991" y="440"/>
                      <a:pt x="983" y="442"/>
                      <a:pt x="975" y="446"/>
                    </a:cubicBezTo>
                    <a:cubicBezTo>
                      <a:pt x="975" y="447"/>
                      <a:pt x="974" y="447"/>
                      <a:pt x="974" y="448"/>
                    </a:cubicBezTo>
                    <a:close/>
                    <a:moveTo>
                      <a:pt x="1024" y="473"/>
                    </a:moveTo>
                    <a:cubicBezTo>
                      <a:pt x="1024" y="473"/>
                      <a:pt x="1024" y="473"/>
                      <a:pt x="1024" y="473"/>
                    </a:cubicBezTo>
                    <a:cubicBezTo>
                      <a:pt x="1018" y="475"/>
                      <a:pt x="1014" y="476"/>
                      <a:pt x="1008" y="479"/>
                    </a:cubicBezTo>
                    <a:cubicBezTo>
                      <a:pt x="1006" y="479"/>
                      <a:pt x="1006" y="481"/>
                      <a:pt x="1007" y="482"/>
                    </a:cubicBezTo>
                    <a:cubicBezTo>
                      <a:pt x="1007" y="482"/>
                      <a:pt x="1006" y="482"/>
                      <a:pt x="1005" y="482"/>
                    </a:cubicBezTo>
                    <a:cubicBezTo>
                      <a:pt x="992" y="487"/>
                      <a:pt x="977" y="487"/>
                      <a:pt x="962" y="485"/>
                    </a:cubicBezTo>
                    <a:cubicBezTo>
                      <a:pt x="976" y="482"/>
                      <a:pt x="988" y="477"/>
                      <a:pt x="986" y="468"/>
                    </a:cubicBezTo>
                    <a:cubicBezTo>
                      <a:pt x="992" y="465"/>
                      <a:pt x="997" y="463"/>
                      <a:pt x="1002" y="460"/>
                    </a:cubicBezTo>
                    <a:cubicBezTo>
                      <a:pt x="1003" y="460"/>
                      <a:pt x="1004" y="458"/>
                      <a:pt x="1004" y="457"/>
                    </a:cubicBezTo>
                    <a:cubicBezTo>
                      <a:pt x="1005" y="457"/>
                      <a:pt x="1006" y="458"/>
                      <a:pt x="1007" y="457"/>
                    </a:cubicBezTo>
                    <a:cubicBezTo>
                      <a:pt x="1011" y="456"/>
                      <a:pt x="1014" y="454"/>
                      <a:pt x="1016" y="452"/>
                    </a:cubicBezTo>
                    <a:cubicBezTo>
                      <a:pt x="1016" y="453"/>
                      <a:pt x="1016" y="454"/>
                      <a:pt x="1016" y="454"/>
                    </a:cubicBezTo>
                    <a:cubicBezTo>
                      <a:pt x="1016" y="457"/>
                      <a:pt x="1020" y="458"/>
                      <a:pt x="1022" y="458"/>
                    </a:cubicBezTo>
                    <a:cubicBezTo>
                      <a:pt x="1026" y="458"/>
                      <a:pt x="1031" y="457"/>
                      <a:pt x="1035" y="457"/>
                    </a:cubicBezTo>
                    <a:cubicBezTo>
                      <a:pt x="1029" y="460"/>
                      <a:pt x="1024" y="464"/>
                      <a:pt x="1024" y="473"/>
                    </a:cubicBezTo>
                    <a:close/>
                    <a:moveTo>
                      <a:pt x="1069" y="478"/>
                    </a:moveTo>
                    <a:cubicBezTo>
                      <a:pt x="1062" y="480"/>
                      <a:pt x="1056" y="482"/>
                      <a:pt x="1049" y="485"/>
                    </a:cubicBezTo>
                    <a:cubicBezTo>
                      <a:pt x="1049" y="484"/>
                      <a:pt x="1048" y="483"/>
                      <a:pt x="1048" y="482"/>
                    </a:cubicBezTo>
                    <a:cubicBezTo>
                      <a:pt x="1048" y="480"/>
                      <a:pt x="1046" y="479"/>
                      <a:pt x="1044" y="478"/>
                    </a:cubicBezTo>
                    <a:cubicBezTo>
                      <a:pt x="1041" y="478"/>
                      <a:pt x="1039" y="478"/>
                      <a:pt x="1038" y="477"/>
                    </a:cubicBezTo>
                    <a:cubicBezTo>
                      <a:pt x="1038" y="477"/>
                      <a:pt x="1038" y="476"/>
                      <a:pt x="1038" y="476"/>
                    </a:cubicBezTo>
                    <a:cubicBezTo>
                      <a:pt x="1038" y="473"/>
                      <a:pt x="1035" y="471"/>
                      <a:pt x="1032" y="472"/>
                    </a:cubicBezTo>
                    <a:cubicBezTo>
                      <a:pt x="1032" y="472"/>
                      <a:pt x="1032" y="472"/>
                      <a:pt x="1032" y="472"/>
                    </a:cubicBezTo>
                    <a:cubicBezTo>
                      <a:pt x="1033" y="465"/>
                      <a:pt x="1039" y="462"/>
                      <a:pt x="1047" y="461"/>
                    </a:cubicBezTo>
                    <a:cubicBezTo>
                      <a:pt x="1045" y="462"/>
                      <a:pt x="1044" y="464"/>
                      <a:pt x="1043" y="464"/>
                    </a:cubicBezTo>
                    <a:cubicBezTo>
                      <a:pt x="1042" y="466"/>
                      <a:pt x="1044" y="468"/>
                      <a:pt x="1045" y="469"/>
                    </a:cubicBezTo>
                    <a:cubicBezTo>
                      <a:pt x="1053" y="472"/>
                      <a:pt x="1061" y="475"/>
                      <a:pt x="1069" y="478"/>
                    </a:cubicBezTo>
                    <a:close/>
                    <a:moveTo>
                      <a:pt x="1050" y="458"/>
                    </a:moveTo>
                    <a:cubicBezTo>
                      <a:pt x="1049" y="457"/>
                      <a:pt x="1049" y="457"/>
                      <a:pt x="1049" y="457"/>
                    </a:cubicBezTo>
                    <a:cubicBezTo>
                      <a:pt x="1041" y="452"/>
                      <a:pt x="1032" y="452"/>
                      <a:pt x="1024" y="452"/>
                    </a:cubicBezTo>
                    <a:cubicBezTo>
                      <a:pt x="1024" y="450"/>
                      <a:pt x="1024" y="447"/>
                      <a:pt x="1024" y="445"/>
                    </a:cubicBezTo>
                    <a:cubicBezTo>
                      <a:pt x="1025" y="442"/>
                      <a:pt x="1019" y="439"/>
                      <a:pt x="1017" y="441"/>
                    </a:cubicBezTo>
                    <a:cubicBezTo>
                      <a:pt x="1013" y="446"/>
                      <a:pt x="1008" y="450"/>
                      <a:pt x="1002" y="452"/>
                    </a:cubicBezTo>
                    <a:cubicBezTo>
                      <a:pt x="1001" y="452"/>
                      <a:pt x="1001" y="453"/>
                      <a:pt x="1001" y="454"/>
                    </a:cubicBezTo>
                    <a:cubicBezTo>
                      <a:pt x="994" y="451"/>
                      <a:pt x="986" y="450"/>
                      <a:pt x="979" y="449"/>
                    </a:cubicBezTo>
                    <a:cubicBezTo>
                      <a:pt x="988" y="444"/>
                      <a:pt x="997" y="442"/>
                      <a:pt x="1005" y="436"/>
                    </a:cubicBezTo>
                    <a:cubicBezTo>
                      <a:pt x="1006" y="435"/>
                      <a:pt x="1009" y="432"/>
                      <a:pt x="1007" y="431"/>
                    </a:cubicBezTo>
                    <a:cubicBezTo>
                      <a:pt x="1001" y="428"/>
                      <a:pt x="994" y="425"/>
                      <a:pt x="988" y="422"/>
                    </a:cubicBezTo>
                    <a:cubicBezTo>
                      <a:pt x="991" y="422"/>
                      <a:pt x="994" y="421"/>
                      <a:pt x="997" y="419"/>
                    </a:cubicBezTo>
                    <a:cubicBezTo>
                      <a:pt x="998" y="418"/>
                      <a:pt x="1002" y="414"/>
                      <a:pt x="1000" y="413"/>
                    </a:cubicBezTo>
                    <a:cubicBezTo>
                      <a:pt x="1007" y="409"/>
                      <a:pt x="1013" y="403"/>
                      <a:pt x="1019" y="398"/>
                    </a:cubicBezTo>
                    <a:cubicBezTo>
                      <a:pt x="1020" y="398"/>
                      <a:pt x="1020" y="398"/>
                      <a:pt x="1021" y="398"/>
                    </a:cubicBezTo>
                    <a:cubicBezTo>
                      <a:pt x="1031" y="400"/>
                      <a:pt x="1043" y="401"/>
                      <a:pt x="1054" y="397"/>
                    </a:cubicBezTo>
                    <a:cubicBezTo>
                      <a:pt x="1064" y="394"/>
                      <a:pt x="1072" y="386"/>
                      <a:pt x="1082" y="384"/>
                    </a:cubicBezTo>
                    <a:cubicBezTo>
                      <a:pt x="1080" y="388"/>
                      <a:pt x="1077" y="391"/>
                      <a:pt x="1073" y="394"/>
                    </a:cubicBezTo>
                    <a:cubicBezTo>
                      <a:pt x="1051" y="397"/>
                      <a:pt x="1030" y="405"/>
                      <a:pt x="1008" y="409"/>
                    </a:cubicBezTo>
                    <a:cubicBezTo>
                      <a:pt x="1003" y="410"/>
                      <a:pt x="1008" y="416"/>
                      <a:pt x="1011" y="415"/>
                    </a:cubicBezTo>
                    <a:cubicBezTo>
                      <a:pt x="1030" y="411"/>
                      <a:pt x="1050" y="405"/>
                      <a:pt x="1069" y="401"/>
                    </a:cubicBezTo>
                    <a:cubicBezTo>
                      <a:pt x="1071" y="403"/>
                      <a:pt x="1073" y="403"/>
                      <a:pt x="1074" y="403"/>
                    </a:cubicBezTo>
                    <a:cubicBezTo>
                      <a:pt x="1075" y="402"/>
                      <a:pt x="1076" y="401"/>
                      <a:pt x="1078" y="400"/>
                    </a:cubicBezTo>
                    <a:cubicBezTo>
                      <a:pt x="1081" y="400"/>
                      <a:pt x="1085" y="399"/>
                      <a:pt x="1089" y="399"/>
                    </a:cubicBezTo>
                    <a:cubicBezTo>
                      <a:pt x="1087" y="400"/>
                      <a:pt x="1085" y="401"/>
                      <a:pt x="1083" y="401"/>
                    </a:cubicBezTo>
                    <a:cubicBezTo>
                      <a:pt x="1081" y="402"/>
                      <a:pt x="1081" y="404"/>
                      <a:pt x="1083" y="405"/>
                    </a:cubicBezTo>
                    <a:cubicBezTo>
                      <a:pt x="1077" y="406"/>
                      <a:pt x="1072" y="408"/>
                      <a:pt x="1066" y="411"/>
                    </a:cubicBezTo>
                    <a:cubicBezTo>
                      <a:pt x="1058" y="415"/>
                      <a:pt x="1056" y="421"/>
                      <a:pt x="1046" y="422"/>
                    </a:cubicBezTo>
                    <a:cubicBezTo>
                      <a:pt x="1041" y="422"/>
                      <a:pt x="1046" y="428"/>
                      <a:pt x="1049" y="428"/>
                    </a:cubicBezTo>
                    <a:cubicBezTo>
                      <a:pt x="1050" y="428"/>
                      <a:pt x="1052" y="427"/>
                      <a:pt x="1053" y="427"/>
                    </a:cubicBezTo>
                    <a:cubicBezTo>
                      <a:pt x="1058" y="430"/>
                      <a:pt x="1063" y="431"/>
                      <a:pt x="1068" y="434"/>
                    </a:cubicBezTo>
                    <a:cubicBezTo>
                      <a:pt x="1062" y="439"/>
                      <a:pt x="1056" y="445"/>
                      <a:pt x="1053" y="453"/>
                    </a:cubicBezTo>
                    <a:cubicBezTo>
                      <a:pt x="1053" y="453"/>
                      <a:pt x="1053" y="454"/>
                      <a:pt x="1054" y="455"/>
                    </a:cubicBezTo>
                    <a:cubicBezTo>
                      <a:pt x="1052" y="455"/>
                      <a:pt x="1051" y="456"/>
                      <a:pt x="1050" y="458"/>
                    </a:cubicBezTo>
                    <a:close/>
                    <a:moveTo>
                      <a:pt x="1087" y="421"/>
                    </a:moveTo>
                    <a:cubicBezTo>
                      <a:pt x="1085" y="423"/>
                      <a:pt x="1089" y="426"/>
                      <a:pt x="1091" y="426"/>
                    </a:cubicBezTo>
                    <a:cubicBezTo>
                      <a:pt x="1095" y="427"/>
                      <a:pt x="1099" y="427"/>
                      <a:pt x="1102" y="428"/>
                    </a:cubicBezTo>
                    <a:cubicBezTo>
                      <a:pt x="1093" y="433"/>
                      <a:pt x="1086" y="439"/>
                      <a:pt x="1077" y="445"/>
                    </a:cubicBezTo>
                    <a:cubicBezTo>
                      <a:pt x="1072" y="449"/>
                      <a:pt x="1067" y="452"/>
                      <a:pt x="1062" y="453"/>
                    </a:cubicBezTo>
                    <a:cubicBezTo>
                      <a:pt x="1066" y="447"/>
                      <a:pt x="1070" y="442"/>
                      <a:pt x="1076" y="437"/>
                    </a:cubicBezTo>
                    <a:cubicBezTo>
                      <a:pt x="1077" y="436"/>
                      <a:pt x="1075" y="434"/>
                      <a:pt x="1074" y="434"/>
                    </a:cubicBezTo>
                    <a:cubicBezTo>
                      <a:pt x="1069" y="430"/>
                      <a:pt x="1064" y="428"/>
                      <a:pt x="1058" y="426"/>
                    </a:cubicBezTo>
                    <a:cubicBezTo>
                      <a:pt x="1061" y="425"/>
                      <a:pt x="1063" y="423"/>
                      <a:pt x="1066" y="421"/>
                    </a:cubicBezTo>
                    <a:cubicBezTo>
                      <a:pt x="1075" y="413"/>
                      <a:pt x="1084" y="412"/>
                      <a:pt x="1095" y="410"/>
                    </a:cubicBezTo>
                    <a:cubicBezTo>
                      <a:pt x="1097" y="411"/>
                      <a:pt x="1098" y="412"/>
                      <a:pt x="1099" y="412"/>
                    </a:cubicBezTo>
                    <a:cubicBezTo>
                      <a:pt x="1095" y="415"/>
                      <a:pt x="1091" y="418"/>
                      <a:pt x="1087" y="421"/>
                    </a:cubicBezTo>
                    <a:close/>
                  </a:path>
                </a:pathLst>
              </a:custGeom>
              <a:solidFill>
                <a:schemeClr val="bg1">
                  <a:alpha val="51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01" name="Freeform 92"/>
              <p:cNvSpPr>
                <a:spLocks noEditPoints="1"/>
              </p:cNvSpPr>
              <p:nvPr/>
            </p:nvSpPr>
            <p:spPr bwMode="auto">
              <a:xfrm flipH="1">
                <a:off x="7425583" y="-1476469"/>
                <a:ext cx="848367" cy="1050263"/>
              </a:xfrm>
              <a:custGeom>
                <a:avLst/>
                <a:gdLst>
                  <a:gd name="T0" fmla="*/ 103 w 1259"/>
                  <a:gd name="T1" fmla="*/ 520 h 1558"/>
                  <a:gd name="T2" fmla="*/ 247 w 1259"/>
                  <a:gd name="T3" fmla="*/ 484 h 1558"/>
                  <a:gd name="T4" fmla="*/ 131 w 1259"/>
                  <a:gd name="T5" fmla="*/ 523 h 1558"/>
                  <a:gd name="T6" fmla="*/ 263 w 1259"/>
                  <a:gd name="T7" fmla="*/ 735 h 1558"/>
                  <a:gd name="T8" fmla="*/ 43 w 1259"/>
                  <a:gd name="T9" fmla="*/ 649 h 1558"/>
                  <a:gd name="T10" fmla="*/ 208 w 1259"/>
                  <a:gd name="T11" fmla="*/ 768 h 1558"/>
                  <a:gd name="T12" fmla="*/ 492 w 1259"/>
                  <a:gd name="T13" fmla="*/ 508 h 1558"/>
                  <a:gd name="T14" fmla="*/ 633 w 1259"/>
                  <a:gd name="T15" fmla="*/ 353 h 1558"/>
                  <a:gd name="T16" fmla="*/ 747 w 1259"/>
                  <a:gd name="T17" fmla="*/ 545 h 1558"/>
                  <a:gd name="T18" fmla="*/ 461 w 1259"/>
                  <a:gd name="T19" fmla="*/ 1558 h 1558"/>
                  <a:gd name="T20" fmla="*/ 843 w 1259"/>
                  <a:gd name="T21" fmla="*/ 791 h 1558"/>
                  <a:gd name="T22" fmla="*/ 1065 w 1259"/>
                  <a:gd name="T23" fmla="*/ 579 h 1558"/>
                  <a:gd name="T24" fmla="*/ 1126 w 1259"/>
                  <a:gd name="T25" fmla="*/ 370 h 1558"/>
                  <a:gd name="T26" fmla="*/ 1103 w 1259"/>
                  <a:gd name="T27" fmla="*/ 203 h 1558"/>
                  <a:gd name="T28" fmla="*/ 817 w 1259"/>
                  <a:gd name="T29" fmla="*/ 73 h 1558"/>
                  <a:gd name="T30" fmla="*/ 582 w 1259"/>
                  <a:gd name="T31" fmla="*/ 64 h 1558"/>
                  <a:gd name="T32" fmla="*/ 305 w 1259"/>
                  <a:gd name="T33" fmla="*/ 96 h 1558"/>
                  <a:gd name="T34" fmla="*/ 148 w 1259"/>
                  <a:gd name="T35" fmla="*/ 275 h 1558"/>
                  <a:gd name="T36" fmla="*/ 70 w 1259"/>
                  <a:gd name="T37" fmla="*/ 458 h 1558"/>
                  <a:gd name="T38" fmla="*/ 251 w 1259"/>
                  <a:gd name="T39" fmla="*/ 482 h 1558"/>
                  <a:gd name="T40" fmla="*/ 370 w 1259"/>
                  <a:gd name="T41" fmla="*/ 420 h 1558"/>
                  <a:gd name="T42" fmla="*/ 320 w 1259"/>
                  <a:gd name="T43" fmla="*/ 734 h 1558"/>
                  <a:gd name="T44" fmla="*/ 652 w 1259"/>
                  <a:gd name="T45" fmla="*/ 537 h 1558"/>
                  <a:gd name="T46" fmla="*/ 567 w 1259"/>
                  <a:gd name="T47" fmla="*/ 456 h 1558"/>
                  <a:gd name="T48" fmla="*/ 492 w 1259"/>
                  <a:gd name="T49" fmla="*/ 324 h 1558"/>
                  <a:gd name="T50" fmla="*/ 893 w 1259"/>
                  <a:gd name="T51" fmla="*/ 612 h 1558"/>
                  <a:gd name="T52" fmla="*/ 942 w 1259"/>
                  <a:gd name="T53" fmla="*/ 552 h 1558"/>
                  <a:gd name="T54" fmla="*/ 979 w 1259"/>
                  <a:gd name="T55" fmla="*/ 469 h 1558"/>
                  <a:gd name="T56" fmla="*/ 995 w 1259"/>
                  <a:gd name="T57" fmla="*/ 309 h 1558"/>
                  <a:gd name="T58" fmla="*/ 1125 w 1259"/>
                  <a:gd name="T59" fmla="*/ 713 h 1558"/>
                  <a:gd name="T60" fmla="*/ 765 w 1259"/>
                  <a:gd name="T61" fmla="*/ 664 h 1558"/>
                  <a:gd name="T62" fmla="*/ 1054 w 1259"/>
                  <a:gd name="T63" fmla="*/ 571 h 1558"/>
                  <a:gd name="T64" fmla="*/ 1193 w 1259"/>
                  <a:gd name="T65" fmla="*/ 438 h 1558"/>
                  <a:gd name="T66" fmla="*/ 1069 w 1259"/>
                  <a:gd name="T67" fmla="*/ 518 h 1558"/>
                  <a:gd name="T68" fmla="*/ 1024 w 1259"/>
                  <a:gd name="T69" fmla="*/ 284 h 1558"/>
                  <a:gd name="T70" fmla="*/ 1117 w 1259"/>
                  <a:gd name="T71" fmla="*/ 324 h 1558"/>
                  <a:gd name="T72" fmla="*/ 1076 w 1259"/>
                  <a:gd name="T73" fmla="*/ 197 h 1558"/>
                  <a:gd name="T74" fmla="*/ 923 w 1259"/>
                  <a:gd name="T75" fmla="*/ 280 h 1558"/>
                  <a:gd name="T76" fmla="*/ 898 w 1259"/>
                  <a:gd name="T77" fmla="*/ 185 h 1558"/>
                  <a:gd name="T78" fmla="*/ 870 w 1259"/>
                  <a:gd name="T79" fmla="*/ 158 h 1558"/>
                  <a:gd name="T80" fmla="*/ 607 w 1259"/>
                  <a:gd name="T81" fmla="*/ 99 h 1558"/>
                  <a:gd name="T82" fmla="*/ 670 w 1259"/>
                  <a:gd name="T83" fmla="*/ 155 h 1558"/>
                  <a:gd name="T84" fmla="*/ 790 w 1259"/>
                  <a:gd name="T85" fmla="*/ 69 h 1558"/>
                  <a:gd name="T86" fmla="*/ 736 w 1259"/>
                  <a:gd name="T87" fmla="*/ 136 h 1558"/>
                  <a:gd name="T88" fmla="*/ 836 w 1259"/>
                  <a:gd name="T89" fmla="*/ 377 h 1558"/>
                  <a:gd name="T90" fmla="*/ 873 w 1259"/>
                  <a:gd name="T91" fmla="*/ 474 h 1558"/>
                  <a:gd name="T92" fmla="*/ 746 w 1259"/>
                  <a:gd name="T93" fmla="*/ 202 h 1558"/>
                  <a:gd name="T94" fmla="*/ 661 w 1259"/>
                  <a:gd name="T95" fmla="*/ 342 h 1558"/>
                  <a:gd name="T96" fmla="*/ 488 w 1259"/>
                  <a:gd name="T97" fmla="*/ 104 h 1558"/>
                  <a:gd name="T98" fmla="*/ 219 w 1259"/>
                  <a:gd name="T99" fmla="*/ 278 h 1558"/>
                  <a:gd name="T100" fmla="*/ 198 w 1259"/>
                  <a:gd name="T101" fmla="*/ 222 h 1558"/>
                  <a:gd name="T102" fmla="*/ 318 w 1259"/>
                  <a:gd name="T103" fmla="*/ 102 h 1558"/>
                  <a:gd name="T104" fmla="*/ 423 w 1259"/>
                  <a:gd name="T105" fmla="*/ 129 h 1558"/>
                  <a:gd name="T106" fmla="*/ 320 w 1259"/>
                  <a:gd name="T107" fmla="*/ 290 h 1558"/>
                  <a:gd name="T108" fmla="*/ 428 w 1259"/>
                  <a:gd name="T109" fmla="*/ 364 h 1558"/>
                  <a:gd name="T110" fmla="*/ 414 w 1259"/>
                  <a:gd name="T111" fmla="*/ 145 h 1558"/>
                  <a:gd name="T112" fmla="*/ 580 w 1259"/>
                  <a:gd name="T113" fmla="*/ 158 h 1558"/>
                  <a:gd name="T114" fmla="*/ 496 w 1259"/>
                  <a:gd name="T115" fmla="*/ 415 h 1558"/>
                  <a:gd name="T116" fmla="*/ 415 w 1259"/>
                  <a:gd name="T117" fmla="*/ 459 h 1558"/>
                  <a:gd name="T118" fmla="*/ 417 w 1259"/>
                  <a:gd name="T119" fmla="*/ 412 h 1558"/>
                  <a:gd name="T120" fmla="*/ 377 w 1259"/>
                  <a:gd name="T121" fmla="*/ 141 h 1558"/>
                  <a:gd name="T122" fmla="*/ 234 w 1259"/>
                  <a:gd name="T123" fmla="*/ 444 h 15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259" h="1558">
                    <a:moveTo>
                      <a:pt x="2" y="446"/>
                    </a:moveTo>
                    <a:cubicBezTo>
                      <a:pt x="12" y="450"/>
                      <a:pt x="9" y="457"/>
                      <a:pt x="13" y="463"/>
                    </a:cubicBezTo>
                    <a:cubicBezTo>
                      <a:pt x="14" y="465"/>
                      <a:pt x="15" y="466"/>
                      <a:pt x="17" y="466"/>
                    </a:cubicBezTo>
                    <a:cubicBezTo>
                      <a:pt x="21" y="468"/>
                      <a:pt x="10" y="483"/>
                      <a:pt x="8" y="486"/>
                    </a:cubicBezTo>
                    <a:cubicBezTo>
                      <a:pt x="7" y="486"/>
                      <a:pt x="7" y="486"/>
                      <a:pt x="7" y="486"/>
                    </a:cubicBezTo>
                    <a:cubicBezTo>
                      <a:pt x="5" y="490"/>
                      <a:pt x="12" y="488"/>
                      <a:pt x="13" y="486"/>
                    </a:cubicBezTo>
                    <a:cubicBezTo>
                      <a:pt x="22" y="485"/>
                      <a:pt x="22" y="485"/>
                      <a:pt x="22" y="485"/>
                    </a:cubicBezTo>
                    <a:cubicBezTo>
                      <a:pt x="10" y="493"/>
                      <a:pt x="25" y="503"/>
                      <a:pt x="25" y="520"/>
                    </a:cubicBezTo>
                    <a:cubicBezTo>
                      <a:pt x="25" y="523"/>
                      <a:pt x="30" y="520"/>
                      <a:pt x="31" y="519"/>
                    </a:cubicBezTo>
                    <a:cubicBezTo>
                      <a:pt x="34" y="516"/>
                      <a:pt x="38" y="513"/>
                      <a:pt x="41" y="511"/>
                    </a:cubicBezTo>
                    <a:cubicBezTo>
                      <a:pt x="50" y="518"/>
                      <a:pt x="63" y="512"/>
                      <a:pt x="74" y="517"/>
                    </a:cubicBezTo>
                    <a:cubicBezTo>
                      <a:pt x="82" y="520"/>
                      <a:pt x="86" y="524"/>
                      <a:pt x="92" y="525"/>
                    </a:cubicBezTo>
                    <a:cubicBezTo>
                      <a:pt x="82" y="526"/>
                      <a:pt x="70" y="525"/>
                      <a:pt x="62" y="525"/>
                    </a:cubicBezTo>
                    <a:cubicBezTo>
                      <a:pt x="51" y="524"/>
                      <a:pt x="40" y="523"/>
                      <a:pt x="30" y="525"/>
                    </a:cubicBezTo>
                    <a:cubicBezTo>
                      <a:pt x="27" y="525"/>
                      <a:pt x="24" y="528"/>
                      <a:pt x="26" y="530"/>
                    </a:cubicBezTo>
                    <a:cubicBezTo>
                      <a:pt x="34" y="539"/>
                      <a:pt x="34" y="548"/>
                      <a:pt x="43" y="549"/>
                    </a:cubicBezTo>
                    <a:cubicBezTo>
                      <a:pt x="42" y="551"/>
                      <a:pt x="42" y="553"/>
                      <a:pt x="41" y="557"/>
                    </a:cubicBezTo>
                    <a:cubicBezTo>
                      <a:pt x="41" y="559"/>
                      <a:pt x="42" y="560"/>
                      <a:pt x="44" y="560"/>
                    </a:cubicBezTo>
                    <a:cubicBezTo>
                      <a:pt x="56" y="558"/>
                      <a:pt x="68" y="556"/>
                      <a:pt x="80" y="554"/>
                    </a:cubicBezTo>
                    <a:cubicBezTo>
                      <a:pt x="86" y="554"/>
                      <a:pt x="92" y="553"/>
                      <a:pt x="98" y="553"/>
                    </a:cubicBezTo>
                    <a:cubicBezTo>
                      <a:pt x="107" y="552"/>
                      <a:pt x="91" y="562"/>
                      <a:pt x="92" y="562"/>
                    </a:cubicBezTo>
                    <a:cubicBezTo>
                      <a:pt x="89" y="563"/>
                      <a:pt x="84" y="566"/>
                      <a:pt x="83" y="569"/>
                    </a:cubicBezTo>
                    <a:cubicBezTo>
                      <a:pt x="79" y="578"/>
                      <a:pt x="60" y="575"/>
                      <a:pt x="52" y="576"/>
                    </a:cubicBezTo>
                    <a:cubicBezTo>
                      <a:pt x="48" y="577"/>
                      <a:pt x="45" y="582"/>
                      <a:pt x="50" y="582"/>
                    </a:cubicBezTo>
                    <a:cubicBezTo>
                      <a:pt x="63" y="582"/>
                      <a:pt x="75" y="587"/>
                      <a:pt x="88" y="587"/>
                    </a:cubicBezTo>
                    <a:cubicBezTo>
                      <a:pt x="100" y="587"/>
                      <a:pt x="112" y="581"/>
                      <a:pt x="125" y="580"/>
                    </a:cubicBezTo>
                    <a:cubicBezTo>
                      <a:pt x="129" y="580"/>
                      <a:pt x="132" y="574"/>
                      <a:pt x="126" y="574"/>
                    </a:cubicBezTo>
                    <a:cubicBezTo>
                      <a:pt x="112" y="575"/>
                      <a:pt x="99" y="581"/>
                      <a:pt x="85" y="581"/>
                    </a:cubicBezTo>
                    <a:cubicBezTo>
                      <a:pt x="82" y="581"/>
                      <a:pt x="79" y="580"/>
                      <a:pt x="75" y="580"/>
                    </a:cubicBezTo>
                    <a:cubicBezTo>
                      <a:pt x="78" y="580"/>
                      <a:pt x="81" y="580"/>
                      <a:pt x="84" y="580"/>
                    </a:cubicBezTo>
                    <a:cubicBezTo>
                      <a:pt x="85" y="580"/>
                      <a:pt x="88" y="578"/>
                      <a:pt x="88" y="576"/>
                    </a:cubicBezTo>
                    <a:cubicBezTo>
                      <a:pt x="90" y="561"/>
                      <a:pt x="111" y="566"/>
                      <a:pt x="108" y="549"/>
                    </a:cubicBezTo>
                    <a:cubicBezTo>
                      <a:pt x="108" y="547"/>
                      <a:pt x="106" y="547"/>
                      <a:pt x="105" y="547"/>
                    </a:cubicBezTo>
                    <a:cubicBezTo>
                      <a:pt x="93" y="547"/>
                      <a:pt x="81" y="549"/>
                      <a:pt x="69" y="550"/>
                    </a:cubicBezTo>
                    <a:cubicBezTo>
                      <a:pt x="67" y="550"/>
                      <a:pt x="39" y="555"/>
                      <a:pt x="52" y="548"/>
                    </a:cubicBezTo>
                    <a:cubicBezTo>
                      <a:pt x="55" y="547"/>
                      <a:pt x="56" y="542"/>
                      <a:pt x="52" y="543"/>
                    </a:cubicBezTo>
                    <a:cubicBezTo>
                      <a:pt x="42" y="544"/>
                      <a:pt x="39" y="537"/>
                      <a:pt x="35" y="530"/>
                    </a:cubicBezTo>
                    <a:cubicBezTo>
                      <a:pt x="60" y="529"/>
                      <a:pt x="94" y="539"/>
                      <a:pt x="113" y="521"/>
                    </a:cubicBezTo>
                    <a:cubicBezTo>
                      <a:pt x="117" y="517"/>
                      <a:pt x="110" y="516"/>
                      <a:pt x="107" y="519"/>
                    </a:cubicBezTo>
                    <a:cubicBezTo>
                      <a:pt x="107" y="519"/>
                      <a:pt x="106" y="520"/>
                      <a:pt x="106" y="520"/>
                    </a:cubicBezTo>
                    <a:cubicBezTo>
                      <a:pt x="106" y="520"/>
                      <a:pt x="105" y="519"/>
                      <a:pt x="103" y="520"/>
                    </a:cubicBezTo>
                    <a:cubicBezTo>
                      <a:pt x="87" y="524"/>
                      <a:pt x="87" y="512"/>
                      <a:pt x="75" y="510"/>
                    </a:cubicBezTo>
                    <a:cubicBezTo>
                      <a:pt x="67" y="509"/>
                      <a:pt x="52" y="512"/>
                      <a:pt x="46" y="505"/>
                    </a:cubicBezTo>
                    <a:cubicBezTo>
                      <a:pt x="45" y="504"/>
                      <a:pt x="42" y="505"/>
                      <a:pt x="41" y="506"/>
                    </a:cubicBezTo>
                    <a:cubicBezTo>
                      <a:pt x="38" y="509"/>
                      <a:pt x="35" y="511"/>
                      <a:pt x="31" y="514"/>
                    </a:cubicBezTo>
                    <a:cubicBezTo>
                      <a:pt x="29" y="503"/>
                      <a:pt x="17" y="490"/>
                      <a:pt x="31" y="485"/>
                    </a:cubicBezTo>
                    <a:cubicBezTo>
                      <a:pt x="32" y="485"/>
                      <a:pt x="36" y="483"/>
                      <a:pt x="34" y="481"/>
                    </a:cubicBezTo>
                    <a:cubicBezTo>
                      <a:pt x="30" y="476"/>
                      <a:pt x="25" y="475"/>
                      <a:pt x="19" y="477"/>
                    </a:cubicBezTo>
                    <a:cubicBezTo>
                      <a:pt x="22" y="473"/>
                      <a:pt x="24" y="469"/>
                      <a:pt x="27" y="464"/>
                    </a:cubicBezTo>
                    <a:cubicBezTo>
                      <a:pt x="28" y="464"/>
                      <a:pt x="27" y="463"/>
                      <a:pt x="26" y="463"/>
                    </a:cubicBezTo>
                    <a:cubicBezTo>
                      <a:pt x="13" y="458"/>
                      <a:pt x="22" y="451"/>
                      <a:pt x="15" y="445"/>
                    </a:cubicBezTo>
                    <a:cubicBezTo>
                      <a:pt x="6" y="438"/>
                      <a:pt x="36" y="442"/>
                      <a:pt x="41" y="443"/>
                    </a:cubicBezTo>
                    <a:cubicBezTo>
                      <a:pt x="57" y="445"/>
                      <a:pt x="71" y="445"/>
                      <a:pt x="84" y="436"/>
                    </a:cubicBezTo>
                    <a:cubicBezTo>
                      <a:pt x="85" y="435"/>
                      <a:pt x="87" y="433"/>
                      <a:pt x="84" y="433"/>
                    </a:cubicBezTo>
                    <a:cubicBezTo>
                      <a:pt x="70" y="433"/>
                      <a:pt x="59" y="434"/>
                      <a:pt x="46" y="427"/>
                    </a:cubicBezTo>
                    <a:cubicBezTo>
                      <a:pt x="41" y="424"/>
                      <a:pt x="37" y="422"/>
                      <a:pt x="33" y="421"/>
                    </a:cubicBezTo>
                    <a:cubicBezTo>
                      <a:pt x="59" y="414"/>
                      <a:pt x="90" y="422"/>
                      <a:pt x="117" y="419"/>
                    </a:cubicBezTo>
                    <a:cubicBezTo>
                      <a:pt x="128" y="418"/>
                      <a:pt x="140" y="419"/>
                      <a:pt x="150" y="416"/>
                    </a:cubicBezTo>
                    <a:cubicBezTo>
                      <a:pt x="154" y="418"/>
                      <a:pt x="157" y="420"/>
                      <a:pt x="160" y="422"/>
                    </a:cubicBezTo>
                    <a:cubicBezTo>
                      <a:pt x="155" y="423"/>
                      <a:pt x="151" y="424"/>
                      <a:pt x="146" y="426"/>
                    </a:cubicBezTo>
                    <a:cubicBezTo>
                      <a:pt x="145" y="427"/>
                      <a:pt x="142" y="430"/>
                      <a:pt x="145" y="431"/>
                    </a:cubicBezTo>
                    <a:cubicBezTo>
                      <a:pt x="158" y="435"/>
                      <a:pt x="167" y="445"/>
                      <a:pt x="178" y="452"/>
                    </a:cubicBezTo>
                    <a:cubicBezTo>
                      <a:pt x="182" y="455"/>
                      <a:pt x="187" y="458"/>
                      <a:pt x="192" y="459"/>
                    </a:cubicBezTo>
                    <a:cubicBezTo>
                      <a:pt x="198" y="461"/>
                      <a:pt x="201" y="463"/>
                      <a:pt x="205" y="466"/>
                    </a:cubicBezTo>
                    <a:cubicBezTo>
                      <a:pt x="197" y="470"/>
                      <a:pt x="188" y="473"/>
                      <a:pt x="179" y="476"/>
                    </a:cubicBezTo>
                    <a:cubicBezTo>
                      <a:pt x="177" y="477"/>
                      <a:pt x="175" y="480"/>
                      <a:pt x="178" y="481"/>
                    </a:cubicBezTo>
                    <a:cubicBezTo>
                      <a:pt x="187" y="484"/>
                      <a:pt x="197" y="487"/>
                      <a:pt x="206" y="491"/>
                    </a:cubicBezTo>
                    <a:cubicBezTo>
                      <a:pt x="207" y="491"/>
                      <a:pt x="207" y="491"/>
                      <a:pt x="207" y="491"/>
                    </a:cubicBezTo>
                    <a:cubicBezTo>
                      <a:pt x="206" y="492"/>
                      <a:pt x="204" y="494"/>
                      <a:pt x="203" y="495"/>
                    </a:cubicBezTo>
                    <a:cubicBezTo>
                      <a:pt x="201" y="497"/>
                      <a:pt x="202" y="499"/>
                      <a:pt x="204" y="500"/>
                    </a:cubicBezTo>
                    <a:cubicBezTo>
                      <a:pt x="238" y="505"/>
                      <a:pt x="269" y="504"/>
                      <a:pt x="304" y="503"/>
                    </a:cubicBezTo>
                    <a:cubicBezTo>
                      <a:pt x="315" y="503"/>
                      <a:pt x="331" y="507"/>
                      <a:pt x="342" y="503"/>
                    </a:cubicBezTo>
                    <a:cubicBezTo>
                      <a:pt x="354" y="498"/>
                      <a:pt x="363" y="489"/>
                      <a:pt x="374" y="482"/>
                    </a:cubicBezTo>
                    <a:cubicBezTo>
                      <a:pt x="379" y="480"/>
                      <a:pt x="376" y="475"/>
                      <a:pt x="372" y="477"/>
                    </a:cubicBezTo>
                    <a:cubicBezTo>
                      <a:pt x="360" y="484"/>
                      <a:pt x="350" y="496"/>
                      <a:pt x="337" y="498"/>
                    </a:cubicBezTo>
                    <a:cubicBezTo>
                      <a:pt x="324" y="499"/>
                      <a:pt x="310" y="497"/>
                      <a:pt x="298" y="497"/>
                    </a:cubicBezTo>
                    <a:cubicBezTo>
                      <a:pt x="268" y="498"/>
                      <a:pt x="241" y="498"/>
                      <a:pt x="211" y="494"/>
                    </a:cubicBezTo>
                    <a:cubicBezTo>
                      <a:pt x="215" y="488"/>
                      <a:pt x="215" y="483"/>
                      <a:pt x="224" y="483"/>
                    </a:cubicBezTo>
                    <a:cubicBezTo>
                      <a:pt x="226" y="483"/>
                      <a:pt x="229" y="481"/>
                      <a:pt x="229" y="479"/>
                    </a:cubicBezTo>
                    <a:cubicBezTo>
                      <a:pt x="229" y="479"/>
                      <a:pt x="229" y="479"/>
                      <a:pt x="229" y="479"/>
                    </a:cubicBezTo>
                    <a:cubicBezTo>
                      <a:pt x="234" y="480"/>
                      <a:pt x="240" y="482"/>
                      <a:pt x="245" y="484"/>
                    </a:cubicBezTo>
                    <a:cubicBezTo>
                      <a:pt x="246" y="484"/>
                      <a:pt x="246" y="484"/>
                      <a:pt x="247" y="484"/>
                    </a:cubicBezTo>
                    <a:cubicBezTo>
                      <a:pt x="246" y="485"/>
                      <a:pt x="246" y="487"/>
                      <a:pt x="248" y="487"/>
                    </a:cubicBezTo>
                    <a:cubicBezTo>
                      <a:pt x="272" y="497"/>
                      <a:pt x="299" y="489"/>
                      <a:pt x="325" y="488"/>
                    </a:cubicBezTo>
                    <a:cubicBezTo>
                      <a:pt x="325" y="488"/>
                      <a:pt x="325" y="488"/>
                      <a:pt x="326" y="488"/>
                    </a:cubicBezTo>
                    <a:cubicBezTo>
                      <a:pt x="327" y="488"/>
                      <a:pt x="329" y="488"/>
                      <a:pt x="330" y="488"/>
                    </a:cubicBezTo>
                    <a:cubicBezTo>
                      <a:pt x="334" y="488"/>
                      <a:pt x="330" y="481"/>
                      <a:pt x="327" y="481"/>
                    </a:cubicBezTo>
                    <a:cubicBezTo>
                      <a:pt x="322" y="481"/>
                      <a:pt x="275" y="478"/>
                      <a:pt x="280" y="469"/>
                    </a:cubicBezTo>
                    <a:cubicBezTo>
                      <a:pt x="281" y="467"/>
                      <a:pt x="278" y="464"/>
                      <a:pt x="277" y="463"/>
                    </a:cubicBezTo>
                    <a:cubicBezTo>
                      <a:pt x="273" y="462"/>
                      <a:pt x="270" y="460"/>
                      <a:pt x="266" y="459"/>
                    </a:cubicBezTo>
                    <a:cubicBezTo>
                      <a:pt x="286" y="453"/>
                      <a:pt x="306" y="452"/>
                      <a:pt x="326" y="449"/>
                    </a:cubicBezTo>
                    <a:cubicBezTo>
                      <a:pt x="329" y="449"/>
                      <a:pt x="329" y="446"/>
                      <a:pt x="328" y="445"/>
                    </a:cubicBezTo>
                    <a:cubicBezTo>
                      <a:pt x="322" y="437"/>
                      <a:pt x="305" y="409"/>
                      <a:pt x="326" y="423"/>
                    </a:cubicBezTo>
                    <a:cubicBezTo>
                      <a:pt x="327" y="424"/>
                      <a:pt x="329" y="424"/>
                      <a:pt x="330" y="423"/>
                    </a:cubicBezTo>
                    <a:cubicBezTo>
                      <a:pt x="340" y="414"/>
                      <a:pt x="363" y="438"/>
                      <a:pt x="371" y="443"/>
                    </a:cubicBezTo>
                    <a:cubicBezTo>
                      <a:pt x="372" y="444"/>
                      <a:pt x="374" y="444"/>
                      <a:pt x="374" y="444"/>
                    </a:cubicBezTo>
                    <a:cubicBezTo>
                      <a:pt x="376" y="450"/>
                      <a:pt x="376" y="456"/>
                      <a:pt x="370" y="460"/>
                    </a:cubicBezTo>
                    <a:cubicBezTo>
                      <a:pt x="369" y="461"/>
                      <a:pt x="370" y="463"/>
                      <a:pt x="371" y="464"/>
                    </a:cubicBezTo>
                    <a:cubicBezTo>
                      <a:pt x="378" y="472"/>
                      <a:pt x="379" y="482"/>
                      <a:pt x="388" y="488"/>
                    </a:cubicBezTo>
                    <a:cubicBezTo>
                      <a:pt x="388" y="488"/>
                      <a:pt x="388" y="488"/>
                      <a:pt x="388" y="488"/>
                    </a:cubicBezTo>
                    <a:cubicBezTo>
                      <a:pt x="385" y="503"/>
                      <a:pt x="346" y="507"/>
                      <a:pt x="333" y="514"/>
                    </a:cubicBezTo>
                    <a:cubicBezTo>
                      <a:pt x="325" y="518"/>
                      <a:pt x="318" y="525"/>
                      <a:pt x="312" y="532"/>
                    </a:cubicBezTo>
                    <a:cubicBezTo>
                      <a:pt x="309" y="536"/>
                      <a:pt x="296" y="562"/>
                      <a:pt x="288" y="552"/>
                    </a:cubicBezTo>
                    <a:cubicBezTo>
                      <a:pt x="288" y="551"/>
                      <a:pt x="286" y="551"/>
                      <a:pt x="285" y="552"/>
                    </a:cubicBezTo>
                    <a:cubicBezTo>
                      <a:pt x="280" y="554"/>
                      <a:pt x="276" y="556"/>
                      <a:pt x="272" y="559"/>
                    </a:cubicBezTo>
                    <a:cubicBezTo>
                      <a:pt x="271" y="558"/>
                      <a:pt x="271" y="556"/>
                      <a:pt x="270" y="554"/>
                    </a:cubicBezTo>
                    <a:cubicBezTo>
                      <a:pt x="269" y="552"/>
                      <a:pt x="267" y="553"/>
                      <a:pt x="265" y="553"/>
                    </a:cubicBezTo>
                    <a:cubicBezTo>
                      <a:pt x="260" y="556"/>
                      <a:pt x="254" y="540"/>
                      <a:pt x="246" y="542"/>
                    </a:cubicBezTo>
                    <a:cubicBezTo>
                      <a:pt x="240" y="544"/>
                      <a:pt x="237" y="548"/>
                      <a:pt x="234" y="553"/>
                    </a:cubicBezTo>
                    <a:cubicBezTo>
                      <a:pt x="231" y="548"/>
                      <a:pt x="227" y="542"/>
                      <a:pt x="225" y="541"/>
                    </a:cubicBezTo>
                    <a:cubicBezTo>
                      <a:pt x="220" y="540"/>
                      <a:pt x="215" y="539"/>
                      <a:pt x="211" y="538"/>
                    </a:cubicBezTo>
                    <a:cubicBezTo>
                      <a:pt x="201" y="535"/>
                      <a:pt x="196" y="533"/>
                      <a:pt x="196" y="522"/>
                    </a:cubicBezTo>
                    <a:cubicBezTo>
                      <a:pt x="196" y="518"/>
                      <a:pt x="198" y="510"/>
                      <a:pt x="194" y="507"/>
                    </a:cubicBezTo>
                    <a:cubicBezTo>
                      <a:pt x="189" y="503"/>
                      <a:pt x="182" y="507"/>
                      <a:pt x="179" y="511"/>
                    </a:cubicBezTo>
                    <a:cubicBezTo>
                      <a:pt x="170" y="524"/>
                      <a:pt x="153" y="517"/>
                      <a:pt x="139" y="520"/>
                    </a:cubicBezTo>
                    <a:cubicBezTo>
                      <a:pt x="147" y="503"/>
                      <a:pt x="147" y="480"/>
                      <a:pt x="163" y="469"/>
                    </a:cubicBezTo>
                    <a:cubicBezTo>
                      <a:pt x="165" y="468"/>
                      <a:pt x="166" y="466"/>
                      <a:pt x="163" y="465"/>
                    </a:cubicBezTo>
                    <a:cubicBezTo>
                      <a:pt x="130" y="461"/>
                      <a:pt x="95" y="473"/>
                      <a:pt x="69" y="447"/>
                    </a:cubicBezTo>
                    <a:cubicBezTo>
                      <a:pt x="67" y="445"/>
                      <a:pt x="62" y="448"/>
                      <a:pt x="62" y="450"/>
                    </a:cubicBezTo>
                    <a:cubicBezTo>
                      <a:pt x="61" y="478"/>
                      <a:pt x="83" y="477"/>
                      <a:pt x="104" y="471"/>
                    </a:cubicBezTo>
                    <a:cubicBezTo>
                      <a:pt x="105" y="471"/>
                      <a:pt x="105" y="470"/>
                      <a:pt x="106" y="470"/>
                    </a:cubicBezTo>
                    <a:cubicBezTo>
                      <a:pt x="122" y="471"/>
                      <a:pt x="138" y="469"/>
                      <a:pt x="154" y="470"/>
                    </a:cubicBezTo>
                    <a:cubicBezTo>
                      <a:pt x="140" y="484"/>
                      <a:pt x="141" y="506"/>
                      <a:pt x="131" y="523"/>
                    </a:cubicBezTo>
                    <a:cubicBezTo>
                      <a:pt x="130" y="526"/>
                      <a:pt x="132" y="526"/>
                      <a:pt x="134" y="526"/>
                    </a:cubicBezTo>
                    <a:cubicBezTo>
                      <a:pt x="146" y="521"/>
                      <a:pt x="162" y="531"/>
                      <a:pt x="173" y="523"/>
                    </a:cubicBezTo>
                    <a:cubicBezTo>
                      <a:pt x="175" y="521"/>
                      <a:pt x="180" y="520"/>
                      <a:pt x="182" y="517"/>
                    </a:cubicBezTo>
                    <a:cubicBezTo>
                      <a:pt x="189" y="506"/>
                      <a:pt x="189" y="526"/>
                      <a:pt x="189" y="529"/>
                    </a:cubicBezTo>
                    <a:cubicBezTo>
                      <a:pt x="189" y="539"/>
                      <a:pt x="198" y="540"/>
                      <a:pt x="206" y="543"/>
                    </a:cubicBezTo>
                    <a:cubicBezTo>
                      <a:pt x="210" y="544"/>
                      <a:pt x="215" y="546"/>
                      <a:pt x="219" y="547"/>
                    </a:cubicBezTo>
                    <a:cubicBezTo>
                      <a:pt x="221" y="547"/>
                      <a:pt x="229" y="560"/>
                      <a:pt x="231" y="562"/>
                    </a:cubicBezTo>
                    <a:cubicBezTo>
                      <a:pt x="233" y="564"/>
                      <a:pt x="237" y="561"/>
                      <a:pt x="238" y="559"/>
                    </a:cubicBezTo>
                    <a:cubicBezTo>
                      <a:pt x="246" y="544"/>
                      <a:pt x="249" y="550"/>
                      <a:pt x="258" y="560"/>
                    </a:cubicBezTo>
                    <a:cubicBezTo>
                      <a:pt x="259" y="561"/>
                      <a:pt x="261" y="560"/>
                      <a:pt x="262" y="560"/>
                    </a:cubicBezTo>
                    <a:cubicBezTo>
                      <a:pt x="262" y="560"/>
                      <a:pt x="263" y="559"/>
                      <a:pt x="263" y="559"/>
                    </a:cubicBezTo>
                    <a:cubicBezTo>
                      <a:pt x="264" y="562"/>
                      <a:pt x="265" y="564"/>
                      <a:pt x="266" y="567"/>
                    </a:cubicBezTo>
                    <a:cubicBezTo>
                      <a:pt x="267" y="569"/>
                      <a:pt x="271" y="567"/>
                      <a:pt x="272" y="566"/>
                    </a:cubicBezTo>
                    <a:cubicBezTo>
                      <a:pt x="282" y="555"/>
                      <a:pt x="288" y="568"/>
                      <a:pt x="297" y="561"/>
                    </a:cubicBezTo>
                    <a:cubicBezTo>
                      <a:pt x="311" y="550"/>
                      <a:pt x="317" y="532"/>
                      <a:pt x="332" y="520"/>
                    </a:cubicBezTo>
                    <a:cubicBezTo>
                      <a:pt x="347" y="508"/>
                      <a:pt x="387" y="512"/>
                      <a:pt x="394" y="489"/>
                    </a:cubicBezTo>
                    <a:cubicBezTo>
                      <a:pt x="395" y="489"/>
                      <a:pt x="395" y="489"/>
                      <a:pt x="395" y="489"/>
                    </a:cubicBezTo>
                    <a:cubicBezTo>
                      <a:pt x="396" y="483"/>
                      <a:pt x="397" y="479"/>
                      <a:pt x="394" y="474"/>
                    </a:cubicBezTo>
                    <a:cubicBezTo>
                      <a:pt x="405" y="476"/>
                      <a:pt x="416" y="474"/>
                      <a:pt x="425" y="479"/>
                    </a:cubicBezTo>
                    <a:cubicBezTo>
                      <a:pt x="426" y="485"/>
                      <a:pt x="431" y="489"/>
                      <a:pt x="436" y="492"/>
                    </a:cubicBezTo>
                    <a:cubicBezTo>
                      <a:pt x="435" y="492"/>
                      <a:pt x="435" y="493"/>
                      <a:pt x="434" y="493"/>
                    </a:cubicBezTo>
                    <a:cubicBezTo>
                      <a:pt x="424" y="510"/>
                      <a:pt x="413" y="525"/>
                      <a:pt x="408" y="545"/>
                    </a:cubicBezTo>
                    <a:cubicBezTo>
                      <a:pt x="402" y="571"/>
                      <a:pt x="396" y="594"/>
                      <a:pt x="384" y="619"/>
                    </a:cubicBezTo>
                    <a:cubicBezTo>
                      <a:pt x="372" y="642"/>
                      <a:pt x="358" y="664"/>
                      <a:pt x="342" y="684"/>
                    </a:cubicBezTo>
                    <a:cubicBezTo>
                      <a:pt x="332" y="696"/>
                      <a:pt x="324" y="708"/>
                      <a:pt x="321" y="723"/>
                    </a:cubicBezTo>
                    <a:cubicBezTo>
                      <a:pt x="320" y="722"/>
                      <a:pt x="318" y="721"/>
                      <a:pt x="317" y="719"/>
                    </a:cubicBezTo>
                    <a:cubicBezTo>
                      <a:pt x="315" y="717"/>
                      <a:pt x="310" y="720"/>
                      <a:pt x="310" y="723"/>
                    </a:cubicBezTo>
                    <a:cubicBezTo>
                      <a:pt x="311" y="730"/>
                      <a:pt x="311" y="736"/>
                      <a:pt x="309" y="743"/>
                    </a:cubicBezTo>
                    <a:cubicBezTo>
                      <a:pt x="309" y="742"/>
                      <a:pt x="308" y="742"/>
                      <a:pt x="306" y="741"/>
                    </a:cubicBezTo>
                    <a:cubicBezTo>
                      <a:pt x="304" y="740"/>
                      <a:pt x="301" y="742"/>
                      <a:pt x="300" y="743"/>
                    </a:cubicBezTo>
                    <a:cubicBezTo>
                      <a:pt x="296" y="751"/>
                      <a:pt x="291" y="758"/>
                      <a:pt x="287" y="766"/>
                    </a:cubicBezTo>
                    <a:cubicBezTo>
                      <a:pt x="287" y="764"/>
                      <a:pt x="285" y="762"/>
                      <a:pt x="284" y="760"/>
                    </a:cubicBezTo>
                    <a:cubicBezTo>
                      <a:pt x="282" y="758"/>
                      <a:pt x="279" y="759"/>
                      <a:pt x="277" y="761"/>
                    </a:cubicBezTo>
                    <a:cubicBezTo>
                      <a:pt x="277" y="760"/>
                      <a:pt x="277" y="759"/>
                      <a:pt x="277" y="759"/>
                    </a:cubicBezTo>
                    <a:cubicBezTo>
                      <a:pt x="277" y="759"/>
                      <a:pt x="277" y="758"/>
                      <a:pt x="277" y="758"/>
                    </a:cubicBezTo>
                    <a:cubicBezTo>
                      <a:pt x="320" y="706"/>
                      <a:pt x="281" y="630"/>
                      <a:pt x="330" y="581"/>
                    </a:cubicBezTo>
                    <a:cubicBezTo>
                      <a:pt x="334" y="577"/>
                      <a:pt x="327" y="576"/>
                      <a:pt x="325" y="579"/>
                    </a:cubicBezTo>
                    <a:cubicBezTo>
                      <a:pt x="305" y="599"/>
                      <a:pt x="297" y="623"/>
                      <a:pt x="295" y="650"/>
                    </a:cubicBezTo>
                    <a:cubicBezTo>
                      <a:pt x="292" y="686"/>
                      <a:pt x="296" y="722"/>
                      <a:pt x="275" y="752"/>
                    </a:cubicBezTo>
                    <a:cubicBezTo>
                      <a:pt x="273" y="747"/>
                      <a:pt x="271" y="741"/>
                      <a:pt x="269" y="735"/>
                    </a:cubicBezTo>
                    <a:cubicBezTo>
                      <a:pt x="269" y="732"/>
                      <a:pt x="264" y="733"/>
                      <a:pt x="263" y="735"/>
                    </a:cubicBezTo>
                    <a:cubicBezTo>
                      <a:pt x="259" y="740"/>
                      <a:pt x="257" y="744"/>
                      <a:pt x="255" y="750"/>
                    </a:cubicBezTo>
                    <a:cubicBezTo>
                      <a:pt x="251" y="762"/>
                      <a:pt x="249" y="770"/>
                      <a:pt x="233" y="772"/>
                    </a:cubicBezTo>
                    <a:cubicBezTo>
                      <a:pt x="228" y="773"/>
                      <a:pt x="227" y="774"/>
                      <a:pt x="222" y="775"/>
                    </a:cubicBezTo>
                    <a:cubicBezTo>
                      <a:pt x="218" y="777"/>
                      <a:pt x="213" y="777"/>
                      <a:pt x="208" y="776"/>
                    </a:cubicBezTo>
                    <a:cubicBezTo>
                      <a:pt x="208" y="776"/>
                      <a:pt x="207" y="777"/>
                      <a:pt x="206" y="777"/>
                    </a:cubicBezTo>
                    <a:cubicBezTo>
                      <a:pt x="211" y="772"/>
                      <a:pt x="216" y="768"/>
                      <a:pt x="220" y="764"/>
                    </a:cubicBezTo>
                    <a:cubicBezTo>
                      <a:pt x="229" y="754"/>
                      <a:pt x="232" y="738"/>
                      <a:pt x="238" y="726"/>
                    </a:cubicBezTo>
                    <a:cubicBezTo>
                      <a:pt x="239" y="723"/>
                      <a:pt x="235" y="722"/>
                      <a:pt x="233" y="724"/>
                    </a:cubicBezTo>
                    <a:cubicBezTo>
                      <a:pt x="231" y="724"/>
                      <a:pt x="229" y="725"/>
                      <a:pt x="228" y="725"/>
                    </a:cubicBezTo>
                    <a:cubicBezTo>
                      <a:pt x="214" y="740"/>
                      <a:pt x="213" y="759"/>
                      <a:pt x="188" y="761"/>
                    </a:cubicBezTo>
                    <a:cubicBezTo>
                      <a:pt x="179" y="762"/>
                      <a:pt x="175" y="769"/>
                      <a:pt x="171" y="775"/>
                    </a:cubicBezTo>
                    <a:cubicBezTo>
                      <a:pt x="172" y="770"/>
                      <a:pt x="173" y="766"/>
                      <a:pt x="174" y="760"/>
                    </a:cubicBezTo>
                    <a:cubicBezTo>
                      <a:pt x="175" y="760"/>
                      <a:pt x="175" y="759"/>
                      <a:pt x="174" y="759"/>
                    </a:cubicBezTo>
                    <a:cubicBezTo>
                      <a:pt x="170" y="758"/>
                      <a:pt x="153" y="760"/>
                      <a:pt x="152" y="760"/>
                    </a:cubicBezTo>
                    <a:cubicBezTo>
                      <a:pt x="152" y="759"/>
                      <a:pt x="150" y="760"/>
                      <a:pt x="149" y="760"/>
                    </a:cubicBezTo>
                    <a:cubicBezTo>
                      <a:pt x="148" y="760"/>
                      <a:pt x="131" y="769"/>
                      <a:pt x="141" y="762"/>
                    </a:cubicBezTo>
                    <a:cubicBezTo>
                      <a:pt x="144" y="760"/>
                      <a:pt x="146" y="759"/>
                      <a:pt x="148" y="757"/>
                    </a:cubicBezTo>
                    <a:cubicBezTo>
                      <a:pt x="152" y="753"/>
                      <a:pt x="153" y="749"/>
                      <a:pt x="154" y="744"/>
                    </a:cubicBezTo>
                    <a:cubicBezTo>
                      <a:pt x="154" y="743"/>
                      <a:pt x="153" y="743"/>
                      <a:pt x="152" y="743"/>
                    </a:cubicBezTo>
                    <a:cubicBezTo>
                      <a:pt x="143" y="742"/>
                      <a:pt x="137" y="747"/>
                      <a:pt x="131" y="752"/>
                    </a:cubicBezTo>
                    <a:cubicBezTo>
                      <a:pt x="133" y="749"/>
                      <a:pt x="134" y="746"/>
                      <a:pt x="135" y="742"/>
                    </a:cubicBezTo>
                    <a:cubicBezTo>
                      <a:pt x="135" y="741"/>
                      <a:pt x="134" y="741"/>
                      <a:pt x="134" y="741"/>
                    </a:cubicBezTo>
                    <a:cubicBezTo>
                      <a:pt x="125" y="742"/>
                      <a:pt x="118" y="743"/>
                      <a:pt x="111" y="747"/>
                    </a:cubicBezTo>
                    <a:cubicBezTo>
                      <a:pt x="111" y="742"/>
                      <a:pt x="113" y="738"/>
                      <a:pt x="117" y="734"/>
                    </a:cubicBezTo>
                    <a:cubicBezTo>
                      <a:pt x="119" y="732"/>
                      <a:pt x="117" y="731"/>
                      <a:pt x="115" y="732"/>
                    </a:cubicBezTo>
                    <a:cubicBezTo>
                      <a:pt x="94" y="735"/>
                      <a:pt x="109" y="715"/>
                      <a:pt x="112" y="703"/>
                    </a:cubicBezTo>
                    <a:cubicBezTo>
                      <a:pt x="112" y="701"/>
                      <a:pt x="110" y="701"/>
                      <a:pt x="109" y="702"/>
                    </a:cubicBezTo>
                    <a:cubicBezTo>
                      <a:pt x="96" y="704"/>
                      <a:pt x="95" y="712"/>
                      <a:pt x="90" y="721"/>
                    </a:cubicBezTo>
                    <a:cubicBezTo>
                      <a:pt x="89" y="719"/>
                      <a:pt x="88" y="718"/>
                      <a:pt x="87" y="716"/>
                    </a:cubicBezTo>
                    <a:cubicBezTo>
                      <a:pt x="87" y="715"/>
                      <a:pt x="85" y="715"/>
                      <a:pt x="85" y="716"/>
                    </a:cubicBezTo>
                    <a:cubicBezTo>
                      <a:pt x="78" y="717"/>
                      <a:pt x="81" y="713"/>
                      <a:pt x="83" y="706"/>
                    </a:cubicBezTo>
                    <a:cubicBezTo>
                      <a:pt x="83" y="705"/>
                      <a:pt x="81" y="705"/>
                      <a:pt x="80" y="705"/>
                    </a:cubicBezTo>
                    <a:cubicBezTo>
                      <a:pt x="72" y="706"/>
                      <a:pt x="70" y="706"/>
                      <a:pt x="71" y="698"/>
                    </a:cubicBezTo>
                    <a:cubicBezTo>
                      <a:pt x="71" y="697"/>
                      <a:pt x="70" y="697"/>
                      <a:pt x="70" y="697"/>
                    </a:cubicBezTo>
                    <a:cubicBezTo>
                      <a:pt x="67" y="697"/>
                      <a:pt x="64" y="697"/>
                      <a:pt x="61" y="697"/>
                    </a:cubicBezTo>
                    <a:cubicBezTo>
                      <a:pt x="59" y="689"/>
                      <a:pt x="62" y="683"/>
                      <a:pt x="71" y="680"/>
                    </a:cubicBezTo>
                    <a:cubicBezTo>
                      <a:pt x="72" y="680"/>
                      <a:pt x="79" y="676"/>
                      <a:pt x="76" y="675"/>
                    </a:cubicBezTo>
                    <a:cubicBezTo>
                      <a:pt x="64" y="672"/>
                      <a:pt x="55" y="675"/>
                      <a:pt x="47" y="681"/>
                    </a:cubicBezTo>
                    <a:cubicBezTo>
                      <a:pt x="48" y="669"/>
                      <a:pt x="56" y="660"/>
                      <a:pt x="65" y="650"/>
                    </a:cubicBezTo>
                    <a:cubicBezTo>
                      <a:pt x="65" y="649"/>
                      <a:pt x="65" y="648"/>
                      <a:pt x="64" y="648"/>
                    </a:cubicBezTo>
                    <a:cubicBezTo>
                      <a:pt x="57" y="646"/>
                      <a:pt x="50" y="645"/>
                      <a:pt x="43" y="649"/>
                    </a:cubicBezTo>
                    <a:cubicBezTo>
                      <a:pt x="48" y="646"/>
                      <a:pt x="54" y="636"/>
                      <a:pt x="60" y="633"/>
                    </a:cubicBezTo>
                    <a:cubicBezTo>
                      <a:pt x="65" y="629"/>
                      <a:pt x="71" y="626"/>
                      <a:pt x="77" y="622"/>
                    </a:cubicBezTo>
                    <a:cubicBezTo>
                      <a:pt x="99" y="609"/>
                      <a:pt x="119" y="593"/>
                      <a:pt x="137" y="576"/>
                    </a:cubicBezTo>
                    <a:cubicBezTo>
                      <a:pt x="141" y="573"/>
                      <a:pt x="134" y="574"/>
                      <a:pt x="132" y="575"/>
                    </a:cubicBezTo>
                    <a:cubicBezTo>
                      <a:pt x="112" y="594"/>
                      <a:pt x="90" y="610"/>
                      <a:pt x="66" y="624"/>
                    </a:cubicBezTo>
                    <a:cubicBezTo>
                      <a:pt x="53" y="632"/>
                      <a:pt x="41" y="641"/>
                      <a:pt x="33" y="654"/>
                    </a:cubicBezTo>
                    <a:cubicBezTo>
                      <a:pt x="32" y="656"/>
                      <a:pt x="35" y="656"/>
                      <a:pt x="36" y="655"/>
                    </a:cubicBezTo>
                    <a:cubicBezTo>
                      <a:pt x="71" y="640"/>
                      <a:pt x="49" y="660"/>
                      <a:pt x="45" y="666"/>
                    </a:cubicBezTo>
                    <a:cubicBezTo>
                      <a:pt x="40" y="674"/>
                      <a:pt x="39" y="681"/>
                      <a:pt x="39" y="691"/>
                    </a:cubicBezTo>
                    <a:cubicBezTo>
                      <a:pt x="39" y="694"/>
                      <a:pt x="45" y="690"/>
                      <a:pt x="46" y="689"/>
                    </a:cubicBezTo>
                    <a:cubicBezTo>
                      <a:pt x="50" y="688"/>
                      <a:pt x="54" y="686"/>
                      <a:pt x="58" y="685"/>
                    </a:cubicBezTo>
                    <a:cubicBezTo>
                      <a:pt x="55" y="689"/>
                      <a:pt x="52" y="694"/>
                      <a:pt x="51" y="701"/>
                    </a:cubicBezTo>
                    <a:cubicBezTo>
                      <a:pt x="50" y="701"/>
                      <a:pt x="52" y="702"/>
                      <a:pt x="52" y="702"/>
                    </a:cubicBezTo>
                    <a:cubicBezTo>
                      <a:pt x="62" y="701"/>
                      <a:pt x="63" y="701"/>
                      <a:pt x="63" y="711"/>
                    </a:cubicBezTo>
                    <a:cubicBezTo>
                      <a:pt x="63" y="713"/>
                      <a:pt x="65" y="712"/>
                      <a:pt x="66" y="712"/>
                    </a:cubicBezTo>
                    <a:cubicBezTo>
                      <a:pt x="74" y="710"/>
                      <a:pt x="76" y="711"/>
                      <a:pt x="73" y="721"/>
                    </a:cubicBezTo>
                    <a:cubicBezTo>
                      <a:pt x="72" y="723"/>
                      <a:pt x="75" y="722"/>
                      <a:pt x="76" y="722"/>
                    </a:cubicBezTo>
                    <a:cubicBezTo>
                      <a:pt x="81" y="722"/>
                      <a:pt x="84" y="724"/>
                      <a:pt x="85" y="728"/>
                    </a:cubicBezTo>
                    <a:cubicBezTo>
                      <a:pt x="86" y="730"/>
                      <a:pt x="90" y="728"/>
                      <a:pt x="91" y="727"/>
                    </a:cubicBezTo>
                    <a:cubicBezTo>
                      <a:pt x="95" y="723"/>
                      <a:pt x="97" y="718"/>
                      <a:pt x="100" y="712"/>
                    </a:cubicBezTo>
                    <a:cubicBezTo>
                      <a:pt x="101" y="715"/>
                      <a:pt x="101" y="715"/>
                      <a:pt x="101" y="715"/>
                    </a:cubicBezTo>
                    <a:cubicBezTo>
                      <a:pt x="100" y="719"/>
                      <a:pt x="98" y="722"/>
                      <a:pt x="97" y="726"/>
                    </a:cubicBezTo>
                    <a:cubicBezTo>
                      <a:pt x="96" y="730"/>
                      <a:pt x="96" y="733"/>
                      <a:pt x="96" y="737"/>
                    </a:cubicBezTo>
                    <a:cubicBezTo>
                      <a:pt x="96" y="739"/>
                      <a:pt x="98" y="738"/>
                      <a:pt x="99" y="738"/>
                    </a:cubicBezTo>
                    <a:cubicBezTo>
                      <a:pt x="115" y="735"/>
                      <a:pt x="104" y="740"/>
                      <a:pt x="104" y="752"/>
                    </a:cubicBezTo>
                    <a:cubicBezTo>
                      <a:pt x="104" y="754"/>
                      <a:pt x="109" y="752"/>
                      <a:pt x="109" y="752"/>
                    </a:cubicBezTo>
                    <a:cubicBezTo>
                      <a:pt x="123" y="743"/>
                      <a:pt x="125" y="746"/>
                      <a:pt x="114" y="759"/>
                    </a:cubicBezTo>
                    <a:cubicBezTo>
                      <a:pt x="113" y="760"/>
                      <a:pt x="108" y="764"/>
                      <a:pt x="112" y="764"/>
                    </a:cubicBezTo>
                    <a:cubicBezTo>
                      <a:pt x="118" y="763"/>
                      <a:pt x="123" y="762"/>
                      <a:pt x="128" y="758"/>
                    </a:cubicBezTo>
                    <a:cubicBezTo>
                      <a:pt x="129" y="757"/>
                      <a:pt x="130" y="756"/>
                      <a:pt x="132" y="755"/>
                    </a:cubicBezTo>
                    <a:cubicBezTo>
                      <a:pt x="135" y="751"/>
                      <a:pt x="137" y="752"/>
                      <a:pt x="138" y="760"/>
                    </a:cubicBezTo>
                    <a:cubicBezTo>
                      <a:pt x="134" y="763"/>
                      <a:pt x="131" y="765"/>
                      <a:pt x="127" y="767"/>
                    </a:cubicBezTo>
                    <a:cubicBezTo>
                      <a:pt x="125" y="769"/>
                      <a:pt x="126" y="771"/>
                      <a:pt x="129" y="770"/>
                    </a:cubicBezTo>
                    <a:cubicBezTo>
                      <a:pt x="132" y="769"/>
                      <a:pt x="145" y="763"/>
                      <a:pt x="147" y="767"/>
                    </a:cubicBezTo>
                    <a:cubicBezTo>
                      <a:pt x="147" y="768"/>
                      <a:pt x="150" y="767"/>
                      <a:pt x="151" y="767"/>
                    </a:cubicBezTo>
                    <a:cubicBezTo>
                      <a:pt x="172" y="755"/>
                      <a:pt x="163" y="779"/>
                      <a:pt x="163" y="787"/>
                    </a:cubicBezTo>
                    <a:cubicBezTo>
                      <a:pt x="163" y="789"/>
                      <a:pt x="169" y="786"/>
                      <a:pt x="169" y="786"/>
                    </a:cubicBezTo>
                    <a:cubicBezTo>
                      <a:pt x="173" y="782"/>
                      <a:pt x="176" y="778"/>
                      <a:pt x="178" y="773"/>
                    </a:cubicBezTo>
                    <a:cubicBezTo>
                      <a:pt x="185" y="761"/>
                      <a:pt x="195" y="769"/>
                      <a:pt x="204" y="764"/>
                    </a:cubicBezTo>
                    <a:cubicBezTo>
                      <a:pt x="216" y="757"/>
                      <a:pt x="220" y="745"/>
                      <a:pt x="227" y="735"/>
                    </a:cubicBezTo>
                    <a:cubicBezTo>
                      <a:pt x="222" y="747"/>
                      <a:pt x="218" y="759"/>
                      <a:pt x="208" y="768"/>
                    </a:cubicBezTo>
                    <a:cubicBezTo>
                      <a:pt x="201" y="774"/>
                      <a:pt x="195" y="779"/>
                      <a:pt x="190" y="787"/>
                    </a:cubicBezTo>
                    <a:cubicBezTo>
                      <a:pt x="188" y="791"/>
                      <a:pt x="194" y="792"/>
                      <a:pt x="196" y="790"/>
                    </a:cubicBezTo>
                    <a:cubicBezTo>
                      <a:pt x="202" y="788"/>
                      <a:pt x="209" y="786"/>
                      <a:pt x="215" y="785"/>
                    </a:cubicBezTo>
                    <a:cubicBezTo>
                      <a:pt x="217" y="785"/>
                      <a:pt x="219" y="785"/>
                      <a:pt x="220" y="784"/>
                    </a:cubicBezTo>
                    <a:cubicBezTo>
                      <a:pt x="229" y="777"/>
                      <a:pt x="242" y="780"/>
                      <a:pt x="250" y="772"/>
                    </a:cubicBezTo>
                    <a:cubicBezTo>
                      <a:pt x="258" y="765"/>
                      <a:pt x="260" y="755"/>
                      <a:pt x="264" y="745"/>
                    </a:cubicBezTo>
                    <a:cubicBezTo>
                      <a:pt x="267" y="755"/>
                      <a:pt x="271" y="765"/>
                      <a:pt x="272" y="776"/>
                    </a:cubicBezTo>
                    <a:cubicBezTo>
                      <a:pt x="272" y="780"/>
                      <a:pt x="279" y="777"/>
                      <a:pt x="279" y="774"/>
                    </a:cubicBezTo>
                    <a:cubicBezTo>
                      <a:pt x="280" y="773"/>
                      <a:pt x="280" y="772"/>
                      <a:pt x="281" y="771"/>
                    </a:cubicBezTo>
                    <a:cubicBezTo>
                      <a:pt x="281" y="773"/>
                      <a:pt x="282" y="776"/>
                      <a:pt x="282" y="778"/>
                    </a:cubicBezTo>
                    <a:cubicBezTo>
                      <a:pt x="282" y="782"/>
                      <a:pt x="288" y="780"/>
                      <a:pt x="289" y="778"/>
                    </a:cubicBezTo>
                    <a:cubicBezTo>
                      <a:pt x="291" y="773"/>
                      <a:pt x="294" y="768"/>
                      <a:pt x="296" y="763"/>
                    </a:cubicBezTo>
                    <a:cubicBezTo>
                      <a:pt x="297" y="765"/>
                      <a:pt x="297" y="767"/>
                      <a:pt x="298" y="768"/>
                    </a:cubicBezTo>
                    <a:cubicBezTo>
                      <a:pt x="297" y="769"/>
                      <a:pt x="295" y="771"/>
                      <a:pt x="296" y="771"/>
                    </a:cubicBezTo>
                    <a:cubicBezTo>
                      <a:pt x="298" y="772"/>
                      <a:pt x="300" y="774"/>
                      <a:pt x="301" y="775"/>
                    </a:cubicBezTo>
                    <a:cubicBezTo>
                      <a:pt x="330" y="821"/>
                      <a:pt x="420" y="788"/>
                      <a:pt x="460" y="809"/>
                    </a:cubicBezTo>
                    <a:cubicBezTo>
                      <a:pt x="502" y="830"/>
                      <a:pt x="501" y="909"/>
                      <a:pt x="559" y="905"/>
                    </a:cubicBezTo>
                    <a:cubicBezTo>
                      <a:pt x="562" y="905"/>
                      <a:pt x="566" y="900"/>
                      <a:pt x="561" y="900"/>
                    </a:cubicBezTo>
                    <a:cubicBezTo>
                      <a:pt x="506" y="904"/>
                      <a:pt x="505" y="819"/>
                      <a:pt x="461" y="801"/>
                    </a:cubicBezTo>
                    <a:cubicBezTo>
                      <a:pt x="426" y="787"/>
                      <a:pt x="355" y="808"/>
                      <a:pt x="320" y="783"/>
                    </a:cubicBezTo>
                    <a:cubicBezTo>
                      <a:pt x="363" y="797"/>
                      <a:pt x="415" y="784"/>
                      <a:pt x="458" y="787"/>
                    </a:cubicBezTo>
                    <a:cubicBezTo>
                      <a:pt x="499" y="790"/>
                      <a:pt x="569" y="829"/>
                      <a:pt x="559" y="879"/>
                    </a:cubicBezTo>
                    <a:cubicBezTo>
                      <a:pt x="558" y="880"/>
                      <a:pt x="565" y="878"/>
                      <a:pt x="566" y="876"/>
                    </a:cubicBezTo>
                    <a:cubicBezTo>
                      <a:pt x="570" y="859"/>
                      <a:pt x="563" y="843"/>
                      <a:pt x="552" y="829"/>
                    </a:cubicBezTo>
                    <a:cubicBezTo>
                      <a:pt x="553" y="828"/>
                      <a:pt x="555" y="827"/>
                      <a:pt x="555" y="825"/>
                    </a:cubicBezTo>
                    <a:cubicBezTo>
                      <a:pt x="556" y="808"/>
                      <a:pt x="561" y="782"/>
                      <a:pt x="548" y="768"/>
                    </a:cubicBezTo>
                    <a:cubicBezTo>
                      <a:pt x="541" y="760"/>
                      <a:pt x="532" y="755"/>
                      <a:pt x="523" y="749"/>
                    </a:cubicBezTo>
                    <a:cubicBezTo>
                      <a:pt x="510" y="741"/>
                      <a:pt x="504" y="729"/>
                      <a:pt x="499" y="715"/>
                    </a:cubicBezTo>
                    <a:cubicBezTo>
                      <a:pt x="490" y="689"/>
                      <a:pt x="487" y="653"/>
                      <a:pt x="473" y="626"/>
                    </a:cubicBezTo>
                    <a:cubicBezTo>
                      <a:pt x="475" y="627"/>
                      <a:pt x="480" y="624"/>
                      <a:pt x="479" y="622"/>
                    </a:cubicBezTo>
                    <a:cubicBezTo>
                      <a:pt x="477" y="618"/>
                      <a:pt x="475" y="615"/>
                      <a:pt x="473" y="611"/>
                    </a:cubicBezTo>
                    <a:cubicBezTo>
                      <a:pt x="474" y="610"/>
                      <a:pt x="474" y="609"/>
                      <a:pt x="473" y="608"/>
                    </a:cubicBezTo>
                    <a:cubicBezTo>
                      <a:pt x="473" y="608"/>
                      <a:pt x="472" y="608"/>
                      <a:pt x="472" y="608"/>
                    </a:cubicBezTo>
                    <a:cubicBezTo>
                      <a:pt x="466" y="589"/>
                      <a:pt x="469" y="569"/>
                      <a:pt x="466" y="549"/>
                    </a:cubicBezTo>
                    <a:cubicBezTo>
                      <a:pt x="464" y="529"/>
                      <a:pt x="452" y="512"/>
                      <a:pt x="442" y="496"/>
                    </a:cubicBezTo>
                    <a:cubicBezTo>
                      <a:pt x="443" y="497"/>
                      <a:pt x="445" y="498"/>
                      <a:pt x="446" y="499"/>
                    </a:cubicBezTo>
                    <a:cubicBezTo>
                      <a:pt x="448" y="500"/>
                      <a:pt x="449" y="500"/>
                      <a:pt x="449" y="500"/>
                    </a:cubicBezTo>
                    <a:cubicBezTo>
                      <a:pt x="451" y="502"/>
                      <a:pt x="453" y="504"/>
                      <a:pt x="455" y="505"/>
                    </a:cubicBezTo>
                    <a:cubicBezTo>
                      <a:pt x="456" y="506"/>
                      <a:pt x="456" y="506"/>
                      <a:pt x="457" y="506"/>
                    </a:cubicBezTo>
                    <a:cubicBezTo>
                      <a:pt x="458" y="512"/>
                      <a:pt x="463" y="516"/>
                      <a:pt x="471" y="517"/>
                    </a:cubicBezTo>
                    <a:cubicBezTo>
                      <a:pt x="479" y="517"/>
                      <a:pt x="487" y="514"/>
                      <a:pt x="492" y="508"/>
                    </a:cubicBezTo>
                    <a:cubicBezTo>
                      <a:pt x="496" y="505"/>
                      <a:pt x="498" y="502"/>
                      <a:pt x="501" y="499"/>
                    </a:cubicBezTo>
                    <a:cubicBezTo>
                      <a:pt x="506" y="501"/>
                      <a:pt x="510" y="503"/>
                      <a:pt x="515" y="505"/>
                    </a:cubicBezTo>
                    <a:cubicBezTo>
                      <a:pt x="523" y="524"/>
                      <a:pt x="536" y="540"/>
                      <a:pt x="543" y="560"/>
                    </a:cubicBezTo>
                    <a:cubicBezTo>
                      <a:pt x="554" y="586"/>
                      <a:pt x="547" y="621"/>
                      <a:pt x="547" y="649"/>
                    </a:cubicBezTo>
                    <a:cubicBezTo>
                      <a:pt x="547" y="651"/>
                      <a:pt x="554" y="648"/>
                      <a:pt x="554" y="646"/>
                    </a:cubicBezTo>
                    <a:cubicBezTo>
                      <a:pt x="554" y="621"/>
                      <a:pt x="557" y="595"/>
                      <a:pt x="554" y="569"/>
                    </a:cubicBezTo>
                    <a:cubicBezTo>
                      <a:pt x="551" y="547"/>
                      <a:pt x="537" y="529"/>
                      <a:pt x="526" y="510"/>
                    </a:cubicBezTo>
                    <a:cubicBezTo>
                      <a:pt x="545" y="520"/>
                      <a:pt x="564" y="529"/>
                      <a:pt x="583" y="535"/>
                    </a:cubicBezTo>
                    <a:cubicBezTo>
                      <a:pt x="590" y="580"/>
                      <a:pt x="585" y="624"/>
                      <a:pt x="585" y="669"/>
                    </a:cubicBezTo>
                    <a:cubicBezTo>
                      <a:pt x="585" y="673"/>
                      <a:pt x="593" y="670"/>
                      <a:pt x="593" y="667"/>
                    </a:cubicBezTo>
                    <a:cubicBezTo>
                      <a:pt x="593" y="624"/>
                      <a:pt x="597" y="581"/>
                      <a:pt x="591" y="538"/>
                    </a:cubicBezTo>
                    <a:cubicBezTo>
                      <a:pt x="604" y="542"/>
                      <a:pt x="617" y="544"/>
                      <a:pt x="631" y="544"/>
                    </a:cubicBezTo>
                    <a:cubicBezTo>
                      <a:pt x="631" y="545"/>
                      <a:pt x="631" y="545"/>
                      <a:pt x="631" y="545"/>
                    </a:cubicBezTo>
                    <a:cubicBezTo>
                      <a:pt x="631" y="657"/>
                      <a:pt x="631" y="657"/>
                      <a:pt x="631" y="657"/>
                    </a:cubicBezTo>
                    <a:cubicBezTo>
                      <a:pt x="631" y="660"/>
                      <a:pt x="638" y="657"/>
                      <a:pt x="638" y="655"/>
                    </a:cubicBezTo>
                    <a:cubicBezTo>
                      <a:pt x="638" y="544"/>
                      <a:pt x="638" y="544"/>
                      <a:pt x="638" y="544"/>
                    </a:cubicBezTo>
                    <a:cubicBezTo>
                      <a:pt x="642" y="544"/>
                      <a:pt x="646" y="543"/>
                      <a:pt x="651" y="543"/>
                    </a:cubicBezTo>
                    <a:cubicBezTo>
                      <a:pt x="652" y="542"/>
                      <a:pt x="654" y="541"/>
                      <a:pt x="655" y="539"/>
                    </a:cubicBezTo>
                    <a:cubicBezTo>
                      <a:pt x="655" y="540"/>
                      <a:pt x="656" y="540"/>
                      <a:pt x="656" y="540"/>
                    </a:cubicBezTo>
                    <a:cubicBezTo>
                      <a:pt x="664" y="534"/>
                      <a:pt x="660" y="535"/>
                      <a:pt x="664" y="540"/>
                    </a:cubicBezTo>
                    <a:cubicBezTo>
                      <a:pt x="667" y="545"/>
                      <a:pt x="670" y="546"/>
                      <a:pt x="675" y="548"/>
                    </a:cubicBezTo>
                    <a:cubicBezTo>
                      <a:pt x="688" y="551"/>
                      <a:pt x="702" y="547"/>
                      <a:pt x="714" y="547"/>
                    </a:cubicBezTo>
                    <a:cubicBezTo>
                      <a:pt x="718" y="547"/>
                      <a:pt x="716" y="541"/>
                      <a:pt x="715" y="540"/>
                    </a:cubicBezTo>
                    <a:cubicBezTo>
                      <a:pt x="708" y="532"/>
                      <a:pt x="710" y="523"/>
                      <a:pt x="704" y="515"/>
                    </a:cubicBezTo>
                    <a:cubicBezTo>
                      <a:pt x="710" y="513"/>
                      <a:pt x="717" y="513"/>
                      <a:pt x="722" y="509"/>
                    </a:cubicBezTo>
                    <a:cubicBezTo>
                      <a:pt x="724" y="508"/>
                      <a:pt x="724" y="502"/>
                      <a:pt x="721" y="501"/>
                    </a:cubicBezTo>
                    <a:cubicBezTo>
                      <a:pt x="720" y="501"/>
                      <a:pt x="718" y="501"/>
                      <a:pt x="717" y="501"/>
                    </a:cubicBezTo>
                    <a:cubicBezTo>
                      <a:pt x="720" y="496"/>
                      <a:pt x="723" y="492"/>
                      <a:pt x="728" y="488"/>
                    </a:cubicBezTo>
                    <a:cubicBezTo>
                      <a:pt x="729" y="487"/>
                      <a:pt x="729" y="481"/>
                      <a:pt x="727" y="481"/>
                    </a:cubicBezTo>
                    <a:cubicBezTo>
                      <a:pt x="722" y="479"/>
                      <a:pt x="717" y="478"/>
                      <a:pt x="712" y="478"/>
                    </a:cubicBezTo>
                    <a:cubicBezTo>
                      <a:pt x="713" y="477"/>
                      <a:pt x="713" y="477"/>
                      <a:pt x="714" y="476"/>
                    </a:cubicBezTo>
                    <a:cubicBezTo>
                      <a:pt x="715" y="475"/>
                      <a:pt x="715" y="469"/>
                      <a:pt x="713" y="469"/>
                    </a:cubicBezTo>
                    <a:cubicBezTo>
                      <a:pt x="704" y="467"/>
                      <a:pt x="695" y="464"/>
                      <a:pt x="685" y="463"/>
                    </a:cubicBezTo>
                    <a:cubicBezTo>
                      <a:pt x="694" y="453"/>
                      <a:pt x="695" y="440"/>
                      <a:pt x="700" y="426"/>
                    </a:cubicBezTo>
                    <a:cubicBezTo>
                      <a:pt x="701" y="425"/>
                      <a:pt x="701" y="419"/>
                      <a:pt x="699" y="419"/>
                    </a:cubicBezTo>
                    <a:cubicBezTo>
                      <a:pt x="694" y="420"/>
                      <a:pt x="691" y="420"/>
                      <a:pt x="687" y="421"/>
                    </a:cubicBezTo>
                    <a:cubicBezTo>
                      <a:pt x="689" y="417"/>
                      <a:pt x="690" y="413"/>
                      <a:pt x="691" y="408"/>
                    </a:cubicBezTo>
                    <a:cubicBezTo>
                      <a:pt x="691" y="407"/>
                      <a:pt x="690" y="402"/>
                      <a:pt x="689" y="403"/>
                    </a:cubicBezTo>
                    <a:cubicBezTo>
                      <a:pt x="676" y="407"/>
                      <a:pt x="646" y="426"/>
                      <a:pt x="643" y="400"/>
                    </a:cubicBezTo>
                    <a:cubicBezTo>
                      <a:pt x="642" y="385"/>
                      <a:pt x="637" y="372"/>
                      <a:pt x="635" y="357"/>
                    </a:cubicBezTo>
                    <a:cubicBezTo>
                      <a:pt x="635" y="356"/>
                      <a:pt x="635" y="352"/>
                      <a:pt x="633" y="353"/>
                    </a:cubicBezTo>
                    <a:cubicBezTo>
                      <a:pt x="629" y="356"/>
                      <a:pt x="626" y="359"/>
                      <a:pt x="622" y="361"/>
                    </a:cubicBezTo>
                    <a:cubicBezTo>
                      <a:pt x="621" y="357"/>
                      <a:pt x="620" y="354"/>
                      <a:pt x="619" y="349"/>
                    </a:cubicBezTo>
                    <a:cubicBezTo>
                      <a:pt x="618" y="348"/>
                      <a:pt x="617" y="346"/>
                      <a:pt x="616" y="348"/>
                    </a:cubicBezTo>
                    <a:cubicBezTo>
                      <a:pt x="612" y="363"/>
                      <a:pt x="599" y="370"/>
                      <a:pt x="597" y="387"/>
                    </a:cubicBezTo>
                    <a:cubicBezTo>
                      <a:pt x="597" y="388"/>
                      <a:pt x="597" y="388"/>
                      <a:pt x="597" y="389"/>
                    </a:cubicBezTo>
                    <a:cubicBezTo>
                      <a:pt x="597" y="400"/>
                      <a:pt x="590" y="416"/>
                      <a:pt x="587" y="378"/>
                    </a:cubicBezTo>
                    <a:cubicBezTo>
                      <a:pt x="586" y="370"/>
                      <a:pt x="586" y="362"/>
                      <a:pt x="585" y="354"/>
                    </a:cubicBezTo>
                    <a:cubicBezTo>
                      <a:pt x="585" y="354"/>
                      <a:pt x="585" y="354"/>
                      <a:pt x="585" y="353"/>
                    </a:cubicBezTo>
                    <a:cubicBezTo>
                      <a:pt x="586" y="341"/>
                      <a:pt x="596" y="336"/>
                      <a:pt x="601" y="326"/>
                    </a:cubicBezTo>
                    <a:cubicBezTo>
                      <a:pt x="605" y="332"/>
                      <a:pt x="609" y="338"/>
                      <a:pt x="611" y="345"/>
                    </a:cubicBezTo>
                    <a:cubicBezTo>
                      <a:pt x="612" y="347"/>
                      <a:pt x="614" y="347"/>
                      <a:pt x="616" y="345"/>
                    </a:cubicBezTo>
                    <a:cubicBezTo>
                      <a:pt x="619" y="341"/>
                      <a:pt x="620" y="339"/>
                      <a:pt x="621" y="338"/>
                    </a:cubicBezTo>
                    <a:cubicBezTo>
                      <a:pt x="621" y="338"/>
                      <a:pt x="621" y="339"/>
                      <a:pt x="622" y="338"/>
                    </a:cubicBezTo>
                    <a:cubicBezTo>
                      <a:pt x="623" y="339"/>
                      <a:pt x="624" y="341"/>
                      <a:pt x="627" y="342"/>
                    </a:cubicBezTo>
                    <a:cubicBezTo>
                      <a:pt x="631" y="343"/>
                      <a:pt x="634" y="342"/>
                      <a:pt x="636" y="341"/>
                    </a:cubicBezTo>
                    <a:cubicBezTo>
                      <a:pt x="636" y="349"/>
                      <a:pt x="637" y="356"/>
                      <a:pt x="640" y="363"/>
                    </a:cubicBezTo>
                    <a:cubicBezTo>
                      <a:pt x="641" y="367"/>
                      <a:pt x="644" y="365"/>
                      <a:pt x="645" y="362"/>
                    </a:cubicBezTo>
                    <a:cubicBezTo>
                      <a:pt x="648" y="349"/>
                      <a:pt x="652" y="351"/>
                      <a:pt x="658" y="350"/>
                    </a:cubicBezTo>
                    <a:cubicBezTo>
                      <a:pt x="658" y="360"/>
                      <a:pt x="661" y="368"/>
                      <a:pt x="667" y="377"/>
                    </a:cubicBezTo>
                    <a:cubicBezTo>
                      <a:pt x="668" y="379"/>
                      <a:pt x="671" y="378"/>
                      <a:pt x="671" y="376"/>
                    </a:cubicBezTo>
                    <a:cubicBezTo>
                      <a:pt x="677" y="361"/>
                      <a:pt x="689" y="358"/>
                      <a:pt x="700" y="352"/>
                    </a:cubicBezTo>
                    <a:cubicBezTo>
                      <a:pt x="699" y="354"/>
                      <a:pt x="699" y="356"/>
                      <a:pt x="700" y="359"/>
                    </a:cubicBezTo>
                    <a:cubicBezTo>
                      <a:pt x="700" y="360"/>
                      <a:pt x="701" y="364"/>
                      <a:pt x="703" y="362"/>
                    </a:cubicBezTo>
                    <a:cubicBezTo>
                      <a:pt x="712" y="357"/>
                      <a:pt x="707" y="368"/>
                      <a:pt x="706" y="373"/>
                    </a:cubicBezTo>
                    <a:cubicBezTo>
                      <a:pt x="705" y="375"/>
                      <a:pt x="706" y="377"/>
                      <a:pt x="707" y="378"/>
                    </a:cubicBezTo>
                    <a:cubicBezTo>
                      <a:pt x="708" y="381"/>
                      <a:pt x="710" y="383"/>
                      <a:pt x="711" y="381"/>
                    </a:cubicBezTo>
                    <a:cubicBezTo>
                      <a:pt x="718" y="370"/>
                      <a:pt x="731" y="371"/>
                      <a:pt x="741" y="366"/>
                    </a:cubicBezTo>
                    <a:cubicBezTo>
                      <a:pt x="737" y="372"/>
                      <a:pt x="730" y="378"/>
                      <a:pt x="729" y="386"/>
                    </a:cubicBezTo>
                    <a:cubicBezTo>
                      <a:pt x="729" y="387"/>
                      <a:pt x="730" y="391"/>
                      <a:pt x="732" y="391"/>
                    </a:cubicBezTo>
                    <a:cubicBezTo>
                      <a:pt x="735" y="390"/>
                      <a:pt x="736" y="389"/>
                      <a:pt x="739" y="388"/>
                    </a:cubicBezTo>
                    <a:cubicBezTo>
                      <a:pt x="741" y="387"/>
                      <a:pt x="744" y="386"/>
                      <a:pt x="746" y="385"/>
                    </a:cubicBezTo>
                    <a:cubicBezTo>
                      <a:pt x="747" y="388"/>
                      <a:pt x="747" y="390"/>
                      <a:pt x="745" y="393"/>
                    </a:cubicBezTo>
                    <a:cubicBezTo>
                      <a:pt x="743" y="398"/>
                      <a:pt x="742" y="402"/>
                      <a:pt x="741" y="407"/>
                    </a:cubicBezTo>
                    <a:cubicBezTo>
                      <a:pt x="739" y="406"/>
                      <a:pt x="737" y="407"/>
                      <a:pt x="736" y="409"/>
                    </a:cubicBezTo>
                    <a:cubicBezTo>
                      <a:pt x="729" y="427"/>
                      <a:pt x="721" y="448"/>
                      <a:pt x="725" y="467"/>
                    </a:cubicBezTo>
                    <a:cubicBezTo>
                      <a:pt x="729" y="488"/>
                      <a:pt x="744" y="499"/>
                      <a:pt x="739" y="519"/>
                    </a:cubicBezTo>
                    <a:cubicBezTo>
                      <a:pt x="736" y="518"/>
                      <a:pt x="732" y="521"/>
                      <a:pt x="734" y="523"/>
                    </a:cubicBezTo>
                    <a:cubicBezTo>
                      <a:pt x="735" y="524"/>
                      <a:pt x="736" y="525"/>
                      <a:pt x="736" y="526"/>
                    </a:cubicBezTo>
                    <a:cubicBezTo>
                      <a:pt x="736" y="526"/>
                      <a:pt x="736" y="527"/>
                      <a:pt x="736" y="527"/>
                    </a:cubicBezTo>
                    <a:cubicBezTo>
                      <a:pt x="735" y="529"/>
                      <a:pt x="737" y="530"/>
                      <a:pt x="739" y="530"/>
                    </a:cubicBezTo>
                    <a:cubicBezTo>
                      <a:pt x="742" y="535"/>
                      <a:pt x="745" y="540"/>
                      <a:pt x="747" y="545"/>
                    </a:cubicBezTo>
                    <a:cubicBezTo>
                      <a:pt x="746" y="546"/>
                      <a:pt x="746" y="547"/>
                      <a:pt x="746" y="548"/>
                    </a:cubicBezTo>
                    <a:cubicBezTo>
                      <a:pt x="746" y="563"/>
                      <a:pt x="748" y="577"/>
                      <a:pt x="738" y="590"/>
                    </a:cubicBezTo>
                    <a:cubicBezTo>
                      <a:pt x="738" y="591"/>
                      <a:pt x="737" y="592"/>
                      <a:pt x="738" y="593"/>
                    </a:cubicBezTo>
                    <a:cubicBezTo>
                      <a:pt x="743" y="601"/>
                      <a:pt x="743" y="612"/>
                      <a:pt x="751" y="616"/>
                    </a:cubicBezTo>
                    <a:cubicBezTo>
                      <a:pt x="747" y="625"/>
                      <a:pt x="742" y="635"/>
                      <a:pt x="742" y="645"/>
                    </a:cubicBezTo>
                    <a:cubicBezTo>
                      <a:pt x="741" y="646"/>
                      <a:pt x="741" y="646"/>
                      <a:pt x="740" y="646"/>
                    </a:cubicBezTo>
                    <a:cubicBezTo>
                      <a:pt x="709" y="695"/>
                      <a:pt x="623" y="653"/>
                      <a:pt x="598" y="704"/>
                    </a:cubicBezTo>
                    <a:cubicBezTo>
                      <a:pt x="582" y="688"/>
                      <a:pt x="571" y="668"/>
                      <a:pt x="556" y="650"/>
                    </a:cubicBezTo>
                    <a:cubicBezTo>
                      <a:pt x="554" y="648"/>
                      <a:pt x="550" y="650"/>
                      <a:pt x="550" y="652"/>
                    </a:cubicBezTo>
                    <a:cubicBezTo>
                      <a:pt x="537" y="672"/>
                      <a:pt x="519" y="691"/>
                      <a:pt x="515" y="715"/>
                    </a:cubicBezTo>
                    <a:cubicBezTo>
                      <a:pt x="514" y="719"/>
                      <a:pt x="521" y="717"/>
                      <a:pt x="522" y="714"/>
                    </a:cubicBezTo>
                    <a:cubicBezTo>
                      <a:pt x="526" y="693"/>
                      <a:pt x="541" y="676"/>
                      <a:pt x="553" y="658"/>
                    </a:cubicBezTo>
                    <a:cubicBezTo>
                      <a:pt x="569" y="680"/>
                      <a:pt x="582" y="710"/>
                      <a:pt x="608" y="723"/>
                    </a:cubicBezTo>
                    <a:cubicBezTo>
                      <a:pt x="629" y="733"/>
                      <a:pt x="666" y="733"/>
                      <a:pt x="655" y="766"/>
                    </a:cubicBezTo>
                    <a:cubicBezTo>
                      <a:pt x="654" y="767"/>
                      <a:pt x="655" y="767"/>
                      <a:pt x="655" y="767"/>
                    </a:cubicBezTo>
                    <a:cubicBezTo>
                      <a:pt x="654" y="769"/>
                      <a:pt x="653" y="770"/>
                      <a:pt x="652" y="771"/>
                    </a:cubicBezTo>
                    <a:cubicBezTo>
                      <a:pt x="634" y="779"/>
                      <a:pt x="624" y="795"/>
                      <a:pt x="613" y="810"/>
                    </a:cubicBezTo>
                    <a:cubicBezTo>
                      <a:pt x="594" y="837"/>
                      <a:pt x="571" y="855"/>
                      <a:pt x="564" y="888"/>
                    </a:cubicBezTo>
                    <a:cubicBezTo>
                      <a:pt x="564" y="889"/>
                      <a:pt x="571" y="887"/>
                      <a:pt x="571" y="885"/>
                    </a:cubicBezTo>
                    <a:cubicBezTo>
                      <a:pt x="577" y="859"/>
                      <a:pt x="591" y="843"/>
                      <a:pt x="608" y="823"/>
                    </a:cubicBezTo>
                    <a:cubicBezTo>
                      <a:pt x="621" y="809"/>
                      <a:pt x="632" y="781"/>
                      <a:pt x="652" y="774"/>
                    </a:cubicBezTo>
                    <a:cubicBezTo>
                      <a:pt x="652" y="774"/>
                      <a:pt x="652" y="774"/>
                      <a:pt x="652" y="774"/>
                    </a:cubicBezTo>
                    <a:cubicBezTo>
                      <a:pt x="650" y="776"/>
                      <a:pt x="647" y="779"/>
                      <a:pt x="645" y="781"/>
                    </a:cubicBezTo>
                    <a:cubicBezTo>
                      <a:pt x="639" y="788"/>
                      <a:pt x="635" y="796"/>
                      <a:pt x="633" y="805"/>
                    </a:cubicBezTo>
                    <a:cubicBezTo>
                      <a:pt x="632" y="807"/>
                      <a:pt x="630" y="809"/>
                      <a:pt x="629" y="811"/>
                    </a:cubicBezTo>
                    <a:cubicBezTo>
                      <a:pt x="629" y="811"/>
                      <a:pt x="630" y="811"/>
                      <a:pt x="631" y="811"/>
                    </a:cubicBezTo>
                    <a:cubicBezTo>
                      <a:pt x="629" y="822"/>
                      <a:pt x="628" y="834"/>
                      <a:pt x="627" y="845"/>
                    </a:cubicBezTo>
                    <a:cubicBezTo>
                      <a:pt x="626" y="850"/>
                      <a:pt x="626" y="855"/>
                      <a:pt x="625" y="860"/>
                    </a:cubicBezTo>
                    <a:cubicBezTo>
                      <a:pt x="624" y="861"/>
                      <a:pt x="623" y="862"/>
                      <a:pt x="623" y="863"/>
                    </a:cubicBezTo>
                    <a:cubicBezTo>
                      <a:pt x="621" y="873"/>
                      <a:pt x="617" y="886"/>
                      <a:pt x="603" y="887"/>
                    </a:cubicBezTo>
                    <a:cubicBezTo>
                      <a:pt x="601" y="887"/>
                      <a:pt x="597" y="888"/>
                      <a:pt x="597" y="890"/>
                    </a:cubicBezTo>
                    <a:cubicBezTo>
                      <a:pt x="597" y="893"/>
                      <a:pt x="597" y="896"/>
                      <a:pt x="597" y="899"/>
                    </a:cubicBezTo>
                    <a:cubicBezTo>
                      <a:pt x="592" y="899"/>
                      <a:pt x="586" y="898"/>
                      <a:pt x="580" y="896"/>
                    </a:cubicBezTo>
                    <a:cubicBezTo>
                      <a:pt x="583" y="891"/>
                      <a:pt x="585" y="886"/>
                      <a:pt x="586" y="880"/>
                    </a:cubicBezTo>
                    <a:cubicBezTo>
                      <a:pt x="586" y="878"/>
                      <a:pt x="579" y="880"/>
                      <a:pt x="579" y="883"/>
                    </a:cubicBezTo>
                    <a:cubicBezTo>
                      <a:pt x="577" y="893"/>
                      <a:pt x="573" y="906"/>
                      <a:pt x="559" y="907"/>
                    </a:cubicBezTo>
                    <a:cubicBezTo>
                      <a:pt x="557" y="907"/>
                      <a:pt x="553" y="908"/>
                      <a:pt x="553" y="910"/>
                    </a:cubicBezTo>
                    <a:cubicBezTo>
                      <a:pt x="556" y="975"/>
                      <a:pt x="557" y="1040"/>
                      <a:pt x="550" y="1105"/>
                    </a:cubicBezTo>
                    <a:cubicBezTo>
                      <a:pt x="544" y="1166"/>
                      <a:pt x="529" y="1227"/>
                      <a:pt x="515" y="1287"/>
                    </a:cubicBezTo>
                    <a:cubicBezTo>
                      <a:pt x="493" y="1377"/>
                      <a:pt x="470" y="1467"/>
                      <a:pt x="454" y="1558"/>
                    </a:cubicBezTo>
                    <a:cubicBezTo>
                      <a:pt x="461" y="1558"/>
                      <a:pt x="461" y="1558"/>
                      <a:pt x="461" y="1558"/>
                    </a:cubicBezTo>
                    <a:cubicBezTo>
                      <a:pt x="475" y="1479"/>
                      <a:pt x="494" y="1400"/>
                      <a:pt x="513" y="1322"/>
                    </a:cubicBezTo>
                    <a:cubicBezTo>
                      <a:pt x="528" y="1261"/>
                      <a:pt x="543" y="1201"/>
                      <a:pt x="552" y="1139"/>
                    </a:cubicBezTo>
                    <a:cubicBezTo>
                      <a:pt x="562" y="1076"/>
                      <a:pt x="564" y="1011"/>
                      <a:pt x="562" y="947"/>
                    </a:cubicBezTo>
                    <a:cubicBezTo>
                      <a:pt x="562" y="935"/>
                      <a:pt x="561" y="923"/>
                      <a:pt x="560" y="911"/>
                    </a:cubicBezTo>
                    <a:cubicBezTo>
                      <a:pt x="567" y="909"/>
                      <a:pt x="572" y="906"/>
                      <a:pt x="576" y="902"/>
                    </a:cubicBezTo>
                    <a:cubicBezTo>
                      <a:pt x="584" y="904"/>
                      <a:pt x="592" y="905"/>
                      <a:pt x="598" y="905"/>
                    </a:cubicBezTo>
                    <a:cubicBezTo>
                      <a:pt x="600" y="965"/>
                      <a:pt x="600" y="1025"/>
                      <a:pt x="594" y="1085"/>
                    </a:cubicBezTo>
                    <a:cubicBezTo>
                      <a:pt x="588" y="1146"/>
                      <a:pt x="573" y="1207"/>
                      <a:pt x="559" y="1267"/>
                    </a:cubicBezTo>
                    <a:cubicBezTo>
                      <a:pt x="536" y="1364"/>
                      <a:pt x="511" y="1460"/>
                      <a:pt x="494" y="1558"/>
                    </a:cubicBezTo>
                    <a:cubicBezTo>
                      <a:pt x="501" y="1558"/>
                      <a:pt x="501" y="1558"/>
                      <a:pt x="501" y="1558"/>
                    </a:cubicBezTo>
                    <a:cubicBezTo>
                      <a:pt x="515" y="1472"/>
                      <a:pt x="536" y="1387"/>
                      <a:pt x="557" y="1302"/>
                    </a:cubicBezTo>
                    <a:cubicBezTo>
                      <a:pt x="572" y="1241"/>
                      <a:pt x="587" y="1181"/>
                      <a:pt x="596" y="1119"/>
                    </a:cubicBezTo>
                    <a:cubicBezTo>
                      <a:pt x="606" y="1056"/>
                      <a:pt x="608" y="991"/>
                      <a:pt x="606" y="927"/>
                    </a:cubicBezTo>
                    <a:cubicBezTo>
                      <a:pt x="606" y="919"/>
                      <a:pt x="605" y="911"/>
                      <a:pt x="605" y="903"/>
                    </a:cubicBezTo>
                    <a:cubicBezTo>
                      <a:pt x="636" y="893"/>
                      <a:pt x="631" y="838"/>
                      <a:pt x="640" y="805"/>
                    </a:cubicBezTo>
                    <a:cubicBezTo>
                      <a:pt x="641" y="803"/>
                      <a:pt x="641" y="801"/>
                      <a:pt x="642" y="799"/>
                    </a:cubicBezTo>
                    <a:cubicBezTo>
                      <a:pt x="657" y="779"/>
                      <a:pt x="686" y="767"/>
                      <a:pt x="707" y="785"/>
                    </a:cubicBezTo>
                    <a:cubicBezTo>
                      <a:pt x="710" y="788"/>
                      <a:pt x="716" y="794"/>
                      <a:pt x="720" y="793"/>
                    </a:cubicBezTo>
                    <a:cubicBezTo>
                      <a:pt x="727" y="792"/>
                      <a:pt x="731" y="788"/>
                      <a:pt x="734" y="782"/>
                    </a:cubicBezTo>
                    <a:cubicBezTo>
                      <a:pt x="759" y="770"/>
                      <a:pt x="747" y="727"/>
                      <a:pt x="746" y="707"/>
                    </a:cubicBezTo>
                    <a:cubicBezTo>
                      <a:pt x="746" y="704"/>
                      <a:pt x="741" y="705"/>
                      <a:pt x="739" y="707"/>
                    </a:cubicBezTo>
                    <a:cubicBezTo>
                      <a:pt x="742" y="702"/>
                      <a:pt x="746" y="699"/>
                      <a:pt x="753" y="697"/>
                    </a:cubicBezTo>
                    <a:cubicBezTo>
                      <a:pt x="757" y="696"/>
                      <a:pt x="758" y="691"/>
                      <a:pt x="753" y="692"/>
                    </a:cubicBezTo>
                    <a:cubicBezTo>
                      <a:pt x="741" y="696"/>
                      <a:pt x="731" y="703"/>
                      <a:pt x="729" y="717"/>
                    </a:cubicBezTo>
                    <a:cubicBezTo>
                      <a:pt x="727" y="732"/>
                      <a:pt x="734" y="760"/>
                      <a:pt x="719" y="770"/>
                    </a:cubicBezTo>
                    <a:cubicBezTo>
                      <a:pt x="718" y="770"/>
                      <a:pt x="717" y="771"/>
                      <a:pt x="717" y="771"/>
                    </a:cubicBezTo>
                    <a:cubicBezTo>
                      <a:pt x="713" y="769"/>
                      <a:pt x="709" y="767"/>
                      <a:pt x="705" y="765"/>
                    </a:cubicBezTo>
                    <a:cubicBezTo>
                      <a:pt x="691" y="760"/>
                      <a:pt x="674" y="761"/>
                      <a:pt x="661" y="768"/>
                    </a:cubicBezTo>
                    <a:cubicBezTo>
                      <a:pt x="661" y="768"/>
                      <a:pt x="661" y="768"/>
                      <a:pt x="661" y="768"/>
                    </a:cubicBezTo>
                    <a:cubicBezTo>
                      <a:pt x="693" y="732"/>
                      <a:pt x="748" y="707"/>
                      <a:pt x="748" y="654"/>
                    </a:cubicBezTo>
                    <a:cubicBezTo>
                      <a:pt x="749" y="653"/>
                      <a:pt x="750" y="652"/>
                      <a:pt x="750" y="651"/>
                    </a:cubicBezTo>
                    <a:cubicBezTo>
                      <a:pt x="747" y="639"/>
                      <a:pt x="751" y="628"/>
                      <a:pt x="756" y="617"/>
                    </a:cubicBezTo>
                    <a:cubicBezTo>
                      <a:pt x="781" y="626"/>
                      <a:pt x="756" y="667"/>
                      <a:pt x="746" y="678"/>
                    </a:cubicBezTo>
                    <a:cubicBezTo>
                      <a:pt x="743" y="682"/>
                      <a:pt x="750" y="682"/>
                      <a:pt x="752" y="681"/>
                    </a:cubicBezTo>
                    <a:cubicBezTo>
                      <a:pt x="757" y="677"/>
                      <a:pt x="761" y="674"/>
                      <a:pt x="766" y="670"/>
                    </a:cubicBezTo>
                    <a:cubicBezTo>
                      <a:pt x="768" y="678"/>
                      <a:pt x="764" y="683"/>
                      <a:pt x="775" y="684"/>
                    </a:cubicBezTo>
                    <a:cubicBezTo>
                      <a:pt x="796" y="686"/>
                      <a:pt x="795" y="714"/>
                      <a:pt x="794" y="732"/>
                    </a:cubicBezTo>
                    <a:cubicBezTo>
                      <a:pt x="793" y="735"/>
                      <a:pt x="799" y="734"/>
                      <a:pt x="800" y="733"/>
                    </a:cubicBezTo>
                    <a:cubicBezTo>
                      <a:pt x="804" y="729"/>
                      <a:pt x="809" y="726"/>
                      <a:pt x="813" y="723"/>
                    </a:cubicBezTo>
                    <a:cubicBezTo>
                      <a:pt x="827" y="743"/>
                      <a:pt x="833" y="767"/>
                      <a:pt x="836" y="792"/>
                    </a:cubicBezTo>
                    <a:cubicBezTo>
                      <a:pt x="836" y="795"/>
                      <a:pt x="843" y="794"/>
                      <a:pt x="843" y="791"/>
                    </a:cubicBezTo>
                    <a:cubicBezTo>
                      <a:pt x="843" y="772"/>
                      <a:pt x="848" y="767"/>
                      <a:pt x="865" y="758"/>
                    </a:cubicBezTo>
                    <a:cubicBezTo>
                      <a:pt x="868" y="757"/>
                      <a:pt x="887" y="804"/>
                      <a:pt x="888" y="810"/>
                    </a:cubicBezTo>
                    <a:cubicBezTo>
                      <a:pt x="888" y="813"/>
                      <a:pt x="894" y="812"/>
                      <a:pt x="895" y="810"/>
                    </a:cubicBezTo>
                    <a:cubicBezTo>
                      <a:pt x="900" y="799"/>
                      <a:pt x="907" y="789"/>
                      <a:pt x="910" y="778"/>
                    </a:cubicBezTo>
                    <a:cubicBezTo>
                      <a:pt x="913" y="778"/>
                      <a:pt x="914" y="778"/>
                      <a:pt x="917" y="778"/>
                    </a:cubicBezTo>
                    <a:cubicBezTo>
                      <a:pt x="931" y="776"/>
                      <a:pt x="934" y="788"/>
                      <a:pt x="939" y="796"/>
                    </a:cubicBezTo>
                    <a:cubicBezTo>
                      <a:pt x="947" y="809"/>
                      <a:pt x="948" y="825"/>
                      <a:pt x="951" y="839"/>
                    </a:cubicBezTo>
                    <a:cubicBezTo>
                      <a:pt x="954" y="854"/>
                      <a:pt x="970" y="848"/>
                      <a:pt x="979" y="843"/>
                    </a:cubicBezTo>
                    <a:cubicBezTo>
                      <a:pt x="982" y="843"/>
                      <a:pt x="985" y="841"/>
                      <a:pt x="983" y="840"/>
                    </a:cubicBezTo>
                    <a:cubicBezTo>
                      <a:pt x="963" y="820"/>
                      <a:pt x="971" y="797"/>
                      <a:pt x="969" y="773"/>
                    </a:cubicBezTo>
                    <a:cubicBezTo>
                      <a:pt x="981" y="783"/>
                      <a:pt x="992" y="795"/>
                      <a:pt x="1004" y="806"/>
                    </a:cubicBezTo>
                    <a:cubicBezTo>
                      <a:pt x="1014" y="815"/>
                      <a:pt x="1026" y="827"/>
                      <a:pt x="1039" y="832"/>
                    </a:cubicBezTo>
                    <a:cubicBezTo>
                      <a:pt x="1041" y="832"/>
                      <a:pt x="1045" y="831"/>
                      <a:pt x="1045" y="829"/>
                    </a:cubicBezTo>
                    <a:cubicBezTo>
                      <a:pt x="1046" y="824"/>
                      <a:pt x="1043" y="818"/>
                      <a:pt x="1047" y="813"/>
                    </a:cubicBezTo>
                    <a:cubicBezTo>
                      <a:pt x="1049" y="811"/>
                      <a:pt x="1051" y="807"/>
                      <a:pt x="1053" y="803"/>
                    </a:cubicBezTo>
                    <a:cubicBezTo>
                      <a:pt x="1054" y="798"/>
                      <a:pt x="1054" y="794"/>
                      <a:pt x="1053" y="790"/>
                    </a:cubicBezTo>
                    <a:cubicBezTo>
                      <a:pt x="1064" y="799"/>
                      <a:pt x="1072" y="812"/>
                      <a:pt x="1078" y="826"/>
                    </a:cubicBezTo>
                    <a:cubicBezTo>
                      <a:pt x="1079" y="829"/>
                      <a:pt x="1085" y="827"/>
                      <a:pt x="1085" y="825"/>
                    </a:cubicBezTo>
                    <a:cubicBezTo>
                      <a:pt x="1087" y="820"/>
                      <a:pt x="1086" y="814"/>
                      <a:pt x="1086" y="809"/>
                    </a:cubicBezTo>
                    <a:cubicBezTo>
                      <a:pt x="1091" y="809"/>
                      <a:pt x="1096" y="808"/>
                      <a:pt x="1101" y="808"/>
                    </a:cubicBezTo>
                    <a:cubicBezTo>
                      <a:pt x="1103" y="808"/>
                      <a:pt x="1106" y="806"/>
                      <a:pt x="1105" y="804"/>
                    </a:cubicBezTo>
                    <a:cubicBezTo>
                      <a:pt x="1104" y="794"/>
                      <a:pt x="1105" y="787"/>
                      <a:pt x="1103" y="780"/>
                    </a:cubicBezTo>
                    <a:cubicBezTo>
                      <a:pt x="1108" y="784"/>
                      <a:pt x="1113" y="788"/>
                      <a:pt x="1118" y="793"/>
                    </a:cubicBezTo>
                    <a:cubicBezTo>
                      <a:pt x="1120" y="795"/>
                      <a:pt x="1124" y="794"/>
                      <a:pt x="1125" y="791"/>
                    </a:cubicBezTo>
                    <a:cubicBezTo>
                      <a:pt x="1131" y="779"/>
                      <a:pt x="1136" y="766"/>
                      <a:pt x="1135" y="752"/>
                    </a:cubicBezTo>
                    <a:cubicBezTo>
                      <a:pt x="1135" y="745"/>
                      <a:pt x="1130" y="740"/>
                      <a:pt x="1126" y="735"/>
                    </a:cubicBezTo>
                    <a:cubicBezTo>
                      <a:pt x="1123" y="732"/>
                      <a:pt x="1124" y="726"/>
                      <a:pt x="1124" y="721"/>
                    </a:cubicBezTo>
                    <a:cubicBezTo>
                      <a:pt x="1135" y="728"/>
                      <a:pt x="1146" y="734"/>
                      <a:pt x="1157" y="741"/>
                    </a:cubicBezTo>
                    <a:cubicBezTo>
                      <a:pt x="1159" y="743"/>
                      <a:pt x="1165" y="741"/>
                      <a:pt x="1163" y="738"/>
                    </a:cubicBezTo>
                    <a:cubicBezTo>
                      <a:pt x="1160" y="733"/>
                      <a:pt x="1157" y="730"/>
                      <a:pt x="1154" y="726"/>
                    </a:cubicBezTo>
                    <a:cubicBezTo>
                      <a:pt x="1157" y="725"/>
                      <a:pt x="1161" y="725"/>
                      <a:pt x="1164" y="724"/>
                    </a:cubicBezTo>
                    <a:cubicBezTo>
                      <a:pt x="1166" y="736"/>
                      <a:pt x="1165" y="752"/>
                      <a:pt x="1180" y="751"/>
                    </a:cubicBezTo>
                    <a:cubicBezTo>
                      <a:pt x="1194" y="749"/>
                      <a:pt x="1183" y="731"/>
                      <a:pt x="1183" y="723"/>
                    </a:cubicBezTo>
                    <a:cubicBezTo>
                      <a:pt x="1183" y="714"/>
                      <a:pt x="1185" y="710"/>
                      <a:pt x="1180" y="703"/>
                    </a:cubicBezTo>
                    <a:cubicBezTo>
                      <a:pt x="1171" y="692"/>
                      <a:pt x="1161" y="682"/>
                      <a:pt x="1151" y="672"/>
                    </a:cubicBezTo>
                    <a:cubicBezTo>
                      <a:pt x="1143" y="666"/>
                      <a:pt x="1135" y="660"/>
                      <a:pt x="1126" y="655"/>
                    </a:cubicBezTo>
                    <a:cubicBezTo>
                      <a:pt x="1114" y="649"/>
                      <a:pt x="1120" y="640"/>
                      <a:pt x="1125" y="629"/>
                    </a:cubicBezTo>
                    <a:cubicBezTo>
                      <a:pt x="1126" y="628"/>
                      <a:pt x="1125" y="627"/>
                      <a:pt x="1123" y="627"/>
                    </a:cubicBezTo>
                    <a:cubicBezTo>
                      <a:pt x="1104" y="626"/>
                      <a:pt x="1086" y="621"/>
                      <a:pt x="1067" y="623"/>
                    </a:cubicBezTo>
                    <a:cubicBezTo>
                      <a:pt x="1059" y="624"/>
                      <a:pt x="1055" y="610"/>
                      <a:pt x="1053" y="605"/>
                    </a:cubicBezTo>
                    <a:cubicBezTo>
                      <a:pt x="1050" y="599"/>
                      <a:pt x="1059" y="586"/>
                      <a:pt x="1065" y="579"/>
                    </a:cubicBezTo>
                    <a:cubicBezTo>
                      <a:pt x="1082" y="593"/>
                      <a:pt x="1097" y="610"/>
                      <a:pt x="1114" y="625"/>
                    </a:cubicBezTo>
                    <a:cubicBezTo>
                      <a:pt x="1115" y="626"/>
                      <a:pt x="1121" y="625"/>
                      <a:pt x="1121" y="623"/>
                    </a:cubicBezTo>
                    <a:cubicBezTo>
                      <a:pt x="1122" y="615"/>
                      <a:pt x="1123" y="608"/>
                      <a:pt x="1124" y="600"/>
                    </a:cubicBezTo>
                    <a:cubicBezTo>
                      <a:pt x="1127" y="604"/>
                      <a:pt x="1131" y="607"/>
                      <a:pt x="1134" y="611"/>
                    </a:cubicBezTo>
                    <a:cubicBezTo>
                      <a:pt x="1136" y="612"/>
                      <a:pt x="1141" y="611"/>
                      <a:pt x="1141" y="609"/>
                    </a:cubicBezTo>
                    <a:cubicBezTo>
                      <a:pt x="1143" y="605"/>
                      <a:pt x="1142" y="601"/>
                      <a:pt x="1142" y="598"/>
                    </a:cubicBezTo>
                    <a:cubicBezTo>
                      <a:pt x="1147" y="600"/>
                      <a:pt x="1151" y="602"/>
                      <a:pt x="1157" y="603"/>
                    </a:cubicBezTo>
                    <a:cubicBezTo>
                      <a:pt x="1159" y="603"/>
                      <a:pt x="1163" y="603"/>
                      <a:pt x="1163" y="600"/>
                    </a:cubicBezTo>
                    <a:cubicBezTo>
                      <a:pt x="1164" y="573"/>
                      <a:pt x="1142" y="554"/>
                      <a:pt x="1133" y="530"/>
                    </a:cubicBezTo>
                    <a:cubicBezTo>
                      <a:pt x="1168" y="534"/>
                      <a:pt x="1195" y="561"/>
                      <a:pt x="1232" y="554"/>
                    </a:cubicBezTo>
                    <a:cubicBezTo>
                      <a:pt x="1233" y="553"/>
                      <a:pt x="1236" y="552"/>
                      <a:pt x="1235" y="550"/>
                    </a:cubicBezTo>
                    <a:cubicBezTo>
                      <a:pt x="1224" y="528"/>
                      <a:pt x="1208" y="512"/>
                      <a:pt x="1185" y="508"/>
                    </a:cubicBezTo>
                    <a:cubicBezTo>
                      <a:pt x="1202" y="504"/>
                      <a:pt x="1220" y="503"/>
                      <a:pt x="1237" y="502"/>
                    </a:cubicBezTo>
                    <a:cubicBezTo>
                      <a:pt x="1238" y="502"/>
                      <a:pt x="1242" y="500"/>
                      <a:pt x="1241" y="498"/>
                    </a:cubicBezTo>
                    <a:cubicBezTo>
                      <a:pt x="1239" y="493"/>
                      <a:pt x="1235" y="489"/>
                      <a:pt x="1231" y="486"/>
                    </a:cubicBezTo>
                    <a:cubicBezTo>
                      <a:pt x="1234" y="485"/>
                      <a:pt x="1237" y="483"/>
                      <a:pt x="1235" y="481"/>
                    </a:cubicBezTo>
                    <a:cubicBezTo>
                      <a:pt x="1223" y="473"/>
                      <a:pt x="1215" y="465"/>
                      <a:pt x="1202" y="462"/>
                    </a:cubicBezTo>
                    <a:cubicBezTo>
                      <a:pt x="1215" y="456"/>
                      <a:pt x="1228" y="449"/>
                      <a:pt x="1241" y="443"/>
                    </a:cubicBezTo>
                    <a:cubicBezTo>
                      <a:pt x="1242" y="443"/>
                      <a:pt x="1244" y="441"/>
                      <a:pt x="1243" y="440"/>
                    </a:cubicBezTo>
                    <a:cubicBezTo>
                      <a:pt x="1242" y="438"/>
                      <a:pt x="1241" y="436"/>
                      <a:pt x="1239" y="435"/>
                    </a:cubicBezTo>
                    <a:cubicBezTo>
                      <a:pt x="1246" y="434"/>
                      <a:pt x="1254" y="432"/>
                      <a:pt x="1253" y="424"/>
                    </a:cubicBezTo>
                    <a:cubicBezTo>
                      <a:pt x="1253" y="423"/>
                      <a:pt x="1252" y="423"/>
                      <a:pt x="1252" y="423"/>
                    </a:cubicBezTo>
                    <a:cubicBezTo>
                      <a:pt x="1245" y="421"/>
                      <a:pt x="1254" y="417"/>
                      <a:pt x="1257" y="414"/>
                    </a:cubicBezTo>
                    <a:cubicBezTo>
                      <a:pt x="1259" y="413"/>
                      <a:pt x="1257" y="411"/>
                      <a:pt x="1255" y="411"/>
                    </a:cubicBezTo>
                    <a:cubicBezTo>
                      <a:pt x="1250" y="410"/>
                      <a:pt x="1245" y="411"/>
                      <a:pt x="1241" y="411"/>
                    </a:cubicBezTo>
                    <a:cubicBezTo>
                      <a:pt x="1241" y="411"/>
                      <a:pt x="1241" y="411"/>
                      <a:pt x="1241" y="411"/>
                    </a:cubicBezTo>
                    <a:cubicBezTo>
                      <a:pt x="1244" y="405"/>
                      <a:pt x="1247" y="401"/>
                      <a:pt x="1252" y="398"/>
                    </a:cubicBezTo>
                    <a:cubicBezTo>
                      <a:pt x="1253" y="397"/>
                      <a:pt x="1254" y="396"/>
                      <a:pt x="1252" y="396"/>
                    </a:cubicBezTo>
                    <a:cubicBezTo>
                      <a:pt x="1245" y="395"/>
                      <a:pt x="1237" y="392"/>
                      <a:pt x="1230" y="392"/>
                    </a:cubicBezTo>
                    <a:cubicBezTo>
                      <a:pt x="1218" y="392"/>
                      <a:pt x="1222" y="389"/>
                      <a:pt x="1231" y="379"/>
                    </a:cubicBezTo>
                    <a:cubicBezTo>
                      <a:pt x="1231" y="379"/>
                      <a:pt x="1232" y="378"/>
                      <a:pt x="1231" y="378"/>
                    </a:cubicBezTo>
                    <a:cubicBezTo>
                      <a:pt x="1187" y="361"/>
                      <a:pt x="1146" y="386"/>
                      <a:pt x="1103" y="396"/>
                    </a:cubicBezTo>
                    <a:cubicBezTo>
                      <a:pt x="1103" y="396"/>
                      <a:pt x="1103" y="396"/>
                      <a:pt x="1103" y="396"/>
                    </a:cubicBezTo>
                    <a:cubicBezTo>
                      <a:pt x="1108" y="391"/>
                      <a:pt x="1111" y="385"/>
                      <a:pt x="1114" y="379"/>
                    </a:cubicBezTo>
                    <a:cubicBezTo>
                      <a:pt x="1115" y="378"/>
                      <a:pt x="1113" y="378"/>
                      <a:pt x="1112" y="378"/>
                    </a:cubicBezTo>
                    <a:cubicBezTo>
                      <a:pt x="1101" y="378"/>
                      <a:pt x="1091" y="378"/>
                      <a:pt x="1080" y="376"/>
                    </a:cubicBezTo>
                    <a:cubicBezTo>
                      <a:pt x="1075" y="375"/>
                      <a:pt x="1101" y="365"/>
                      <a:pt x="1103" y="365"/>
                    </a:cubicBezTo>
                    <a:cubicBezTo>
                      <a:pt x="1104" y="364"/>
                      <a:pt x="1105" y="364"/>
                      <a:pt x="1106" y="364"/>
                    </a:cubicBezTo>
                    <a:cubicBezTo>
                      <a:pt x="1106" y="364"/>
                      <a:pt x="1105" y="365"/>
                      <a:pt x="1106" y="365"/>
                    </a:cubicBezTo>
                    <a:cubicBezTo>
                      <a:pt x="1112" y="366"/>
                      <a:pt x="1117" y="368"/>
                      <a:pt x="1123" y="369"/>
                    </a:cubicBezTo>
                    <a:cubicBezTo>
                      <a:pt x="1124" y="370"/>
                      <a:pt x="1125" y="370"/>
                      <a:pt x="1126" y="370"/>
                    </a:cubicBezTo>
                    <a:cubicBezTo>
                      <a:pt x="1127" y="370"/>
                      <a:pt x="1129" y="370"/>
                      <a:pt x="1128" y="371"/>
                    </a:cubicBezTo>
                    <a:cubicBezTo>
                      <a:pt x="1127" y="373"/>
                      <a:pt x="1126" y="374"/>
                      <a:pt x="1124" y="376"/>
                    </a:cubicBezTo>
                    <a:cubicBezTo>
                      <a:pt x="1123" y="376"/>
                      <a:pt x="1124" y="377"/>
                      <a:pt x="1125" y="377"/>
                    </a:cubicBezTo>
                    <a:cubicBezTo>
                      <a:pt x="1129" y="377"/>
                      <a:pt x="1131" y="378"/>
                      <a:pt x="1129" y="382"/>
                    </a:cubicBezTo>
                    <a:cubicBezTo>
                      <a:pt x="1127" y="384"/>
                      <a:pt x="1124" y="386"/>
                      <a:pt x="1121" y="388"/>
                    </a:cubicBezTo>
                    <a:cubicBezTo>
                      <a:pt x="1117" y="390"/>
                      <a:pt x="1125" y="389"/>
                      <a:pt x="1127" y="388"/>
                    </a:cubicBezTo>
                    <a:cubicBezTo>
                      <a:pt x="1131" y="385"/>
                      <a:pt x="1136" y="382"/>
                      <a:pt x="1138" y="377"/>
                    </a:cubicBezTo>
                    <a:cubicBezTo>
                      <a:pt x="1138" y="376"/>
                      <a:pt x="1138" y="376"/>
                      <a:pt x="1138" y="376"/>
                    </a:cubicBezTo>
                    <a:cubicBezTo>
                      <a:pt x="1137" y="374"/>
                      <a:pt x="1135" y="374"/>
                      <a:pt x="1132" y="374"/>
                    </a:cubicBezTo>
                    <a:cubicBezTo>
                      <a:pt x="1134" y="372"/>
                      <a:pt x="1136" y="370"/>
                      <a:pt x="1136" y="369"/>
                    </a:cubicBezTo>
                    <a:cubicBezTo>
                      <a:pt x="1137" y="368"/>
                      <a:pt x="1136" y="368"/>
                      <a:pt x="1136" y="368"/>
                    </a:cubicBezTo>
                    <a:cubicBezTo>
                      <a:pt x="1128" y="367"/>
                      <a:pt x="1121" y="363"/>
                      <a:pt x="1113" y="362"/>
                    </a:cubicBezTo>
                    <a:cubicBezTo>
                      <a:pt x="1112" y="362"/>
                      <a:pt x="1112" y="362"/>
                      <a:pt x="1111" y="362"/>
                    </a:cubicBezTo>
                    <a:cubicBezTo>
                      <a:pt x="1115" y="360"/>
                      <a:pt x="1118" y="358"/>
                      <a:pt x="1122" y="356"/>
                    </a:cubicBezTo>
                    <a:cubicBezTo>
                      <a:pt x="1122" y="356"/>
                      <a:pt x="1123" y="355"/>
                      <a:pt x="1122" y="355"/>
                    </a:cubicBezTo>
                    <a:cubicBezTo>
                      <a:pt x="1121" y="355"/>
                      <a:pt x="1120" y="354"/>
                      <a:pt x="1118" y="354"/>
                    </a:cubicBezTo>
                    <a:cubicBezTo>
                      <a:pt x="1119" y="354"/>
                      <a:pt x="1119" y="354"/>
                      <a:pt x="1120" y="353"/>
                    </a:cubicBezTo>
                    <a:cubicBezTo>
                      <a:pt x="1132" y="349"/>
                      <a:pt x="1146" y="349"/>
                      <a:pt x="1158" y="344"/>
                    </a:cubicBezTo>
                    <a:cubicBezTo>
                      <a:pt x="1160" y="344"/>
                      <a:pt x="1162" y="341"/>
                      <a:pt x="1158" y="341"/>
                    </a:cubicBezTo>
                    <a:cubicBezTo>
                      <a:pt x="1149" y="342"/>
                      <a:pt x="1141" y="340"/>
                      <a:pt x="1133" y="336"/>
                    </a:cubicBezTo>
                    <a:cubicBezTo>
                      <a:pt x="1140" y="332"/>
                      <a:pt x="1145" y="327"/>
                      <a:pt x="1152" y="324"/>
                    </a:cubicBezTo>
                    <a:cubicBezTo>
                      <a:pt x="1153" y="324"/>
                      <a:pt x="1156" y="323"/>
                      <a:pt x="1154" y="322"/>
                    </a:cubicBezTo>
                    <a:cubicBezTo>
                      <a:pt x="1150" y="320"/>
                      <a:pt x="1148" y="317"/>
                      <a:pt x="1144" y="316"/>
                    </a:cubicBezTo>
                    <a:cubicBezTo>
                      <a:pt x="1140" y="313"/>
                      <a:pt x="1142" y="314"/>
                      <a:pt x="1146" y="312"/>
                    </a:cubicBezTo>
                    <a:cubicBezTo>
                      <a:pt x="1147" y="312"/>
                      <a:pt x="1148" y="310"/>
                      <a:pt x="1147" y="310"/>
                    </a:cubicBezTo>
                    <a:cubicBezTo>
                      <a:pt x="1140" y="308"/>
                      <a:pt x="1133" y="307"/>
                      <a:pt x="1127" y="306"/>
                    </a:cubicBezTo>
                    <a:cubicBezTo>
                      <a:pt x="1133" y="304"/>
                      <a:pt x="1140" y="301"/>
                      <a:pt x="1146" y="298"/>
                    </a:cubicBezTo>
                    <a:cubicBezTo>
                      <a:pt x="1147" y="298"/>
                      <a:pt x="1153" y="296"/>
                      <a:pt x="1150" y="294"/>
                    </a:cubicBezTo>
                    <a:cubicBezTo>
                      <a:pt x="1142" y="290"/>
                      <a:pt x="1148" y="287"/>
                      <a:pt x="1152" y="280"/>
                    </a:cubicBezTo>
                    <a:cubicBezTo>
                      <a:pt x="1153" y="280"/>
                      <a:pt x="1153" y="279"/>
                      <a:pt x="1152" y="279"/>
                    </a:cubicBezTo>
                    <a:cubicBezTo>
                      <a:pt x="1147" y="274"/>
                      <a:pt x="1147" y="267"/>
                      <a:pt x="1142" y="262"/>
                    </a:cubicBezTo>
                    <a:cubicBezTo>
                      <a:pt x="1140" y="260"/>
                      <a:pt x="1135" y="258"/>
                      <a:pt x="1133" y="258"/>
                    </a:cubicBezTo>
                    <a:cubicBezTo>
                      <a:pt x="1125" y="258"/>
                      <a:pt x="1139" y="228"/>
                      <a:pt x="1140" y="226"/>
                    </a:cubicBezTo>
                    <a:cubicBezTo>
                      <a:pt x="1142" y="224"/>
                      <a:pt x="1138" y="224"/>
                      <a:pt x="1137" y="224"/>
                    </a:cubicBezTo>
                    <a:cubicBezTo>
                      <a:pt x="1133" y="225"/>
                      <a:pt x="1125" y="227"/>
                      <a:pt x="1121" y="223"/>
                    </a:cubicBezTo>
                    <a:cubicBezTo>
                      <a:pt x="1120" y="222"/>
                      <a:pt x="1117" y="221"/>
                      <a:pt x="1115" y="221"/>
                    </a:cubicBezTo>
                    <a:cubicBezTo>
                      <a:pt x="1109" y="221"/>
                      <a:pt x="1104" y="222"/>
                      <a:pt x="1100" y="223"/>
                    </a:cubicBezTo>
                    <a:cubicBezTo>
                      <a:pt x="1103" y="218"/>
                      <a:pt x="1103" y="212"/>
                      <a:pt x="1103" y="205"/>
                    </a:cubicBezTo>
                    <a:cubicBezTo>
                      <a:pt x="1103" y="205"/>
                      <a:pt x="1103" y="204"/>
                      <a:pt x="1103" y="204"/>
                    </a:cubicBezTo>
                    <a:cubicBezTo>
                      <a:pt x="1103" y="204"/>
                      <a:pt x="1103" y="204"/>
                      <a:pt x="1103" y="204"/>
                    </a:cubicBezTo>
                    <a:cubicBezTo>
                      <a:pt x="1103" y="204"/>
                      <a:pt x="1103" y="203"/>
                      <a:pt x="1103" y="203"/>
                    </a:cubicBezTo>
                    <a:cubicBezTo>
                      <a:pt x="1103" y="201"/>
                      <a:pt x="1099" y="202"/>
                      <a:pt x="1097" y="203"/>
                    </a:cubicBezTo>
                    <a:cubicBezTo>
                      <a:pt x="1092" y="193"/>
                      <a:pt x="1096" y="179"/>
                      <a:pt x="1089" y="170"/>
                    </a:cubicBezTo>
                    <a:cubicBezTo>
                      <a:pt x="1086" y="166"/>
                      <a:pt x="1083" y="165"/>
                      <a:pt x="1079" y="166"/>
                    </a:cubicBezTo>
                    <a:cubicBezTo>
                      <a:pt x="1077" y="166"/>
                      <a:pt x="1074" y="166"/>
                      <a:pt x="1073" y="167"/>
                    </a:cubicBezTo>
                    <a:cubicBezTo>
                      <a:pt x="1073" y="167"/>
                      <a:pt x="1060" y="154"/>
                      <a:pt x="1059" y="153"/>
                    </a:cubicBezTo>
                    <a:cubicBezTo>
                      <a:pt x="1058" y="151"/>
                      <a:pt x="1053" y="153"/>
                      <a:pt x="1052" y="154"/>
                    </a:cubicBezTo>
                    <a:cubicBezTo>
                      <a:pt x="1050" y="157"/>
                      <a:pt x="1047" y="159"/>
                      <a:pt x="1044" y="161"/>
                    </a:cubicBezTo>
                    <a:cubicBezTo>
                      <a:pt x="1041" y="158"/>
                      <a:pt x="1039" y="154"/>
                      <a:pt x="1037" y="150"/>
                    </a:cubicBezTo>
                    <a:cubicBezTo>
                      <a:pt x="1036" y="148"/>
                      <a:pt x="1030" y="149"/>
                      <a:pt x="1030" y="152"/>
                    </a:cubicBezTo>
                    <a:cubicBezTo>
                      <a:pt x="1029" y="164"/>
                      <a:pt x="1032" y="179"/>
                      <a:pt x="1019" y="186"/>
                    </a:cubicBezTo>
                    <a:cubicBezTo>
                      <a:pt x="1019" y="178"/>
                      <a:pt x="1016" y="172"/>
                      <a:pt x="1011" y="165"/>
                    </a:cubicBezTo>
                    <a:cubicBezTo>
                      <a:pt x="1010" y="163"/>
                      <a:pt x="1004" y="164"/>
                      <a:pt x="1004" y="167"/>
                    </a:cubicBezTo>
                    <a:cubicBezTo>
                      <a:pt x="1003" y="179"/>
                      <a:pt x="1006" y="191"/>
                      <a:pt x="1001" y="201"/>
                    </a:cubicBezTo>
                    <a:cubicBezTo>
                      <a:pt x="1000" y="194"/>
                      <a:pt x="998" y="187"/>
                      <a:pt x="995" y="180"/>
                    </a:cubicBezTo>
                    <a:cubicBezTo>
                      <a:pt x="994" y="179"/>
                      <a:pt x="993" y="178"/>
                      <a:pt x="993" y="179"/>
                    </a:cubicBezTo>
                    <a:cubicBezTo>
                      <a:pt x="990" y="183"/>
                      <a:pt x="986" y="186"/>
                      <a:pt x="983" y="189"/>
                    </a:cubicBezTo>
                    <a:cubicBezTo>
                      <a:pt x="980" y="186"/>
                      <a:pt x="978" y="184"/>
                      <a:pt x="975" y="181"/>
                    </a:cubicBezTo>
                    <a:cubicBezTo>
                      <a:pt x="976" y="176"/>
                      <a:pt x="977" y="171"/>
                      <a:pt x="976" y="165"/>
                    </a:cubicBezTo>
                    <a:cubicBezTo>
                      <a:pt x="976" y="164"/>
                      <a:pt x="976" y="162"/>
                      <a:pt x="975" y="161"/>
                    </a:cubicBezTo>
                    <a:cubicBezTo>
                      <a:pt x="974" y="161"/>
                      <a:pt x="967" y="136"/>
                      <a:pt x="965" y="133"/>
                    </a:cubicBezTo>
                    <a:cubicBezTo>
                      <a:pt x="964" y="132"/>
                      <a:pt x="964" y="132"/>
                      <a:pt x="963" y="132"/>
                    </a:cubicBezTo>
                    <a:cubicBezTo>
                      <a:pt x="956" y="135"/>
                      <a:pt x="949" y="137"/>
                      <a:pt x="943" y="139"/>
                    </a:cubicBezTo>
                    <a:cubicBezTo>
                      <a:pt x="945" y="130"/>
                      <a:pt x="945" y="120"/>
                      <a:pt x="944" y="110"/>
                    </a:cubicBezTo>
                    <a:cubicBezTo>
                      <a:pt x="943" y="109"/>
                      <a:pt x="942" y="106"/>
                      <a:pt x="940" y="107"/>
                    </a:cubicBezTo>
                    <a:cubicBezTo>
                      <a:pt x="937" y="108"/>
                      <a:pt x="933" y="110"/>
                      <a:pt x="930" y="112"/>
                    </a:cubicBezTo>
                    <a:cubicBezTo>
                      <a:pt x="930" y="109"/>
                      <a:pt x="931" y="107"/>
                      <a:pt x="928" y="104"/>
                    </a:cubicBezTo>
                    <a:cubicBezTo>
                      <a:pt x="927" y="104"/>
                      <a:pt x="926" y="104"/>
                      <a:pt x="925" y="104"/>
                    </a:cubicBezTo>
                    <a:cubicBezTo>
                      <a:pt x="923" y="106"/>
                      <a:pt x="921" y="108"/>
                      <a:pt x="919" y="110"/>
                    </a:cubicBezTo>
                    <a:cubicBezTo>
                      <a:pt x="912" y="101"/>
                      <a:pt x="905" y="99"/>
                      <a:pt x="895" y="105"/>
                    </a:cubicBezTo>
                    <a:cubicBezTo>
                      <a:pt x="893" y="102"/>
                      <a:pt x="892" y="100"/>
                      <a:pt x="890" y="96"/>
                    </a:cubicBezTo>
                    <a:cubicBezTo>
                      <a:pt x="890" y="95"/>
                      <a:pt x="889" y="94"/>
                      <a:pt x="888" y="95"/>
                    </a:cubicBezTo>
                    <a:cubicBezTo>
                      <a:pt x="885" y="97"/>
                      <a:pt x="885" y="99"/>
                      <a:pt x="884" y="103"/>
                    </a:cubicBezTo>
                    <a:cubicBezTo>
                      <a:pt x="884" y="102"/>
                      <a:pt x="883" y="95"/>
                      <a:pt x="882" y="97"/>
                    </a:cubicBezTo>
                    <a:cubicBezTo>
                      <a:pt x="879" y="100"/>
                      <a:pt x="874" y="96"/>
                      <a:pt x="871" y="95"/>
                    </a:cubicBezTo>
                    <a:cubicBezTo>
                      <a:pt x="870" y="94"/>
                      <a:pt x="869" y="95"/>
                      <a:pt x="869" y="95"/>
                    </a:cubicBezTo>
                    <a:cubicBezTo>
                      <a:pt x="864" y="102"/>
                      <a:pt x="859" y="109"/>
                      <a:pt x="856" y="100"/>
                    </a:cubicBezTo>
                    <a:cubicBezTo>
                      <a:pt x="854" y="94"/>
                      <a:pt x="848" y="88"/>
                      <a:pt x="844" y="83"/>
                    </a:cubicBezTo>
                    <a:cubicBezTo>
                      <a:pt x="844" y="83"/>
                      <a:pt x="844" y="83"/>
                      <a:pt x="843" y="83"/>
                    </a:cubicBezTo>
                    <a:cubicBezTo>
                      <a:pt x="838" y="84"/>
                      <a:pt x="831" y="86"/>
                      <a:pt x="827" y="91"/>
                    </a:cubicBezTo>
                    <a:cubicBezTo>
                      <a:pt x="824" y="94"/>
                      <a:pt x="824" y="94"/>
                      <a:pt x="822" y="99"/>
                    </a:cubicBezTo>
                    <a:cubicBezTo>
                      <a:pt x="817" y="111"/>
                      <a:pt x="816" y="78"/>
                      <a:pt x="817" y="73"/>
                    </a:cubicBezTo>
                    <a:cubicBezTo>
                      <a:pt x="817" y="72"/>
                      <a:pt x="817" y="65"/>
                      <a:pt x="815" y="67"/>
                    </a:cubicBezTo>
                    <a:cubicBezTo>
                      <a:pt x="809" y="73"/>
                      <a:pt x="801" y="76"/>
                      <a:pt x="794" y="80"/>
                    </a:cubicBezTo>
                    <a:cubicBezTo>
                      <a:pt x="793" y="75"/>
                      <a:pt x="793" y="70"/>
                      <a:pt x="793" y="65"/>
                    </a:cubicBezTo>
                    <a:cubicBezTo>
                      <a:pt x="794" y="64"/>
                      <a:pt x="793" y="59"/>
                      <a:pt x="791" y="60"/>
                    </a:cubicBezTo>
                    <a:cubicBezTo>
                      <a:pt x="776" y="65"/>
                      <a:pt x="768" y="74"/>
                      <a:pt x="764" y="86"/>
                    </a:cubicBezTo>
                    <a:cubicBezTo>
                      <a:pt x="764" y="85"/>
                      <a:pt x="764" y="85"/>
                      <a:pt x="764" y="84"/>
                    </a:cubicBezTo>
                    <a:cubicBezTo>
                      <a:pt x="760" y="71"/>
                      <a:pt x="762" y="62"/>
                      <a:pt x="772" y="57"/>
                    </a:cubicBezTo>
                    <a:cubicBezTo>
                      <a:pt x="773" y="56"/>
                      <a:pt x="773" y="49"/>
                      <a:pt x="771" y="49"/>
                    </a:cubicBezTo>
                    <a:cubicBezTo>
                      <a:pt x="763" y="51"/>
                      <a:pt x="757" y="53"/>
                      <a:pt x="751" y="58"/>
                    </a:cubicBezTo>
                    <a:cubicBezTo>
                      <a:pt x="751" y="54"/>
                      <a:pt x="751" y="51"/>
                      <a:pt x="751" y="48"/>
                    </a:cubicBezTo>
                    <a:cubicBezTo>
                      <a:pt x="751" y="47"/>
                      <a:pt x="750" y="41"/>
                      <a:pt x="748" y="43"/>
                    </a:cubicBezTo>
                    <a:cubicBezTo>
                      <a:pt x="742" y="52"/>
                      <a:pt x="739" y="47"/>
                      <a:pt x="734" y="40"/>
                    </a:cubicBezTo>
                    <a:cubicBezTo>
                      <a:pt x="734" y="39"/>
                      <a:pt x="733" y="39"/>
                      <a:pt x="733" y="40"/>
                    </a:cubicBezTo>
                    <a:cubicBezTo>
                      <a:pt x="731" y="41"/>
                      <a:pt x="728" y="48"/>
                      <a:pt x="726" y="47"/>
                    </a:cubicBezTo>
                    <a:cubicBezTo>
                      <a:pt x="724" y="46"/>
                      <a:pt x="724" y="49"/>
                      <a:pt x="724" y="50"/>
                    </a:cubicBezTo>
                    <a:cubicBezTo>
                      <a:pt x="723" y="58"/>
                      <a:pt x="719" y="65"/>
                      <a:pt x="716" y="73"/>
                    </a:cubicBezTo>
                    <a:cubicBezTo>
                      <a:pt x="711" y="67"/>
                      <a:pt x="709" y="60"/>
                      <a:pt x="709" y="52"/>
                    </a:cubicBezTo>
                    <a:cubicBezTo>
                      <a:pt x="709" y="50"/>
                      <a:pt x="709" y="47"/>
                      <a:pt x="708" y="45"/>
                    </a:cubicBezTo>
                    <a:cubicBezTo>
                      <a:pt x="708" y="44"/>
                      <a:pt x="707" y="41"/>
                      <a:pt x="706" y="43"/>
                    </a:cubicBezTo>
                    <a:cubicBezTo>
                      <a:pt x="701" y="51"/>
                      <a:pt x="699" y="42"/>
                      <a:pt x="696" y="36"/>
                    </a:cubicBezTo>
                    <a:cubicBezTo>
                      <a:pt x="694" y="34"/>
                      <a:pt x="693" y="37"/>
                      <a:pt x="693" y="38"/>
                    </a:cubicBezTo>
                    <a:cubicBezTo>
                      <a:pt x="693" y="40"/>
                      <a:pt x="684" y="72"/>
                      <a:pt x="680" y="71"/>
                    </a:cubicBezTo>
                    <a:cubicBezTo>
                      <a:pt x="667" y="66"/>
                      <a:pt x="665" y="45"/>
                      <a:pt x="658" y="34"/>
                    </a:cubicBezTo>
                    <a:cubicBezTo>
                      <a:pt x="657" y="32"/>
                      <a:pt x="656" y="37"/>
                      <a:pt x="656" y="38"/>
                    </a:cubicBezTo>
                    <a:cubicBezTo>
                      <a:pt x="657" y="45"/>
                      <a:pt x="658" y="52"/>
                      <a:pt x="650" y="45"/>
                    </a:cubicBezTo>
                    <a:cubicBezTo>
                      <a:pt x="646" y="40"/>
                      <a:pt x="641" y="36"/>
                      <a:pt x="636" y="32"/>
                    </a:cubicBezTo>
                    <a:cubicBezTo>
                      <a:pt x="635" y="31"/>
                      <a:pt x="635" y="38"/>
                      <a:pt x="635" y="39"/>
                    </a:cubicBezTo>
                    <a:cubicBezTo>
                      <a:pt x="642" y="50"/>
                      <a:pt x="639" y="56"/>
                      <a:pt x="627" y="57"/>
                    </a:cubicBezTo>
                    <a:cubicBezTo>
                      <a:pt x="624" y="57"/>
                      <a:pt x="625" y="64"/>
                      <a:pt x="627" y="64"/>
                    </a:cubicBezTo>
                    <a:cubicBezTo>
                      <a:pt x="628" y="68"/>
                      <a:pt x="630" y="72"/>
                      <a:pt x="631" y="76"/>
                    </a:cubicBezTo>
                    <a:cubicBezTo>
                      <a:pt x="628" y="75"/>
                      <a:pt x="625" y="73"/>
                      <a:pt x="622" y="71"/>
                    </a:cubicBezTo>
                    <a:cubicBezTo>
                      <a:pt x="621" y="70"/>
                      <a:pt x="621" y="73"/>
                      <a:pt x="621" y="74"/>
                    </a:cubicBezTo>
                    <a:cubicBezTo>
                      <a:pt x="620" y="76"/>
                      <a:pt x="620" y="78"/>
                      <a:pt x="620" y="80"/>
                    </a:cubicBezTo>
                    <a:cubicBezTo>
                      <a:pt x="618" y="85"/>
                      <a:pt x="613" y="90"/>
                      <a:pt x="609" y="95"/>
                    </a:cubicBezTo>
                    <a:cubicBezTo>
                      <a:pt x="609" y="84"/>
                      <a:pt x="608" y="73"/>
                      <a:pt x="604" y="63"/>
                    </a:cubicBezTo>
                    <a:cubicBezTo>
                      <a:pt x="604" y="61"/>
                      <a:pt x="602" y="63"/>
                      <a:pt x="602" y="64"/>
                    </a:cubicBezTo>
                    <a:cubicBezTo>
                      <a:pt x="602" y="73"/>
                      <a:pt x="601" y="82"/>
                      <a:pt x="599" y="91"/>
                    </a:cubicBezTo>
                    <a:cubicBezTo>
                      <a:pt x="598" y="96"/>
                      <a:pt x="596" y="100"/>
                      <a:pt x="594" y="105"/>
                    </a:cubicBezTo>
                    <a:cubicBezTo>
                      <a:pt x="594" y="105"/>
                      <a:pt x="594" y="106"/>
                      <a:pt x="594" y="106"/>
                    </a:cubicBezTo>
                    <a:cubicBezTo>
                      <a:pt x="594" y="104"/>
                      <a:pt x="594" y="103"/>
                      <a:pt x="593" y="102"/>
                    </a:cubicBezTo>
                    <a:cubicBezTo>
                      <a:pt x="586" y="90"/>
                      <a:pt x="581" y="78"/>
                      <a:pt x="582" y="64"/>
                    </a:cubicBezTo>
                    <a:cubicBezTo>
                      <a:pt x="582" y="62"/>
                      <a:pt x="581" y="56"/>
                      <a:pt x="580" y="60"/>
                    </a:cubicBezTo>
                    <a:cubicBezTo>
                      <a:pt x="578" y="65"/>
                      <a:pt x="575" y="69"/>
                      <a:pt x="572" y="74"/>
                    </a:cubicBezTo>
                    <a:cubicBezTo>
                      <a:pt x="569" y="82"/>
                      <a:pt x="565" y="80"/>
                      <a:pt x="560" y="68"/>
                    </a:cubicBezTo>
                    <a:cubicBezTo>
                      <a:pt x="560" y="68"/>
                      <a:pt x="560" y="62"/>
                      <a:pt x="558" y="63"/>
                    </a:cubicBezTo>
                    <a:cubicBezTo>
                      <a:pt x="552" y="70"/>
                      <a:pt x="538" y="89"/>
                      <a:pt x="536" y="67"/>
                    </a:cubicBezTo>
                    <a:cubicBezTo>
                      <a:pt x="536" y="66"/>
                      <a:pt x="535" y="62"/>
                      <a:pt x="534" y="63"/>
                    </a:cubicBezTo>
                    <a:cubicBezTo>
                      <a:pt x="532" y="60"/>
                      <a:pt x="530" y="57"/>
                      <a:pt x="528" y="54"/>
                    </a:cubicBezTo>
                    <a:cubicBezTo>
                      <a:pt x="528" y="53"/>
                      <a:pt x="528" y="47"/>
                      <a:pt x="526" y="48"/>
                    </a:cubicBezTo>
                    <a:cubicBezTo>
                      <a:pt x="521" y="51"/>
                      <a:pt x="516" y="58"/>
                      <a:pt x="511" y="62"/>
                    </a:cubicBezTo>
                    <a:cubicBezTo>
                      <a:pt x="509" y="64"/>
                      <a:pt x="505" y="67"/>
                      <a:pt x="503" y="66"/>
                    </a:cubicBezTo>
                    <a:cubicBezTo>
                      <a:pt x="502" y="63"/>
                      <a:pt x="502" y="60"/>
                      <a:pt x="502" y="58"/>
                    </a:cubicBezTo>
                    <a:cubicBezTo>
                      <a:pt x="501" y="56"/>
                      <a:pt x="500" y="52"/>
                      <a:pt x="499" y="56"/>
                    </a:cubicBezTo>
                    <a:cubicBezTo>
                      <a:pt x="499" y="59"/>
                      <a:pt x="497" y="67"/>
                      <a:pt x="499" y="71"/>
                    </a:cubicBezTo>
                    <a:cubicBezTo>
                      <a:pt x="497" y="80"/>
                      <a:pt x="485" y="86"/>
                      <a:pt x="484" y="65"/>
                    </a:cubicBezTo>
                    <a:cubicBezTo>
                      <a:pt x="484" y="64"/>
                      <a:pt x="484" y="61"/>
                      <a:pt x="482" y="61"/>
                    </a:cubicBezTo>
                    <a:cubicBezTo>
                      <a:pt x="472" y="67"/>
                      <a:pt x="468" y="73"/>
                      <a:pt x="466" y="78"/>
                    </a:cubicBezTo>
                    <a:cubicBezTo>
                      <a:pt x="447" y="60"/>
                      <a:pt x="460" y="32"/>
                      <a:pt x="460" y="9"/>
                    </a:cubicBezTo>
                    <a:cubicBezTo>
                      <a:pt x="460" y="8"/>
                      <a:pt x="459" y="4"/>
                      <a:pt x="457" y="5"/>
                    </a:cubicBezTo>
                    <a:cubicBezTo>
                      <a:pt x="450" y="10"/>
                      <a:pt x="446" y="10"/>
                      <a:pt x="442" y="2"/>
                    </a:cubicBezTo>
                    <a:cubicBezTo>
                      <a:pt x="440" y="0"/>
                      <a:pt x="439" y="1"/>
                      <a:pt x="438" y="3"/>
                    </a:cubicBezTo>
                    <a:cubicBezTo>
                      <a:pt x="437" y="8"/>
                      <a:pt x="435" y="11"/>
                      <a:pt x="431" y="13"/>
                    </a:cubicBezTo>
                    <a:cubicBezTo>
                      <a:pt x="431" y="12"/>
                      <a:pt x="431" y="10"/>
                      <a:pt x="430" y="8"/>
                    </a:cubicBezTo>
                    <a:cubicBezTo>
                      <a:pt x="430" y="5"/>
                      <a:pt x="426" y="3"/>
                      <a:pt x="426" y="8"/>
                    </a:cubicBezTo>
                    <a:cubicBezTo>
                      <a:pt x="426" y="23"/>
                      <a:pt x="407" y="41"/>
                      <a:pt x="405" y="8"/>
                    </a:cubicBezTo>
                    <a:cubicBezTo>
                      <a:pt x="405" y="7"/>
                      <a:pt x="403" y="3"/>
                      <a:pt x="402" y="5"/>
                    </a:cubicBezTo>
                    <a:cubicBezTo>
                      <a:pt x="395" y="15"/>
                      <a:pt x="387" y="21"/>
                      <a:pt x="384" y="33"/>
                    </a:cubicBezTo>
                    <a:cubicBezTo>
                      <a:pt x="382" y="43"/>
                      <a:pt x="386" y="53"/>
                      <a:pt x="389" y="62"/>
                    </a:cubicBezTo>
                    <a:cubicBezTo>
                      <a:pt x="383" y="56"/>
                      <a:pt x="385" y="40"/>
                      <a:pt x="382" y="34"/>
                    </a:cubicBezTo>
                    <a:cubicBezTo>
                      <a:pt x="381" y="32"/>
                      <a:pt x="379" y="31"/>
                      <a:pt x="378" y="34"/>
                    </a:cubicBezTo>
                    <a:cubicBezTo>
                      <a:pt x="373" y="58"/>
                      <a:pt x="366" y="35"/>
                      <a:pt x="354" y="30"/>
                    </a:cubicBezTo>
                    <a:cubicBezTo>
                      <a:pt x="352" y="29"/>
                      <a:pt x="351" y="33"/>
                      <a:pt x="351" y="34"/>
                    </a:cubicBezTo>
                    <a:cubicBezTo>
                      <a:pt x="351" y="46"/>
                      <a:pt x="351" y="46"/>
                      <a:pt x="351" y="46"/>
                    </a:cubicBezTo>
                    <a:cubicBezTo>
                      <a:pt x="348" y="43"/>
                      <a:pt x="344" y="41"/>
                      <a:pt x="339" y="39"/>
                    </a:cubicBezTo>
                    <a:cubicBezTo>
                      <a:pt x="338" y="39"/>
                      <a:pt x="337" y="41"/>
                      <a:pt x="337" y="42"/>
                    </a:cubicBezTo>
                    <a:cubicBezTo>
                      <a:pt x="336" y="58"/>
                      <a:pt x="348" y="70"/>
                      <a:pt x="347" y="84"/>
                    </a:cubicBezTo>
                    <a:cubicBezTo>
                      <a:pt x="340" y="78"/>
                      <a:pt x="333" y="74"/>
                      <a:pt x="323" y="71"/>
                    </a:cubicBezTo>
                    <a:cubicBezTo>
                      <a:pt x="321" y="70"/>
                      <a:pt x="321" y="72"/>
                      <a:pt x="322" y="74"/>
                    </a:cubicBezTo>
                    <a:cubicBezTo>
                      <a:pt x="324" y="79"/>
                      <a:pt x="334" y="96"/>
                      <a:pt x="321" y="90"/>
                    </a:cubicBezTo>
                    <a:cubicBezTo>
                      <a:pt x="320" y="89"/>
                      <a:pt x="319" y="89"/>
                      <a:pt x="318" y="90"/>
                    </a:cubicBezTo>
                    <a:cubicBezTo>
                      <a:pt x="315" y="92"/>
                      <a:pt x="312" y="93"/>
                      <a:pt x="308" y="95"/>
                    </a:cubicBezTo>
                    <a:cubicBezTo>
                      <a:pt x="307" y="94"/>
                      <a:pt x="305" y="94"/>
                      <a:pt x="305" y="96"/>
                    </a:cubicBezTo>
                    <a:cubicBezTo>
                      <a:pt x="307" y="107"/>
                      <a:pt x="307" y="118"/>
                      <a:pt x="306" y="130"/>
                    </a:cubicBezTo>
                    <a:cubicBezTo>
                      <a:pt x="303" y="126"/>
                      <a:pt x="299" y="122"/>
                      <a:pt x="294" y="119"/>
                    </a:cubicBezTo>
                    <a:cubicBezTo>
                      <a:pt x="293" y="119"/>
                      <a:pt x="291" y="118"/>
                      <a:pt x="291" y="120"/>
                    </a:cubicBezTo>
                    <a:cubicBezTo>
                      <a:pt x="290" y="126"/>
                      <a:pt x="287" y="125"/>
                      <a:pt x="281" y="118"/>
                    </a:cubicBezTo>
                    <a:cubicBezTo>
                      <a:pt x="280" y="117"/>
                      <a:pt x="276" y="113"/>
                      <a:pt x="275" y="116"/>
                    </a:cubicBezTo>
                    <a:cubicBezTo>
                      <a:pt x="274" y="121"/>
                      <a:pt x="276" y="119"/>
                      <a:pt x="270" y="118"/>
                    </a:cubicBezTo>
                    <a:cubicBezTo>
                      <a:pt x="269" y="117"/>
                      <a:pt x="268" y="118"/>
                      <a:pt x="268" y="119"/>
                    </a:cubicBezTo>
                    <a:cubicBezTo>
                      <a:pt x="268" y="127"/>
                      <a:pt x="265" y="131"/>
                      <a:pt x="258" y="131"/>
                    </a:cubicBezTo>
                    <a:cubicBezTo>
                      <a:pt x="257" y="132"/>
                      <a:pt x="257" y="134"/>
                      <a:pt x="258" y="134"/>
                    </a:cubicBezTo>
                    <a:cubicBezTo>
                      <a:pt x="260" y="139"/>
                      <a:pt x="263" y="143"/>
                      <a:pt x="267" y="146"/>
                    </a:cubicBezTo>
                    <a:cubicBezTo>
                      <a:pt x="271" y="154"/>
                      <a:pt x="259" y="154"/>
                      <a:pt x="256" y="154"/>
                    </a:cubicBezTo>
                    <a:cubicBezTo>
                      <a:pt x="255" y="154"/>
                      <a:pt x="255" y="154"/>
                      <a:pt x="255" y="154"/>
                    </a:cubicBezTo>
                    <a:cubicBezTo>
                      <a:pt x="254" y="159"/>
                      <a:pt x="256" y="160"/>
                      <a:pt x="251" y="161"/>
                    </a:cubicBezTo>
                    <a:cubicBezTo>
                      <a:pt x="250" y="161"/>
                      <a:pt x="251" y="162"/>
                      <a:pt x="251" y="162"/>
                    </a:cubicBezTo>
                    <a:cubicBezTo>
                      <a:pt x="252" y="166"/>
                      <a:pt x="251" y="168"/>
                      <a:pt x="246" y="169"/>
                    </a:cubicBezTo>
                    <a:cubicBezTo>
                      <a:pt x="246" y="169"/>
                      <a:pt x="246" y="170"/>
                      <a:pt x="246" y="171"/>
                    </a:cubicBezTo>
                    <a:cubicBezTo>
                      <a:pt x="233" y="165"/>
                      <a:pt x="233" y="165"/>
                      <a:pt x="233" y="165"/>
                    </a:cubicBezTo>
                    <a:cubicBezTo>
                      <a:pt x="232" y="164"/>
                      <a:pt x="228" y="162"/>
                      <a:pt x="230" y="165"/>
                    </a:cubicBezTo>
                    <a:cubicBezTo>
                      <a:pt x="235" y="173"/>
                      <a:pt x="231" y="172"/>
                      <a:pt x="224" y="173"/>
                    </a:cubicBezTo>
                    <a:cubicBezTo>
                      <a:pt x="224" y="173"/>
                      <a:pt x="224" y="173"/>
                      <a:pt x="224" y="173"/>
                    </a:cubicBezTo>
                    <a:cubicBezTo>
                      <a:pt x="225" y="180"/>
                      <a:pt x="226" y="186"/>
                      <a:pt x="229" y="193"/>
                    </a:cubicBezTo>
                    <a:cubicBezTo>
                      <a:pt x="223" y="188"/>
                      <a:pt x="216" y="187"/>
                      <a:pt x="208" y="188"/>
                    </a:cubicBezTo>
                    <a:cubicBezTo>
                      <a:pt x="207" y="188"/>
                      <a:pt x="207" y="190"/>
                      <a:pt x="207" y="190"/>
                    </a:cubicBezTo>
                    <a:cubicBezTo>
                      <a:pt x="212" y="205"/>
                      <a:pt x="208" y="197"/>
                      <a:pt x="202" y="192"/>
                    </a:cubicBezTo>
                    <a:cubicBezTo>
                      <a:pt x="198" y="189"/>
                      <a:pt x="194" y="187"/>
                      <a:pt x="188" y="188"/>
                    </a:cubicBezTo>
                    <a:cubicBezTo>
                      <a:pt x="187" y="188"/>
                      <a:pt x="189" y="191"/>
                      <a:pt x="189" y="191"/>
                    </a:cubicBezTo>
                    <a:cubicBezTo>
                      <a:pt x="193" y="197"/>
                      <a:pt x="196" y="203"/>
                      <a:pt x="186" y="204"/>
                    </a:cubicBezTo>
                    <a:cubicBezTo>
                      <a:pt x="185" y="204"/>
                      <a:pt x="186" y="206"/>
                      <a:pt x="186" y="207"/>
                    </a:cubicBezTo>
                    <a:cubicBezTo>
                      <a:pt x="188" y="210"/>
                      <a:pt x="189" y="213"/>
                      <a:pt x="191" y="216"/>
                    </a:cubicBezTo>
                    <a:cubicBezTo>
                      <a:pt x="186" y="216"/>
                      <a:pt x="182" y="216"/>
                      <a:pt x="177" y="216"/>
                    </a:cubicBezTo>
                    <a:cubicBezTo>
                      <a:pt x="174" y="215"/>
                      <a:pt x="178" y="220"/>
                      <a:pt x="179" y="220"/>
                    </a:cubicBezTo>
                    <a:cubicBezTo>
                      <a:pt x="191" y="229"/>
                      <a:pt x="208" y="246"/>
                      <a:pt x="211" y="262"/>
                    </a:cubicBezTo>
                    <a:cubicBezTo>
                      <a:pt x="202" y="257"/>
                      <a:pt x="193" y="252"/>
                      <a:pt x="183" y="250"/>
                    </a:cubicBezTo>
                    <a:cubicBezTo>
                      <a:pt x="181" y="250"/>
                      <a:pt x="181" y="251"/>
                      <a:pt x="182" y="253"/>
                    </a:cubicBezTo>
                    <a:cubicBezTo>
                      <a:pt x="185" y="259"/>
                      <a:pt x="182" y="259"/>
                      <a:pt x="177" y="262"/>
                    </a:cubicBezTo>
                    <a:cubicBezTo>
                      <a:pt x="176" y="262"/>
                      <a:pt x="176" y="263"/>
                      <a:pt x="176" y="264"/>
                    </a:cubicBezTo>
                    <a:cubicBezTo>
                      <a:pt x="176" y="266"/>
                      <a:pt x="177" y="268"/>
                      <a:pt x="178" y="270"/>
                    </a:cubicBezTo>
                    <a:cubicBezTo>
                      <a:pt x="175" y="266"/>
                      <a:pt x="171" y="263"/>
                      <a:pt x="165" y="262"/>
                    </a:cubicBezTo>
                    <a:cubicBezTo>
                      <a:pt x="155" y="260"/>
                      <a:pt x="149" y="251"/>
                      <a:pt x="139" y="248"/>
                    </a:cubicBezTo>
                    <a:cubicBezTo>
                      <a:pt x="137" y="247"/>
                      <a:pt x="137" y="249"/>
                      <a:pt x="138" y="250"/>
                    </a:cubicBezTo>
                    <a:cubicBezTo>
                      <a:pt x="141" y="255"/>
                      <a:pt x="156" y="270"/>
                      <a:pt x="148" y="275"/>
                    </a:cubicBezTo>
                    <a:cubicBezTo>
                      <a:pt x="146" y="276"/>
                      <a:pt x="148" y="279"/>
                      <a:pt x="150" y="280"/>
                    </a:cubicBezTo>
                    <a:cubicBezTo>
                      <a:pt x="151" y="281"/>
                      <a:pt x="153" y="283"/>
                      <a:pt x="154" y="284"/>
                    </a:cubicBezTo>
                    <a:cubicBezTo>
                      <a:pt x="153" y="284"/>
                      <a:pt x="152" y="284"/>
                      <a:pt x="151" y="283"/>
                    </a:cubicBezTo>
                    <a:cubicBezTo>
                      <a:pt x="150" y="283"/>
                      <a:pt x="149" y="285"/>
                      <a:pt x="150" y="286"/>
                    </a:cubicBezTo>
                    <a:cubicBezTo>
                      <a:pt x="152" y="292"/>
                      <a:pt x="156" y="295"/>
                      <a:pt x="162" y="298"/>
                    </a:cubicBezTo>
                    <a:cubicBezTo>
                      <a:pt x="169" y="303"/>
                      <a:pt x="184" y="304"/>
                      <a:pt x="188" y="312"/>
                    </a:cubicBezTo>
                    <a:cubicBezTo>
                      <a:pt x="185" y="310"/>
                      <a:pt x="181" y="308"/>
                      <a:pt x="178" y="307"/>
                    </a:cubicBezTo>
                    <a:cubicBezTo>
                      <a:pt x="171" y="304"/>
                      <a:pt x="164" y="302"/>
                      <a:pt x="157" y="300"/>
                    </a:cubicBezTo>
                    <a:cubicBezTo>
                      <a:pt x="150" y="298"/>
                      <a:pt x="148" y="303"/>
                      <a:pt x="141" y="307"/>
                    </a:cubicBezTo>
                    <a:cubicBezTo>
                      <a:pt x="139" y="308"/>
                      <a:pt x="141" y="311"/>
                      <a:pt x="142" y="312"/>
                    </a:cubicBezTo>
                    <a:cubicBezTo>
                      <a:pt x="144" y="313"/>
                      <a:pt x="145" y="314"/>
                      <a:pt x="147" y="316"/>
                    </a:cubicBezTo>
                    <a:cubicBezTo>
                      <a:pt x="143" y="317"/>
                      <a:pt x="140" y="318"/>
                      <a:pt x="137" y="319"/>
                    </a:cubicBezTo>
                    <a:cubicBezTo>
                      <a:pt x="134" y="321"/>
                      <a:pt x="137" y="325"/>
                      <a:pt x="139" y="326"/>
                    </a:cubicBezTo>
                    <a:cubicBezTo>
                      <a:pt x="150" y="330"/>
                      <a:pt x="162" y="334"/>
                      <a:pt x="170" y="343"/>
                    </a:cubicBezTo>
                    <a:cubicBezTo>
                      <a:pt x="167" y="344"/>
                      <a:pt x="164" y="346"/>
                      <a:pt x="161" y="347"/>
                    </a:cubicBezTo>
                    <a:cubicBezTo>
                      <a:pt x="157" y="347"/>
                      <a:pt x="160" y="351"/>
                      <a:pt x="161" y="352"/>
                    </a:cubicBezTo>
                    <a:cubicBezTo>
                      <a:pt x="181" y="367"/>
                      <a:pt x="202" y="386"/>
                      <a:pt x="227" y="390"/>
                    </a:cubicBezTo>
                    <a:cubicBezTo>
                      <a:pt x="228" y="391"/>
                      <a:pt x="229" y="391"/>
                      <a:pt x="229" y="391"/>
                    </a:cubicBezTo>
                    <a:cubicBezTo>
                      <a:pt x="231" y="392"/>
                      <a:pt x="233" y="393"/>
                      <a:pt x="235" y="394"/>
                    </a:cubicBezTo>
                    <a:cubicBezTo>
                      <a:pt x="222" y="396"/>
                      <a:pt x="210" y="394"/>
                      <a:pt x="199" y="387"/>
                    </a:cubicBezTo>
                    <a:cubicBezTo>
                      <a:pt x="190" y="381"/>
                      <a:pt x="183" y="378"/>
                      <a:pt x="172" y="379"/>
                    </a:cubicBezTo>
                    <a:cubicBezTo>
                      <a:pt x="171" y="379"/>
                      <a:pt x="166" y="381"/>
                      <a:pt x="167" y="383"/>
                    </a:cubicBezTo>
                    <a:cubicBezTo>
                      <a:pt x="168" y="387"/>
                      <a:pt x="170" y="390"/>
                      <a:pt x="173" y="393"/>
                    </a:cubicBezTo>
                    <a:cubicBezTo>
                      <a:pt x="167" y="393"/>
                      <a:pt x="161" y="393"/>
                      <a:pt x="155" y="394"/>
                    </a:cubicBezTo>
                    <a:cubicBezTo>
                      <a:pt x="153" y="394"/>
                      <a:pt x="148" y="397"/>
                      <a:pt x="152" y="399"/>
                    </a:cubicBezTo>
                    <a:cubicBezTo>
                      <a:pt x="155" y="401"/>
                      <a:pt x="159" y="403"/>
                      <a:pt x="163" y="404"/>
                    </a:cubicBezTo>
                    <a:cubicBezTo>
                      <a:pt x="163" y="404"/>
                      <a:pt x="162" y="405"/>
                      <a:pt x="162" y="405"/>
                    </a:cubicBezTo>
                    <a:cubicBezTo>
                      <a:pt x="161" y="405"/>
                      <a:pt x="161" y="406"/>
                      <a:pt x="160" y="406"/>
                    </a:cubicBezTo>
                    <a:cubicBezTo>
                      <a:pt x="159" y="408"/>
                      <a:pt x="157" y="409"/>
                      <a:pt x="154" y="410"/>
                    </a:cubicBezTo>
                    <a:cubicBezTo>
                      <a:pt x="154" y="410"/>
                      <a:pt x="153" y="409"/>
                      <a:pt x="153" y="409"/>
                    </a:cubicBezTo>
                    <a:cubicBezTo>
                      <a:pt x="151" y="408"/>
                      <a:pt x="148" y="410"/>
                      <a:pt x="147" y="412"/>
                    </a:cubicBezTo>
                    <a:cubicBezTo>
                      <a:pt x="138" y="413"/>
                      <a:pt x="126" y="413"/>
                      <a:pt x="121" y="414"/>
                    </a:cubicBezTo>
                    <a:cubicBezTo>
                      <a:pt x="106" y="416"/>
                      <a:pt x="92" y="416"/>
                      <a:pt x="78" y="415"/>
                    </a:cubicBezTo>
                    <a:cubicBezTo>
                      <a:pt x="59" y="414"/>
                      <a:pt x="41" y="413"/>
                      <a:pt x="24" y="420"/>
                    </a:cubicBezTo>
                    <a:cubicBezTo>
                      <a:pt x="23" y="420"/>
                      <a:pt x="18" y="424"/>
                      <a:pt x="21" y="424"/>
                    </a:cubicBezTo>
                    <a:cubicBezTo>
                      <a:pt x="33" y="426"/>
                      <a:pt x="42" y="434"/>
                      <a:pt x="54" y="438"/>
                    </a:cubicBezTo>
                    <a:cubicBezTo>
                      <a:pt x="57" y="438"/>
                      <a:pt x="65" y="438"/>
                      <a:pt x="68" y="438"/>
                    </a:cubicBezTo>
                    <a:cubicBezTo>
                      <a:pt x="86" y="438"/>
                      <a:pt x="53" y="439"/>
                      <a:pt x="52" y="439"/>
                    </a:cubicBezTo>
                    <a:cubicBezTo>
                      <a:pt x="34" y="437"/>
                      <a:pt x="18" y="432"/>
                      <a:pt x="3" y="443"/>
                    </a:cubicBezTo>
                    <a:cubicBezTo>
                      <a:pt x="2" y="444"/>
                      <a:pt x="0" y="446"/>
                      <a:pt x="2" y="446"/>
                    </a:cubicBezTo>
                    <a:close/>
                    <a:moveTo>
                      <a:pt x="70" y="458"/>
                    </a:moveTo>
                    <a:cubicBezTo>
                      <a:pt x="78" y="464"/>
                      <a:pt x="86" y="467"/>
                      <a:pt x="95" y="468"/>
                    </a:cubicBezTo>
                    <a:cubicBezTo>
                      <a:pt x="83" y="470"/>
                      <a:pt x="74" y="469"/>
                      <a:pt x="70" y="458"/>
                    </a:cubicBezTo>
                    <a:close/>
                    <a:moveTo>
                      <a:pt x="605" y="898"/>
                    </a:moveTo>
                    <a:cubicBezTo>
                      <a:pt x="605" y="895"/>
                      <a:pt x="605" y="893"/>
                      <a:pt x="604" y="891"/>
                    </a:cubicBezTo>
                    <a:cubicBezTo>
                      <a:pt x="611" y="889"/>
                      <a:pt x="616" y="886"/>
                      <a:pt x="620" y="881"/>
                    </a:cubicBezTo>
                    <a:cubicBezTo>
                      <a:pt x="617" y="891"/>
                      <a:pt x="612" y="895"/>
                      <a:pt x="605" y="898"/>
                    </a:cubicBezTo>
                    <a:close/>
                    <a:moveTo>
                      <a:pt x="739" y="708"/>
                    </a:moveTo>
                    <a:cubicBezTo>
                      <a:pt x="739" y="708"/>
                      <a:pt x="738" y="709"/>
                      <a:pt x="738" y="709"/>
                    </a:cubicBezTo>
                    <a:cubicBezTo>
                      <a:pt x="739" y="723"/>
                      <a:pt x="741" y="737"/>
                      <a:pt x="741" y="752"/>
                    </a:cubicBezTo>
                    <a:cubicBezTo>
                      <a:pt x="742" y="761"/>
                      <a:pt x="737" y="781"/>
                      <a:pt x="723" y="774"/>
                    </a:cubicBezTo>
                    <a:cubicBezTo>
                      <a:pt x="722" y="774"/>
                      <a:pt x="722" y="774"/>
                      <a:pt x="721" y="773"/>
                    </a:cubicBezTo>
                    <a:cubicBezTo>
                      <a:pt x="743" y="760"/>
                      <a:pt x="730" y="726"/>
                      <a:pt x="739" y="708"/>
                    </a:cubicBezTo>
                    <a:close/>
                    <a:moveTo>
                      <a:pt x="700" y="771"/>
                    </a:moveTo>
                    <a:cubicBezTo>
                      <a:pt x="708" y="773"/>
                      <a:pt x="718" y="783"/>
                      <a:pt x="727" y="783"/>
                    </a:cubicBezTo>
                    <a:cubicBezTo>
                      <a:pt x="722" y="793"/>
                      <a:pt x="709" y="776"/>
                      <a:pt x="701" y="772"/>
                    </a:cubicBezTo>
                    <a:cubicBezTo>
                      <a:pt x="693" y="768"/>
                      <a:pt x="681" y="771"/>
                      <a:pt x="673" y="774"/>
                    </a:cubicBezTo>
                    <a:cubicBezTo>
                      <a:pt x="664" y="778"/>
                      <a:pt x="655" y="782"/>
                      <a:pt x="648" y="788"/>
                    </a:cubicBezTo>
                    <a:cubicBezTo>
                      <a:pt x="659" y="772"/>
                      <a:pt x="679" y="764"/>
                      <a:pt x="700" y="771"/>
                    </a:cubicBezTo>
                    <a:close/>
                    <a:moveTo>
                      <a:pt x="664" y="759"/>
                    </a:moveTo>
                    <a:cubicBezTo>
                      <a:pt x="667" y="739"/>
                      <a:pt x="653" y="731"/>
                      <a:pt x="633" y="725"/>
                    </a:cubicBezTo>
                    <a:cubicBezTo>
                      <a:pt x="620" y="721"/>
                      <a:pt x="610" y="715"/>
                      <a:pt x="602" y="707"/>
                    </a:cubicBezTo>
                    <a:cubicBezTo>
                      <a:pt x="602" y="707"/>
                      <a:pt x="603" y="706"/>
                      <a:pt x="603" y="706"/>
                    </a:cubicBezTo>
                    <a:cubicBezTo>
                      <a:pt x="616" y="676"/>
                      <a:pt x="662" y="682"/>
                      <a:pt x="689" y="678"/>
                    </a:cubicBezTo>
                    <a:cubicBezTo>
                      <a:pt x="709" y="676"/>
                      <a:pt x="727" y="669"/>
                      <a:pt x="740" y="655"/>
                    </a:cubicBezTo>
                    <a:cubicBezTo>
                      <a:pt x="742" y="703"/>
                      <a:pt x="696" y="728"/>
                      <a:pt x="664" y="759"/>
                    </a:cubicBezTo>
                    <a:close/>
                    <a:moveTo>
                      <a:pt x="226" y="472"/>
                    </a:moveTo>
                    <a:cubicBezTo>
                      <a:pt x="223" y="471"/>
                      <a:pt x="220" y="473"/>
                      <a:pt x="220" y="476"/>
                    </a:cubicBezTo>
                    <a:cubicBezTo>
                      <a:pt x="220" y="476"/>
                      <a:pt x="221" y="477"/>
                      <a:pt x="221" y="477"/>
                    </a:cubicBezTo>
                    <a:cubicBezTo>
                      <a:pt x="219" y="477"/>
                      <a:pt x="217" y="478"/>
                      <a:pt x="214" y="478"/>
                    </a:cubicBezTo>
                    <a:cubicBezTo>
                      <a:pt x="212" y="478"/>
                      <a:pt x="210" y="480"/>
                      <a:pt x="210" y="482"/>
                    </a:cubicBezTo>
                    <a:cubicBezTo>
                      <a:pt x="210" y="483"/>
                      <a:pt x="210" y="484"/>
                      <a:pt x="209" y="484"/>
                    </a:cubicBezTo>
                    <a:cubicBezTo>
                      <a:pt x="203" y="482"/>
                      <a:pt x="196" y="480"/>
                      <a:pt x="189" y="478"/>
                    </a:cubicBezTo>
                    <a:cubicBezTo>
                      <a:pt x="197" y="475"/>
                      <a:pt x="205" y="472"/>
                      <a:pt x="213" y="469"/>
                    </a:cubicBezTo>
                    <a:cubicBezTo>
                      <a:pt x="214" y="468"/>
                      <a:pt x="216" y="466"/>
                      <a:pt x="215" y="464"/>
                    </a:cubicBezTo>
                    <a:cubicBezTo>
                      <a:pt x="214" y="464"/>
                      <a:pt x="213" y="462"/>
                      <a:pt x="212" y="461"/>
                    </a:cubicBezTo>
                    <a:cubicBezTo>
                      <a:pt x="219" y="461"/>
                      <a:pt x="225" y="465"/>
                      <a:pt x="227" y="472"/>
                    </a:cubicBezTo>
                    <a:cubicBezTo>
                      <a:pt x="226" y="472"/>
                      <a:pt x="226" y="472"/>
                      <a:pt x="226" y="472"/>
                    </a:cubicBezTo>
                    <a:close/>
                    <a:moveTo>
                      <a:pt x="272" y="468"/>
                    </a:moveTo>
                    <a:cubicBezTo>
                      <a:pt x="270" y="477"/>
                      <a:pt x="282" y="482"/>
                      <a:pt x="296" y="485"/>
                    </a:cubicBezTo>
                    <a:cubicBezTo>
                      <a:pt x="281" y="487"/>
                      <a:pt x="267" y="487"/>
                      <a:pt x="253" y="482"/>
                    </a:cubicBezTo>
                    <a:cubicBezTo>
                      <a:pt x="252" y="482"/>
                      <a:pt x="252" y="482"/>
                      <a:pt x="251" y="482"/>
                    </a:cubicBezTo>
                    <a:cubicBezTo>
                      <a:pt x="252" y="480"/>
                      <a:pt x="252" y="479"/>
                      <a:pt x="250" y="478"/>
                    </a:cubicBezTo>
                    <a:cubicBezTo>
                      <a:pt x="245" y="476"/>
                      <a:pt x="240" y="474"/>
                      <a:pt x="235" y="473"/>
                    </a:cubicBezTo>
                    <a:cubicBezTo>
                      <a:pt x="235" y="473"/>
                      <a:pt x="235" y="473"/>
                      <a:pt x="235" y="473"/>
                    </a:cubicBezTo>
                    <a:cubicBezTo>
                      <a:pt x="234" y="464"/>
                      <a:pt x="229" y="459"/>
                      <a:pt x="223" y="457"/>
                    </a:cubicBezTo>
                    <a:cubicBezTo>
                      <a:pt x="227" y="457"/>
                      <a:pt x="232" y="458"/>
                      <a:pt x="236" y="458"/>
                    </a:cubicBezTo>
                    <a:cubicBezTo>
                      <a:pt x="238" y="458"/>
                      <a:pt x="242" y="456"/>
                      <a:pt x="242" y="454"/>
                    </a:cubicBezTo>
                    <a:cubicBezTo>
                      <a:pt x="242" y="453"/>
                      <a:pt x="242" y="453"/>
                      <a:pt x="242" y="452"/>
                    </a:cubicBezTo>
                    <a:cubicBezTo>
                      <a:pt x="245" y="454"/>
                      <a:pt x="248" y="456"/>
                      <a:pt x="251" y="457"/>
                    </a:cubicBezTo>
                    <a:cubicBezTo>
                      <a:pt x="252" y="457"/>
                      <a:pt x="253" y="457"/>
                      <a:pt x="254" y="457"/>
                    </a:cubicBezTo>
                    <a:cubicBezTo>
                      <a:pt x="255" y="458"/>
                      <a:pt x="256" y="459"/>
                      <a:pt x="256" y="460"/>
                    </a:cubicBezTo>
                    <a:cubicBezTo>
                      <a:pt x="261" y="463"/>
                      <a:pt x="267" y="465"/>
                      <a:pt x="272" y="468"/>
                    </a:cubicBezTo>
                    <a:close/>
                    <a:moveTo>
                      <a:pt x="319" y="443"/>
                    </a:moveTo>
                    <a:cubicBezTo>
                      <a:pt x="308" y="444"/>
                      <a:pt x="296" y="446"/>
                      <a:pt x="284" y="447"/>
                    </a:cubicBezTo>
                    <a:cubicBezTo>
                      <a:pt x="284" y="447"/>
                      <a:pt x="284" y="446"/>
                      <a:pt x="283" y="446"/>
                    </a:cubicBezTo>
                    <a:cubicBezTo>
                      <a:pt x="276" y="442"/>
                      <a:pt x="267" y="440"/>
                      <a:pt x="259" y="436"/>
                    </a:cubicBezTo>
                    <a:cubicBezTo>
                      <a:pt x="266" y="433"/>
                      <a:pt x="273" y="430"/>
                      <a:pt x="279" y="426"/>
                    </a:cubicBezTo>
                    <a:cubicBezTo>
                      <a:pt x="279" y="426"/>
                      <a:pt x="279" y="426"/>
                      <a:pt x="279" y="426"/>
                    </a:cubicBezTo>
                    <a:cubicBezTo>
                      <a:pt x="280" y="427"/>
                      <a:pt x="281" y="427"/>
                      <a:pt x="282" y="427"/>
                    </a:cubicBezTo>
                    <a:cubicBezTo>
                      <a:pt x="292" y="428"/>
                      <a:pt x="301" y="428"/>
                      <a:pt x="311" y="428"/>
                    </a:cubicBezTo>
                    <a:cubicBezTo>
                      <a:pt x="313" y="433"/>
                      <a:pt x="316" y="438"/>
                      <a:pt x="319" y="443"/>
                    </a:cubicBezTo>
                    <a:close/>
                    <a:moveTo>
                      <a:pt x="373" y="433"/>
                    </a:moveTo>
                    <a:cubicBezTo>
                      <a:pt x="373" y="433"/>
                      <a:pt x="373" y="433"/>
                      <a:pt x="373" y="433"/>
                    </a:cubicBezTo>
                    <a:cubicBezTo>
                      <a:pt x="373" y="433"/>
                      <a:pt x="373" y="433"/>
                      <a:pt x="373" y="433"/>
                    </a:cubicBezTo>
                    <a:cubicBezTo>
                      <a:pt x="371" y="430"/>
                      <a:pt x="366" y="431"/>
                      <a:pt x="368" y="434"/>
                    </a:cubicBezTo>
                    <a:cubicBezTo>
                      <a:pt x="358" y="426"/>
                      <a:pt x="347" y="416"/>
                      <a:pt x="333" y="414"/>
                    </a:cubicBezTo>
                    <a:cubicBezTo>
                      <a:pt x="330" y="413"/>
                      <a:pt x="327" y="417"/>
                      <a:pt x="324" y="415"/>
                    </a:cubicBezTo>
                    <a:cubicBezTo>
                      <a:pt x="316" y="411"/>
                      <a:pt x="315" y="410"/>
                      <a:pt x="307" y="415"/>
                    </a:cubicBezTo>
                    <a:cubicBezTo>
                      <a:pt x="306" y="416"/>
                      <a:pt x="306" y="417"/>
                      <a:pt x="306" y="418"/>
                    </a:cubicBezTo>
                    <a:cubicBezTo>
                      <a:pt x="307" y="419"/>
                      <a:pt x="307" y="420"/>
                      <a:pt x="308" y="421"/>
                    </a:cubicBezTo>
                    <a:cubicBezTo>
                      <a:pt x="300" y="421"/>
                      <a:pt x="292" y="422"/>
                      <a:pt x="284" y="421"/>
                    </a:cubicBezTo>
                    <a:cubicBezTo>
                      <a:pt x="284" y="419"/>
                      <a:pt x="281" y="417"/>
                      <a:pt x="279" y="417"/>
                    </a:cubicBezTo>
                    <a:cubicBezTo>
                      <a:pt x="277" y="417"/>
                      <a:pt x="274" y="417"/>
                      <a:pt x="272" y="416"/>
                    </a:cubicBezTo>
                    <a:cubicBezTo>
                      <a:pt x="275" y="415"/>
                      <a:pt x="270" y="410"/>
                      <a:pt x="268" y="410"/>
                    </a:cubicBezTo>
                    <a:cubicBezTo>
                      <a:pt x="257" y="409"/>
                      <a:pt x="250" y="402"/>
                      <a:pt x="242" y="395"/>
                    </a:cubicBezTo>
                    <a:cubicBezTo>
                      <a:pt x="243" y="394"/>
                      <a:pt x="243" y="394"/>
                      <a:pt x="242" y="394"/>
                    </a:cubicBezTo>
                    <a:cubicBezTo>
                      <a:pt x="241" y="394"/>
                      <a:pt x="241" y="394"/>
                      <a:pt x="241" y="394"/>
                    </a:cubicBezTo>
                    <a:cubicBezTo>
                      <a:pt x="239" y="392"/>
                      <a:pt x="237" y="391"/>
                      <a:pt x="236" y="390"/>
                    </a:cubicBezTo>
                    <a:cubicBezTo>
                      <a:pt x="257" y="382"/>
                      <a:pt x="271" y="393"/>
                      <a:pt x="292" y="401"/>
                    </a:cubicBezTo>
                    <a:cubicBezTo>
                      <a:pt x="298" y="403"/>
                      <a:pt x="304" y="404"/>
                      <a:pt x="310" y="404"/>
                    </a:cubicBezTo>
                    <a:cubicBezTo>
                      <a:pt x="318" y="408"/>
                      <a:pt x="326" y="411"/>
                      <a:pt x="335" y="413"/>
                    </a:cubicBezTo>
                    <a:cubicBezTo>
                      <a:pt x="348" y="416"/>
                      <a:pt x="359" y="413"/>
                      <a:pt x="370" y="420"/>
                    </a:cubicBezTo>
                    <a:cubicBezTo>
                      <a:pt x="370" y="420"/>
                      <a:pt x="369" y="420"/>
                      <a:pt x="369" y="420"/>
                    </a:cubicBezTo>
                    <a:cubicBezTo>
                      <a:pt x="366" y="420"/>
                      <a:pt x="367" y="424"/>
                      <a:pt x="368" y="425"/>
                    </a:cubicBezTo>
                    <a:cubicBezTo>
                      <a:pt x="380" y="438"/>
                      <a:pt x="396" y="432"/>
                      <a:pt x="412" y="436"/>
                    </a:cubicBezTo>
                    <a:cubicBezTo>
                      <a:pt x="412" y="436"/>
                      <a:pt x="413" y="436"/>
                      <a:pt x="413" y="436"/>
                    </a:cubicBezTo>
                    <a:cubicBezTo>
                      <a:pt x="414" y="441"/>
                      <a:pt x="412" y="444"/>
                      <a:pt x="404" y="444"/>
                    </a:cubicBezTo>
                    <a:cubicBezTo>
                      <a:pt x="404" y="444"/>
                      <a:pt x="404" y="445"/>
                      <a:pt x="404" y="445"/>
                    </a:cubicBezTo>
                    <a:cubicBezTo>
                      <a:pt x="404" y="446"/>
                      <a:pt x="404" y="448"/>
                      <a:pt x="405" y="449"/>
                    </a:cubicBezTo>
                    <a:cubicBezTo>
                      <a:pt x="395" y="442"/>
                      <a:pt x="385" y="436"/>
                      <a:pt x="373" y="433"/>
                    </a:cubicBezTo>
                    <a:close/>
                    <a:moveTo>
                      <a:pt x="425" y="474"/>
                    </a:moveTo>
                    <a:cubicBezTo>
                      <a:pt x="413" y="467"/>
                      <a:pt x="400" y="472"/>
                      <a:pt x="387" y="467"/>
                    </a:cubicBezTo>
                    <a:cubicBezTo>
                      <a:pt x="384" y="466"/>
                      <a:pt x="385" y="470"/>
                      <a:pt x="387" y="471"/>
                    </a:cubicBezTo>
                    <a:cubicBezTo>
                      <a:pt x="392" y="481"/>
                      <a:pt x="391" y="483"/>
                      <a:pt x="384" y="479"/>
                    </a:cubicBezTo>
                    <a:cubicBezTo>
                      <a:pt x="383" y="477"/>
                      <a:pt x="382" y="474"/>
                      <a:pt x="381" y="472"/>
                    </a:cubicBezTo>
                    <a:cubicBezTo>
                      <a:pt x="380" y="469"/>
                      <a:pt x="379" y="467"/>
                      <a:pt x="377" y="465"/>
                    </a:cubicBezTo>
                    <a:cubicBezTo>
                      <a:pt x="384" y="458"/>
                      <a:pt x="383" y="449"/>
                      <a:pt x="378" y="441"/>
                    </a:cubicBezTo>
                    <a:cubicBezTo>
                      <a:pt x="388" y="444"/>
                      <a:pt x="397" y="450"/>
                      <a:pt x="405" y="456"/>
                    </a:cubicBezTo>
                    <a:cubicBezTo>
                      <a:pt x="406" y="457"/>
                      <a:pt x="408" y="457"/>
                      <a:pt x="409" y="456"/>
                    </a:cubicBezTo>
                    <a:cubicBezTo>
                      <a:pt x="415" y="462"/>
                      <a:pt x="424" y="466"/>
                      <a:pt x="427" y="473"/>
                    </a:cubicBezTo>
                    <a:cubicBezTo>
                      <a:pt x="426" y="473"/>
                      <a:pt x="425" y="473"/>
                      <a:pt x="425" y="474"/>
                    </a:cubicBezTo>
                    <a:close/>
                    <a:moveTo>
                      <a:pt x="468" y="618"/>
                    </a:moveTo>
                    <a:cubicBezTo>
                      <a:pt x="466" y="615"/>
                      <a:pt x="464" y="613"/>
                      <a:pt x="462" y="611"/>
                    </a:cubicBezTo>
                    <a:cubicBezTo>
                      <a:pt x="463" y="611"/>
                      <a:pt x="464" y="612"/>
                      <a:pt x="465" y="612"/>
                    </a:cubicBezTo>
                    <a:cubicBezTo>
                      <a:pt x="466" y="614"/>
                      <a:pt x="467" y="616"/>
                      <a:pt x="468" y="618"/>
                    </a:cubicBezTo>
                    <a:close/>
                    <a:moveTo>
                      <a:pt x="460" y="565"/>
                    </a:moveTo>
                    <a:cubicBezTo>
                      <a:pt x="462" y="579"/>
                      <a:pt x="461" y="592"/>
                      <a:pt x="463" y="604"/>
                    </a:cubicBezTo>
                    <a:cubicBezTo>
                      <a:pt x="458" y="602"/>
                      <a:pt x="452" y="599"/>
                      <a:pt x="446" y="597"/>
                    </a:cubicBezTo>
                    <a:cubicBezTo>
                      <a:pt x="445" y="597"/>
                      <a:pt x="444" y="597"/>
                      <a:pt x="443" y="598"/>
                    </a:cubicBezTo>
                    <a:cubicBezTo>
                      <a:pt x="442" y="597"/>
                      <a:pt x="441" y="597"/>
                      <a:pt x="440" y="596"/>
                    </a:cubicBezTo>
                    <a:cubicBezTo>
                      <a:pt x="437" y="595"/>
                      <a:pt x="431" y="600"/>
                      <a:pt x="434" y="601"/>
                    </a:cubicBezTo>
                    <a:cubicBezTo>
                      <a:pt x="478" y="616"/>
                      <a:pt x="480" y="682"/>
                      <a:pt x="492" y="718"/>
                    </a:cubicBezTo>
                    <a:cubicBezTo>
                      <a:pt x="498" y="738"/>
                      <a:pt x="509" y="749"/>
                      <a:pt x="525" y="760"/>
                    </a:cubicBezTo>
                    <a:cubicBezTo>
                      <a:pt x="551" y="776"/>
                      <a:pt x="549" y="798"/>
                      <a:pt x="548" y="824"/>
                    </a:cubicBezTo>
                    <a:cubicBezTo>
                      <a:pt x="532" y="806"/>
                      <a:pt x="508" y="792"/>
                      <a:pt x="489" y="787"/>
                    </a:cubicBezTo>
                    <a:cubicBezTo>
                      <a:pt x="431" y="772"/>
                      <a:pt x="361" y="802"/>
                      <a:pt x="308" y="771"/>
                    </a:cubicBezTo>
                    <a:cubicBezTo>
                      <a:pt x="306" y="767"/>
                      <a:pt x="304" y="764"/>
                      <a:pt x="303" y="759"/>
                    </a:cubicBezTo>
                    <a:cubicBezTo>
                      <a:pt x="303" y="758"/>
                      <a:pt x="300" y="758"/>
                      <a:pt x="298" y="759"/>
                    </a:cubicBezTo>
                    <a:cubicBezTo>
                      <a:pt x="300" y="756"/>
                      <a:pt x="302" y="752"/>
                      <a:pt x="305" y="749"/>
                    </a:cubicBezTo>
                    <a:cubicBezTo>
                      <a:pt x="306" y="749"/>
                      <a:pt x="307" y="750"/>
                      <a:pt x="308" y="751"/>
                    </a:cubicBezTo>
                    <a:cubicBezTo>
                      <a:pt x="311" y="753"/>
                      <a:pt x="314" y="751"/>
                      <a:pt x="315" y="748"/>
                    </a:cubicBezTo>
                    <a:cubicBezTo>
                      <a:pt x="317" y="743"/>
                      <a:pt x="318" y="737"/>
                      <a:pt x="318" y="732"/>
                    </a:cubicBezTo>
                    <a:cubicBezTo>
                      <a:pt x="319" y="732"/>
                      <a:pt x="319" y="733"/>
                      <a:pt x="320" y="734"/>
                    </a:cubicBezTo>
                    <a:cubicBezTo>
                      <a:pt x="322" y="736"/>
                      <a:pt x="326" y="733"/>
                      <a:pt x="327" y="731"/>
                    </a:cubicBezTo>
                    <a:cubicBezTo>
                      <a:pt x="329" y="706"/>
                      <a:pt x="345" y="690"/>
                      <a:pt x="359" y="672"/>
                    </a:cubicBezTo>
                    <a:cubicBezTo>
                      <a:pt x="371" y="655"/>
                      <a:pt x="381" y="638"/>
                      <a:pt x="391" y="620"/>
                    </a:cubicBezTo>
                    <a:cubicBezTo>
                      <a:pt x="400" y="602"/>
                      <a:pt x="409" y="584"/>
                      <a:pt x="413" y="564"/>
                    </a:cubicBezTo>
                    <a:cubicBezTo>
                      <a:pt x="415" y="551"/>
                      <a:pt x="416" y="539"/>
                      <a:pt x="422" y="526"/>
                    </a:cubicBezTo>
                    <a:cubicBezTo>
                      <a:pt x="425" y="518"/>
                      <a:pt x="431" y="510"/>
                      <a:pt x="436" y="502"/>
                    </a:cubicBezTo>
                    <a:cubicBezTo>
                      <a:pt x="449" y="522"/>
                      <a:pt x="458" y="540"/>
                      <a:pt x="460" y="565"/>
                    </a:cubicBezTo>
                    <a:close/>
                    <a:moveTo>
                      <a:pt x="432" y="481"/>
                    </a:moveTo>
                    <a:cubicBezTo>
                      <a:pt x="436" y="482"/>
                      <a:pt x="439" y="482"/>
                      <a:pt x="443" y="482"/>
                    </a:cubicBezTo>
                    <a:cubicBezTo>
                      <a:pt x="443" y="485"/>
                      <a:pt x="444" y="488"/>
                      <a:pt x="445" y="491"/>
                    </a:cubicBezTo>
                    <a:cubicBezTo>
                      <a:pt x="440" y="489"/>
                      <a:pt x="434" y="486"/>
                      <a:pt x="432" y="481"/>
                    </a:cubicBezTo>
                    <a:close/>
                    <a:moveTo>
                      <a:pt x="488" y="501"/>
                    </a:moveTo>
                    <a:cubicBezTo>
                      <a:pt x="484" y="507"/>
                      <a:pt x="478" y="509"/>
                      <a:pt x="472" y="510"/>
                    </a:cubicBezTo>
                    <a:cubicBezTo>
                      <a:pt x="462" y="511"/>
                      <a:pt x="462" y="503"/>
                      <a:pt x="464" y="496"/>
                    </a:cubicBezTo>
                    <a:cubicBezTo>
                      <a:pt x="466" y="499"/>
                      <a:pt x="469" y="501"/>
                      <a:pt x="472" y="503"/>
                    </a:cubicBezTo>
                    <a:cubicBezTo>
                      <a:pt x="474" y="505"/>
                      <a:pt x="478" y="505"/>
                      <a:pt x="477" y="501"/>
                    </a:cubicBezTo>
                    <a:cubicBezTo>
                      <a:pt x="476" y="498"/>
                      <a:pt x="475" y="496"/>
                      <a:pt x="474" y="494"/>
                    </a:cubicBezTo>
                    <a:cubicBezTo>
                      <a:pt x="480" y="492"/>
                      <a:pt x="485" y="490"/>
                      <a:pt x="490" y="486"/>
                    </a:cubicBezTo>
                    <a:cubicBezTo>
                      <a:pt x="492" y="487"/>
                      <a:pt x="495" y="487"/>
                      <a:pt x="499" y="487"/>
                    </a:cubicBezTo>
                    <a:cubicBezTo>
                      <a:pt x="501" y="487"/>
                      <a:pt x="503" y="487"/>
                      <a:pt x="505" y="487"/>
                    </a:cubicBezTo>
                    <a:cubicBezTo>
                      <a:pt x="498" y="489"/>
                      <a:pt x="493" y="495"/>
                      <a:pt x="488" y="501"/>
                    </a:cubicBezTo>
                    <a:close/>
                    <a:moveTo>
                      <a:pt x="521" y="500"/>
                    </a:moveTo>
                    <a:cubicBezTo>
                      <a:pt x="521" y="500"/>
                      <a:pt x="521" y="499"/>
                      <a:pt x="520" y="498"/>
                    </a:cubicBezTo>
                    <a:cubicBezTo>
                      <a:pt x="520" y="497"/>
                      <a:pt x="519" y="498"/>
                      <a:pt x="517" y="498"/>
                    </a:cubicBezTo>
                    <a:cubicBezTo>
                      <a:pt x="514" y="497"/>
                      <a:pt x="511" y="495"/>
                      <a:pt x="508" y="494"/>
                    </a:cubicBezTo>
                    <a:cubicBezTo>
                      <a:pt x="510" y="494"/>
                      <a:pt x="511" y="493"/>
                      <a:pt x="513" y="493"/>
                    </a:cubicBezTo>
                    <a:cubicBezTo>
                      <a:pt x="515" y="493"/>
                      <a:pt x="515" y="492"/>
                      <a:pt x="514" y="490"/>
                    </a:cubicBezTo>
                    <a:cubicBezTo>
                      <a:pt x="524" y="494"/>
                      <a:pt x="533" y="502"/>
                      <a:pt x="541" y="509"/>
                    </a:cubicBezTo>
                    <a:cubicBezTo>
                      <a:pt x="542" y="510"/>
                      <a:pt x="543" y="511"/>
                      <a:pt x="545" y="512"/>
                    </a:cubicBezTo>
                    <a:cubicBezTo>
                      <a:pt x="537" y="508"/>
                      <a:pt x="529" y="504"/>
                      <a:pt x="521" y="500"/>
                    </a:cubicBezTo>
                    <a:close/>
                    <a:moveTo>
                      <a:pt x="589" y="531"/>
                    </a:moveTo>
                    <a:cubicBezTo>
                      <a:pt x="589" y="531"/>
                      <a:pt x="588" y="531"/>
                      <a:pt x="588" y="530"/>
                    </a:cubicBezTo>
                    <a:cubicBezTo>
                      <a:pt x="585" y="529"/>
                      <a:pt x="582" y="528"/>
                      <a:pt x="579" y="527"/>
                    </a:cubicBezTo>
                    <a:cubicBezTo>
                      <a:pt x="586" y="527"/>
                      <a:pt x="593" y="525"/>
                      <a:pt x="601" y="520"/>
                    </a:cubicBezTo>
                    <a:cubicBezTo>
                      <a:pt x="601" y="522"/>
                      <a:pt x="601" y="525"/>
                      <a:pt x="601" y="527"/>
                    </a:cubicBezTo>
                    <a:cubicBezTo>
                      <a:pt x="601" y="529"/>
                      <a:pt x="602" y="532"/>
                      <a:pt x="604" y="531"/>
                    </a:cubicBezTo>
                    <a:cubicBezTo>
                      <a:pt x="608" y="529"/>
                      <a:pt x="610" y="528"/>
                      <a:pt x="613" y="526"/>
                    </a:cubicBezTo>
                    <a:cubicBezTo>
                      <a:pt x="613" y="528"/>
                      <a:pt x="612" y="530"/>
                      <a:pt x="612" y="531"/>
                    </a:cubicBezTo>
                    <a:cubicBezTo>
                      <a:pt x="612" y="533"/>
                      <a:pt x="612" y="536"/>
                      <a:pt x="614" y="537"/>
                    </a:cubicBezTo>
                    <a:cubicBezTo>
                      <a:pt x="605" y="536"/>
                      <a:pt x="597" y="534"/>
                      <a:pt x="589" y="531"/>
                    </a:cubicBezTo>
                    <a:close/>
                    <a:moveTo>
                      <a:pt x="652" y="537"/>
                    </a:moveTo>
                    <a:cubicBezTo>
                      <a:pt x="640" y="539"/>
                      <a:pt x="628" y="539"/>
                      <a:pt x="616" y="537"/>
                    </a:cubicBezTo>
                    <a:cubicBezTo>
                      <a:pt x="629" y="538"/>
                      <a:pt x="637" y="529"/>
                      <a:pt x="643" y="518"/>
                    </a:cubicBezTo>
                    <a:cubicBezTo>
                      <a:pt x="645" y="525"/>
                      <a:pt x="648" y="531"/>
                      <a:pt x="653" y="537"/>
                    </a:cubicBezTo>
                    <a:cubicBezTo>
                      <a:pt x="653" y="537"/>
                      <a:pt x="653" y="537"/>
                      <a:pt x="652" y="537"/>
                    </a:cubicBezTo>
                    <a:close/>
                    <a:moveTo>
                      <a:pt x="714" y="501"/>
                    </a:moveTo>
                    <a:cubicBezTo>
                      <a:pt x="713" y="499"/>
                      <a:pt x="714" y="499"/>
                      <a:pt x="716" y="501"/>
                    </a:cubicBezTo>
                    <a:cubicBezTo>
                      <a:pt x="715" y="501"/>
                      <a:pt x="715" y="501"/>
                      <a:pt x="714" y="501"/>
                    </a:cubicBezTo>
                    <a:close/>
                    <a:moveTo>
                      <a:pt x="598" y="411"/>
                    </a:moveTo>
                    <a:cubicBezTo>
                      <a:pt x="599" y="413"/>
                      <a:pt x="600" y="410"/>
                      <a:pt x="600" y="409"/>
                    </a:cubicBezTo>
                    <a:cubicBezTo>
                      <a:pt x="601" y="393"/>
                      <a:pt x="601" y="380"/>
                      <a:pt x="612" y="367"/>
                    </a:cubicBezTo>
                    <a:cubicBezTo>
                      <a:pt x="617" y="361"/>
                      <a:pt x="619" y="351"/>
                      <a:pt x="619" y="367"/>
                    </a:cubicBezTo>
                    <a:cubicBezTo>
                      <a:pt x="619" y="367"/>
                      <a:pt x="620" y="372"/>
                      <a:pt x="622" y="370"/>
                    </a:cubicBezTo>
                    <a:cubicBezTo>
                      <a:pt x="625" y="367"/>
                      <a:pt x="629" y="365"/>
                      <a:pt x="633" y="362"/>
                    </a:cubicBezTo>
                    <a:cubicBezTo>
                      <a:pt x="635" y="375"/>
                      <a:pt x="639" y="387"/>
                      <a:pt x="640" y="400"/>
                    </a:cubicBezTo>
                    <a:cubicBezTo>
                      <a:pt x="641" y="409"/>
                      <a:pt x="643" y="416"/>
                      <a:pt x="647" y="423"/>
                    </a:cubicBezTo>
                    <a:cubicBezTo>
                      <a:pt x="647" y="424"/>
                      <a:pt x="647" y="425"/>
                      <a:pt x="648" y="424"/>
                    </a:cubicBezTo>
                    <a:cubicBezTo>
                      <a:pt x="660" y="420"/>
                      <a:pt x="672" y="416"/>
                      <a:pt x="684" y="412"/>
                    </a:cubicBezTo>
                    <a:cubicBezTo>
                      <a:pt x="682" y="416"/>
                      <a:pt x="680" y="419"/>
                      <a:pt x="678" y="423"/>
                    </a:cubicBezTo>
                    <a:cubicBezTo>
                      <a:pt x="677" y="424"/>
                      <a:pt x="677" y="431"/>
                      <a:pt x="679" y="431"/>
                    </a:cubicBezTo>
                    <a:cubicBezTo>
                      <a:pt x="685" y="429"/>
                      <a:pt x="690" y="428"/>
                      <a:pt x="695" y="428"/>
                    </a:cubicBezTo>
                    <a:cubicBezTo>
                      <a:pt x="691" y="441"/>
                      <a:pt x="689" y="455"/>
                      <a:pt x="674" y="462"/>
                    </a:cubicBezTo>
                    <a:cubicBezTo>
                      <a:pt x="673" y="463"/>
                      <a:pt x="673" y="470"/>
                      <a:pt x="675" y="470"/>
                    </a:cubicBezTo>
                    <a:cubicBezTo>
                      <a:pt x="686" y="470"/>
                      <a:pt x="696" y="473"/>
                      <a:pt x="707" y="475"/>
                    </a:cubicBezTo>
                    <a:cubicBezTo>
                      <a:pt x="704" y="478"/>
                      <a:pt x="701" y="480"/>
                      <a:pt x="698" y="483"/>
                    </a:cubicBezTo>
                    <a:cubicBezTo>
                      <a:pt x="696" y="484"/>
                      <a:pt x="697" y="492"/>
                      <a:pt x="699" y="490"/>
                    </a:cubicBezTo>
                    <a:cubicBezTo>
                      <a:pt x="705" y="486"/>
                      <a:pt x="712" y="486"/>
                      <a:pt x="719" y="487"/>
                    </a:cubicBezTo>
                    <a:cubicBezTo>
                      <a:pt x="714" y="492"/>
                      <a:pt x="710" y="498"/>
                      <a:pt x="712" y="505"/>
                    </a:cubicBezTo>
                    <a:cubicBezTo>
                      <a:pt x="704" y="507"/>
                      <a:pt x="697" y="507"/>
                      <a:pt x="691" y="513"/>
                    </a:cubicBezTo>
                    <a:cubicBezTo>
                      <a:pt x="691" y="514"/>
                      <a:pt x="691" y="514"/>
                      <a:pt x="691" y="514"/>
                    </a:cubicBezTo>
                    <a:cubicBezTo>
                      <a:pt x="687" y="504"/>
                      <a:pt x="682" y="496"/>
                      <a:pt x="676" y="488"/>
                    </a:cubicBezTo>
                    <a:cubicBezTo>
                      <a:pt x="670" y="479"/>
                      <a:pt x="666" y="469"/>
                      <a:pt x="661" y="459"/>
                    </a:cubicBezTo>
                    <a:cubicBezTo>
                      <a:pt x="654" y="446"/>
                      <a:pt x="642" y="441"/>
                      <a:pt x="629" y="437"/>
                    </a:cubicBezTo>
                    <a:cubicBezTo>
                      <a:pt x="628" y="437"/>
                      <a:pt x="627" y="445"/>
                      <a:pt x="629" y="445"/>
                    </a:cubicBezTo>
                    <a:cubicBezTo>
                      <a:pt x="635" y="447"/>
                      <a:pt x="641" y="449"/>
                      <a:pt x="646" y="452"/>
                    </a:cubicBezTo>
                    <a:cubicBezTo>
                      <a:pt x="638" y="450"/>
                      <a:pt x="629" y="452"/>
                      <a:pt x="622" y="453"/>
                    </a:cubicBezTo>
                    <a:cubicBezTo>
                      <a:pt x="620" y="453"/>
                      <a:pt x="619" y="454"/>
                      <a:pt x="618" y="454"/>
                    </a:cubicBezTo>
                    <a:cubicBezTo>
                      <a:pt x="618" y="454"/>
                      <a:pt x="618" y="454"/>
                      <a:pt x="617" y="454"/>
                    </a:cubicBezTo>
                    <a:cubicBezTo>
                      <a:pt x="591" y="440"/>
                      <a:pt x="565" y="425"/>
                      <a:pt x="552" y="397"/>
                    </a:cubicBezTo>
                    <a:cubicBezTo>
                      <a:pt x="551" y="394"/>
                      <a:pt x="544" y="398"/>
                      <a:pt x="545" y="400"/>
                    </a:cubicBezTo>
                    <a:cubicBezTo>
                      <a:pt x="558" y="427"/>
                      <a:pt x="582" y="442"/>
                      <a:pt x="607" y="456"/>
                    </a:cubicBezTo>
                    <a:cubicBezTo>
                      <a:pt x="593" y="458"/>
                      <a:pt x="581" y="459"/>
                      <a:pt x="567" y="456"/>
                    </a:cubicBezTo>
                    <a:cubicBezTo>
                      <a:pt x="555" y="439"/>
                      <a:pt x="526" y="434"/>
                      <a:pt x="511" y="423"/>
                    </a:cubicBezTo>
                    <a:cubicBezTo>
                      <a:pt x="496" y="413"/>
                      <a:pt x="489" y="391"/>
                      <a:pt x="480" y="376"/>
                    </a:cubicBezTo>
                    <a:cubicBezTo>
                      <a:pt x="468" y="358"/>
                      <a:pt x="446" y="346"/>
                      <a:pt x="438" y="327"/>
                    </a:cubicBezTo>
                    <a:cubicBezTo>
                      <a:pt x="438" y="327"/>
                      <a:pt x="439" y="327"/>
                      <a:pt x="440" y="328"/>
                    </a:cubicBezTo>
                    <a:cubicBezTo>
                      <a:pt x="442" y="328"/>
                      <a:pt x="443" y="327"/>
                      <a:pt x="443" y="326"/>
                    </a:cubicBezTo>
                    <a:cubicBezTo>
                      <a:pt x="444" y="323"/>
                      <a:pt x="445" y="321"/>
                      <a:pt x="446" y="318"/>
                    </a:cubicBezTo>
                    <a:cubicBezTo>
                      <a:pt x="449" y="329"/>
                      <a:pt x="456" y="337"/>
                      <a:pt x="464" y="345"/>
                    </a:cubicBezTo>
                    <a:cubicBezTo>
                      <a:pt x="467" y="348"/>
                      <a:pt x="468" y="342"/>
                      <a:pt x="467" y="340"/>
                    </a:cubicBezTo>
                    <a:cubicBezTo>
                      <a:pt x="466" y="337"/>
                      <a:pt x="457" y="310"/>
                      <a:pt x="460" y="311"/>
                    </a:cubicBezTo>
                    <a:cubicBezTo>
                      <a:pt x="463" y="313"/>
                      <a:pt x="464" y="313"/>
                      <a:pt x="466" y="312"/>
                    </a:cubicBezTo>
                    <a:cubicBezTo>
                      <a:pt x="467" y="320"/>
                      <a:pt x="470" y="326"/>
                      <a:pt x="476" y="333"/>
                    </a:cubicBezTo>
                    <a:cubicBezTo>
                      <a:pt x="478" y="335"/>
                      <a:pt x="481" y="333"/>
                      <a:pt x="481" y="331"/>
                    </a:cubicBezTo>
                    <a:cubicBezTo>
                      <a:pt x="481" y="327"/>
                      <a:pt x="482" y="324"/>
                      <a:pt x="482" y="320"/>
                    </a:cubicBezTo>
                    <a:cubicBezTo>
                      <a:pt x="486" y="327"/>
                      <a:pt x="491" y="333"/>
                      <a:pt x="496" y="340"/>
                    </a:cubicBezTo>
                    <a:cubicBezTo>
                      <a:pt x="499" y="343"/>
                      <a:pt x="502" y="338"/>
                      <a:pt x="501" y="335"/>
                    </a:cubicBezTo>
                    <a:cubicBezTo>
                      <a:pt x="498" y="329"/>
                      <a:pt x="497" y="322"/>
                      <a:pt x="498" y="315"/>
                    </a:cubicBezTo>
                    <a:cubicBezTo>
                      <a:pt x="503" y="322"/>
                      <a:pt x="510" y="328"/>
                      <a:pt x="515" y="335"/>
                    </a:cubicBezTo>
                    <a:cubicBezTo>
                      <a:pt x="517" y="337"/>
                      <a:pt x="519" y="335"/>
                      <a:pt x="520" y="333"/>
                    </a:cubicBezTo>
                    <a:cubicBezTo>
                      <a:pt x="521" y="321"/>
                      <a:pt x="526" y="312"/>
                      <a:pt x="531" y="302"/>
                    </a:cubicBezTo>
                    <a:cubicBezTo>
                      <a:pt x="534" y="311"/>
                      <a:pt x="538" y="319"/>
                      <a:pt x="540" y="328"/>
                    </a:cubicBezTo>
                    <a:cubicBezTo>
                      <a:pt x="541" y="337"/>
                      <a:pt x="541" y="342"/>
                      <a:pt x="543" y="349"/>
                    </a:cubicBezTo>
                    <a:cubicBezTo>
                      <a:pt x="545" y="353"/>
                      <a:pt x="548" y="350"/>
                      <a:pt x="548" y="347"/>
                    </a:cubicBezTo>
                    <a:cubicBezTo>
                      <a:pt x="548" y="346"/>
                      <a:pt x="553" y="312"/>
                      <a:pt x="559" y="319"/>
                    </a:cubicBezTo>
                    <a:cubicBezTo>
                      <a:pt x="560" y="320"/>
                      <a:pt x="561" y="319"/>
                      <a:pt x="562" y="319"/>
                    </a:cubicBezTo>
                    <a:cubicBezTo>
                      <a:pt x="563" y="318"/>
                      <a:pt x="564" y="317"/>
                      <a:pt x="565" y="317"/>
                    </a:cubicBezTo>
                    <a:cubicBezTo>
                      <a:pt x="564" y="332"/>
                      <a:pt x="571" y="343"/>
                      <a:pt x="578" y="358"/>
                    </a:cubicBezTo>
                    <a:cubicBezTo>
                      <a:pt x="579" y="360"/>
                      <a:pt x="581" y="360"/>
                      <a:pt x="582" y="358"/>
                    </a:cubicBezTo>
                    <a:cubicBezTo>
                      <a:pt x="585" y="378"/>
                      <a:pt x="582" y="395"/>
                      <a:pt x="598" y="411"/>
                    </a:cubicBezTo>
                    <a:close/>
                    <a:moveTo>
                      <a:pt x="488" y="300"/>
                    </a:moveTo>
                    <a:cubicBezTo>
                      <a:pt x="488" y="299"/>
                      <a:pt x="487" y="297"/>
                      <a:pt x="487" y="295"/>
                    </a:cubicBezTo>
                    <a:cubicBezTo>
                      <a:pt x="489" y="287"/>
                      <a:pt x="491" y="286"/>
                      <a:pt x="494" y="290"/>
                    </a:cubicBezTo>
                    <a:cubicBezTo>
                      <a:pt x="497" y="293"/>
                      <a:pt x="499" y="296"/>
                      <a:pt x="501" y="299"/>
                    </a:cubicBezTo>
                    <a:cubicBezTo>
                      <a:pt x="505" y="303"/>
                      <a:pt x="509" y="308"/>
                      <a:pt x="513" y="312"/>
                    </a:cubicBezTo>
                    <a:cubicBezTo>
                      <a:pt x="514" y="313"/>
                      <a:pt x="514" y="308"/>
                      <a:pt x="514" y="308"/>
                    </a:cubicBezTo>
                    <a:cubicBezTo>
                      <a:pt x="514" y="305"/>
                      <a:pt x="515" y="302"/>
                      <a:pt x="516" y="300"/>
                    </a:cubicBezTo>
                    <a:cubicBezTo>
                      <a:pt x="518" y="301"/>
                      <a:pt x="521" y="303"/>
                      <a:pt x="523" y="304"/>
                    </a:cubicBezTo>
                    <a:cubicBezTo>
                      <a:pt x="520" y="311"/>
                      <a:pt x="517" y="317"/>
                      <a:pt x="516" y="324"/>
                    </a:cubicBezTo>
                    <a:cubicBezTo>
                      <a:pt x="514" y="321"/>
                      <a:pt x="512" y="317"/>
                      <a:pt x="509" y="314"/>
                    </a:cubicBezTo>
                    <a:cubicBezTo>
                      <a:pt x="505" y="309"/>
                      <a:pt x="509" y="327"/>
                      <a:pt x="499" y="304"/>
                    </a:cubicBezTo>
                    <a:cubicBezTo>
                      <a:pt x="498" y="302"/>
                      <a:pt x="495" y="302"/>
                      <a:pt x="494" y="305"/>
                    </a:cubicBezTo>
                    <a:cubicBezTo>
                      <a:pt x="492" y="312"/>
                      <a:pt x="492" y="318"/>
                      <a:pt x="492" y="324"/>
                    </a:cubicBezTo>
                    <a:cubicBezTo>
                      <a:pt x="488" y="319"/>
                      <a:pt x="485" y="313"/>
                      <a:pt x="482" y="307"/>
                    </a:cubicBezTo>
                    <a:cubicBezTo>
                      <a:pt x="480" y="303"/>
                      <a:pt x="477" y="306"/>
                      <a:pt x="477" y="309"/>
                    </a:cubicBezTo>
                    <a:cubicBezTo>
                      <a:pt x="477" y="314"/>
                      <a:pt x="476" y="318"/>
                      <a:pt x="476" y="323"/>
                    </a:cubicBezTo>
                    <a:cubicBezTo>
                      <a:pt x="473" y="318"/>
                      <a:pt x="472" y="313"/>
                      <a:pt x="472" y="307"/>
                    </a:cubicBezTo>
                    <a:cubicBezTo>
                      <a:pt x="472" y="307"/>
                      <a:pt x="471" y="306"/>
                      <a:pt x="471" y="305"/>
                    </a:cubicBezTo>
                    <a:cubicBezTo>
                      <a:pt x="470" y="292"/>
                      <a:pt x="482" y="304"/>
                      <a:pt x="487" y="307"/>
                    </a:cubicBezTo>
                    <a:cubicBezTo>
                      <a:pt x="490" y="308"/>
                      <a:pt x="489" y="301"/>
                      <a:pt x="488" y="300"/>
                    </a:cubicBezTo>
                    <a:close/>
                    <a:moveTo>
                      <a:pt x="538" y="304"/>
                    </a:moveTo>
                    <a:cubicBezTo>
                      <a:pt x="541" y="302"/>
                      <a:pt x="543" y="300"/>
                      <a:pt x="545" y="297"/>
                    </a:cubicBezTo>
                    <a:cubicBezTo>
                      <a:pt x="547" y="303"/>
                      <a:pt x="549" y="309"/>
                      <a:pt x="551" y="315"/>
                    </a:cubicBezTo>
                    <a:cubicBezTo>
                      <a:pt x="549" y="320"/>
                      <a:pt x="547" y="324"/>
                      <a:pt x="546" y="329"/>
                    </a:cubicBezTo>
                    <a:cubicBezTo>
                      <a:pt x="545" y="326"/>
                      <a:pt x="545" y="323"/>
                      <a:pt x="544" y="321"/>
                    </a:cubicBezTo>
                    <a:cubicBezTo>
                      <a:pt x="543" y="315"/>
                      <a:pt x="540" y="309"/>
                      <a:pt x="538" y="304"/>
                    </a:cubicBezTo>
                    <a:close/>
                    <a:moveTo>
                      <a:pt x="745" y="524"/>
                    </a:moveTo>
                    <a:cubicBezTo>
                      <a:pt x="750" y="510"/>
                      <a:pt x="749" y="499"/>
                      <a:pt x="742" y="485"/>
                    </a:cubicBezTo>
                    <a:cubicBezTo>
                      <a:pt x="728" y="460"/>
                      <a:pt x="733" y="440"/>
                      <a:pt x="741" y="415"/>
                    </a:cubicBezTo>
                    <a:cubicBezTo>
                      <a:pt x="743" y="417"/>
                      <a:pt x="746" y="417"/>
                      <a:pt x="748" y="417"/>
                    </a:cubicBezTo>
                    <a:cubicBezTo>
                      <a:pt x="754" y="415"/>
                      <a:pt x="757" y="427"/>
                      <a:pt x="762" y="430"/>
                    </a:cubicBezTo>
                    <a:cubicBezTo>
                      <a:pt x="771" y="437"/>
                      <a:pt x="780" y="434"/>
                      <a:pt x="787" y="428"/>
                    </a:cubicBezTo>
                    <a:cubicBezTo>
                      <a:pt x="784" y="441"/>
                      <a:pt x="780" y="454"/>
                      <a:pt x="776" y="467"/>
                    </a:cubicBezTo>
                    <a:cubicBezTo>
                      <a:pt x="775" y="469"/>
                      <a:pt x="776" y="470"/>
                      <a:pt x="778" y="470"/>
                    </a:cubicBezTo>
                    <a:cubicBezTo>
                      <a:pt x="792" y="471"/>
                      <a:pt x="807" y="472"/>
                      <a:pt x="821" y="473"/>
                    </a:cubicBezTo>
                    <a:cubicBezTo>
                      <a:pt x="823" y="473"/>
                      <a:pt x="835" y="474"/>
                      <a:pt x="834" y="478"/>
                    </a:cubicBezTo>
                    <a:cubicBezTo>
                      <a:pt x="832" y="487"/>
                      <a:pt x="830" y="495"/>
                      <a:pt x="826" y="503"/>
                    </a:cubicBezTo>
                    <a:cubicBezTo>
                      <a:pt x="824" y="506"/>
                      <a:pt x="830" y="506"/>
                      <a:pt x="831" y="505"/>
                    </a:cubicBezTo>
                    <a:cubicBezTo>
                      <a:pt x="838" y="503"/>
                      <a:pt x="845" y="502"/>
                      <a:pt x="852" y="501"/>
                    </a:cubicBezTo>
                    <a:cubicBezTo>
                      <a:pt x="852" y="513"/>
                      <a:pt x="852" y="513"/>
                      <a:pt x="852" y="513"/>
                    </a:cubicBezTo>
                    <a:cubicBezTo>
                      <a:pt x="851" y="513"/>
                      <a:pt x="851" y="513"/>
                      <a:pt x="851" y="513"/>
                    </a:cubicBezTo>
                    <a:cubicBezTo>
                      <a:pt x="849" y="515"/>
                      <a:pt x="850" y="517"/>
                      <a:pt x="852" y="518"/>
                    </a:cubicBezTo>
                    <a:cubicBezTo>
                      <a:pt x="852" y="524"/>
                      <a:pt x="852" y="524"/>
                      <a:pt x="852" y="524"/>
                    </a:cubicBezTo>
                    <a:cubicBezTo>
                      <a:pt x="852" y="525"/>
                      <a:pt x="853" y="526"/>
                      <a:pt x="854" y="526"/>
                    </a:cubicBezTo>
                    <a:cubicBezTo>
                      <a:pt x="856" y="526"/>
                      <a:pt x="871" y="527"/>
                      <a:pt x="870" y="529"/>
                    </a:cubicBezTo>
                    <a:cubicBezTo>
                      <a:pt x="866" y="535"/>
                      <a:pt x="865" y="542"/>
                      <a:pt x="862" y="549"/>
                    </a:cubicBezTo>
                    <a:cubicBezTo>
                      <a:pt x="861" y="551"/>
                      <a:pt x="863" y="552"/>
                      <a:pt x="864" y="552"/>
                    </a:cubicBezTo>
                    <a:cubicBezTo>
                      <a:pt x="869" y="552"/>
                      <a:pt x="871" y="553"/>
                      <a:pt x="873" y="554"/>
                    </a:cubicBezTo>
                    <a:cubicBezTo>
                      <a:pt x="870" y="555"/>
                      <a:pt x="868" y="557"/>
                      <a:pt x="873" y="557"/>
                    </a:cubicBezTo>
                    <a:cubicBezTo>
                      <a:pt x="874" y="557"/>
                      <a:pt x="874" y="557"/>
                      <a:pt x="875" y="557"/>
                    </a:cubicBezTo>
                    <a:cubicBezTo>
                      <a:pt x="877" y="566"/>
                      <a:pt x="851" y="588"/>
                      <a:pt x="845" y="592"/>
                    </a:cubicBezTo>
                    <a:cubicBezTo>
                      <a:pt x="843" y="593"/>
                      <a:pt x="843" y="596"/>
                      <a:pt x="846" y="596"/>
                    </a:cubicBezTo>
                    <a:cubicBezTo>
                      <a:pt x="860" y="596"/>
                      <a:pt x="875" y="599"/>
                      <a:pt x="889" y="597"/>
                    </a:cubicBezTo>
                    <a:cubicBezTo>
                      <a:pt x="899" y="595"/>
                      <a:pt x="901" y="608"/>
                      <a:pt x="893" y="612"/>
                    </a:cubicBezTo>
                    <a:cubicBezTo>
                      <a:pt x="882" y="616"/>
                      <a:pt x="872" y="618"/>
                      <a:pt x="860" y="619"/>
                    </a:cubicBezTo>
                    <a:cubicBezTo>
                      <a:pt x="858" y="619"/>
                      <a:pt x="853" y="622"/>
                      <a:pt x="857" y="624"/>
                    </a:cubicBezTo>
                    <a:cubicBezTo>
                      <a:pt x="870" y="628"/>
                      <a:pt x="881" y="637"/>
                      <a:pt x="893" y="643"/>
                    </a:cubicBezTo>
                    <a:cubicBezTo>
                      <a:pt x="889" y="645"/>
                      <a:pt x="885" y="646"/>
                      <a:pt x="881" y="647"/>
                    </a:cubicBezTo>
                    <a:cubicBezTo>
                      <a:pt x="880" y="647"/>
                      <a:pt x="876" y="650"/>
                      <a:pt x="879" y="651"/>
                    </a:cubicBezTo>
                    <a:cubicBezTo>
                      <a:pt x="884" y="654"/>
                      <a:pt x="888" y="656"/>
                      <a:pt x="893" y="659"/>
                    </a:cubicBezTo>
                    <a:cubicBezTo>
                      <a:pt x="854" y="657"/>
                      <a:pt x="815" y="636"/>
                      <a:pt x="789" y="608"/>
                    </a:cubicBezTo>
                    <a:cubicBezTo>
                      <a:pt x="767" y="585"/>
                      <a:pt x="762" y="551"/>
                      <a:pt x="745" y="524"/>
                    </a:cubicBezTo>
                    <a:close/>
                    <a:moveTo>
                      <a:pt x="867" y="480"/>
                    </a:moveTo>
                    <a:cubicBezTo>
                      <a:pt x="881" y="480"/>
                      <a:pt x="875" y="484"/>
                      <a:pt x="870" y="492"/>
                    </a:cubicBezTo>
                    <a:cubicBezTo>
                      <a:pt x="866" y="497"/>
                      <a:pt x="863" y="501"/>
                      <a:pt x="859" y="505"/>
                    </a:cubicBezTo>
                    <a:cubicBezTo>
                      <a:pt x="859" y="502"/>
                      <a:pt x="859" y="499"/>
                      <a:pt x="859" y="497"/>
                    </a:cubicBezTo>
                    <a:cubicBezTo>
                      <a:pt x="859" y="495"/>
                      <a:pt x="857" y="494"/>
                      <a:pt x="855" y="495"/>
                    </a:cubicBezTo>
                    <a:cubicBezTo>
                      <a:pt x="848" y="497"/>
                      <a:pt x="842" y="498"/>
                      <a:pt x="835" y="499"/>
                    </a:cubicBezTo>
                    <a:cubicBezTo>
                      <a:pt x="838" y="491"/>
                      <a:pt x="840" y="482"/>
                      <a:pt x="843" y="474"/>
                    </a:cubicBezTo>
                    <a:cubicBezTo>
                      <a:pt x="844" y="472"/>
                      <a:pt x="843" y="471"/>
                      <a:pt x="842" y="471"/>
                    </a:cubicBezTo>
                    <a:cubicBezTo>
                      <a:pt x="826" y="468"/>
                      <a:pt x="809" y="467"/>
                      <a:pt x="792" y="466"/>
                    </a:cubicBezTo>
                    <a:cubicBezTo>
                      <a:pt x="782" y="465"/>
                      <a:pt x="786" y="459"/>
                      <a:pt x="788" y="452"/>
                    </a:cubicBezTo>
                    <a:cubicBezTo>
                      <a:pt x="789" y="452"/>
                      <a:pt x="790" y="452"/>
                      <a:pt x="790" y="451"/>
                    </a:cubicBezTo>
                    <a:cubicBezTo>
                      <a:pt x="793" y="449"/>
                      <a:pt x="796" y="446"/>
                      <a:pt x="799" y="444"/>
                    </a:cubicBezTo>
                    <a:cubicBezTo>
                      <a:pt x="799" y="447"/>
                      <a:pt x="799" y="450"/>
                      <a:pt x="800" y="452"/>
                    </a:cubicBezTo>
                    <a:cubicBezTo>
                      <a:pt x="800" y="454"/>
                      <a:pt x="803" y="455"/>
                      <a:pt x="804" y="454"/>
                    </a:cubicBezTo>
                    <a:cubicBezTo>
                      <a:pt x="821" y="449"/>
                      <a:pt x="837" y="446"/>
                      <a:pt x="853" y="440"/>
                    </a:cubicBezTo>
                    <a:cubicBezTo>
                      <a:pt x="854" y="443"/>
                      <a:pt x="855" y="448"/>
                      <a:pt x="858" y="448"/>
                    </a:cubicBezTo>
                    <a:cubicBezTo>
                      <a:pt x="865" y="449"/>
                      <a:pt x="873" y="447"/>
                      <a:pt x="870" y="456"/>
                    </a:cubicBezTo>
                    <a:cubicBezTo>
                      <a:pt x="868" y="463"/>
                      <a:pt x="867" y="470"/>
                      <a:pt x="864" y="477"/>
                    </a:cubicBezTo>
                    <a:cubicBezTo>
                      <a:pt x="863" y="479"/>
                      <a:pt x="865" y="480"/>
                      <a:pt x="867" y="480"/>
                    </a:cubicBezTo>
                    <a:close/>
                    <a:moveTo>
                      <a:pt x="879" y="524"/>
                    </a:moveTo>
                    <a:cubicBezTo>
                      <a:pt x="892" y="524"/>
                      <a:pt x="904" y="524"/>
                      <a:pt x="917" y="525"/>
                    </a:cubicBezTo>
                    <a:cubicBezTo>
                      <a:pt x="918" y="525"/>
                      <a:pt x="925" y="524"/>
                      <a:pt x="923" y="522"/>
                    </a:cubicBezTo>
                    <a:cubicBezTo>
                      <a:pt x="922" y="521"/>
                      <a:pt x="922" y="519"/>
                      <a:pt x="921" y="517"/>
                    </a:cubicBezTo>
                    <a:cubicBezTo>
                      <a:pt x="929" y="517"/>
                      <a:pt x="937" y="516"/>
                      <a:pt x="945" y="515"/>
                    </a:cubicBezTo>
                    <a:cubicBezTo>
                      <a:pt x="946" y="515"/>
                      <a:pt x="951" y="513"/>
                      <a:pt x="949" y="512"/>
                    </a:cubicBezTo>
                    <a:cubicBezTo>
                      <a:pt x="942" y="504"/>
                      <a:pt x="949" y="500"/>
                      <a:pt x="957" y="497"/>
                    </a:cubicBezTo>
                    <a:cubicBezTo>
                      <a:pt x="958" y="497"/>
                      <a:pt x="959" y="498"/>
                      <a:pt x="960" y="498"/>
                    </a:cubicBezTo>
                    <a:cubicBezTo>
                      <a:pt x="960" y="498"/>
                      <a:pt x="960" y="498"/>
                      <a:pt x="960" y="498"/>
                    </a:cubicBezTo>
                    <a:cubicBezTo>
                      <a:pt x="961" y="514"/>
                      <a:pt x="962" y="529"/>
                      <a:pt x="960" y="545"/>
                    </a:cubicBezTo>
                    <a:cubicBezTo>
                      <a:pt x="958" y="542"/>
                      <a:pt x="955" y="539"/>
                      <a:pt x="953" y="536"/>
                    </a:cubicBezTo>
                    <a:cubicBezTo>
                      <a:pt x="952" y="534"/>
                      <a:pt x="945" y="537"/>
                      <a:pt x="946" y="539"/>
                    </a:cubicBezTo>
                    <a:cubicBezTo>
                      <a:pt x="947" y="541"/>
                      <a:pt x="949" y="542"/>
                      <a:pt x="950" y="544"/>
                    </a:cubicBezTo>
                    <a:cubicBezTo>
                      <a:pt x="947" y="546"/>
                      <a:pt x="945" y="549"/>
                      <a:pt x="942" y="552"/>
                    </a:cubicBezTo>
                    <a:cubicBezTo>
                      <a:pt x="939" y="546"/>
                      <a:pt x="936" y="541"/>
                      <a:pt x="931" y="536"/>
                    </a:cubicBezTo>
                    <a:cubicBezTo>
                      <a:pt x="930" y="534"/>
                      <a:pt x="925" y="536"/>
                      <a:pt x="924" y="538"/>
                    </a:cubicBezTo>
                    <a:cubicBezTo>
                      <a:pt x="922" y="542"/>
                      <a:pt x="919" y="545"/>
                      <a:pt x="916" y="549"/>
                    </a:cubicBezTo>
                    <a:cubicBezTo>
                      <a:pt x="915" y="548"/>
                      <a:pt x="914" y="548"/>
                      <a:pt x="913" y="548"/>
                    </a:cubicBezTo>
                    <a:cubicBezTo>
                      <a:pt x="913" y="547"/>
                      <a:pt x="912" y="547"/>
                      <a:pt x="911" y="546"/>
                    </a:cubicBezTo>
                    <a:cubicBezTo>
                      <a:pt x="910" y="545"/>
                      <a:pt x="906" y="546"/>
                      <a:pt x="905" y="547"/>
                    </a:cubicBezTo>
                    <a:cubicBezTo>
                      <a:pt x="899" y="550"/>
                      <a:pt x="893" y="551"/>
                      <a:pt x="887" y="552"/>
                    </a:cubicBezTo>
                    <a:cubicBezTo>
                      <a:pt x="887" y="552"/>
                      <a:pt x="887" y="551"/>
                      <a:pt x="887" y="551"/>
                    </a:cubicBezTo>
                    <a:cubicBezTo>
                      <a:pt x="888" y="550"/>
                      <a:pt x="887" y="549"/>
                      <a:pt x="886" y="549"/>
                    </a:cubicBezTo>
                    <a:cubicBezTo>
                      <a:pt x="884" y="548"/>
                      <a:pt x="870" y="547"/>
                      <a:pt x="871" y="545"/>
                    </a:cubicBezTo>
                    <a:cubicBezTo>
                      <a:pt x="874" y="538"/>
                      <a:pt x="876" y="532"/>
                      <a:pt x="879" y="526"/>
                    </a:cubicBezTo>
                    <a:cubicBezTo>
                      <a:pt x="880" y="525"/>
                      <a:pt x="879" y="524"/>
                      <a:pt x="879" y="524"/>
                    </a:cubicBezTo>
                    <a:close/>
                    <a:moveTo>
                      <a:pt x="983" y="466"/>
                    </a:moveTo>
                    <a:cubicBezTo>
                      <a:pt x="978" y="460"/>
                      <a:pt x="975" y="454"/>
                      <a:pt x="969" y="449"/>
                    </a:cubicBezTo>
                    <a:cubicBezTo>
                      <a:pt x="969" y="449"/>
                      <a:pt x="968" y="448"/>
                      <a:pt x="968" y="448"/>
                    </a:cubicBezTo>
                    <a:cubicBezTo>
                      <a:pt x="969" y="448"/>
                      <a:pt x="971" y="448"/>
                      <a:pt x="973" y="448"/>
                    </a:cubicBezTo>
                    <a:cubicBezTo>
                      <a:pt x="978" y="454"/>
                      <a:pt x="983" y="459"/>
                      <a:pt x="990" y="463"/>
                    </a:cubicBezTo>
                    <a:cubicBezTo>
                      <a:pt x="992" y="464"/>
                      <a:pt x="999" y="461"/>
                      <a:pt x="997" y="460"/>
                    </a:cubicBezTo>
                    <a:cubicBezTo>
                      <a:pt x="991" y="457"/>
                      <a:pt x="987" y="453"/>
                      <a:pt x="982" y="448"/>
                    </a:cubicBezTo>
                    <a:cubicBezTo>
                      <a:pt x="998" y="448"/>
                      <a:pt x="1014" y="447"/>
                      <a:pt x="1029" y="446"/>
                    </a:cubicBezTo>
                    <a:cubicBezTo>
                      <a:pt x="1030" y="446"/>
                      <a:pt x="1030" y="446"/>
                      <a:pt x="1030" y="446"/>
                    </a:cubicBezTo>
                    <a:cubicBezTo>
                      <a:pt x="1030" y="446"/>
                      <a:pt x="1030" y="446"/>
                      <a:pt x="1030" y="447"/>
                    </a:cubicBezTo>
                    <a:cubicBezTo>
                      <a:pt x="1032" y="448"/>
                      <a:pt x="1037" y="453"/>
                      <a:pt x="1031" y="454"/>
                    </a:cubicBezTo>
                    <a:cubicBezTo>
                      <a:pt x="1031" y="454"/>
                      <a:pt x="1027" y="455"/>
                      <a:pt x="1028" y="456"/>
                    </a:cubicBezTo>
                    <a:cubicBezTo>
                      <a:pt x="1029" y="459"/>
                      <a:pt x="1032" y="461"/>
                      <a:pt x="1034" y="464"/>
                    </a:cubicBezTo>
                    <a:cubicBezTo>
                      <a:pt x="1026" y="464"/>
                      <a:pt x="1017" y="467"/>
                      <a:pt x="1009" y="466"/>
                    </a:cubicBezTo>
                    <a:cubicBezTo>
                      <a:pt x="1008" y="466"/>
                      <a:pt x="1000" y="467"/>
                      <a:pt x="1002" y="469"/>
                    </a:cubicBezTo>
                    <a:cubicBezTo>
                      <a:pt x="1015" y="481"/>
                      <a:pt x="1018" y="492"/>
                      <a:pt x="1016" y="509"/>
                    </a:cubicBezTo>
                    <a:cubicBezTo>
                      <a:pt x="997" y="510"/>
                      <a:pt x="982" y="501"/>
                      <a:pt x="965" y="494"/>
                    </a:cubicBezTo>
                    <a:cubicBezTo>
                      <a:pt x="967" y="493"/>
                      <a:pt x="968" y="493"/>
                      <a:pt x="969" y="492"/>
                    </a:cubicBezTo>
                    <a:cubicBezTo>
                      <a:pt x="969" y="492"/>
                      <a:pt x="973" y="491"/>
                      <a:pt x="971" y="490"/>
                    </a:cubicBezTo>
                    <a:cubicBezTo>
                      <a:pt x="970" y="489"/>
                      <a:pt x="970" y="489"/>
                      <a:pt x="969" y="488"/>
                    </a:cubicBezTo>
                    <a:cubicBezTo>
                      <a:pt x="974" y="488"/>
                      <a:pt x="978" y="488"/>
                      <a:pt x="983" y="488"/>
                    </a:cubicBezTo>
                    <a:cubicBezTo>
                      <a:pt x="985" y="488"/>
                      <a:pt x="988" y="486"/>
                      <a:pt x="987" y="484"/>
                    </a:cubicBezTo>
                    <a:cubicBezTo>
                      <a:pt x="985" y="472"/>
                      <a:pt x="993" y="475"/>
                      <a:pt x="999" y="468"/>
                    </a:cubicBezTo>
                    <a:cubicBezTo>
                      <a:pt x="1002" y="465"/>
                      <a:pt x="994" y="464"/>
                      <a:pt x="992" y="466"/>
                    </a:cubicBezTo>
                    <a:cubicBezTo>
                      <a:pt x="990" y="470"/>
                      <a:pt x="985" y="469"/>
                      <a:pt x="982" y="473"/>
                    </a:cubicBezTo>
                    <a:cubicBezTo>
                      <a:pt x="979" y="476"/>
                      <a:pt x="979" y="479"/>
                      <a:pt x="979" y="483"/>
                    </a:cubicBezTo>
                    <a:cubicBezTo>
                      <a:pt x="973" y="483"/>
                      <a:pt x="966" y="483"/>
                      <a:pt x="960" y="483"/>
                    </a:cubicBezTo>
                    <a:cubicBezTo>
                      <a:pt x="949" y="477"/>
                      <a:pt x="938" y="470"/>
                      <a:pt x="927" y="463"/>
                    </a:cubicBezTo>
                    <a:cubicBezTo>
                      <a:pt x="944" y="467"/>
                      <a:pt x="961" y="471"/>
                      <a:pt x="979" y="469"/>
                    </a:cubicBezTo>
                    <a:cubicBezTo>
                      <a:pt x="980" y="469"/>
                      <a:pt x="985" y="467"/>
                      <a:pt x="983" y="466"/>
                    </a:cubicBezTo>
                    <a:close/>
                    <a:moveTo>
                      <a:pt x="955" y="420"/>
                    </a:moveTo>
                    <a:cubicBezTo>
                      <a:pt x="953" y="415"/>
                      <a:pt x="951" y="410"/>
                      <a:pt x="948" y="406"/>
                    </a:cubicBezTo>
                    <a:cubicBezTo>
                      <a:pt x="967" y="400"/>
                      <a:pt x="982" y="390"/>
                      <a:pt x="989" y="371"/>
                    </a:cubicBezTo>
                    <a:cubicBezTo>
                      <a:pt x="990" y="369"/>
                      <a:pt x="987" y="369"/>
                      <a:pt x="986" y="369"/>
                    </a:cubicBezTo>
                    <a:cubicBezTo>
                      <a:pt x="981" y="371"/>
                      <a:pt x="979" y="371"/>
                      <a:pt x="975" y="373"/>
                    </a:cubicBezTo>
                    <a:cubicBezTo>
                      <a:pt x="979" y="366"/>
                      <a:pt x="982" y="359"/>
                      <a:pt x="986" y="352"/>
                    </a:cubicBezTo>
                    <a:cubicBezTo>
                      <a:pt x="987" y="352"/>
                      <a:pt x="987" y="352"/>
                      <a:pt x="987" y="352"/>
                    </a:cubicBezTo>
                    <a:cubicBezTo>
                      <a:pt x="993" y="354"/>
                      <a:pt x="997" y="356"/>
                      <a:pt x="999" y="358"/>
                    </a:cubicBezTo>
                    <a:cubicBezTo>
                      <a:pt x="997" y="359"/>
                      <a:pt x="997" y="361"/>
                      <a:pt x="999" y="362"/>
                    </a:cubicBezTo>
                    <a:cubicBezTo>
                      <a:pt x="1000" y="362"/>
                      <a:pt x="1000" y="362"/>
                      <a:pt x="1001" y="362"/>
                    </a:cubicBezTo>
                    <a:cubicBezTo>
                      <a:pt x="1002" y="366"/>
                      <a:pt x="1002" y="370"/>
                      <a:pt x="1003" y="376"/>
                    </a:cubicBezTo>
                    <a:cubicBezTo>
                      <a:pt x="1003" y="378"/>
                      <a:pt x="1008" y="383"/>
                      <a:pt x="1007" y="385"/>
                    </a:cubicBezTo>
                    <a:cubicBezTo>
                      <a:pt x="1003" y="390"/>
                      <a:pt x="1001" y="396"/>
                      <a:pt x="997" y="401"/>
                    </a:cubicBezTo>
                    <a:cubicBezTo>
                      <a:pt x="996" y="403"/>
                      <a:pt x="997" y="405"/>
                      <a:pt x="999" y="405"/>
                    </a:cubicBezTo>
                    <a:cubicBezTo>
                      <a:pt x="1012" y="406"/>
                      <a:pt x="1019" y="414"/>
                      <a:pt x="1027" y="422"/>
                    </a:cubicBezTo>
                    <a:cubicBezTo>
                      <a:pt x="1035" y="430"/>
                      <a:pt x="1040" y="431"/>
                      <a:pt x="1032" y="440"/>
                    </a:cubicBezTo>
                    <a:cubicBezTo>
                      <a:pt x="1032" y="440"/>
                      <a:pt x="1032" y="440"/>
                      <a:pt x="1032" y="441"/>
                    </a:cubicBezTo>
                    <a:cubicBezTo>
                      <a:pt x="1031" y="440"/>
                      <a:pt x="1031" y="440"/>
                      <a:pt x="1030" y="440"/>
                    </a:cubicBezTo>
                    <a:cubicBezTo>
                      <a:pt x="1012" y="442"/>
                      <a:pt x="995" y="442"/>
                      <a:pt x="978" y="442"/>
                    </a:cubicBezTo>
                    <a:cubicBezTo>
                      <a:pt x="977" y="442"/>
                      <a:pt x="977" y="442"/>
                      <a:pt x="977" y="442"/>
                    </a:cubicBezTo>
                    <a:cubicBezTo>
                      <a:pt x="976" y="441"/>
                      <a:pt x="974" y="441"/>
                      <a:pt x="972" y="442"/>
                    </a:cubicBezTo>
                    <a:cubicBezTo>
                      <a:pt x="968" y="442"/>
                      <a:pt x="965" y="442"/>
                      <a:pt x="961" y="442"/>
                    </a:cubicBezTo>
                    <a:cubicBezTo>
                      <a:pt x="963" y="441"/>
                      <a:pt x="963" y="439"/>
                      <a:pt x="963" y="436"/>
                    </a:cubicBezTo>
                    <a:cubicBezTo>
                      <a:pt x="963" y="437"/>
                      <a:pt x="956" y="423"/>
                      <a:pt x="955" y="420"/>
                    </a:cubicBezTo>
                    <a:close/>
                    <a:moveTo>
                      <a:pt x="990" y="308"/>
                    </a:moveTo>
                    <a:cubicBezTo>
                      <a:pt x="982" y="311"/>
                      <a:pt x="974" y="312"/>
                      <a:pt x="966" y="315"/>
                    </a:cubicBezTo>
                    <a:cubicBezTo>
                      <a:pt x="973" y="307"/>
                      <a:pt x="979" y="299"/>
                      <a:pt x="984" y="290"/>
                    </a:cubicBezTo>
                    <a:cubicBezTo>
                      <a:pt x="999" y="290"/>
                      <a:pt x="1013" y="288"/>
                      <a:pt x="1028" y="288"/>
                    </a:cubicBezTo>
                    <a:cubicBezTo>
                      <a:pt x="1024" y="292"/>
                      <a:pt x="1021" y="297"/>
                      <a:pt x="1017" y="301"/>
                    </a:cubicBezTo>
                    <a:cubicBezTo>
                      <a:pt x="1016" y="303"/>
                      <a:pt x="1018" y="303"/>
                      <a:pt x="1019" y="303"/>
                    </a:cubicBezTo>
                    <a:cubicBezTo>
                      <a:pt x="1028" y="304"/>
                      <a:pt x="1037" y="304"/>
                      <a:pt x="1046" y="305"/>
                    </a:cubicBezTo>
                    <a:cubicBezTo>
                      <a:pt x="1044" y="307"/>
                      <a:pt x="1042" y="309"/>
                      <a:pt x="1040" y="311"/>
                    </a:cubicBezTo>
                    <a:cubicBezTo>
                      <a:pt x="1039" y="311"/>
                      <a:pt x="1038" y="313"/>
                      <a:pt x="1040" y="313"/>
                    </a:cubicBezTo>
                    <a:cubicBezTo>
                      <a:pt x="1042" y="314"/>
                      <a:pt x="1045" y="315"/>
                      <a:pt x="1047" y="316"/>
                    </a:cubicBezTo>
                    <a:cubicBezTo>
                      <a:pt x="1026" y="320"/>
                      <a:pt x="1007" y="328"/>
                      <a:pt x="993" y="347"/>
                    </a:cubicBezTo>
                    <a:cubicBezTo>
                      <a:pt x="992" y="347"/>
                      <a:pt x="991" y="347"/>
                      <a:pt x="990" y="346"/>
                    </a:cubicBezTo>
                    <a:cubicBezTo>
                      <a:pt x="990" y="346"/>
                      <a:pt x="990" y="346"/>
                      <a:pt x="989" y="346"/>
                    </a:cubicBezTo>
                    <a:cubicBezTo>
                      <a:pt x="989" y="346"/>
                      <a:pt x="989" y="345"/>
                      <a:pt x="988" y="345"/>
                    </a:cubicBezTo>
                    <a:cubicBezTo>
                      <a:pt x="979" y="345"/>
                      <a:pt x="972" y="346"/>
                      <a:pt x="978" y="336"/>
                    </a:cubicBezTo>
                    <a:cubicBezTo>
                      <a:pt x="983" y="327"/>
                      <a:pt x="988" y="317"/>
                      <a:pt x="995" y="309"/>
                    </a:cubicBezTo>
                    <a:cubicBezTo>
                      <a:pt x="997" y="307"/>
                      <a:pt x="991" y="308"/>
                      <a:pt x="990" y="308"/>
                    </a:cubicBezTo>
                    <a:close/>
                    <a:moveTo>
                      <a:pt x="1016" y="382"/>
                    </a:moveTo>
                    <a:cubicBezTo>
                      <a:pt x="1011" y="376"/>
                      <a:pt x="1011" y="371"/>
                      <a:pt x="1010" y="365"/>
                    </a:cubicBezTo>
                    <a:cubicBezTo>
                      <a:pt x="1020" y="367"/>
                      <a:pt x="1031" y="367"/>
                      <a:pt x="1041" y="370"/>
                    </a:cubicBezTo>
                    <a:cubicBezTo>
                      <a:pt x="1032" y="373"/>
                      <a:pt x="1026" y="378"/>
                      <a:pt x="1019" y="385"/>
                    </a:cubicBezTo>
                    <a:cubicBezTo>
                      <a:pt x="1018" y="386"/>
                      <a:pt x="1018" y="388"/>
                      <a:pt x="1020" y="389"/>
                    </a:cubicBezTo>
                    <a:cubicBezTo>
                      <a:pt x="1022" y="390"/>
                      <a:pt x="1029" y="392"/>
                      <a:pt x="1027" y="395"/>
                    </a:cubicBezTo>
                    <a:cubicBezTo>
                      <a:pt x="1023" y="400"/>
                      <a:pt x="1017" y="402"/>
                      <a:pt x="1012" y="401"/>
                    </a:cubicBezTo>
                    <a:cubicBezTo>
                      <a:pt x="1012" y="401"/>
                      <a:pt x="1011" y="401"/>
                      <a:pt x="1011" y="401"/>
                    </a:cubicBezTo>
                    <a:cubicBezTo>
                      <a:pt x="1009" y="401"/>
                      <a:pt x="1008" y="400"/>
                      <a:pt x="1006" y="400"/>
                    </a:cubicBezTo>
                    <a:cubicBezTo>
                      <a:pt x="1010" y="395"/>
                      <a:pt x="1012" y="389"/>
                      <a:pt x="1016" y="384"/>
                    </a:cubicBezTo>
                    <a:cubicBezTo>
                      <a:pt x="1016" y="384"/>
                      <a:pt x="1017" y="382"/>
                      <a:pt x="1016" y="382"/>
                    </a:cubicBezTo>
                    <a:close/>
                    <a:moveTo>
                      <a:pt x="1036" y="390"/>
                    </a:moveTo>
                    <a:cubicBezTo>
                      <a:pt x="1034" y="389"/>
                      <a:pt x="1033" y="388"/>
                      <a:pt x="1031" y="387"/>
                    </a:cubicBezTo>
                    <a:cubicBezTo>
                      <a:pt x="1038" y="386"/>
                      <a:pt x="1048" y="385"/>
                      <a:pt x="1049" y="389"/>
                    </a:cubicBezTo>
                    <a:cubicBezTo>
                      <a:pt x="1050" y="391"/>
                      <a:pt x="1050" y="394"/>
                      <a:pt x="1050" y="397"/>
                    </a:cubicBezTo>
                    <a:cubicBezTo>
                      <a:pt x="1050" y="398"/>
                      <a:pt x="1052" y="398"/>
                      <a:pt x="1052" y="398"/>
                    </a:cubicBezTo>
                    <a:cubicBezTo>
                      <a:pt x="1053" y="398"/>
                      <a:pt x="1054" y="398"/>
                      <a:pt x="1055" y="398"/>
                    </a:cubicBezTo>
                    <a:cubicBezTo>
                      <a:pt x="1048" y="405"/>
                      <a:pt x="1042" y="413"/>
                      <a:pt x="1036" y="421"/>
                    </a:cubicBezTo>
                    <a:cubicBezTo>
                      <a:pt x="1031" y="416"/>
                      <a:pt x="1026" y="410"/>
                      <a:pt x="1020" y="406"/>
                    </a:cubicBezTo>
                    <a:cubicBezTo>
                      <a:pt x="1027" y="404"/>
                      <a:pt x="1032" y="400"/>
                      <a:pt x="1036" y="393"/>
                    </a:cubicBezTo>
                    <a:cubicBezTo>
                      <a:pt x="1037" y="392"/>
                      <a:pt x="1036" y="391"/>
                      <a:pt x="1036" y="390"/>
                    </a:cubicBezTo>
                    <a:close/>
                    <a:moveTo>
                      <a:pt x="936" y="556"/>
                    </a:moveTo>
                    <a:cubicBezTo>
                      <a:pt x="931" y="554"/>
                      <a:pt x="926" y="552"/>
                      <a:pt x="921" y="550"/>
                    </a:cubicBezTo>
                    <a:cubicBezTo>
                      <a:pt x="924" y="548"/>
                      <a:pt x="926" y="546"/>
                      <a:pt x="928" y="543"/>
                    </a:cubicBezTo>
                    <a:cubicBezTo>
                      <a:pt x="931" y="547"/>
                      <a:pt x="934" y="551"/>
                      <a:pt x="936" y="556"/>
                    </a:cubicBezTo>
                    <a:close/>
                    <a:moveTo>
                      <a:pt x="1044" y="604"/>
                    </a:moveTo>
                    <a:cubicBezTo>
                      <a:pt x="1043" y="610"/>
                      <a:pt x="1053" y="623"/>
                      <a:pt x="1056" y="629"/>
                    </a:cubicBezTo>
                    <a:cubicBezTo>
                      <a:pt x="1057" y="630"/>
                      <a:pt x="1059" y="630"/>
                      <a:pt x="1060" y="629"/>
                    </a:cubicBezTo>
                    <a:cubicBezTo>
                      <a:pt x="1077" y="626"/>
                      <a:pt x="1091" y="629"/>
                      <a:pt x="1107" y="631"/>
                    </a:cubicBezTo>
                    <a:cubicBezTo>
                      <a:pt x="1106" y="631"/>
                      <a:pt x="1117" y="631"/>
                      <a:pt x="1116" y="634"/>
                    </a:cubicBezTo>
                    <a:cubicBezTo>
                      <a:pt x="1113" y="641"/>
                      <a:pt x="1112" y="647"/>
                      <a:pt x="1108" y="653"/>
                    </a:cubicBezTo>
                    <a:cubicBezTo>
                      <a:pt x="1107" y="654"/>
                      <a:pt x="1108" y="655"/>
                      <a:pt x="1109" y="656"/>
                    </a:cubicBezTo>
                    <a:cubicBezTo>
                      <a:pt x="1136" y="664"/>
                      <a:pt x="1155" y="685"/>
                      <a:pt x="1172" y="706"/>
                    </a:cubicBezTo>
                    <a:cubicBezTo>
                      <a:pt x="1178" y="713"/>
                      <a:pt x="1175" y="723"/>
                      <a:pt x="1176" y="731"/>
                    </a:cubicBezTo>
                    <a:cubicBezTo>
                      <a:pt x="1178" y="752"/>
                      <a:pt x="1173" y="728"/>
                      <a:pt x="1171" y="720"/>
                    </a:cubicBezTo>
                    <a:cubicBezTo>
                      <a:pt x="1171" y="718"/>
                      <a:pt x="1168" y="719"/>
                      <a:pt x="1167" y="719"/>
                    </a:cubicBezTo>
                    <a:cubicBezTo>
                      <a:pt x="1161" y="721"/>
                      <a:pt x="1155" y="721"/>
                      <a:pt x="1149" y="721"/>
                    </a:cubicBezTo>
                    <a:cubicBezTo>
                      <a:pt x="1147" y="721"/>
                      <a:pt x="1142" y="722"/>
                      <a:pt x="1144" y="725"/>
                    </a:cubicBezTo>
                    <a:cubicBezTo>
                      <a:pt x="1144" y="725"/>
                      <a:pt x="1145" y="726"/>
                      <a:pt x="1145" y="727"/>
                    </a:cubicBezTo>
                    <a:cubicBezTo>
                      <a:pt x="1138" y="722"/>
                      <a:pt x="1131" y="718"/>
                      <a:pt x="1125" y="713"/>
                    </a:cubicBezTo>
                    <a:cubicBezTo>
                      <a:pt x="1123" y="712"/>
                      <a:pt x="1118" y="713"/>
                      <a:pt x="1118" y="716"/>
                    </a:cubicBezTo>
                    <a:cubicBezTo>
                      <a:pt x="1117" y="722"/>
                      <a:pt x="1116" y="727"/>
                      <a:pt x="1114" y="734"/>
                    </a:cubicBezTo>
                    <a:cubicBezTo>
                      <a:pt x="1113" y="734"/>
                      <a:pt x="1114" y="735"/>
                      <a:pt x="1115" y="735"/>
                    </a:cubicBezTo>
                    <a:cubicBezTo>
                      <a:pt x="1133" y="749"/>
                      <a:pt x="1128" y="768"/>
                      <a:pt x="1121" y="785"/>
                    </a:cubicBezTo>
                    <a:cubicBezTo>
                      <a:pt x="1113" y="778"/>
                      <a:pt x="1104" y="773"/>
                      <a:pt x="1095" y="767"/>
                    </a:cubicBezTo>
                    <a:cubicBezTo>
                      <a:pt x="1093" y="766"/>
                      <a:pt x="1086" y="768"/>
                      <a:pt x="1088" y="771"/>
                    </a:cubicBezTo>
                    <a:cubicBezTo>
                      <a:pt x="1098" y="782"/>
                      <a:pt x="1096" y="791"/>
                      <a:pt x="1097" y="803"/>
                    </a:cubicBezTo>
                    <a:cubicBezTo>
                      <a:pt x="1092" y="804"/>
                      <a:pt x="1087" y="804"/>
                      <a:pt x="1082" y="805"/>
                    </a:cubicBezTo>
                    <a:cubicBezTo>
                      <a:pt x="1080" y="805"/>
                      <a:pt x="1078" y="806"/>
                      <a:pt x="1078" y="808"/>
                    </a:cubicBezTo>
                    <a:cubicBezTo>
                      <a:pt x="1069" y="793"/>
                      <a:pt x="1057" y="781"/>
                      <a:pt x="1041" y="773"/>
                    </a:cubicBezTo>
                    <a:cubicBezTo>
                      <a:pt x="1039" y="772"/>
                      <a:pt x="1031" y="774"/>
                      <a:pt x="1034" y="777"/>
                    </a:cubicBezTo>
                    <a:cubicBezTo>
                      <a:pt x="1049" y="790"/>
                      <a:pt x="1049" y="801"/>
                      <a:pt x="1036" y="816"/>
                    </a:cubicBezTo>
                    <a:cubicBezTo>
                      <a:pt x="1035" y="818"/>
                      <a:pt x="1035" y="821"/>
                      <a:pt x="1036" y="823"/>
                    </a:cubicBezTo>
                    <a:cubicBezTo>
                      <a:pt x="1034" y="822"/>
                      <a:pt x="1032" y="821"/>
                      <a:pt x="1030" y="820"/>
                    </a:cubicBezTo>
                    <a:cubicBezTo>
                      <a:pt x="1032" y="820"/>
                      <a:pt x="1037" y="818"/>
                      <a:pt x="1036" y="815"/>
                    </a:cubicBezTo>
                    <a:cubicBezTo>
                      <a:pt x="1030" y="781"/>
                      <a:pt x="1026" y="746"/>
                      <a:pt x="1019" y="712"/>
                    </a:cubicBezTo>
                    <a:cubicBezTo>
                      <a:pt x="1012" y="680"/>
                      <a:pt x="1004" y="643"/>
                      <a:pt x="980" y="619"/>
                    </a:cubicBezTo>
                    <a:cubicBezTo>
                      <a:pt x="979" y="617"/>
                      <a:pt x="972" y="622"/>
                      <a:pt x="973" y="623"/>
                    </a:cubicBezTo>
                    <a:cubicBezTo>
                      <a:pt x="997" y="647"/>
                      <a:pt x="1005" y="684"/>
                      <a:pt x="1012" y="716"/>
                    </a:cubicBezTo>
                    <a:cubicBezTo>
                      <a:pt x="1019" y="750"/>
                      <a:pt x="1023" y="785"/>
                      <a:pt x="1029" y="819"/>
                    </a:cubicBezTo>
                    <a:cubicBezTo>
                      <a:pt x="1020" y="812"/>
                      <a:pt x="1012" y="803"/>
                      <a:pt x="1004" y="796"/>
                    </a:cubicBezTo>
                    <a:cubicBezTo>
                      <a:pt x="992" y="784"/>
                      <a:pt x="980" y="772"/>
                      <a:pt x="967" y="762"/>
                    </a:cubicBezTo>
                    <a:cubicBezTo>
                      <a:pt x="965" y="760"/>
                      <a:pt x="959" y="761"/>
                      <a:pt x="960" y="764"/>
                    </a:cubicBezTo>
                    <a:cubicBezTo>
                      <a:pt x="966" y="791"/>
                      <a:pt x="954" y="818"/>
                      <a:pt x="974" y="840"/>
                    </a:cubicBezTo>
                    <a:cubicBezTo>
                      <a:pt x="957" y="850"/>
                      <a:pt x="957" y="827"/>
                      <a:pt x="955" y="819"/>
                    </a:cubicBezTo>
                    <a:cubicBezTo>
                      <a:pt x="952" y="807"/>
                      <a:pt x="949" y="798"/>
                      <a:pt x="942" y="787"/>
                    </a:cubicBezTo>
                    <a:cubicBezTo>
                      <a:pt x="931" y="769"/>
                      <a:pt x="930" y="774"/>
                      <a:pt x="909" y="773"/>
                    </a:cubicBezTo>
                    <a:cubicBezTo>
                      <a:pt x="907" y="772"/>
                      <a:pt x="904" y="773"/>
                      <a:pt x="904" y="776"/>
                    </a:cubicBezTo>
                    <a:cubicBezTo>
                      <a:pt x="901" y="784"/>
                      <a:pt x="897" y="791"/>
                      <a:pt x="893" y="799"/>
                    </a:cubicBezTo>
                    <a:cubicBezTo>
                      <a:pt x="889" y="782"/>
                      <a:pt x="879" y="768"/>
                      <a:pt x="869" y="754"/>
                    </a:cubicBezTo>
                    <a:cubicBezTo>
                      <a:pt x="868" y="752"/>
                      <a:pt x="865" y="753"/>
                      <a:pt x="864" y="753"/>
                    </a:cubicBezTo>
                    <a:cubicBezTo>
                      <a:pt x="856" y="756"/>
                      <a:pt x="849" y="761"/>
                      <a:pt x="842" y="766"/>
                    </a:cubicBezTo>
                    <a:cubicBezTo>
                      <a:pt x="841" y="766"/>
                      <a:pt x="841" y="767"/>
                      <a:pt x="840" y="767"/>
                    </a:cubicBezTo>
                    <a:cubicBezTo>
                      <a:pt x="836" y="749"/>
                      <a:pt x="829" y="731"/>
                      <a:pt x="817" y="716"/>
                    </a:cubicBezTo>
                    <a:cubicBezTo>
                      <a:pt x="816" y="714"/>
                      <a:pt x="812" y="715"/>
                      <a:pt x="810" y="716"/>
                    </a:cubicBezTo>
                    <a:cubicBezTo>
                      <a:pt x="808" y="719"/>
                      <a:pt x="805" y="722"/>
                      <a:pt x="802" y="724"/>
                    </a:cubicBezTo>
                    <a:cubicBezTo>
                      <a:pt x="801" y="711"/>
                      <a:pt x="798" y="698"/>
                      <a:pt x="797" y="685"/>
                    </a:cubicBezTo>
                    <a:cubicBezTo>
                      <a:pt x="797" y="684"/>
                      <a:pt x="797" y="683"/>
                      <a:pt x="797" y="683"/>
                    </a:cubicBezTo>
                    <a:cubicBezTo>
                      <a:pt x="792" y="681"/>
                      <a:pt x="787" y="680"/>
                      <a:pt x="782" y="680"/>
                    </a:cubicBezTo>
                    <a:cubicBezTo>
                      <a:pt x="771" y="678"/>
                      <a:pt x="776" y="672"/>
                      <a:pt x="771" y="664"/>
                    </a:cubicBezTo>
                    <a:cubicBezTo>
                      <a:pt x="770" y="662"/>
                      <a:pt x="766" y="663"/>
                      <a:pt x="765" y="664"/>
                    </a:cubicBezTo>
                    <a:cubicBezTo>
                      <a:pt x="765" y="664"/>
                      <a:pt x="765" y="664"/>
                      <a:pt x="765" y="664"/>
                    </a:cubicBezTo>
                    <a:cubicBezTo>
                      <a:pt x="768" y="658"/>
                      <a:pt x="771" y="651"/>
                      <a:pt x="773" y="643"/>
                    </a:cubicBezTo>
                    <a:cubicBezTo>
                      <a:pt x="774" y="638"/>
                      <a:pt x="775" y="614"/>
                      <a:pt x="768" y="613"/>
                    </a:cubicBezTo>
                    <a:cubicBezTo>
                      <a:pt x="765" y="612"/>
                      <a:pt x="762" y="612"/>
                      <a:pt x="760" y="611"/>
                    </a:cubicBezTo>
                    <a:cubicBezTo>
                      <a:pt x="760" y="610"/>
                      <a:pt x="760" y="610"/>
                      <a:pt x="760" y="610"/>
                    </a:cubicBezTo>
                    <a:cubicBezTo>
                      <a:pt x="761" y="608"/>
                      <a:pt x="759" y="609"/>
                      <a:pt x="757" y="609"/>
                    </a:cubicBezTo>
                    <a:cubicBezTo>
                      <a:pt x="755" y="608"/>
                      <a:pt x="753" y="606"/>
                      <a:pt x="752" y="603"/>
                    </a:cubicBezTo>
                    <a:cubicBezTo>
                      <a:pt x="750" y="599"/>
                      <a:pt x="745" y="592"/>
                      <a:pt x="748" y="588"/>
                    </a:cubicBezTo>
                    <a:cubicBezTo>
                      <a:pt x="754" y="580"/>
                      <a:pt x="755" y="570"/>
                      <a:pt x="754" y="560"/>
                    </a:cubicBezTo>
                    <a:cubicBezTo>
                      <a:pt x="764" y="582"/>
                      <a:pt x="772" y="605"/>
                      <a:pt x="791" y="621"/>
                    </a:cubicBezTo>
                    <a:cubicBezTo>
                      <a:pt x="824" y="648"/>
                      <a:pt x="864" y="667"/>
                      <a:pt x="907" y="664"/>
                    </a:cubicBezTo>
                    <a:cubicBezTo>
                      <a:pt x="909" y="664"/>
                      <a:pt x="914" y="660"/>
                      <a:pt x="910" y="659"/>
                    </a:cubicBezTo>
                    <a:cubicBezTo>
                      <a:pt x="903" y="657"/>
                      <a:pt x="896" y="653"/>
                      <a:pt x="890" y="650"/>
                    </a:cubicBezTo>
                    <a:cubicBezTo>
                      <a:pt x="894" y="649"/>
                      <a:pt x="897" y="647"/>
                      <a:pt x="901" y="645"/>
                    </a:cubicBezTo>
                    <a:cubicBezTo>
                      <a:pt x="902" y="645"/>
                      <a:pt x="905" y="642"/>
                      <a:pt x="903" y="641"/>
                    </a:cubicBezTo>
                    <a:cubicBezTo>
                      <a:pt x="891" y="636"/>
                      <a:pt x="882" y="628"/>
                      <a:pt x="871" y="623"/>
                    </a:cubicBezTo>
                    <a:cubicBezTo>
                      <a:pt x="883" y="621"/>
                      <a:pt x="895" y="616"/>
                      <a:pt x="907" y="611"/>
                    </a:cubicBezTo>
                    <a:cubicBezTo>
                      <a:pt x="908" y="611"/>
                      <a:pt x="910" y="609"/>
                      <a:pt x="909" y="608"/>
                    </a:cubicBezTo>
                    <a:cubicBezTo>
                      <a:pt x="906" y="602"/>
                      <a:pt x="903" y="597"/>
                      <a:pt x="899" y="592"/>
                    </a:cubicBezTo>
                    <a:cubicBezTo>
                      <a:pt x="898" y="590"/>
                      <a:pt x="896" y="591"/>
                      <a:pt x="895" y="591"/>
                    </a:cubicBezTo>
                    <a:cubicBezTo>
                      <a:pt x="882" y="593"/>
                      <a:pt x="869" y="592"/>
                      <a:pt x="855" y="591"/>
                    </a:cubicBezTo>
                    <a:cubicBezTo>
                      <a:pt x="868" y="581"/>
                      <a:pt x="880" y="570"/>
                      <a:pt x="886" y="555"/>
                    </a:cubicBezTo>
                    <a:cubicBezTo>
                      <a:pt x="893" y="554"/>
                      <a:pt x="899" y="553"/>
                      <a:pt x="905" y="550"/>
                    </a:cubicBezTo>
                    <a:cubicBezTo>
                      <a:pt x="907" y="552"/>
                      <a:pt x="909" y="554"/>
                      <a:pt x="910" y="556"/>
                    </a:cubicBezTo>
                    <a:cubicBezTo>
                      <a:pt x="911" y="558"/>
                      <a:pt x="916" y="556"/>
                      <a:pt x="917" y="555"/>
                    </a:cubicBezTo>
                    <a:cubicBezTo>
                      <a:pt x="917" y="555"/>
                      <a:pt x="918" y="555"/>
                      <a:pt x="918" y="554"/>
                    </a:cubicBezTo>
                    <a:cubicBezTo>
                      <a:pt x="953" y="567"/>
                      <a:pt x="977" y="593"/>
                      <a:pt x="1001" y="623"/>
                    </a:cubicBezTo>
                    <a:cubicBezTo>
                      <a:pt x="1025" y="651"/>
                      <a:pt x="1050" y="674"/>
                      <a:pt x="1086" y="683"/>
                    </a:cubicBezTo>
                    <a:cubicBezTo>
                      <a:pt x="1088" y="683"/>
                      <a:pt x="1095" y="680"/>
                      <a:pt x="1093" y="680"/>
                    </a:cubicBezTo>
                    <a:cubicBezTo>
                      <a:pt x="1052" y="670"/>
                      <a:pt x="1027" y="642"/>
                      <a:pt x="1001" y="611"/>
                    </a:cubicBezTo>
                    <a:cubicBezTo>
                      <a:pt x="982" y="588"/>
                      <a:pt x="963" y="569"/>
                      <a:pt x="938" y="557"/>
                    </a:cubicBezTo>
                    <a:cubicBezTo>
                      <a:pt x="938" y="557"/>
                      <a:pt x="939" y="557"/>
                      <a:pt x="940" y="557"/>
                    </a:cubicBezTo>
                    <a:cubicBezTo>
                      <a:pt x="944" y="556"/>
                      <a:pt x="945" y="555"/>
                      <a:pt x="948" y="552"/>
                    </a:cubicBezTo>
                    <a:cubicBezTo>
                      <a:pt x="954" y="548"/>
                      <a:pt x="953" y="553"/>
                      <a:pt x="960" y="555"/>
                    </a:cubicBezTo>
                    <a:cubicBezTo>
                      <a:pt x="964" y="559"/>
                      <a:pt x="968" y="564"/>
                      <a:pt x="972" y="569"/>
                    </a:cubicBezTo>
                    <a:cubicBezTo>
                      <a:pt x="973" y="570"/>
                      <a:pt x="979" y="568"/>
                      <a:pt x="979" y="567"/>
                    </a:cubicBezTo>
                    <a:cubicBezTo>
                      <a:pt x="985" y="555"/>
                      <a:pt x="994" y="547"/>
                      <a:pt x="1001" y="537"/>
                    </a:cubicBezTo>
                    <a:cubicBezTo>
                      <a:pt x="1009" y="549"/>
                      <a:pt x="1020" y="558"/>
                      <a:pt x="1028" y="570"/>
                    </a:cubicBezTo>
                    <a:cubicBezTo>
                      <a:pt x="1028" y="571"/>
                      <a:pt x="1030" y="571"/>
                      <a:pt x="1031" y="571"/>
                    </a:cubicBezTo>
                    <a:cubicBezTo>
                      <a:pt x="1040" y="570"/>
                      <a:pt x="1046" y="568"/>
                      <a:pt x="1054" y="570"/>
                    </a:cubicBezTo>
                    <a:cubicBezTo>
                      <a:pt x="1054" y="570"/>
                      <a:pt x="1054" y="570"/>
                      <a:pt x="1054" y="571"/>
                    </a:cubicBezTo>
                    <a:cubicBezTo>
                      <a:pt x="1056" y="572"/>
                      <a:pt x="1058" y="574"/>
                      <a:pt x="1060" y="575"/>
                    </a:cubicBezTo>
                    <a:cubicBezTo>
                      <a:pt x="1053" y="583"/>
                      <a:pt x="1046" y="594"/>
                      <a:pt x="1044" y="604"/>
                    </a:cubicBezTo>
                    <a:close/>
                    <a:moveTo>
                      <a:pt x="1156" y="598"/>
                    </a:moveTo>
                    <a:cubicBezTo>
                      <a:pt x="1151" y="596"/>
                      <a:pt x="1147" y="594"/>
                      <a:pt x="1143" y="591"/>
                    </a:cubicBezTo>
                    <a:cubicBezTo>
                      <a:pt x="1141" y="591"/>
                      <a:pt x="1137" y="592"/>
                      <a:pt x="1136" y="593"/>
                    </a:cubicBezTo>
                    <a:cubicBezTo>
                      <a:pt x="1134" y="596"/>
                      <a:pt x="1134" y="598"/>
                      <a:pt x="1135" y="601"/>
                    </a:cubicBezTo>
                    <a:cubicBezTo>
                      <a:pt x="1131" y="597"/>
                      <a:pt x="1128" y="594"/>
                      <a:pt x="1125" y="590"/>
                    </a:cubicBezTo>
                    <a:cubicBezTo>
                      <a:pt x="1124" y="588"/>
                      <a:pt x="1118" y="590"/>
                      <a:pt x="1118" y="592"/>
                    </a:cubicBezTo>
                    <a:cubicBezTo>
                      <a:pt x="1117" y="600"/>
                      <a:pt x="1116" y="608"/>
                      <a:pt x="1115" y="616"/>
                    </a:cubicBezTo>
                    <a:cubicBezTo>
                      <a:pt x="1099" y="602"/>
                      <a:pt x="1085" y="586"/>
                      <a:pt x="1069" y="574"/>
                    </a:cubicBezTo>
                    <a:cubicBezTo>
                      <a:pt x="1070" y="573"/>
                      <a:pt x="1070" y="572"/>
                      <a:pt x="1069" y="572"/>
                    </a:cubicBezTo>
                    <a:cubicBezTo>
                      <a:pt x="1069" y="571"/>
                      <a:pt x="1070" y="571"/>
                      <a:pt x="1069" y="570"/>
                    </a:cubicBezTo>
                    <a:cubicBezTo>
                      <a:pt x="1068" y="556"/>
                      <a:pt x="1069" y="542"/>
                      <a:pt x="1069" y="529"/>
                    </a:cubicBezTo>
                    <a:cubicBezTo>
                      <a:pt x="1076" y="534"/>
                      <a:pt x="1083" y="540"/>
                      <a:pt x="1088" y="547"/>
                    </a:cubicBezTo>
                    <a:cubicBezTo>
                      <a:pt x="1089" y="548"/>
                      <a:pt x="1094" y="546"/>
                      <a:pt x="1095" y="545"/>
                    </a:cubicBezTo>
                    <a:cubicBezTo>
                      <a:pt x="1099" y="540"/>
                      <a:pt x="1097" y="538"/>
                      <a:pt x="1098" y="533"/>
                    </a:cubicBezTo>
                    <a:cubicBezTo>
                      <a:pt x="1107" y="534"/>
                      <a:pt x="1114" y="532"/>
                      <a:pt x="1122" y="529"/>
                    </a:cubicBezTo>
                    <a:cubicBezTo>
                      <a:pt x="1123" y="530"/>
                      <a:pt x="1123" y="530"/>
                      <a:pt x="1124" y="530"/>
                    </a:cubicBezTo>
                    <a:cubicBezTo>
                      <a:pt x="1124" y="530"/>
                      <a:pt x="1125" y="530"/>
                      <a:pt x="1125" y="530"/>
                    </a:cubicBezTo>
                    <a:cubicBezTo>
                      <a:pt x="1132" y="554"/>
                      <a:pt x="1153" y="573"/>
                      <a:pt x="1156" y="598"/>
                    </a:cubicBezTo>
                    <a:close/>
                    <a:moveTo>
                      <a:pt x="1097" y="364"/>
                    </a:moveTo>
                    <a:cubicBezTo>
                      <a:pt x="1093" y="365"/>
                      <a:pt x="1088" y="365"/>
                      <a:pt x="1085" y="367"/>
                    </a:cubicBezTo>
                    <a:cubicBezTo>
                      <a:pt x="1078" y="369"/>
                      <a:pt x="1073" y="372"/>
                      <a:pt x="1067" y="377"/>
                    </a:cubicBezTo>
                    <a:cubicBezTo>
                      <a:pt x="1066" y="377"/>
                      <a:pt x="1067" y="378"/>
                      <a:pt x="1067" y="378"/>
                    </a:cubicBezTo>
                    <a:cubicBezTo>
                      <a:pt x="1077" y="380"/>
                      <a:pt x="1085" y="381"/>
                      <a:pt x="1095" y="381"/>
                    </a:cubicBezTo>
                    <a:cubicBezTo>
                      <a:pt x="1108" y="382"/>
                      <a:pt x="1104" y="387"/>
                      <a:pt x="1096" y="397"/>
                    </a:cubicBezTo>
                    <a:cubicBezTo>
                      <a:pt x="1096" y="397"/>
                      <a:pt x="1096" y="397"/>
                      <a:pt x="1097" y="397"/>
                    </a:cubicBezTo>
                    <a:cubicBezTo>
                      <a:pt x="1090" y="399"/>
                      <a:pt x="1084" y="399"/>
                      <a:pt x="1077" y="400"/>
                    </a:cubicBezTo>
                    <a:cubicBezTo>
                      <a:pt x="1075" y="400"/>
                      <a:pt x="1069" y="403"/>
                      <a:pt x="1074" y="403"/>
                    </a:cubicBezTo>
                    <a:cubicBezTo>
                      <a:pt x="1096" y="402"/>
                      <a:pt x="1116" y="396"/>
                      <a:pt x="1136" y="389"/>
                    </a:cubicBezTo>
                    <a:cubicBezTo>
                      <a:pt x="1151" y="384"/>
                      <a:pt x="1165" y="379"/>
                      <a:pt x="1181" y="376"/>
                    </a:cubicBezTo>
                    <a:cubicBezTo>
                      <a:pt x="1192" y="374"/>
                      <a:pt x="1202" y="375"/>
                      <a:pt x="1213" y="377"/>
                    </a:cubicBezTo>
                    <a:cubicBezTo>
                      <a:pt x="1228" y="380"/>
                      <a:pt x="1215" y="391"/>
                      <a:pt x="1212" y="396"/>
                    </a:cubicBezTo>
                    <a:cubicBezTo>
                      <a:pt x="1211" y="397"/>
                      <a:pt x="1215" y="397"/>
                      <a:pt x="1215" y="397"/>
                    </a:cubicBezTo>
                    <a:cubicBezTo>
                      <a:pt x="1221" y="395"/>
                      <a:pt x="1228" y="396"/>
                      <a:pt x="1234" y="397"/>
                    </a:cubicBezTo>
                    <a:cubicBezTo>
                      <a:pt x="1230" y="396"/>
                      <a:pt x="1244" y="398"/>
                      <a:pt x="1243" y="399"/>
                    </a:cubicBezTo>
                    <a:cubicBezTo>
                      <a:pt x="1238" y="401"/>
                      <a:pt x="1236" y="408"/>
                      <a:pt x="1234" y="412"/>
                    </a:cubicBezTo>
                    <a:cubicBezTo>
                      <a:pt x="1234" y="412"/>
                      <a:pt x="1234" y="412"/>
                      <a:pt x="1235" y="412"/>
                    </a:cubicBezTo>
                    <a:cubicBezTo>
                      <a:pt x="1208" y="420"/>
                      <a:pt x="1187" y="444"/>
                      <a:pt x="1157" y="443"/>
                    </a:cubicBezTo>
                    <a:cubicBezTo>
                      <a:pt x="1154" y="443"/>
                      <a:pt x="1149" y="447"/>
                      <a:pt x="1154" y="448"/>
                    </a:cubicBezTo>
                    <a:cubicBezTo>
                      <a:pt x="1168" y="448"/>
                      <a:pt x="1181" y="445"/>
                      <a:pt x="1193" y="438"/>
                    </a:cubicBezTo>
                    <a:cubicBezTo>
                      <a:pt x="1201" y="434"/>
                      <a:pt x="1208" y="429"/>
                      <a:pt x="1216" y="424"/>
                    </a:cubicBezTo>
                    <a:cubicBezTo>
                      <a:pt x="1223" y="420"/>
                      <a:pt x="1230" y="417"/>
                      <a:pt x="1238" y="416"/>
                    </a:cubicBezTo>
                    <a:cubicBezTo>
                      <a:pt x="1255" y="413"/>
                      <a:pt x="1243" y="419"/>
                      <a:pt x="1238" y="422"/>
                    </a:cubicBezTo>
                    <a:cubicBezTo>
                      <a:pt x="1237" y="424"/>
                      <a:pt x="1238" y="425"/>
                      <a:pt x="1239" y="426"/>
                    </a:cubicBezTo>
                    <a:cubicBezTo>
                      <a:pt x="1247" y="428"/>
                      <a:pt x="1236" y="430"/>
                      <a:pt x="1233" y="431"/>
                    </a:cubicBezTo>
                    <a:cubicBezTo>
                      <a:pt x="1232" y="431"/>
                      <a:pt x="1229" y="433"/>
                      <a:pt x="1230" y="434"/>
                    </a:cubicBezTo>
                    <a:cubicBezTo>
                      <a:pt x="1233" y="440"/>
                      <a:pt x="1234" y="441"/>
                      <a:pt x="1226" y="444"/>
                    </a:cubicBezTo>
                    <a:cubicBezTo>
                      <a:pt x="1214" y="450"/>
                      <a:pt x="1204" y="456"/>
                      <a:pt x="1192" y="461"/>
                    </a:cubicBezTo>
                    <a:cubicBezTo>
                      <a:pt x="1189" y="463"/>
                      <a:pt x="1189" y="465"/>
                      <a:pt x="1192" y="466"/>
                    </a:cubicBezTo>
                    <a:cubicBezTo>
                      <a:pt x="1205" y="468"/>
                      <a:pt x="1214" y="474"/>
                      <a:pt x="1223" y="481"/>
                    </a:cubicBezTo>
                    <a:cubicBezTo>
                      <a:pt x="1221" y="482"/>
                      <a:pt x="1218" y="483"/>
                      <a:pt x="1220" y="485"/>
                    </a:cubicBezTo>
                    <a:cubicBezTo>
                      <a:pt x="1224" y="489"/>
                      <a:pt x="1229" y="493"/>
                      <a:pt x="1232" y="497"/>
                    </a:cubicBezTo>
                    <a:cubicBezTo>
                      <a:pt x="1211" y="499"/>
                      <a:pt x="1190" y="500"/>
                      <a:pt x="1170" y="507"/>
                    </a:cubicBezTo>
                    <a:cubicBezTo>
                      <a:pt x="1166" y="509"/>
                      <a:pt x="1168" y="512"/>
                      <a:pt x="1171" y="512"/>
                    </a:cubicBezTo>
                    <a:cubicBezTo>
                      <a:pt x="1198" y="511"/>
                      <a:pt x="1215" y="528"/>
                      <a:pt x="1226" y="550"/>
                    </a:cubicBezTo>
                    <a:cubicBezTo>
                      <a:pt x="1193" y="554"/>
                      <a:pt x="1165" y="527"/>
                      <a:pt x="1132" y="525"/>
                    </a:cubicBezTo>
                    <a:cubicBezTo>
                      <a:pt x="1132" y="525"/>
                      <a:pt x="1132" y="524"/>
                      <a:pt x="1131" y="524"/>
                    </a:cubicBezTo>
                    <a:cubicBezTo>
                      <a:pt x="1131" y="523"/>
                      <a:pt x="1127" y="523"/>
                      <a:pt x="1125" y="524"/>
                    </a:cubicBezTo>
                    <a:cubicBezTo>
                      <a:pt x="1121" y="521"/>
                      <a:pt x="1118" y="517"/>
                      <a:pt x="1115" y="512"/>
                    </a:cubicBezTo>
                    <a:cubicBezTo>
                      <a:pt x="1124" y="511"/>
                      <a:pt x="1127" y="512"/>
                      <a:pt x="1129" y="500"/>
                    </a:cubicBezTo>
                    <a:cubicBezTo>
                      <a:pt x="1137" y="500"/>
                      <a:pt x="1146" y="499"/>
                      <a:pt x="1154" y="497"/>
                    </a:cubicBezTo>
                    <a:cubicBezTo>
                      <a:pt x="1155" y="497"/>
                      <a:pt x="1158" y="496"/>
                      <a:pt x="1157" y="494"/>
                    </a:cubicBezTo>
                    <a:cubicBezTo>
                      <a:pt x="1155" y="487"/>
                      <a:pt x="1153" y="481"/>
                      <a:pt x="1150" y="474"/>
                    </a:cubicBezTo>
                    <a:cubicBezTo>
                      <a:pt x="1148" y="470"/>
                      <a:pt x="1162" y="463"/>
                      <a:pt x="1165" y="462"/>
                    </a:cubicBezTo>
                    <a:cubicBezTo>
                      <a:pt x="1166" y="461"/>
                      <a:pt x="1166" y="460"/>
                      <a:pt x="1164" y="459"/>
                    </a:cubicBezTo>
                    <a:cubicBezTo>
                      <a:pt x="1159" y="459"/>
                      <a:pt x="1147" y="458"/>
                      <a:pt x="1153" y="451"/>
                    </a:cubicBezTo>
                    <a:cubicBezTo>
                      <a:pt x="1153" y="450"/>
                      <a:pt x="1154" y="449"/>
                      <a:pt x="1153" y="448"/>
                    </a:cubicBezTo>
                    <a:cubicBezTo>
                      <a:pt x="1153" y="446"/>
                      <a:pt x="1145" y="448"/>
                      <a:pt x="1146" y="450"/>
                    </a:cubicBezTo>
                    <a:cubicBezTo>
                      <a:pt x="1146" y="453"/>
                      <a:pt x="1140" y="456"/>
                      <a:pt x="1143" y="459"/>
                    </a:cubicBezTo>
                    <a:cubicBezTo>
                      <a:pt x="1146" y="461"/>
                      <a:pt x="1149" y="461"/>
                      <a:pt x="1152" y="462"/>
                    </a:cubicBezTo>
                    <a:cubicBezTo>
                      <a:pt x="1157" y="463"/>
                      <a:pt x="1142" y="470"/>
                      <a:pt x="1141" y="470"/>
                    </a:cubicBezTo>
                    <a:cubicBezTo>
                      <a:pt x="1141" y="471"/>
                      <a:pt x="1139" y="472"/>
                      <a:pt x="1140" y="472"/>
                    </a:cubicBezTo>
                    <a:cubicBezTo>
                      <a:pt x="1144" y="479"/>
                      <a:pt x="1147" y="487"/>
                      <a:pt x="1149" y="495"/>
                    </a:cubicBezTo>
                    <a:cubicBezTo>
                      <a:pt x="1142" y="496"/>
                      <a:pt x="1135" y="496"/>
                      <a:pt x="1128" y="495"/>
                    </a:cubicBezTo>
                    <a:cubicBezTo>
                      <a:pt x="1127" y="495"/>
                      <a:pt x="1122" y="496"/>
                      <a:pt x="1122" y="498"/>
                    </a:cubicBezTo>
                    <a:cubicBezTo>
                      <a:pt x="1121" y="505"/>
                      <a:pt x="1117" y="508"/>
                      <a:pt x="1110" y="510"/>
                    </a:cubicBezTo>
                    <a:cubicBezTo>
                      <a:pt x="1109" y="510"/>
                      <a:pt x="1105" y="511"/>
                      <a:pt x="1106" y="513"/>
                    </a:cubicBezTo>
                    <a:cubicBezTo>
                      <a:pt x="1113" y="522"/>
                      <a:pt x="1128" y="533"/>
                      <a:pt x="1098" y="529"/>
                    </a:cubicBezTo>
                    <a:cubicBezTo>
                      <a:pt x="1096" y="529"/>
                      <a:pt x="1093" y="530"/>
                      <a:pt x="1092" y="532"/>
                    </a:cubicBezTo>
                    <a:cubicBezTo>
                      <a:pt x="1091" y="534"/>
                      <a:pt x="1091" y="536"/>
                      <a:pt x="1090" y="538"/>
                    </a:cubicBezTo>
                    <a:cubicBezTo>
                      <a:pt x="1084" y="531"/>
                      <a:pt x="1075" y="526"/>
                      <a:pt x="1069" y="518"/>
                    </a:cubicBezTo>
                    <a:cubicBezTo>
                      <a:pt x="1068" y="516"/>
                      <a:pt x="1062" y="518"/>
                      <a:pt x="1062" y="520"/>
                    </a:cubicBezTo>
                    <a:cubicBezTo>
                      <a:pt x="1062" y="536"/>
                      <a:pt x="1060" y="551"/>
                      <a:pt x="1061" y="566"/>
                    </a:cubicBezTo>
                    <a:cubicBezTo>
                      <a:pt x="1056" y="564"/>
                      <a:pt x="1051" y="563"/>
                      <a:pt x="1045" y="565"/>
                    </a:cubicBezTo>
                    <a:cubicBezTo>
                      <a:pt x="1036" y="567"/>
                      <a:pt x="1034" y="565"/>
                      <a:pt x="1028" y="558"/>
                    </a:cubicBezTo>
                    <a:cubicBezTo>
                      <a:pt x="1021" y="548"/>
                      <a:pt x="1012" y="541"/>
                      <a:pt x="1005" y="530"/>
                    </a:cubicBezTo>
                    <a:cubicBezTo>
                      <a:pt x="1004" y="528"/>
                      <a:pt x="999" y="530"/>
                      <a:pt x="998" y="531"/>
                    </a:cubicBezTo>
                    <a:cubicBezTo>
                      <a:pt x="991" y="542"/>
                      <a:pt x="982" y="551"/>
                      <a:pt x="976" y="561"/>
                    </a:cubicBezTo>
                    <a:cubicBezTo>
                      <a:pt x="973" y="558"/>
                      <a:pt x="970" y="555"/>
                      <a:pt x="967" y="552"/>
                    </a:cubicBezTo>
                    <a:cubicBezTo>
                      <a:pt x="969" y="535"/>
                      <a:pt x="969" y="519"/>
                      <a:pt x="968" y="502"/>
                    </a:cubicBezTo>
                    <a:cubicBezTo>
                      <a:pt x="984" y="509"/>
                      <a:pt x="1000" y="516"/>
                      <a:pt x="1019" y="514"/>
                    </a:cubicBezTo>
                    <a:cubicBezTo>
                      <a:pt x="1022" y="513"/>
                      <a:pt x="1024" y="510"/>
                      <a:pt x="1023" y="509"/>
                    </a:cubicBezTo>
                    <a:cubicBezTo>
                      <a:pt x="1023" y="509"/>
                      <a:pt x="1023" y="509"/>
                      <a:pt x="1023" y="508"/>
                    </a:cubicBezTo>
                    <a:cubicBezTo>
                      <a:pt x="1026" y="492"/>
                      <a:pt x="1023" y="480"/>
                      <a:pt x="1012" y="469"/>
                    </a:cubicBezTo>
                    <a:cubicBezTo>
                      <a:pt x="1020" y="468"/>
                      <a:pt x="1028" y="465"/>
                      <a:pt x="1036" y="467"/>
                    </a:cubicBezTo>
                    <a:cubicBezTo>
                      <a:pt x="1037" y="467"/>
                      <a:pt x="1044" y="466"/>
                      <a:pt x="1043" y="464"/>
                    </a:cubicBezTo>
                    <a:cubicBezTo>
                      <a:pt x="1042" y="461"/>
                      <a:pt x="1038" y="458"/>
                      <a:pt x="1036" y="455"/>
                    </a:cubicBezTo>
                    <a:cubicBezTo>
                      <a:pt x="1041" y="453"/>
                      <a:pt x="1043" y="450"/>
                      <a:pt x="1037" y="444"/>
                    </a:cubicBezTo>
                    <a:cubicBezTo>
                      <a:pt x="1037" y="444"/>
                      <a:pt x="1037" y="444"/>
                      <a:pt x="1037" y="444"/>
                    </a:cubicBezTo>
                    <a:cubicBezTo>
                      <a:pt x="1038" y="443"/>
                      <a:pt x="1038" y="443"/>
                      <a:pt x="1039" y="442"/>
                    </a:cubicBezTo>
                    <a:cubicBezTo>
                      <a:pt x="1042" y="439"/>
                      <a:pt x="1044" y="436"/>
                      <a:pt x="1047" y="432"/>
                    </a:cubicBezTo>
                    <a:cubicBezTo>
                      <a:pt x="1048" y="431"/>
                      <a:pt x="1048" y="430"/>
                      <a:pt x="1047" y="429"/>
                    </a:cubicBezTo>
                    <a:cubicBezTo>
                      <a:pt x="1044" y="428"/>
                      <a:pt x="1042" y="426"/>
                      <a:pt x="1040" y="425"/>
                    </a:cubicBezTo>
                    <a:cubicBezTo>
                      <a:pt x="1047" y="415"/>
                      <a:pt x="1054" y="405"/>
                      <a:pt x="1063" y="397"/>
                    </a:cubicBezTo>
                    <a:cubicBezTo>
                      <a:pt x="1063" y="397"/>
                      <a:pt x="1064" y="396"/>
                      <a:pt x="1063" y="396"/>
                    </a:cubicBezTo>
                    <a:cubicBezTo>
                      <a:pt x="1062" y="394"/>
                      <a:pt x="1060" y="394"/>
                      <a:pt x="1057" y="394"/>
                    </a:cubicBezTo>
                    <a:cubicBezTo>
                      <a:pt x="1057" y="392"/>
                      <a:pt x="1057" y="389"/>
                      <a:pt x="1057" y="386"/>
                    </a:cubicBezTo>
                    <a:cubicBezTo>
                      <a:pt x="1057" y="384"/>
                      <a:pt x="1052" y="384"/>
                      <a:pt x="1050" y="384"/>
                    </a:cubicBezTo>
                    <a:cubicBezTo>
                      <a:pt x="1043" y="383"/>
                      <a:pt x="1036" y="383"/>
                      <a:pt x="1029" y="385"/>
                    </a:cubicBezTo>
                    <a:cubicBezTo>
                      <a:pt x="1035" y="379"/>
                      <a:pt x="1041" y="375"/>
                      <a:pt x="1050" y="374"/>
                    </a:cubicBezTo>
                    <a:cubicBezTo>
                      <a:pt x="1052" y="374"/>
                      <a:pt x="1057" y="371"/>
                      <a:pt x="1054" y="369"/>
                    </a:cubicBezTo>
                    <a:cubicBezTo>
                      <a:pt x="1040" y="360"/>
                      <a:pt x="1023" y="362"/>
                      <a:pt x="1008" y="358"/>
                    </a:cubicBezTo>
                    <a:cubicBezTo>
                      <a:pt x="1008" y="358"/>
                      <a:pt x="1008" y="357"/>
                      <a:pt x="1008" y="357"/>
                    </a:cubicBezTo>
                    <a:cubicBezTo>
                      <a:pt x="1007" y="353"/>
                      <a:pt x="1003" y="351"/>
                      <a:pt x="999" y="349"/>
                    </a:cubicBezTo>
                    <a:cubicBezTo>
                      <a:pt x="1013" y="328"/>
                      <a:pt x="1033" y="321"/>
                      <a:pt x="1057" y="319"/>
                    </a:cubicBezTo>
                    <a:cubicBezTo>
                      <a:pt x="1059" y="319"/>
                      <a:pt x="1064" y="316"/>
                      <a:pt x="1060" y="315"/>
                    </a:cubicBezTo>
                    <a:cubicBezTo>
                      <a:pt x="1050" y="312"/>
                      <a:pt x="1046" y="311"/>
                      <a:pt x="1055" y="304"/>
                    </a:cubicBezTo>
                    <a:cubicBezTo>
                      <a:pt x="1057" y="302"/>
                      <a:pt x="1055" y="301"/>
                      <a:pt x="1053" y="301"/>
                    </a:cubicBezTo>
                    <a:cubicBezTo>
                      <a:pt x="1046" y="300"/>
                      <a:pt x="1038" y="300"/>
                      <a:pt x="1030" y="300"/>
                    </a:cubicBezTo>
                    <a:cubicBezTo>
                      <a:pt x="1021" y="299"/>
                      <a:pt x="1033" y="290"/>
                      <a:pt x="1037" y="287"/>
                    </a:cubicBezTo>
                    <a:cubicBezTo>
                      <a:pt x="1038" y="285"/>
                      <a:pt x="1037" y="284"/>
                      <a:pt x="1035" y="284"/>
                    </a:cubicBezTo>
                    <a:cubicBezTo>
                      <a:pt x="1031" y="284"/>
                      <a:pt x="1028" y="284"/>
                      <a:pt x="1024" y="284"/>
                    </a:cubicBezTo>
                    <a:cubicBezTo>
                      <a:pt x="1052" y="266"/>
                      <a:pt x="1059" y="233"/>
                      <a:pt x="1076" y="207"/>
                    </a:cubicBezTo>
                    <a:cubicBezTo>
                      <a:pt x="1076" y="245"/>
                      <a:pt x="1076" y="245"/>
                      <a:pt x="1076" y="245"/>
                    </a:cubicBezTo>
                    <a:cubicBezTo>
                      <a:pt x="1076" y="247"/>
                      <a:pt x="1079" y="246"/>
                      <a:pt x="1080" y="246"/>
                    </a:cubicBezTo>
                    <a:cubicBezTo>
                      <a:pt x="1090" y="243"/>
                      <a:pt x="1096" y="248"/>
                      <a:pt x="1104" y="252"/>
                    </a:cubicBezTo>
                    <a:cubicBezTo>
                      <a:pt x="1113" y="256"/>
                      <a:pt x="1115" y="256"/>
                      <a:pt x="1113" y="268"/>
                    </a:cubicBezTo>
                    <a:cubicBezTo>
                      <a:pt x="1113" y="269"/>
                      <a:pt x="1113" y="269"/>
                      <a:pt x="1114" y="269"/>
                    </a:cubicBezTo>
                    <a:cubicBezTo>
                      <a:pt x="1115" y="269"/>
                      <a:pt x="1132" y="271"/>
                      <a:pt x="1129" y="274"/>
                    </a:cubicBezTo>
                    <a:cubicBezTo>
                      <a:pt x="1124" y="279"/>
                      <a:pt x="1118" y="283"/>
                      <a:pt x="1112" y="287"/>
                    </a:cubicBezTo>
                    <a:cubicBezTo>
                      <a:pt x="1101" y="295"/>
                      <a:pt x="1092" y="304"/>
                      <a:pt x="1086" y="316"/>
                    </a:cubicBezTo>
                    <a:cubicBezTo>
                      <a:pt x="1085" y="317"/>
                      <a:pt x="1087" y="317"/>
                      <a:pt x="1087" y="317"/>
                    </a:cubicBezTo>
                    <a:cubicBezTo>
                      <a:pt x="1092" y="318"/>
                      <a:pt x="1092" y="321"/>
                      <a:pt x="1094" y="325"/>
                    </a:cubicBezTo>
                    <a:cubicBezTo>
                      <a:pt x="1094" y="326"/>
                      <a:pt x="1095" y="326"/>
                      <a:pt x="1096" y="326"/>
                    </a:cubicBezTo>
                    <a:cubicBezTo>
                      <a:pt x="1103" y="326"/>
                      <a:pt x="1109" y="326"/>
                      <a:pt x="1108" y="331"/>
                    </a:cubicBezTo>
                    <a:cubicBezTo>
                      <a:pt x="1100" y="330"/>
                      <a:pt x="1094" y="331"/>
                      <a:pt x="1087" y="334"/>
                    </a:cubicBezTo>
                    <a:cubicBezTo>
                      <a:pt x="1075" y="338"/>
                      <a:pt x="1069" y="344"/>
                      <a:pt x="1055" y="347"/>
                    </a:cubicBezTo>
                    <a:cubicBezTo>
                      <a:pt x="1044" y="349"/>
                      <a:pt x="1031" y="349"/>
                      <a:pt x="1019" y="351"/>
                    </a:cubicBezTo>
                    <a:cubicBezTo>
                      <a:pt x="1017" y="351"/>
                      <a:pt x="1011" y="354"/>
                      <a:pt x="1016" y="354"/>
                    </a:cubicBezTo>
                    <a:cubicBezTo>
                      <a:pt x="1033" y="352"/>
                      <a:pt x="1050" y="351"/>
                      <a:pt x="1066" y="346"/>
                    </a:cubicBezTo>
                    <a:cubicBezTo>
                      <a:pt x="1070" y="345"/>
                      <a:pt x="1074" y="343"/>
                      <a:pt x="1078" y="341"/>
                    </a:cubicBezTo>
                    <a:cubicBezTo>
                      <a:pt x="1084" y="337"/>
                      <a:pt x="1091" y="336"/>
                      <a:pt x="1099" y="337"/>
                    </a:cubicBezTo>
                    <a:cubicBezTo>
                      <a:pt x="1096" y="339"/>
                      <a:pt x="1092" y="343"/>
                      <a:pt x="1089" y="346"/>
                    </a:cubicBezTo>
                    <a:cubicBezTo>
                      <a:pt x="1088" y="346"/>
                      <a:pt x="1089" y="347"/>
                      <a:pt x="1090" y="347"/>
                    </a:cubicBezTo>
                    <a:cubicBezTo>
                      <a:pt x="1097" y="347"/>
                      <a:pt x="1092" y="348"/>
                      <a:pt x="1093" y="352"/>
                    </a:cubicBezTo>
                    <a:cubicBezTo>
                      <a:pt x="1093" y="353"/>
                      <a:pt x="1094" y="353"/>
                      <a:pt x="1094" y="353"/>
                    </a:cubicBezTo>
                    <a:cubicBezTo>
                      <a:pt x="1102" y="353"/>
                      <a:pt x="1127" y="356"/>
                      <a:pt x="1097" y="364"/>
                    </a:cubicBezTo>
                    <a:close/>
                    <a:moveTo>
                      <a:pt x="1138" y="312"/>
                    </a:moveTo>
                    <a:cubicBezTo>
                      <a:pt x="1136" y="313"/>
                      <a:pt x="1134" y="314"/>
                      <a:pt x="1133" y="315"/>
                    </a:cubicBezTo>
                    <a:cubicBezTo>
                      <a:pt x="1132" y="315"/>
                      <a:pt x="1131" y="317"/>
                      <a:pt x="1132" y="317"/>
                    </a:cubicBezTo>
                    <a:cubicBezTo>
                      <a:pt x="1137" y="318"/>
                      <a:pt x="1141" y="322"/>
                      <a:pt x="1146" y="324"/>
                    </a:cubicBezTo>
                    <a:cubicBezTo>
                      <a:pt x="1139" y="327"/>
                      <a:pt x="1133" y="332"/>
                      <a:pt x="1126" y="335"/>
                    </a:cubicBezTo>
                    <a:cubicBezTo>
                      <a:pt x="1126" y="336"/>
                      <a:pt x="1124" y="337"/>
                      <a:pt x="1125" y="338"/>
                    </a:cubicBezTo>
                    <a:cubicBezTo>
                      <a:pt x="1131" y="342"/>
                      <a:pt x="1138" y="344"/>
                      <a:pt x="1145" y="345"/>
                    </a:cubicBezTo>
                    <a:cubicBezTo>
                      <a:pt x="1136" y="347"/>
                      <a:pt x="1126" y="348"/>
                      <a:pt x="1117" y="351"/>
                    </a:cubicBezTo>
                    <a:cubicBezTo>
                      <a:pt x="1115" y="352"/>
                      <a:pt x="1115" y="352"/>
                      <a:pt x="1115" y="353"/>
                    </a:cubicBezTo>
                    <a:cubicBezTo>
                      <a:pt x="1109" y="351"/>
                      <a:pt x="1101" y="348"/>
                      <a:pt x="1103" y="346"/>
                    </a:cubicBezTo>
                    <a:cubicBezTo>
                      <a:pt x="1104" y="345"/>
                      <a:pt x="1104" y="345"/>
                      <a:pt x="1103" y="345"/>
                    </a:cubicBezTo>
                    <a:cubicBezTo>
                      <a:pt x="1102" y="344"/>
                      <a:pt x="1101" y="344"/>
                      <a:pt x="1100" y="344"/>
                    </a:cubicBezTo>
                    <a:cubicBezTo>
                      <a:pt x="1094" y="343"/>
                      <a:pt x="1103" y="338"/>
                      <a:pt x="1108" y="335"/>
                    </a:cubicBezTo>
                    <a:cubicBezTo>
                      <a:pt x="1110" y="335"/>
                      <a:pt x="1114" y="334"/>
                      <a:pt x="1114" y="333"/>
                    </a:cubicBezTo>
                    <a:cubicBezTo>
                      <a:pt x="1116" y="331"/>
                      <a:pt x="1117" y="328"/>
                      <a:pt x="1118" y="326"/>
                    </a:cubicBezTo>
                    <a:cubicBezTo>
                      <a:pt x="1119" y="325"/>
                      <a:pt x="1118" y="324"/>
                      <a:pt x="1117" y="324"/>
                    </a:cubicBezTo>
                    <a:cubicBezTo>
                      <a:pt x="1109" y="323"/>
                      <a:pt x="1101" y="324"/>
                      <a:pt x="1100" y="315"/>
                    </a:cubicBezTo>
                    <a:cubicBezTo>
                      <a:pt x="1100" y="315"/>
                      <a:pt x="1099" y="314"/>
                      <a:pt x="1099" y="314"/>
                    </a:cubicBezTo>
                    <a:cubicBezTo>
                      <a:pt x="1097" y="314"/>
                      <a:pt x="1097" y="314"/>
                      <a:pt x="1096" y="313"/>
                    </a:cubicBezTo>
                    <a:cubicBezTo>
                      <a:pt x="1096" y="313"/>
                      <a:pt x="1097" y="313"/>
                      <a:pt x="1097" y="312"/>
                    </a:cubicBezTo>
                    <a:cubicBezTo>
                      <a:pt x="1109" y="308"/>
                      <a:pt x="1125" y="309"/>
                      <a:pt x="1138" y="312"/>
                    </a:cubicBezTo>
                    <a:close/>
                    <a:moveTo>
                      <a:pt x="1139" y="271"/>
                    </a:moveTo>
                    <a:cubicBezTo>
                      <a:pt x="1139" y="273"/>
                      <a:pt x="1139" y="275"/>
                      <a:pt x="1139" y="278"/>
                    </a:cubicBezTo>
                    <a:cubicBezTo>
                      <a:pt x="1139" y="278"/>
                      <a:pt x="1139" y="279"/>
                      <a:pt x="1140" y="279"/>
                    </a:cubicBezTo>
                    <a:cubicBezTo>
                      <a:pt x="1146" y="283"/>
                      <a:pt x="1141" y="288"/>
                      <a:pt x="1136" y="291"/>
                    </a:cubicBezTo>
                    <a:cubicBezTo>
                      <a:pt x="1135" y="292"/>
                      <a:pt x="1134" y="293"/>
                      <a:pt x="1136" y="294"/>
                    </a:cubicBezTo>
                    <a:cubicBezTo>
                      <a:pt x="1136" y="295"/>
                      <a:pt x="1137" y="295"/>
                      <a:pt x="1138" y="296"/>
                    </a:cubicBezTo>
                    <a:cubicBezTo>
                      <a:pt x="1131" y="297"/>
                      <a:pt x="1125" y="301"/>
                      <a:pt x="1118" y="306"/>
                    </a:cubicBezTo>
                    <a:cubicBezTo>
                      <a:pt x="1118" y="306"/>
                      <a:pt x="1118" y="306"/>
                      <a:pt x="1118" y="306"/>
                    </a:cubicBezTo>
                    <a:cubicBezTo>
                      <a:pt x="1111" y="306"/>
                      <a:pt x="1103" y="307"/>
                      <a:pt x="1097" y="309"/>
                    </a:cubicBezTo>
                    <a:cubicBezTo>
                      <a:pt x="1100" y="303"/>
                      <a:pt x="1111" y="293"/>
                      <a:pt x="1114" y="291"/>
                    </a:cubicBezTo>
                    <a:cubicBezTo>
                      <a:pt x="1122" y="284"/>
                      <a:pt x="1131" y="279"/>
                      <a:pt x="1139" y="272"/>
                    </a:cubicBezTo>
                    <a:cubicBezTo>
                      <a:pt x="1139" y="272"/>
                      <a:pt x="1139" y="271"/>
                      <a:pt x="1139" y="271"/>
                    </a:cubicBezTo>
                    <a:close/>
                    <a:moveTo>
                      <a:pt x="1006" y="206"/>
                    </a:moveTo>
                    <a:cubicBezTo>
                      <a:pt x="1010" y="200"/>
                      <a:pt x="1011" y="193"/>
                      <a:pt x="1012" y="187"/>
                    </a:cubicBezTo>
                    <a:cubicBezTo>
                      <a:pt x="1012" y="188"/>
                      <a:pt x="1012" y="189"/>
                      <a:pt x="1012" y="191"/>
                    </a:cubicBezTo>
                    <a:cubicBezTo>
                      <a:pt x="1012" y="193"/>
                      <a:pt x="1015" y="193"/>
                      <a:pt x="1016" y="192"/>
                    </a:cubicBezTo>
                    <a:cubicBezTo>
                      <a:pt x="1032" y="187"/>
                      <a:pt x="1036" y="177"/>
                      <a:pt x="1037" y="164"/>
                    </a:cubicBezTo>
                    <a:cubicBezTo>
                      <a:pt x="1038" y="165"/>
                      <a:pt x="1038" y="166"/>
                      <a:pt x="1039" y="167"/>
                    </a:cubicBezTo>
                    <a:cubicBezTo>
                      <a:pt x="1040" y="168"/>
                      <a:pt x="1044" y="167"/>
                      <a:pt x="1046" y="166"/>
                    </a:cubicBezTo>
                    <a:cubicBezTo>
                      <a:pt x="1049" y="163"/>
                      <a:pt x="1052" y="161"/>
                      <a:pt x="1055" y="159"/>
                    </a:cubicBezTo>
                    <a:cubicBezTo>
                      <a:pt x="1059" y="163"/>
                      <a:pt x="1063" y="167"/>
                      <a:pt x="1067" y="172"/>
                    </a:cubicBezTo>
                    <a:cubicBezTo>
                      <a:pt x="1068" y="173"/>
                      <a:pt x="1071" y="172"/>
                      <a:pt x="1072" y="172"/>
                    </a:cubicBezTo>
                    <a:cubicBezTo>
                      <a:pt x="1088" y="164"/>
                      <a:pt x="1085" y="205"/>
                      <a:pt x="1094" y="212"/>
                    </a:cubicBezTo>
                    <a:cubicBezTo>
                      <a:pt x="1094" y="212"/>
                      <a:pt x="1095" y="212"/>
                      <a:pt x="1095" y="212"/>
                    </a:cubicBezTo>
                    <a:cubicBezTo>
                      <a:pt x="1095" y="218"/>
                      <a:pt x="1093" y="223"/>
                      <a:pt x="1089" y="229"/>
                    </a:cubicBezTo>
                    <a:cubicBezTo>
                      <a:pt x="1087" y="232"/>
                      <a:pt x="1094" y="231"/>
                      <a:pt x="1095" y="230"/>
                    </a:cubicBezTo>
                    <a:cubicBezTo>
                      <a:pt x="1090" y="233"/>
                      <a:pt x="1127" y="229"/>
                      <a:pt x="1132" y="229"/>
                    </a:cubicBezTo>
                    <a:cubicBezTo>
                      <a:pt x="1124" y="229"/>
                      <a:pt x="1123" y="256"/>
                      <a:pt x="1123" y="261"/>
                    </a:cubicBezTo>
                    <a:cubicBezTo>
                      <a:pt x="1123" y="262"/>
                      <a:pt x="1124" y="262"/>
                      <a:pt x="1125" y="262"/>
                    </a:cubicBezTo>
                    <a:cubicBezTo>
                      <a:pt x="1132" y="263"/>
                      <a:pt x="1137" y="266"/>
                      <a:pt x="1138" y="269"/>
                    </a:cubicBezTo>
                    <a:cubicBezTo>
                      <a:pt x="1138" y="269"/>
                      <a:pt x="1138" y="269"/>
                      <a:pt x="1138" y="269"/>
                    </a:cubicBezTo>
                    <a:cubicBezTo>
                      <a:pt x="1124" y="267"/>
                      <a:pt x="1121" y="266"/>
                      <a:pt x="1121" y="252"/>
                    </a:cubicBezTo>
                    <a:cubicBezTo>
                      <a:pt x="1121" y="251"/>
                      <a:pt x="1121" y="250"/>
                      <a:pt x="1120" y="250"/>
                    </a:cubicBezTo>
                    <a:cubicBezTo>
                      <a:pt x="1106" y="249"/>
                      <a:pt x="1097" y="240"/>
                      <a:pt x="1083" y="242"/>
                    </a:cubicBezTo>
                    <a:cubicBezTo>
                      <a:pt x="1083" y="196"/>
                      <a:pt x="1083" y="196"/>
                      <a:pt x="1083" y="196"/>
                    </a:cubicBezTo>
                    <a:cubicBezTo>
                      <a:pt x="1083" y="194"/>
                      <a:pt x="1077" y="196"/>
                      <a:pt x="1076" y="197"/>
                    </a:cubicBezTo>
                    <a:cubicBezTo>
                      <a:pt x="1054" y="224"/>
                      <a:pt x="1049" y="264"/>
                      <a:pt x="1018" y="283"/>
                    </a:cubicBezTo>
                    <a:cubicBezTo>
                      <a:pt x="1017" y="284"/>
                      <a:pt x="1017" y="284"/>
                      <a:pt x="1017" y="285"/>
                    </a:cubicBezTo>
                    <a:cubicBezTo>
                      <a:pt x="1007" y="285"/>
                      <a:pt x="996" y="286"/>
                      <a:pt x="986" y="286"/>
                    </a:cubicBezTo>
                    <a:cubicBezTo>
                      <a:pt x="989" y="281"/>
                      <a:pt x="990" y="276"/>
                      <a:pt x="991" y="271"/>
                    </a:cubicBezTo>
                    <a:cubicBezTo>
                      <a:pt x="992" y="268"/>
                      <a:pt x="986" y="270"/>
                      <a:pt x="985" y="270"/>
                    </a:cubicBezTo>
                    <a:cubicBezTo>
                      <a:pt x="978" y="275"/>
                      <a:pt x="971" y="279"/>
                      <a:pt x="964" y="284"/>
                    </a:cubicBezTo>
                    <a:cubicBezTo>
                      <a:pt x="966" y="282"/>
                      <a:pt x="968" y="280"/>
                      <a:pt x="970" y="277"/>
                    </a:cubicBezTo>
                    <a:cubicBezTo>
                      <a:pt x="971" y="276"/>
                      <a:pt x="971" y="274"/>
                      <a:pt x="969" y="274"/>
                    </a:cubicBezTo>
                    <a:cubicBezTo>
                      <a:pt x="962" y="272"/>
                      <a:pt x="955" y="271"/>
                      <a:pt x="949" y="272"/>
                    </a:cubicBezTo>
                    <a:cubicBezTo>
                      <a:pt x="968" y="258"/>
                      <a:pt x="988" y="244"/>
                      <a:pt x="1001" y="224"/>
                    </a:cubicBezTo>
                    <a:cubicBezTo>
                      <a:pt x="1003" y="221"/>
                      <a:pt x="998" y="219"/>
                      <a:pt x="996" y="221"/>
                    </a:cubicBezTo>
                    <a:cubicBezTo>
                      <a:pt x="984" y="228"/>
                      <a:pt x="970" y="233"/>
                      <a:pt x="959" y="241"/>
                    </a:cubicBezTo>
                    <a:cubicBezTo>
                      <a:pt x="960" y="236"/>
                      <a:pt x="962" y="232"/>
                      <a:pt x="965" y="227"/>
                    </a:cubicBezTo>
                    <a:cubicBezTo>
                      <a:pt x="965" y="228"/>
                      <a:pt x="970" y="228"/>
                      <a:pt x="972" y="227"/>
                    </a:cubicBezTo>
                    <a:cubicBezTo>
                      <a:pt x="982" y="219"/>
                      <a:pt x="999" y="216"/>
                      <a:pt x="1006" y="206"/>
                    </a:cubicBezTo>
                    <a:close/>
                    <a:moveTo>
                      <a:pt x="982" y="197"/>
                    </a:moveTo>
                    <a:cubicBezTo>
                      <a:pt x="983" y="197"/>
                      <a:pt x="983" y="197"/>
                      <a:pt x="984" y="197"/>
                    </a:cubicBezTo>
                    <a:cubicBezTo>
                      <a:pt x="987" y="193"/>
                      <a:pt x="991" y="191"/>
                      <a:pt x="993" y="188"/>
                    </a:cubicBezTo>
                    <a:cubicBezTo>
                      <a:pt x="996" y="193"/>
                      <a:pt x="997" y="199"/>
                      <a:pt x="998" y="205"/>
                    </a:cubicBezTo>
                    <a:cubicBezTo>
                      <a:pt x="998" y="205"/>
                      <a:pt x="998" y="205"/>
                      <a:pt x="998" y="205"/>
                    </a:cubicBezTo>
                    <a:cubicBezTo>
                      <a:pt x="997" y="207"/>
                      <a:pt x="995" y="209"/>
                      <a:pt x="992" y="211"/>
                    </a:cubicBezTo>
                    <a:cubicBezTo>
                      <a:pt x="984" y="217"/>
                      <a:pt x="974" y="219"/>
                      <a:pt x="965" y="226"/>
                    </a:cubicBezTo>
                    <a:cubicBezTo>
                      <a:pt x="965" y="226"/>
                      <a:pt x="965" y="226"/>
                      <a:pt x="965" y="226"/>
                    </a:cubicBezTo>
                    <a:cubicBezTo>
                      <a:pt x="971" y="216"/>
                      <a:pt x="978" y="208"/>
                      <a:pt x="981" y="197"/>
                    </a:cubicBezTo>
                    <a:cubicBezTo>
                      <a:pt x="982" y="193"/>
                      <a:pt x="974" y="194"/>
                      <a:pt x="973" y="198"/>
                    </a:cubicBezTo>
                    <a:cubicBezTo>
                      <a:pt x="967" y="217"/>
                      <a:pt x="950" y="229"/>
                      <a:pt x="950" y="250"/>
                    </a:cubicBezTo>
                    <a:cubicBezTo>
                      <a:pt x="950" y="253"/>
                      <a:pt x="954" y="253"/>
                      <a:pt x="956" y="251"/>
                    </a:cubicBezTo>
                    <a:cubicBezTo>
                      <a:pt x="965" y="243"/>
                      <a:pt x="976" y="238"/>
                      <a:pt x="986" y="232"/>
                    </a:cubicBezTo>
                    <a:cubicBezTo>
                      <a:pt x="969" y="252"/>
                      <a:pt x="946" y="266"/>
                      <a:pt x="926" y="282"/>
                    </a:cubicBezTo>
                    <a:cubicBezTo>
                      <a:pt x="922" y="286"/>
                      <a:pt x="928" y="289"/>
                      <a:pt x="931" y="286"/>
                    </a:cubicBezTo>
                    <a:cubicBezTo>
                      <a:pt x="933" y="285"/>
                      <a:pt x="934" y="284"/>
                      <a:pt x="935" y="283"/>
                    </a:cubicBezTo>
                    <a:cubicBezTo>
                      <a:pt x="940" y="279"/>
                      <a:pt x="946" y="278"/>
                      <a:pt x="952" y="277"/>
                    </a:cubicBezTo>
                    <a:cubicBezTo>
                      <a:pt x="967" y="275"/>
                      <a:pt x="954" y="286"/>
                      <a:pt x="951" y="289"/>
                    </a:cubicBezTo>
                    <a:cubicBezTo>
                      <a:pt x="950" y="291"/>
                      <a:pt x="950" y="292"/>
                      <a:pt x="952" y="292"/>
                    </a:cubicBezTo>
                    <a:cubicBezTo>
                      <a:pt x="915" y="318"/>
                      <a:pt x="879" y="344"/>
                      <a:pt x="841" y="369"/>
                    </a:cubicBezTo>
                    <a:cubicBezTo>
                      <a:pt x="841" y="365"/>
                      <a:pt x="841" y="360"/>
                      <a:pt x="840" y="356"/>
                    </a:cubicBezTo>
                    <a:cubicBezTo>
                      <a:pt x="846" y="341"/>
                      <a:pt x="854" y="325"/>
                      <a:pt x="872" y="327"/>
                    </a:cubicBezTo>
                    <a:cubicBezTo>
                      <a:pt x="874" y="327"/>
                      <a:pt x="874" y="321"/>
                      <a:pt x="872" y="319"/>
                    </a:cubicBezTo>
                    <a:cubicBezTo>
                      <a:pt x="880" y="319"/>
                      <a:pt x="888" y="319"/>
                      <a:pt x="895" y="319"/>
                    </a:cubicBezTo>
                    <a:cubicBezTo>
                      <a:pt x="915" y="316"/>
                      <a:pt x="922" y="300"/>
                      <a:pt x="922" y="281"/>
                    </a:cubicBezTo>
                    <a:cubicBezTo>
                      <a:pt x="923" y="281"/>
                      <a:pt x="923" y="280"/>
                      <a:pt x="923" y="280"/>
                    </a:cubicBezTo>
                    <a:cubicBezTo>
                      <a:pt x="926" y="247"/>
                      <a:pt x="934" y="220"/>
                      <a:pt x="962" y="201"/>
                    </a:cubicBezTo>
                    <a:cubicBezTo>
                      <a:pt x="967" y="197"/>
                      <a:pt x="971" y="192"/>
                      <a:pt x="973" y="187"/>
                    </a:cubicBezTo>
                    <a:cubicBezTo>
                      <a:pt x="976" y="190"/>
                      <a:pt x="979" y="194"/>
                      <a:pt x="982" y="197"/>
                    </a:cubicBezTo>
                    <a:close/>
                    <a:moveTo>
                      <a:pt x="947" y="146"/>
                    </a:moveTo>
                    <a:cubicBezTo>
                      <a:pt x="962" y="141"/>
                      <a:pt x="972" y="138"/>
                      <a:pt x="968" y="164"/>
                    </a:cubicBezTo>
                    <a:cubicBezTo>
                      <a:pt x="968" y="165"/>
                      <a:pt x="969" y="169"/>
                      <a:pt x="970" y="169"/>
                    </a:cubicBezTo>
                    <a:cubicBezTo>
                      <a:pt x="975" y="171"/>
                      <a:pt x="975" y="174"/>
                      <a:pt x="973" y="178"/>
                    </a:cubicBezTo>
                    <a:cubicBezTo>
                      <a:pt x="972" y="176"/>
                      <a:pt x="970" y="175"/>
                      <a:pt x="969" y="173"/>
                    </a:cubicBezTo>
                    <a:cubicBezTo>
                      <a:pt x="967" y="171"/>
                      <a:pt x="966" y="178"/>
                      <a:pt x="968" y="180"/>
                    </a:cubicBezTo>
                    <a:cubicBezTo>
                      <a:pt x="968" y="181"/>
                      <a:pt x="969" y="182"/>
                      <a:pt x="970" y="183"/>
                    </a:cubicBezTo>
                    <a:cubicBezTo>
                      <a:pt x="966" y="188"/>
                      <a:pt x="959" y="194"/>
                      <a:pt x="957" y="195"/>
                    </a:cubicBezTo>
                    <a:cubicBezTo>
                      <a:pt x="949" y="201"/>
                      <a:pt x="943" y="206"/>
                      <a:pt x="937" y="214"/>
                    </a:cubicBezTo>
                    <a:cubicBezTo>
                      <a:pt x="924" y="232"/>
                      <a:pt x="921" y="256"/>
                      <a:pt x="919" y="278"/>
                    </a:cubicBezTo>
                    <a:cubicBezTo>
                      <a:pt x="919" y="278"/>
                      <a:pt x="919" y="279"/>
                      <a:pt x="919" y="280"/>
                    </a:cubicBezTo>
                    <a:cubicBezTo>
                      <a:pt x="919" y="297"/>
                      <a:pt x="912" y="304"/>
                      <a:pt x="902" y="308"/>
                    </a:cubicBezTo>
                    <a:cubicBezTo>
                      <a:pt x="903" y="306"/>
                      <a:pt x="903" y="304"/>
                      <a:pt x="903" y="301"/>
                    </a:cubicBezTo>
                    <a:cubicBezTo>
                      <a:pt x="901" y="294"/>
                      <a:pt x="893" y="291"/>
                      <a:pt x="887" y="289"/>
                    </a:cubicBezTo>
                    <a:cubicBezTo>
                      <a:pt x="879" y="286"/>
                      <a:pt x="870" y="285"/>
                      <a:pt x="862" y="281"/>
                    </a:cubicBezTo>
                    <a:cubicBezTo>
                      <a:pt x="851" y="275"/>
                      <a:pt x="858" y="266"/>
                      <a:pt x="866" y="261"/>
                    </a:cubicBezTo>
                    <a:cubicBezTo>
                      <a:pt x="873" y="256"/>
                      <a:pt x="876" y="261"/>
                      <a:pt x="881" y="265"/>
                    </a:cubicBezTo>
                    <a:cubicBezTo>
                      <a:pt x="881" y="265"/>
                      <a:pt x="882" y="265"/>
                      <a:pt x="882" y="265"/>
                    </a:cubicBezTo>
                    <a:cubicBezTo>
                      <a:pt x="882" y="264"/>
                      <a:pt x="883" y="263"/>
                      <a:pt x="883" y="263"/>
                    </a:cubicBezTo>
                    <a:cubicBezTo>
                      <a:pt x="883" y="264"/>
                      <a:pt x="884" y="267"/>
                      <a:pt x="885" y="266"/>
                    </a:cubicBezTo>
                    <a:cubicBezTo>
                      <a:pt x="887" y="264"/>
                      <a:pt x="889" y="262"/>
                      <a:pt x="892" y="260"/>
                    </a:cubicBezTo>
                    <a:cubicBezTo>
                      <a:pt x="892" y="262"/>
                      <a:pt x="892" y="264"/>
                      <a:pt x="892" y="267"/>
                    </a:cubicBezTo>
                    <a:cubicBezTo>
                      <a:pt x="892" y="267"/>
                      <a:pt x="893" y="272"/>
                      <a:pt x="894" y="270"/>
                    </a:cubicBezTo>
                    <a:cubicBezTo>
                      <a:pt x="898" y="268"/>
                      <a:pt x="901" y="266"/>
                      <a:pt x="904" y="263"/>
                    </a:cubicBezTo>
                    <a:cubicBezTo>
                      <a:pt x="903" y="275"/>
                      <a:pt x="892" y="289"/>
                      <a:pt x="903" y="299"/>
                    </a:cubicBezTo>
                    <a:cubicBezTo>
                      <a:pt x="905" y="302"/>
                      <a:pt x="906" y="294"/>
                      <a:pt x="904" y="292"/>
                    </a:cubicBezTo>
                    <a:cubicBezTo>
                      <a:pt x="898" y="287"/>
                      <a:pt x="904" y="276"/>
                      <a:pt x="906" y="270"/>
                    </a:cubicBezTo>
                    <a:cubicBezTo>
                      <a:pt x="907" y="265"/>
                      <a:pt x="907" y="260"/>
                      <a:pt x="906" y="255"/>
                    </a:cubicBezTo>
                    <a:cubicBezTo>
                      <a:pt x="906" y="254"/>
                      <a:pt x="905" y="251"/>
                      <a:pt x="904" y="253"/>
                    </a:cubicBezTo>
                    <a:cubicBezTo>
                      <a:pt x="901" y="257"/>
                      <a:pt x="898" y="259"/>
                      <a:pt x="895" y="261"/>
                    </a:cubicBezTo>
                    <a:cubicBezTo>
                      <a:pt x="894" y="259"/>
                      <a:pt x="894" y="257"/>
                      <a:pt x="894" y="256"/>
                    </a:cubicBezTo>
                    <a:cubicBezTo>
                      <a:pt x="894" y="255"/>
                      <a:pt x="894" y="249"/>
                      <a:pt x="892" y="251"/>
                    </a:cubicBezTo>
                    <a:cubicBezTo>
                      <a:pt x="890" y="253"/>
                      <a:pt x="888" y="255"/>
                      <a:pt x="885" y="257"/>
                    </a:cubicBezTo>
                    <a:cubicBezTo>
                      <a:pt x="885" y="256"/>
                      <a:pt x="885" y="255"/>
                      <a:pt x="885" y="254"/>
                    </a:cubicBezTo>
                    <a:cubicBezTo>
                      <a:pt x="885" y="254"/>
                      <a:pt x="885" y="254"/>
                      <a:pt x="884" y="254"/>
                    </a:cubicBezTo>
                    <a:cubicBezTo>
                      <a:pt x="885" y="253"/>
                      <a:pt x="885" y="253"/>
                      <a:pt x="885" y="252"/>
                    </a:cubicBezTo>
                    <a:cubicBezTo>
                      <a:pt x="885" y="237"/>
                      <a:pt x="897" y="229"/>
                      <a:pt x="903" y="216"/>
                    </a:cubicBezTo>
                    <a:cubicBezTo>
                      <a:pt x="908" y="206"/>
                      <a:pt x="904" y="194"/>
                      <a:pt x="898" y="185"/>
                    </a:cubicBezTo>
                    <a:cubicBezTo>
                      <a:pt x="896" y="181"/>
                      <a:pt x="893" y="188"/>
                      <a:pt x="895" y="191"/>
                    </a:cubicBezTo>
                    <a:cubicBezTo>
                      <a:pt x="904" y="206"/>
                      <a:pt x="898" y="213"/>
                      <a:pt x="889" y="226"/>
                    </a:cubicBezTo>
                    <a:cubicBezTo>
                      <a:pt x="883" y="234"/>
                      <a:pt x="880" y="242"/>
                      <a:pt x="880" y="252"/>
                    </a:cubicBezTo>
                    <a:cubicBezTo>
                      <a:pt x="880" y="254"/>
                      <a:pt x="880" y="255"/>
                      <a:pt x="881" y="255"/>
                    </a:cubicBezTo>
                    <a:cubicBezTo>
                      <a:pt x="879" y="256"/>
                      <a:pt x="876" y="254"/>
                      <a:pt x="875" y="250"/>
                    </a:cubicBezTo>
                    <a:cubicBezTo>
                      <a:pt x="874" y="250"/>
                      <a:pt x="874" y="249"/>
                      <a:pt x="873" y="249"/>
                    </a:cubicBezTo>
                    <a:cubicBezTo>
                      <a:pt x="857" y="255"/>
                      <a:pt x="843" y="273"/>
                      <a:pt x="859" y="287"/>
                    </a:cubicBezTo>
                    <a:cubicBezTo>
                      <a:pt x="866" y="292"/>
                      <a:pt x="877" y="293"/>
                      <a:pt x="884" y="296"/>
                    </a:cubicBezTo>
                    <a:cubicBezTo>
                      <a:pt x="889" y="297"/>
                      <a:pt x="893" y="299"/>
                      <a:pt x="897" y="301"/>
                    </a:cubicBezTo>
                    <a:cubicBezTo>
                      <a:pt x="898" y="302"/>
                      <a:pt x="899" y="304"/>
                      <a:pt x="899" y="303"/>
                    </a:cubicBezTo>
                    <a:cubicBezTo>
                      <a:pt x="897" y="305"/>
                      <a:pt x="894" y="307"/>
                      <a:pt x="892" y="308"/>
                    </a:cubicBezTo>
                    <a:cubicBezTo>
                      <a:pt x="891" y="308"/>
                      <a:pt x="891" y="309"/>
                      <a:pt x="891" y="310"/>
                    </a:cubicBezTo>
                    <a:cubicBezTo>
                      <a:pt x="871" y="313"/>
                      <a:pt x="847" y="309"/>
                      <a:pt x="831" y="320"/>
                    </a:cubicBezTo>
                    <a:cubicBezTo>
                      <a:pt x="829" y="321"/>
                      <a:pt x="831" y="329"/>
                      <a:pt x="832" y="328"/>
                    </a:cubicBezTo>
                    <a:cubicBezTo>
                      <a:pt x="841" y="321"/>
                      <a:pt x="852" y="320"/>
                      <a:pt x="862" y="319"/>
                    </a:cubicBezTo>
                    <a:cubicBezTo>
                      <a:pt x="849" y="323"/>
                      <a:pt x="843" y="337"/>
                      <a:pt x="837" y="349"/>
                    </a:cubicBezTo>
                    <a:cubicBezTo>
                      <a:pt x="833" y="340"/>
                      <a:pt x="828" y="336"/>
                      <a:pt x="828" y="320"/>
                    </a:cubicBezTo>
                    <a:cubicBezTo>
                      <a:pt x="829" y="310"/>
                      <a:pt x="830" y="299"/>
                      <a:pt x="831" y="288"/>
                    </a:cubicBezTo>
                    <a:cubicBezTo>
                      <a:pt x="831" y="287"/>
                      <a:pt x="831" y="286"/>
                      <a:pt x="832" y="284"/>
                    </a:cubicBezTo>
                    <a:cubicBezTo>
                      <a:pt x="839" y="271"/>
                      <a:pt x="854" y="265"/>
                      <a:pt x="862" y="252"/>
                    </a:cubicBezTo>
                    <a:cubicBezTo>
                      <a:pt x="868" y="241"/>
                      <a:pt x="868" y="225"/>
                      <a:pt x="868" y="212"/>
                    </a:cubicBezTo>
                    <a:cubicBezTo>
                      <a:pt x="871" y="212"/>
                      <a:pt x="874" y="212"/>
                      <a:pt x="878" y="213"/>
                    </a:cubicBezTo>
                    <a:cubicBezTo>
                      <a:pt x="880" y="214"/>
                      <a:pt x="881" y="210"/>
                      <a:pt x="881" y="208"/>
                    </a:cubicBezTo>
                    <a:cubicBezTo>
                      <a:pt x="880" y="205"/>
                      <a:pt x="876" y="181"/>
                      <a:pt x="879" y="181"/>
                    </a:cubicBezTo>
                    <a:cubicBezTo>
                      <a:pt x="880" y="182"/>
                      <a:pt x="882" y="181"/>
                      <a:pt x="883" y="180"/>
                    </a:cubicBezTo>
                    <a:cubicBezTo>
                      <a:pt x="888" y="177"/>
                      <a:pt x="888" y="166"/>
                      <a:pt x="896" y="168"/>
                    </a:cubicBezTo>
                    <a:cubicBezTo>
                      <a:pt x="898" y="168"/>
                      <a:pt x="899" y="166"/>
                      <a:pt x="900" y="165"/>
                    </a:cubicBezTo>
                    <a:cubicBezTo>
                      <a:pt x="900" y="160"/>
                      <a:pt x="901" y="157"/>
                      <a:pt x="901" y="152"/>
                    </a:cubicBezTo>
                    <a:cubicBezTo>
                      <a:pt x="904" y="152"/>
                      <a:pt x="907" y="152"/>
                      <a:pt x="910" y="153"/>
                    </a:cubicBezTo>
                    <a:cubicBezTo>
                      <a:pt x="910" y="156"/>
                      <a:pt x="910" y="158"/>
                      <a:pt x="910" y="160"/>
                    </a:cubicBezTo>
                    <a:cubicBezTo>
                      <a:pt x="910" y="162"/>
                      <a:pt x="910" y="167"/>
                      <a:pt x="913" y="165"/>
                    </a:cubicBezTo>
                    <a:cubicBezTo>
                      <a:pt x="923" y="154"/>
                      <a:pt x="934" y="150"/>
                      <a:pt x="947" y="146"/>
                    </a:cubicBezTo>
                    <a:close/>
                    <a:moveTo>
                      <a:pt x="850" y="185"/>
                    </a:moveTo>
                    <a:cubicBezTo>
                      <a:pt x="850" y="184"/>
                      <a:pt x="849" y="182"/>
                      <a:pt x="847" y="183"/>
                    </a:cubicBezTo>
                    <a:cubicBezTo>
                      <a:pt x="843" y="185"/>
                      <a:pt x="839" y="187"/>
                      <a:pt x="835" y="190"/>
                    </a:cubicBezTo>
                    <a:cubicBezTo>
                      <a:pt x="834" y="187"/>
                      <a:pt x="834" y="185"/>
                      <a:pt x="834" y="183"/>
                    </a:cubicBezTo>
                    <a:cubicBezTo>
                      <a:pt x="834" y="182"/>
                      <a:pt x="834" y="180"/>
                      <a:pt x="833" y="179"/>
                    </a:cubicBezTo>
                    <a:cubicBezTo>
                      <a:pt x="832" y="179"/>
                      <a:pt x="832" y="165"/>
                      <a:pt x="832" y="155"/>
                    </a:cubicBezTo>
                    <a:cubicBezTo>
                      <a:pt x="836" y="152"/>
                      <a:pt x="839" y="150"/>
                      <a:pt x="845" y="151"/>
                    </a:cubicBezTo>
                    <a:cubicBezTo>
                      <a:pt x="852" y="151"/>
                      <a:pt x="857" y="149"/>
                      <a:pt x="861" y="156"/>
                    </a:cubicBezTo>
                    <a:cubicBezTo>
                      <a:pt x="865" y="161"/>
                      <a:pt x="867" y="161"/>
                      <a:pt x="870" y="158"/>
                    </a:cubicBezTo>
                    <a:cubicBezTo>
                      <a:pt x="871" y="163"/>
                      <a:pt x="871" y="169"/>
                      <a:pt x="874" y="174"/>
                    </a:cubicBezTo>
                    <a:cubicBezTo>
                      <a:pt x="873" y="174"/>
                      <a:pt x="873" y="175"/>
                      <a:pt x="873" y="176"/>
                    </a:cubicBezTo>
                    <a:cubicBezTo>
                      <a:pt x="872" y="186"/>
                      <a:pt x="872" y="195"/>
                      <a:pt x="874" y="204"/>
                    </a:cubicBezTo>
                    <a:cubicBezTo>
                      <a:pt x="871" y="204"/>
                      <a:pt x="868" y="204"/>
                      <a:pt x="865" y="204"/>
                    </a:cubicBezTo>
                    <a:cubicBezTo>
                      <a:pt x="863" y="204"/>
                      <a:pt x="862" y="207"/>
                      <a:pt x="862" y="208"/>
                    </a:cubicBezTo>
                    <a:cubicBezTo>
                      <a:pt x="862" y="227"/>
                      <a:pt x="862" y="246"/>
                      <a:pt x="846" y="259"/>
                    </a:cubicBezTo>
                    <a:cubicBezTo>
                      <a:pt x="842" y="263"/>
                      <a:pt x="838" y="266"/>
                      <a:pt x="834" y="270"/>
                    </a:cubicBezTo>
                    <a:cubicBezTo>
                      <a:pt x="838" y="256"/>
                      <a:pt x="842" y="242"/>
                      <a:pt x="845" y="228"/>
                    </a:cubicBezTo>
                    <a:cubicBezTo>
                      <a:pt x="848" y="213"/>
                      <a:pt x="854" y="201"/>
                      <a:pt x="850" y="185"/>
                    </a:cubicBezTo>
                    <a:close/>
                    <a:moveTo>
                      <a:pt x="916" y="118"/>
                    </a:moveTo>
                    <a:cubicBezTo>
                      <a:pt x="917" y="118"/>
                      <a:pt x="918" y="119"/>
                      <a:pt x="919" y="118"/>
                    </a:cubicBezTo>
                    <a:cubicBezTo>
                      <a:pt x="921" y="118"/>
                      <a:pt x="925" y="115"/>
                      <a:pt x="925" y="113"/>
                    </a:cubicBezTo>
                    <a:cubicBezTo>
                      <a:pt x="925" y="115"/>
                      <a:pt x="925" y="117"/>
                      <a:pt x="927" y="119"/>
                    </a:cubicBezTo>
                    <a:cubicBezTo>
                      <a:pt x="927" y="120"/>
                      <a:pt x="929" y="122"/>
                      <a:pt x="930" y="121"/>
                    </a:cubicBezTo>
                    <a:cubicBezTo>
                      <a:pt x="933" y="119"/>
                      <a:pt x="936" y="117"/>
                      <a:pt x="939" y="116"/>
                    </a:cubicBezTo>
                    <a:cubicBezTo>
                      <a:pt x="939" y="123"/>
                      <a:pt x="939" y="131"/>
                      <a:pt x="937" y="138"/>
                    </a:cubicBezTo>
                    <a:cubicBezTo>
                      <a:pt x="937" y="139"/>
                      <a:pt x="937" y="140"/>
                      <a:pt x="937" y="141"/>
                    </a:cubicBezTo>
                    <a:cubicBezTo>
                      <a:pt x="929" y="145"/>
                      <a:pt x="921" y="148"/>
                      <a:pt x="914" y="155"/>
                    </a:cubicBezTo>
                    <a:cubicBezTo>
                      <a:pt x="914" y="154"/>
                      <a:pt x="914" y="154"/>
                      <a:pt x="914" y="154"/>
                    </a:cubicBezTo>
                    <a:cubicBezTo>
                      <a:pt x="916" y="153"/>
                      <a:pt x="916" y="148"/>
                      <a:pt x="914" y="146"/>
                    </a:cubicBezTo>
                    <a:cubicBezTo>
                      <a:pt x="915" y="138"/>
                      <a:pt x="914" y="130"/>
                      <a:pt x="912" y="121"/>
                    </a:cubicBezTo>
                    <a:cubicBezTo>
                      <a:pt x="910" y="117"/>
                      <a:pt x="907" y="115"/>
                      <a:pt x="904" y="112"/>
                    </a:cubicBezTo>
                    <a:cubicBezTo>
                      <a:pt x="903" y="112"/>
                      <a:pt x="902" y="111"/>
                      <a:pt x="901" y="110"/>
                    </a:cubicBezTo>
                    <a:cubicBezTo>
                      <a:pt x="907" y="109"/>
                      <a:pt x="911" y="110"/>
                      <a:pt x="916" y="118"/>
                    </a:cubicBezTo>
                    <a:close/>
                    <a:moveTo>
                      <a:pt x="482" y="70"/>
                    </a:moveTo>
                    <a:cubicBezTo>
                      <a:pt x="484" y="78"/>
                      <a:pt x="489" y="94"/>
                      <a:pt x="497" y="89"/>
                    </a:cubicBezTo>
                    <a:cubicBezTo>
                      <a:pt x="502" y="86"/>
                      <a:pt x="503" y="80"/>
                      <a:pt x="503" y="74"/>
                    </a:cubicBezTo>
                    <a:cubicBezTo>
                      <a:pt x="503" y="74"/>
                      <a:pt x="504" y="74"/>
                      <a:pt x="504" y="74"/>
                    </a:cubicBezTo>
                    <a:cubicBezTo>
                      <a:pt x="512" y="75"/>
                      <a:pt x="518" y="63"/>
                      <a:pt x="525" y="58"/>
                    </a:cubicBezTo>
                    <a:cubicBezTo>
                      <a:pt x="524" y="65"/>
                      <a:pt x="526" y="72"/>
                      <a:pt x="533" y="71"/>
                    </a:cubicBezTo>
                    <a:cubicBezTo>
                      <a:pt x="536" y="89"/>
                      <a:pt x="545" y="86"/>
                      <a:pt x="558" y="73"/>
                    </a:cubicBezTo>
                    <a:cubicBezTo>
                      <a:pt x="558" y="80"/>
                      <a:pt x="561" y="85"/>
                      <a:pt x="567" y="90"/>
                    </a:cubicBezTo>
                    <a:cubicBezTo>
                      <a:pt x="568" y="91"/>
                      <a:pt x="568" y="90"/>
                      <a:pt x="568" y="90"/>
                    </a:cubicBezTo>
                    <a:cubicBezTo>
                      <a:pt x="571" y="84"/>
                      <a:pt x="575" y="79"/>
                      <a:pt x="579" y="73"/>
                    </a:cubicBezTo>
                    <a:cubicBezTo>
                      <a:pt x="579" y="76"/>
                      <a:pt x="579" y="78"/>
                      <a:pt x="579" y="83"/>
                    </a:cubicBezTo>
                    <a:cubicBezTo>
                      <a:pt x="579" y="95"/>
                      <a:pt x="592" y="103"/>
                      <a:pt x="592" y="113"/>
                    </a:cubicBezTo>
                    <a:cubicBezTo>
                      <a:pt x="592" y="114"/>
                      <a:pt x="593" y="120"/>
                      <a:pt x="594" y="117"/>
                    </a:cubicBezTo>
                    <a:cubicBezTo>
                      <a:pt x="598" y="107"/>
                      <a:pt x="601" y="97"/>
                      <a:pt x="603" y="86"/>
                    </a:cubicBezTo>
                    <a:cubicBezTo>
                      <a:pt x="603" y="82"/>
                      <a:pt x="604" y="78"/>
                      <a:pt x="604" y="75"/>
                    </a:cubicBezTo>
                    <a:cubicBezTo>
                      <a:pt x="606" y="80"/>
                      <a:pt x="607" y="86"/>
                      <a:pt x="607" y="91"/>
                    </a:cubicBezTo>
                    <a:cubicBezTo>
                      <a:pt x="607" y="94"/>
                      <a:pt x="607" y="97"/>
                      <a:pt x="607" y="99"/>
                    </a:cubicBezTo>
                    <a:cubicBezTo>
                      <a:pt x="606" y="101"/>
                      <a:pt x="606" y="102"/>
                      <a:pt x="607" y="104"/>
                    </a:cubicBezTo>
                    <a:cubicBezTo>
                      <a:pt x="607" y="104"/>
                      <a:pt x="607" y="104"/>
                      <a:pt x="607" y="104"/>
                    </a:cubicBezTo>
                    <a:cubicBezTo>
                      <a:pt x="607" y="109"/>
                      <a:pt x="607" y="113"/>
                      <a:pt x="607" y="118"/>
                    </a:cubicBezTo>
                    <a:cubicBezTo>
                      <a:pt x="607" y="119"/>
                      <a:pt x="608" y="123"/>
                      <a:pt x="609" y="121"/>
                    </a:cubicBezTo>
                    <a:cubicBezTo>
                      <a:pt x="612" y="116"/>
                      <a:pt x="615" y="111"/>
                      <a:pt x="619" y="106"/>
                    </a:cubicBezTo>
                    <a:cubicBezTo>
                      <a:pt x="623" y="110"/>
                      <a:pt x="625" y="115"/>
                      <a:pt x="624" y="120"/>
                    </a:cubicBezTo>
                    <a:cubicBezTo>
                      <a:pt x="624" y="121"/>
                      <a:pt x="625" y="125"/>
                      <a:pt x="626" y="124"/>
                    </a:cubicBezTo>
                    <a:cubicBezTo>
                      <a:pt x="632" y="120"/>
                      <a:pt x="638" y="118"/>
                      <a:pt x="643" y="113"/>
                    </a:cubicBezTo>
                    <a:cubicBezTo>
                      <a:pt x="644" y="119"/>
                      <a:pt x="644" y="125"/>
                      <a:pt x="641" y="130"/>
                    </a:cubicBezTo>
                    <a:cubicBezTo>
                      <a:pt x="639" y="136"/>
                      <a:pt x="634" y="141"/>
                      <a:pt x="632" y="147"/>
                    </a:cubicBezTo>
                    <a:cubicBezTo>
                      <a:pt x="630" y="151"/>
                      <a:pt x="631" y="157"/>
                      <a:pt x="633" y="161"/>
                    </a:cubicBezTo>
                    <a:cubicBezTo>
                      <a:pt x="633" y="163"/>
                      <a:pt x="634" y="164"/>
                      <a:pt x="635" y="162"/>
                    </a:cubicBezTo>
                    <a:cubicBezTo>
                      <a:pt x="638" y="146"/>
                      <a:pt x="647" y="143"/>
                      <a:pt x="660" y="136"/>
                    </a:cubicBezTo>
                    <a:cubicBezTo>
                      <a:pt x="660" y="136"/>
                      <a:pt x="660" y="136"/>
                      <a:pt x="660" y="136"/>
                    </a:cubicBezTo>
                    <a:cubicBezTo>
                      <a:pt x="660" y="139"/>
                      <a:pt x="662" y="144"/>
                      <a:pt x="662" y="138"/>
                    </a:cubicBezTo>
                    <a:cubicBezTo>
                      <a:pt x="662" y="132"/>
                      <a:pt x="662" y="132"/>
                      <a:pt x="662" y="132"/>
                    </a:cubicBezTo>
                    <a:cubicBezTo>
                      <a:pt x="662" y="131"/>
                      <a:pt x="662" y="126"/>
                      <a:pt x="660" y="127"/>
                    </a:cubicBezTo>
                    <a:cubicBezTo>
                      <a:pt x="655" y="130"/>
                      <a:pt x="649" y="133"/>
                      <a:pt x="644" y="137"/>
                    </a:cubicBezTo>
                    <a:cubicBezTo>
                      <a:pt x="645" y="135"/>
                      <a:pt x="645" y="133"/>
                      <a:pt x="645" y="131"/>
                    </a:cubicBezTo>
                    <a:cubicBezTo>
                      <a:pt x="646" y="123"/>
                      <a:pt x="646" y="116"/>
                      <a:pt x="646" y="108"/>
                    </a:cubicBezTo>
                    <a:cubicBezTo>
                      <a:pt x="646" y="108"/>
                      <a:pt x="645" y="103"/>
                      <a:pt x="644" y="104"/>
                    </a:cubicBezTo>
                    <a:cubicBezTo>
                      <a:pt x="639" y="110"/>
                      <a:pt x="633" y="112"/>
                      <a:pt x="627" y="115"/>
                    </a:cubicBezTo>
                    <a:cubicBezTo>
                      <a:pt x="626" y="108"/>
                      <a:pt x="625" y="102"/>
                      <a:pt x="623" y="95"/>
                    </a:cubicBezTo>
                    <a:cubicBezTo>
                      <a:pt x="623" y="95"/>
                      <a:pt x="622" y="93"/>
                      <a:pt x="622" y="94"/>
                    </a:cubicBezTo>
                    <a:cubicBezTo>
                      <a:pt x="618" y="99"/>
                      <a:pt x="614" y="104"/>
                      <a:pt x="611" y="109"/>
                    </a:cubicBezTo>
                    <a:cubicBezTo>
                      <a:pt x="610" y="110"/>
                      <a:pt x="610" y="108"/>
                      <a:pt x="610" y="105"/>
                    </a:cubicBezTo>
                    <a:cubicBezTo>
                      <a:pt x="613" y="98"/>
                      <a:pt x="619" y="94"/>
                      <a:pt x="622" y="87"/>
                    </a:cubicBezTo>
                    <a:cubicBezTo>
                      <a:pt x="623" y="89"/>
                      <a:pt x="624" y="91"/>
                      <a:pt x="626" y="93"/>
                    </a:cubicBezTo>
                    <a:cubicBezTo>
                      <a:pt x="646" y="108"/>
                      <a:pt x="672" y="107"/>
                      <a:pt x="673" y="140"/>
                    </a:cubicBezTo>
                    <a:cubicBezTo>
                      <a:pt x="670" y="146"/>
                      <a:pt x="668" y="150"/>
                      <a:pt x="668" y="138"/>
                    </a:cubicBezTo>
                    <a:cubicBezTo>
                      <a:pt x="668" y="136"/>
                      <a:pt x="666" y="130"/>
                      <a:pt x="666" y="135"/>
                    </a:cubicBezTo>
                    <a:cubicBezTo>
                      <a:pt x="663" y="156"/>
                      <a:pt x="650" y="174"/>
                      <a:pt x="643" y="194"/>
                    </a:cubicBezTo>
                    <a:cubicBezTo>
                      <a:pt x="643" y="194"/>
                      <a:pt x="643" y="195"/>
                      <a:pt x="643" y="196"/>
                    </a:cubicBezTo>
                    <a:cubicBezTo>
                      <a:pt x="643" y="196"/>
                      <a:pt x="642" y="197"/>
                      <a:pt x="642" y="198"/>
                    </a:cubicBezTo>
                    <a:cubicBezTo>
                      <a:pt x="640" y="202"/>
                      <a:pt x="645" y="207"/>
                      <a:pt x="647" y="202"/>
                    </a:cubicBezTo>
                    <a:cubicBezTo>
                      <a:pt x="651" y="192"/>
                      <a:pt x="664" y="192"/>
                      <a:pt x="670" y="184"/>
                    </a:cubicBezTo>
                    <a:cubicBezTo>
                      <a:pt x="673" y="181"/>
                      <a:pt x="670" y="174"/>
                      <a:pt x="667" y="177"/>
                    </a:cubicBezTo>
                    <a:cubicBezTo>
                      <a:pt x="664" y="182"/>
                      <a:pt x="658" y="183"/>
                      <a:pt x="653" y="186"/>
                    </a:cubicBezTo>
                    <a:cubicBezTo>
                      <a:pt x="652" y="187"/>
                      <a:pt x="651" y="187"/>
                      <a:pt x="649" y="188"/>
                    </a:cubicBezTo>
                    <a:cubicBezTo>
                      <a:pt x="655" y="174"/>
                      <a:pt x="663" y="161"/>
                      <a:pt x="667" y="146"/>
                    </a:cubicBezTo>
                    <a:cubicBezTo>
                      <a:pt x="667" y="149"/>
                      <a:pt x="669" y="152"/>
                      <a:pt x="670" y="155"/>
                    </a:cubicBezTo>
                    <a:cubicBezTo>
                      <a:pt x="671" y="157"/>
                      <a:pt x="672" y="157"/>
                      <a:pt x="672" y="155"/>
                    </a:cubicBezTo>
                    <a:cubicBezTo>
                      <a:pt x="672" y="153"/>
                      <a:pt x="673" y="151"/>
                      <a:pt x="674" y="148"/>
                    </a:cubicBezTo>
                    <a:cubicBezTo>
                      <a:pt x="675" y="149"/>
                      <a:pt x="676" y="149"/>
                      <a:pt x="676" y="146"/>
                    </a:cubicBezTo>
                    <a:cubicBezTo>
                      <a:pt x="676" y="145"/>
                      <a:pt x="676" y="144"/>
                      <a:pt x="676" y="143"/>
                    </a:cubicBezTo>
                    <a:cubicBezTo>
                      <a:pt x="676" y="142"/>
                      <a:pt x="676" y="141"/>
                      <a:pt x="677" y="141"/>
                    </a:cubicBezTo>
                    <a:cubicBezTo>
                      <a:pt x="677" y="139"/>
                      <a:pt x="676" y="134"/>
                      <a:pt x="675" y="134"/>
                    </a:cubicBezTo>
                    <a:cubicBezTo>
                      <a:pt x="674" y="124"/>
                      <a:pt x="670" y="115"/>
                      <a:pt x="663" y="107"/>
                    </a:cubicBezTo>
                    <a:cubicBezTo>
                      <a:pt x="658" y="101"/>
                      <a:pt x="651" y="97"/>
                      <a:pt x="644" y="94"/>
                    </a:cubicBezTo>
                    <a:cubicBezTo>
                      <a:pt x="640" y="92"/>
                      <a:pt x="636" y="91"/>
                      <a:pt x="633" y="89"/>
                    </a:cubicBezTo>
                    <a:cubicBezTo>
                      <a:pt x="629" y="88"/>
                      <a:pt x="627" y="85"/>
                      <a:pt x="626" y="82"/>
                    </a:cubicBezTo>
                    <a:cubicBezTo>
                      <a:pt x="629" y="83"/>
                      <a:pt x="633" y="84"/>
                      <a:pt x="636" y="85"/>
                    </a:cubicBezTo>
                    <a:cubicBezTo>
                      <a:pt x="637" y="85"/>
                      <a:pt x="638" y="84"/>
                      <a:pt x="638" y="83"/>
                    </a:cubicBezTo>
                    <a:cubicBezTo>
                      <a:pt x="639" y="76"/>
                      <a:pt x="639" y="69"/>
                      <a:pt x="636" y="64"/>
                    </a:cubicBezTo>
                    <a:cubicBezTo>
                      <a:pt x="638" y="64"/>
                      <a:pt x="640" y="63"/>
                      <a:pt x="642" y="63"/>
                    </a:cubicBezTo>
                    <a:cubicBezTo>
                      <a:pt x="644" y="63"/>
                      <a:pt x="644" y="61"/>
                      <a:pt x="644" y="60"/>
                    </a:cubicBezTo>
                    <a:cubicBezTo>
                      <a:pt x="644" y="55"/>
                      <a:pt x="644" y="50"/>
                      <a:pt x="643" y="46"/>
                    </a:cubicBezTo>
                    <a:cubicBezTo>
                      <a:pt x="648" y="50"/>
                      <a:pt x="653" y="55"/>
                      <a:pt x="658" y="60"/>
                    </a:cubicBezTo>
                    <a:cubicBezTo>
                      <a:pt x="659" y="62"/>
                      <a:pt x="660" y="59"/>
                      <a:pt x="660" y="58"/>
                    </a:cubicBezTo>
                    <a:cubicBezTo>
                      <a:pt x="660" y="52"/>
                      <a:pt x="660" y="50"/>
                      <a:pt x="660" y="44"/>
                    </a:cubicBezTo>
                    <a:cubicBezTo>
                      <a:pt x="660" y="50"/>
                      <a:pt x="664" y="56"/>
                      <a:pt x="666" y="61"/>
                    </a:cubicBezTo>
                    <a:cubicBezTo>
                      <a:pt x="669" y="70"/>
                      <a:pt x="675" y="77"/>
                      <a:pt x="684" y="80"/>
                    </a:cubicBezTo>
                    <a:cubicBezTo>
                      <a:pt x="685" y="81"/>
                      <a:pt x="686" y="78"/>
                      <a:pt x="686" y="78"/>
                    </a:cubicBezTo>
                    <a:cubicBezTo>
                      <a:pt x="686" y="69"/>
                      <a:pt x="691" y="60"/>
                      <a:pt x="695" y="52"/>
                    </a:cubicBezTo>
                    <a:cubicBezTo>
                      <a:pt x="698" y="45"/>
                      <a:pt x="696" y="41"/>
                      <a:pt x="701" y="56"/>
                    </a:cubicBezTo>
                    <a:cubicBezTo>
                      <a:pt x="701" y="57"/>
                      <a:pt x="702" y="59"/>
                      <a:pt x="703" y="57"/>
                    </a:cubicBezTo>
                    <a:cubicBezTo>
                      <a:pt x="708" y="49"/>
                      <a:pt x="707" y="66"/>
                      <a:pt x="708" y="71"/>
                    </a:cubicBezTo>
                    <a:cubicBezTo>
                      <a:pt x="710" y="76"/>
                      <a:pt x="712" y="80"/>
                      <a:pt x="715" y="84"/>
                    </a:cubicBezTo>
                    <a:cubicBezTo>
                      <a:pt x="716" y="85"/>
                      <a:pt x="717" y="84"/>
                      <a:pt x="717" y="83"/>
                    </a:cubicBezTo>
                    <a:cubicBezTo>
                      <a:pt x="718" y="80"/>
                      <a:pt x="727" y="55"/>
                      <a:pt x="728" y="56"/>
                    </a:cubicBezTo>
                    <a:cubicBezTo>
                      <a:pt x="729" y="56"/>
                      <a:pt x="729" y="56"/>
                      <a:pt x="729" y="55"/>
                    </a:cubicBezTo>
                    <a:cubicBezTo>
                      <a:pt x="734" y="46"/>
                      <a:pt x="738" y="53"/>
                      <a:pt x="742" y="59"/>
                    </a:cubicBezTo>
                    <a:cubicBezTo>
                      <a:pt x="742" y="60"/>
                      <a:pt x="743" y="60"/>
                      <a:pt x="743" y="59"/>
                    </a:cubicBezTo>
                    <a:cubicBezTo>
                      <a:pt x="745" y="58"/>
                      <a:pt x="746" y="56"/>
                      <a:pt x="747" y="54"/>
                    </a:cubicBezTo>
                    <a:cubicBezTo>
                      <a:pt x="748" y="57"/>
                      <a:pt x="748" y="60"/>
                      <a:pt x="748" y="63"/>
                    </a:cubicBezTo>
                    <a:cubicBezTo>
                      <a:pt x="748" y="64"/>
                      <a:pt x="749" y="68"/>
                      <a:pt x="750" y="67"/>
                    </a:cubicBezTo>
                    <a:cubicBezTo>
                      <a:pt x="753" y="65"/>
                      <a:pt x="756" y="63"/>
                      <a:pt x="759" y="61"/>
                    </a:cubicBezTo>
                    <a:cubicBezTo>
                      <a:pt x="754" y="71"/>
                      <a:pt x="754" y="81"/>
                      <a:pt x="762" y="91"/>
                    </a:cubicBezTo>
                    <a:cubicBezTo>
                      <a:pt x="762" y="92"/>
                      <a:pt x="762" y="92"/>
                      <a:pt x="763" y="92"/>
                    </a:cubicBezTo>
                    <a:cubicBezTo>
                      <a:pt x="761" y="103"/>
                      <a:pt x="762" y="115"/>
                      <a:pt x="766" y="127"/>
                    </a:cubicBezTo>
                    <a:cubicBezTo>
                      <a:pt x="768" y="132"/>
                      <a:pt x="770" y="126"/>
                      <a:pt x="769" y="123"/>
                    </a:cubicBezTo>
                    <a:cubicBezTo>
                      <a:pt x="762" y="99"/>
                      <a:pt x="765" y="78"/>
                      <a:pt x="790" y="69"/>
                    </a:cubicBezTo>
                    <a:cubicBezTo>
                      <a:pt x="790" y="74"/>
                      <a:pt x="790" y="79"/>
                      <a:pt x="790" y="84"/>
                    </a:cubicBezTo>
                    <a:cubicBezTo>
                      <a:pt x="790" y="85"/>
                      <a:pt x="790" y="90"/>
                      <a:pt x="792" y="89"/>
                    </a:cubicBezTo>
                    <a:cubicBezTo>
                      <a:pt x="799" y="85"/>
                      <a:pt x="806" y="83"/>
                      <a:pt x="812" y="78"/>
                    </a:cubicBezTo>
                    <a:cubicBezTo>
                      <a:pt x="811" y="90"/>
                      <a:pt x="813" y="100"/>
                      <a:pt x="822" y="110"/>
                    </a:cubicBezTo>
                    <a:cubicBezTo>
                      <a:pt x="823" y="111"/>
                      <a:pt x="824" y="110"/>
                      <a:pt x="824" y="109"/>
                    </a:cubicBezTo>
                    <a:cubicBezTo>
                      <a:pt x="831" y="83"/>
                      <a:pt x="851" y="93"/>
                      <a:pt x="855" y="113"/>
                    </a:cubicBezTo>
                    <a:cubicBezTo>
                      <a:pt x="855" y="114"/>
                      <a:pt x="856" y="117"/>
                      <a:pt x="858" y="116"/>
                    </a:cubicBezTo>
                    <a:cubicBezTo>
                      <a:pt x="864" y="109"/>
                      <a:pt x="870" y="103"/>
                      <a:pt x="879" y="108"/>
                    </a:cubicBezTo>
                    <a:cubicBezTo>
                      <a:pt x="880" y="108"/>
                      <a:pt x="880" y="108"/>
                      <a:pt x="880" y="108"/>
                    </a:cubicBezTo>
                    <a:cubicBezTo>
                      <a:pt x="881" y="107"/>
                      <a:pt x="881" y="107"/>
                      <a:pt x="882" y="106"/>
                    </a:cubicBezTo>
                    <a:cubicBezTo>
                      <a:pt x="882" y="107"/>
                      <a:pt x="882" y="108"/>
                      <a:pt x="882" y="108"/>
                    </a:cubicBezTo>
                    <a:cubicBezTo>
                      <a:pt x="883" y="109"/>
                      <a:pt x="884" y="110"/>
                      <a:pt x="884" y="109"/>
                    </a:cubicBezTo>
                    <a:cubicBezTo>
                      <a:pt x="888" y="105"/>
                      <a:pt x="890" y="106"/>
                      <a:pt x="892" y="110"/>
                    </a:cubicBezTo>
                    <a:cubicBezTo>
                      <a:pt x="892" y="111"/>
                      <a:pt x="892" y="112"/>
                      <a:pt x="893" y="113"/>
                    </a:cubicBezTo>
                    <a:cubicBezTo>
                      <a:pt x="893" y="114"/>
                      <a:pt x="894" y="115"/>
                      <a:pt x="894" y="117"/>
                    </a:cubicBezTo>
                    <a:cubicBezTo>
                      <a:pt x="894" y="117"/>
                      <a:pt x="895" y="118"/>
                      <a:pt x="896" y="119"/>
                    </a:cubicBezTo>
                    <a:cubicBezTo>
                      <a:pt x="910" y="120"/>
                      <a:pt x="911" y="133"/>
                      <a:pt x="911" y="145"/>
                    </a:cubicBezTo>
                    <a:cubicBezTo>
                      <a:pt x="906" y="144"/>
                      <a:pt x="903" y="144"/>
                      <a:pt x="898" y="145"/>
                    </a:cubicBezTo>
                    <a:cubicBezTo>
                      <a:pt x="896" y="145"/>
                      <a:pt x="896" y="147"/>
                      <a:pt x="896" y="149"/>
                    </a:cubicBezTo>
                    <a:cubicBezTo>
                      <a:pt x="896" y="164"/>
                      <a:pt x="895" y="156"/>
                      <a:pt x="888" y="161"/>
                    </a:cubicBezTo>
                    <a:cubicBezTo>
                      <a:pt x="883" y="164"/>
                      <a:pt x="885" y="173"/>
                      <a:pt x="878" y="173"/>
                    </a:cubicBezTo>
                    <a:cubicBezTo>
                      <a:pt x="878" y="173"/>
                      <a:pt x="878" y="173"/>
                      <a:pt x="878" y="172"/>
                    </a:cubicBezTo>
                    <a:cubicBezTo>
                      <a:pt x="874" y="166"/>
                      <a:pt x="873" y="160"/>
                      <a:pt x="874" y="152"/>
                    </a:cubicBezTo>
                    <a:cubicBezTo>
                      <a:pt x="874" y="151"/>
                      <a:pt x="873" y="145"/>
                      <a:pt x="871" y="148"/>
                    </a:cubicBezTo>
                    <a:cubicBezTo>
                      <a:pt x="865" y="155"/>
                      <a:pt x="864" y="150"/>
                      <a:pt x="860" y="145"/>
                    </a:cubicBezTo>
                    <a:cubicBezTo>
                      <a:pt x="856" y="140"/>
                      <a:pt x="844" y="143"/>
                      <a:pt x="838" y="141"/>
                    </a:cubicBezTo>
                    <a:cubicBezTo>
                      <a:pt x="838" y="141"/>
                      <a:pt x="838" y="141"/>
                      <a:pt x="838" y="141"/>
                    </a:cubicBezTo>
                    <a:cubicBezTo>
                      <a:pt x="836" y="143"/>
                      <a:pt x="834" y="145"/>
                      <a:pt x="832" y="147"/>
                    </a:cubicBezTo>
                    <a:cubicBezTo>
                      <a:pt x="832" y="146"/>
                      <a:pt x="832" y="146"/>
                      <a:pt x="832" y="146"/>
                    </a:cubicBezTo>
                    <a:cubicBezTo>
                      <a:pt x="832" y="145"/>
                      <a:pt x="831" y="141"/>
                      <a:pt x="829" y="142"/>
                    </a:cubicBezTo>
                    <a:cubicBezTo>
                      <a:pt x="824" y="145"/>
                      <a:pt x="820" y="148"/>
                      <a:pt x="817" y="152"/>
                    </a:cubicBezTo>
                    <a:cubicBezTo>
                      <a:pt x="817" y="148"/>
                      <a:pt x="817" y="143"/>
                      <a:pt x="816" y="139"/>
                    </a:cubicBezTo>
                    <a:cubicBezTo>
                      <a:pt x="814" y="129"/>
                      <a:pt x="808" y="120"/>
                      <a:pt x="805" y="110"/>
                    </a:cubicBezTo>
                    <a:cubicBezTo>
                      <a:pt x="804" y="109"/>
                      <a:pt x="803" y="108"/>
                      <a:pt x="802" y="109"/>
                    </a:cubicBezTo>
                    <a:cubicBezTo>
                      <a:pt x="797" y="111"/>
                      <a:pt x="788" y="120"/>
                      <a:pt x="786" y="114"/>
                    </a:cubicBezTo>
                    <a:cubicBezTo>
                      <a:pt x="785" y="113"/>
                      <a:pt x="784" y="113"/>
                      <a:pt x="783" y="114"/>
                    </a:cubicBezTo>
                    <a:cubicBezTo>
                      <a:pt x="776" y="120"/>
                      <a:pt x="770" y="126"/>
                      <a:pt x="766" y="134"/>
                    </a:cubicBezTo>
                    <a:cubicBezTo>
                      <a:pt x="765" y="137"/>
                      <a:pt x="761" y="127"/>
                      <a:pt x="761" y="128"/>
                    </a:cubicBezTo>
                    <a:cubicBezTo>
                      <a:pt x="755" y="117"/>
                      <a:pt x="753" y="104"/>
                      <a:pt x="752" y="91"/>
                    </a:cubicBezTo>
                    <a:cubicBezTo>
                      <a:pt x="752" y="89"/>
                      <a:pt x="750" y="85"/>
                      <a:pt x="748" y="88"/>
                    </a:cubicBezTo>
                    <a:cubicBezTo>
                      <a:pt x="740" y="104"/>
                      <a:pt x="745" y="120"/>
                      <a:pt x="736" y="136"/>
                    </a:cubicBezTo>
                    <a:cubicBezTo>
                      <a:pt x="730" y="148"/>
                      <a:pt x="728" y="134"/>
                      <a:pt x="725" y="127"/>
                    </a:cubicBezTo>
                    <a:cubicBezTo>
                      <a:pt x="720" y="116"/>
                      <a:pt x="715" y="105"/>
                      <a:pt x="711" y="94"/>
                    </a:cubicBezTo>
                    <a:cubicBezTo>
                      <a:pt x="710" y="92"/>
                      <a:pt x="708" y="91"/>
                      <a:pt x="707" y="93"/>
                    </a:cubicBezTo>
                    <a:cubicBezTo>
                      <a:pt x="704" y="98"/>
                      <a:pt x="703" y="101"/>
                      <a:pt x="702" y="105"/>
                    </a:cubicBezTo>
                    <a:cubicBezTo>
                      <a:pt x="700" y="102"/>
                      <a:pt x="698" y="99"/>
                      <a:pt x="696" y="96"/>
                    </a:cubicBezTo>
                    <a:cubicBezTo>
                      <a:pt x="694" y="93"/>
                      <a:pt x="692" y="96"/>
                      <a:pt x="692" y="98"/>
                    </a:cubicBezTo>
                    <a:cubicBezTo>
                      <a:pt x="691" y="109"/>
                      <a:pt x="684" y="120"/>
                      <a:pt x="676" y="128"/>
                    </a:cubicBezTo>
                    <a:cubicBezTo>
                      <a:pt x="674" y="130"/>
                      <a:pt x="676" y="137"/>
                      <a:pt x="679" y="135"/>
                    </a:cubicBezTo>
                    <a:cubicBezTo>
                      <a:pt x="687" y="127"/>
                      <a:pt x="693" y="116"/>
                      <a:pt x="695" y="105"/>
                    </a:cubicBezTo>
                    <a:cubicBezTo>
                      <a:pt x="697" y="109"/>
                      <a:pt x="699" y="112"/>
                      <a:pt x="702" y="115"/>
                    </a:cubicBezTo>
                    <a:cubicBezTo>
                      <a:pt x="703" y="117"/>
                      <a:pt x="705" y="115"/>
                      <a:pt x="705" y="113"/>
                    </a:cubicBezTo>
                    <a:cubicBezTo>
                      <a:pt x="708" y="93"/>
                      <a:pt x="713" y="111"/>
                      <a:pt x="716" y="118"/>
                    </a:cubicBezTo>
                    <a:cubicBezTo>
                      <a:pt x="720" y="129"/>
                      <a:pt x="725" y="140"/>
                      <a:pt x="730" y="151"/>
                    </a:cubicBezTo>
                    <a:cubicBezTo>
                      <a:pt x="731" y="153"/>
                      <a:pt x="733" y="154"/>
                      <a:pt x="734" y="152"/>
                    </a:cubicBezTo>
                    <a:cubicBezTo>
                      <a:pt x="738" y="145"/>
                      <a:pt x="743" y="138"/>
                      <a:pt x="745" y="130"/>
                    </a:cubicBezTo>
                    <a:cubicBezTo>
                      <a:pt x="748" y="121"/>
                      <a:pt x="747" y="111"/>
                      <a:pt x="749" y="101"/>
                    </a:cubicBezTo>
                    <a:cubicBezTo>
                      <a:pt x="751" y="117"/>
                      <a:pt x="756" y="131"/>
                      <a:pt x="766" y="145"/>
                    </a:cubicBezTo>
                    <a:cubicBezTo>
                      <a:pt x="767" y="147"/>
                      <a:pt x="769" y="146"/>
                      <a:pt x="769" y="144"/>
                    </a:cubicBezTo>
                    <a:cubicBezTo>
                      <a:pt x="769" y="141"/>
                      <a:pt x="781" y="116"/>
                      <a:pt x="786" y="127"/>
                    </a:cubicBezTo>
                    <a:cubicBezTo>
                      <a:pt x="787" y="128"/>
                      <a:pt x="788" y="128"/>
                      <a:pt x="789" y="127"/>
                    </a:cubicBezTo>
                    <a:cubicBezTo>
                      <a:pt x="808" y="102"/>
                      <a:pt x="813" y="147"/>
                      <a:pt x="812" y="162"/>
                    </a:cubicBezTo>
                    <a:cubicBezTo>
                      <a:pt x="812" y="163"/>
                      <a:pt x="814" y="169"/>
                      <a:pt x="816" y="165"/>
                    </a:cubicBezTo>
                    <a:cubicBezTo>
                      <a:pt x="819" y="159"/>
                      <a:pt x="823" y="155"/>
                      <a:pt x="828" y="151"/>
                    </a:cubicBezTo>
                    <a:cubicBezTo>
                      <a:pt x="828" y="152"/>
                      <a:pt x="828" y="152"/>
                      <a:pt x="827" y="153"/>
                    </a:cubicBezTo>
                    <a:cubicBezTo>
                      <a:pt x="826" y="154"/>
                      <a:pt x="827" y="160"/>
                      <a:pt x="828" y="160"/>
                    </a:cubicBezTo>
                    <a:cubicBezTo>
                      <a:pt x="828" y="167"/>
                      <a:pt x="828" y="174"/>
                      <a:pt x="827" y="181"/>
                    </a:cubicBezTo>
                    <a:cubicBezTo>
                      <a:pt x="827" y="182"/>
                      <a:pt x="827" y="185"/>
                      <a:pt x="829" y="186"/>
                    </a:cubicBezTo>
                    <a:cubicBezTo>
                      <a:pt x="832" y="187"/>
                      <a:pt x="830" y="192"/>
                      <a:pt x="831" y="195"/>
                    </a:cubicBezTo>
                    <a:cubicBezTo>
                      <a:pt x="831" y="196"/>
                      <a:pt x="832" y="201"/>
                      <a:pt x="834" y="199"/>
                    </a:cubicBezTo>
                    <a:cubicBezTo>
                      <a:pt x="837" y="196"/>
                      <a:pt x="840" y="194"/>
                      <a:pt x="844" y="193"/>
                    </a:cubicBezTo>
                    <a:cubicBezTo>
                      <a:pt x="846" y="200"/>
                      <a:pt x="846" y="206"/>
                      <a:pt x="844" y="213"/>
                    </a:cubicBezTo>
                    <a:cubicBezTo>
                      <a:pt x="842" y="219"/>
                      <a:pt x="840" y="225"/>
                      <a:pt x="839" y="231"/>
                    </a:cubicBezTo>
                    <a:cubicBezTo>
                      <a:pt x="837" y="247"/>
                      <a:pt x="832" y="262"/>
                      <a:pt x="829" y="277"/>
                    </a:cubicBezTo>
                    <a:cubicBezTo>
                      <a:pt x="827" y="280"/>
                      <a:pt x="825" y="284"/>
                      <a:pt x="824" y="288"/>
                    </a:cubicBezTo>
                    <a:cubicBezTo>
                      <a:pt x="823" y="290"/>
                      <a:pt x="824" y="292"/>
                      <a:pt x="826" y="293"/>
                    </a:cubicBezTo>
                    <a:cubicBezTo>
                      <a:pt x="824" y="306"/>
                      <a:pt x="823" y="319"/>
                      <a:pt x="824" y="331"/>
                    </a:cubicBezTo>
                    <a:cubicBezTo>
                      <a:pt x="825" y="346"/>
                      <a:pt x="841" y="356"/>
                      <a:pt x="835" y="372"/>
                    </a:cubicBezTo>
                    <a:cubicBezTo>
                      <a:pt x="835" y="372"/>
                      <a:pt x="835" y="372"/>
                      <a:pt x="835" y="372"/>
                    </a:cubicBezTo>
                    <a:cubicBezTo>
                      <a:pt x="814" y="385"/>
                      <a:pt x="793" y="398"/>
                      <a:pt x="771" y="408"/>
                    </a:cubicBezTo>
                    <a:cubicBezTo>
                      <a:pt x="767" y="411"/>
                      <a:pt x="774" y="411"/>
                      <a:pt x="776" y="410"/>
                    </a:cubicBezTo>
                    <a:cubicBezTo>
                      <a:pt x="797" y="400"/>
                      <a:pt x="816" y="389"/>
                      <a:pt x="836" y="377"/>
                    </a:cubicBezTo>
                    <a:cubicBezTo>
                      <a:pt x="837" y="378"/>
                      <a:pt x="838" y="380"/>
                      <a:pt x="839" y="377"/>
                    </a:cubicBezTo>
                    <a:cubicBezTo>
                      <a:pt x="839" y="376"/>
                      <a:pt x="839" y="375"/>
                      <a:pt x="840" y="374"/>
                    </a:cubicBezTo>
                    <a:cubicBezTo>
                      <a:pt x="888" y="343"/>
                      <a:pt x="934" y="308"/>
                      <a:pt x="982" y="277"/>
                    </a:cubicBezTo>
                    <a:cubicBezTo>
                      <a:pt x="978" y="293"/>
                      <a:pt x="966" y="306"/>
                      <a:pt x="956" y="319"/>
                    </a:cubicBezTo>
                    <a:cubicBezTo>
                      <a:pt x="954" y="322"/>
                      <a:pt x="961" y="320"/>
                      <a:pt x="962" y="320"/>
                    </a:cubicBezTo>
                    <a:cubicBezTo>
                      <a:pt x="969" y="316"/>
                      <a:pt x="977" y="315"/>
                      <a:pt x="985" y="313"/>
                    </a:cubicBezTo>
                    <a:cubicBezTo>
                      <a:pt x="977" y="323"/>
                      <a:pt x="973" y="335"/>
                      <a:pt x="964" y="345"/>
                    </a:cubicBezTo>
                    <a:cubicBezTo>
                      <a:pt x="963" y="346"/>
                      <a:pt x="964" y="347"/>
                      <a:pt x="965" y="347"/>
                    </a:cubicBezTo>
                    <a:cubicBezTo>
                      <a:pt x="969" y="347"/>
                      <a:pt x="982" y="346"/>
                      <a:pt x="978" y="354"/>
                    </a:cubicBezTo>
                    <a:cubicBezTo>
                      <a:pt x="973" y="362"/>
                      <a:pt x="970" y="370"/>
                      <a:pt x="966" y="378"/>
                    </a:cubicBezTo>
                    <a:cubicBezTo>
                      <a:pt x="965" y="380"/>
                      <a:pt x="971" y="379"/>
                      <a:pt x="971" y="378"/>
                    </a:cubicBezTo>
                    <a:cubicBezTo>
                      <a:pt x="979" y="375"/>
                      <a:pt x="983" y="374"/>
                      <a:pt x="975" y="386"/>
                    </a:cubicBezTo>
                    <a:cubicBezTo>
                      <a:pt x="968" y="396"/>
                      <a:pt x="955" y="401"/>
                      <a:pt x="943" y="404"/>
                    </a:cubicBezTo>
                    <a:cubicBezTo>
                      <a:pt x="943" y="404"/>
                      <a:pt x="939" y="405"/>
                      <a:pt x="940" y="406"/>
                    </a:cubicBezTo>
                    <a:cubicBezTo>
                      <a:pt x="944" y="415"/>
                      <a:pt x="947" y="425"/>
                      <a:pt x="952" y="434"/>
                    </a:cubicBezTo>
                    <a:cubicBezTo>
                      <a:pt x="959" y="443"/>
                      <a:pt x="952" y="442"/>
                      <a:pt x="948" y="445"/>
                    </a:cubicBezTo>
                    <a:cubicBezTo>
                      <a:pt x="947" y="446"/>
                      <a:pt x="948" y="447"/>
                      <a:pt x="948" y="447"/>
                    </a:cubicBezTo>
                    <a:cubicBezTo>
                      <a:pt x="962" y="450"/>
                      <a:pt x="966" y="457"/>
                      <a:pt x="974" y="466"/>
                    </a:cubicBezTo>
                    <a:cubicBezTo>
                      <a:pt x="955" y="466"/>
                      <a:pt x="937" y="460"/>
                      <a:pt x="919" y="456"/>
                    </a:cubicBezTo>
                    <a:cubicBezTo>
                      <a:pt x="918" y="455"/>
                      <a:pt x="910" y="457"/>
                      <a:pt x="912" y="459"/>
                    </a:cubicBezTo>
                    <a:cubicBezTo>
                      <a:pt x="921" y="467"/>
                      <a:pt x="931" y="473"/>
                      <a:pt x="942" y="480"/>
                    </a:cubicBezTo>
                    <a:cubicBezTo>
                      <a:pt x="943" y="480"/>
                      <a:pt x="944" y="481"/>
                      <a:pt x="945" y="481"/>
                    </a:cubicBezTo>
                    <a:cubicBezTo>
                      <a:pt x="942" y="482"/>
                      <a:pt x="940" y="485"/>
                      <a:pt x="943" y="486"/>
                    </a:cubicBezTo>
                    <a:cubicBezTo>
                      <a:pt x="948" y="487"/>
                      <a:pt x="952" y="488"/>
                      <a:pt x="957" y="488"/>
                    </a:cubicBezTo>
                    <a:cubicBezTo>
                      <a:pt x="957" y="489"/>
                      <a:pt x="958" y="489"/>
                      <a:pt x="959" y="489"/>
                    </a:cubicBezTo>
                    <a:cubicBezTo>
                      <a:pt x="960" y="490"/>
                      <a:pt x="961" y="491"/>
                      <a:pt x="961" y="492"/>
                    </a:cubicBezTo>
                    <a:cubicBezTo>
                      <a:pt x="960" y="492"/>
                      <a:pt x="959" y="492"/>
                      <a:pt x="959" y="491"/>
                    </a:cubicBezTo>
                    <a:cubicBezTo>
                      <a:pt x="956" y="490"/>
                      <a:pt x="949" y="494"/>
                      <a:pt x="953" y="495"/>
                    </a:cubicBezTo>
                    <a:cubicBezTo>
                      <a:pt x="953" y="495"/>
                      <a:pt x="953" y="495"/>
                      <a:pt x="953" y="496"/>
                    </a:cubicBezTo>
                    <a:cubicBezTo>
                      <a:pt x="949" y="497"/>
                      <a:pt x="945" y="497"/>
                      <a:pt x="943" y="498"/>
                    </a:cubicBezTo>
                    <a:cubicBezTo>
                      <a:pt x="937" y="499"/>
                      <a:pt x="938" y="507"/>
                      <a:pt x="940" y="512"/>
                    </a:cubicBezTo>
                    <a:cubicBezTo>
                      <a:pt x="933" y="513"/>
                      <a:pt x="926" y="513"/>
                      <a:pt x="919" y="513"/>
                    </a:cubicBezTo>
                    <a:cubicBezTo>
                      <a:pt x="918" y="513"/>
                      <a:pt x="914" y="514"/>
                      <a:pt x="914" y="516"/>
                    </a:cubicBezTo>
                    <a:cubicBezTo>
                      <a:pt x="913" y="518"/>
                      <a:pt x="914" y="519"/>
                      <a:pt x="914" y="521"/>
                    </a:cubicBezTo>
                    <a:cubicBezTo>
                      <a:pt x="902" y="520"/>
                      <a:pt x="890" y="521"/>
                      <a:pt x="878" y="519"/>
                    </a:cubicBezTo>
                    <a:cubicBezTo>
                      <a:pt x="877" y="519"/>
                      <a:pt x="874" y="520"/>
                      <a:pt x="873" y="521"/>
                    </a:cubicBezTo>
                    <a:cubicBezTo>
                      <a:pt x="871" y="521"/>
                      <a:pt x="869" y="521"/>
                      <a:pt x="866" y="521"/>
                    </a:cubicBezTo>
                    <a:cubicBezTo>
                      <a:pt x="862" y="521"/>
                      <a:pt x="860" y="518"/>
                      <a:pt x="859" y="514"/>
                    </a:cubicBezTo>
                    <a:cubicBezTo>
                      <a:pt x="870" y="504"/>
                      <a:pt x="878" y="492"/>
                      <a:pt x="887" y="481"/>
                    </a:cubicBezTo>
                    <a:cubicBezTo>
                      <a:pt x="888" y="479"/>
                      <a:pt x="888" y="477"/>
                      <a:pt x="886" y="476"/>
                    </a:cubicBezTo>
                    <a:cubicBezTo>
                      <a:pt x="881" y="475"/>
                      <a:pt x="877" y="475"/>
                      <a:pt x="873" y="474"/>
                    </a:cubicBezTo>
                    <a:cubicBezTo>
                      <a:pt x="876" y="466"/>
                      <a:pt x="878" y="456"/>
                      <a:pt x="881" y="448"/>
                    </a:cubicBezTo>
                    <a:cubicBezTo>
                      <a:pt x="882" y="446"/>
                      <a:pt x="881" y="445"/>
                      <a:pt x="880" y="444"/>
                    </a:cubicBezTo>
                    <a:cubicBezTo>
                      <a:pt x="872" y="442"/>
                      <a:pt x="864" y="441"/>
                      <a:pt x="859" y="433"/>
                    </a:cubicBezTo>
                    <a:cubicBezTo>
                      <a:pt x="858" y="432"/>
                      <a:pt x="855" y="432"/>
                      <a:pt x="854" y="433"/>
                    </a:cubicBezTo>
                    <a:cubicBezTo>
                      <a:pt x="839" y="440"/>
                      <a:pt x="823" y="443"/>
                      <a:pt x="807" y="447"/>
                    </a:cubicBezTo>
                    <a:cubicBezTo>
                      <a:pt x="806" y="444"/>
                      <a:pt x="806" y="440"/>
                      <a:pt x="805" y="436"/>
                    </a:cubicBezTo>
                    <a:cubicBezTo>
                      <a:pt x="805" y="433"/>
                      <a:pt x="800" y="434"/>
                      <a:pt x="799" y="435"/>
                    </a:cubicBezTo>
                    <a:cubicBezTo>
                      <a:pt x="797" y="437"/>
                      <a:pt x="794" y="440"/>
                      <a:pt x="792" y="442"/>
                    </a:cubicBezTo>
                    <a:cubicBezTo>
                      <a:pt x="794" y="433"/>
                      <a:pt x="796" y="425"/>
                      <a:pt x="797" y="417"/>
                    </a:cubicBezTo>
                    <a:cubicBezTo>
                      <a:pt x="798" y="413"/>
                      <a:pt x="792" y="415"/>
                      <a:pt x="790" y="416"/>
                    </a:cubicBezTo>
                    <a:cubicBezTo>
                      <a:pt x="780" y="430"/>
                      <a:pt x="766" y="426"/>
                      <a:pt x="759" y="412"/>
                    </a:cubicBezTo>
                    <a:cubicBezTo>
                      <a:pt x="759" y="411"/>
                      <a:pt x="758" y="411"/>
                      <a:pt x="757" y="411"/>
                    </a:cubicBezTo>
                    <a:cubicBezTo>
                      <a:pt x="749" y="410"/>
                      <a:pt x="749" y="412"/>
                      <a:pt x="746" y="410"/>
                    </a:cubicBezTo>
                    <a:cubicBezTo>
                      <a:pt x="746" y="409"/>
                      <a:pt x="746" y="409"/>
                      <a:pt x="746" y="409"/>
                    </a:cubicBezTo>
                    <a:cubicBezTo>
                      <a:pt x="746" y="397"/>
                      <a:pt x="757" y="388"/>
                      <a:pt x="749" y="376"/>
                    </a:cubicBezTo>
                    <a:cubicBezTo>
                      <a:pt x="749" y="376"/>
                      <a:pt x="748" y="375"/>
                      <a:pt x="747" y="375"/>
                    </a:cubicBezTo>
                    <a:cubicBezTo>
                      <a:pt x="744" y="378"/>
                      <a:pt x="741" y="379"/>
                      <a:pt x="737" y="381"/>
                    </a:cubicBezTo>
                    <a:cubicBezTo>
                      <a:pt x="740" y="377"/>
                      <a:pt x="743" y="375"/>
                      <a:pt x="745" y="372"/>
                    </a:cubicBezTo>
                    <a:cubicBezTo>
                      <a:pt x="748" y="368"/>
                      <a:pt x="750" y="363"/>
                      <a:pt x="751" y="358"/>
                    </a:cubicBezTo>
                    <a:cubicBezTo>
                      <a:pt x="751" y="357"/>
                      <a:pt x="749" y="351"/>
                      <a:pt x="747" y="354"/>
                    </a:cubicBezTo>
                    <a:cubicBezTo>
                      <a:pt x="737" y="364"/>
                      <a:pt x="722" y="361"/>
                      <a:pt x="712" y="370"/>
                    </a:cubicBezTo>
                    <a:cubicBezTo>
                      <a:pt x="714" y="361"/>
                      <a:pt x="715" y="350"/>
                      <a:pt x="706" y="353"/>
                    </a:cubicBezTo>
                    <a:cubicBezTo>
                      <a:pt x="707" y="349"/>
                      <a:pt x="709" y="345"/>
                      <a:pt x="712" y="342"/>
                    </a:cubicBezTo>
                    <a:cubicBezTo>
                      <a:pt x="713" y="340"/>
                      <a:pt x="711" y="333"/>
                      <a:pt x="708" y="336"/>
                    </a:cubicBezTo>
                    <a:cubicBezTo>
                      <a:pt x="696" y="350"/>
                      <a:pt x="679" y="350"/>
                      <a:pt x="669" y="366"/>
                    </a:cubicBezTo>
                    <a:cubicBezTo>
                      <a:pt x="668" y="361"/>
                      <a:pt x="667" y="355"/>
                      <a:pt x="665" y="350"/>
                    </a:cubicBezTo>
                    <a:cubicBezTo>
                      <a:pt x="666" y="350"/>
                      <a:pt x="667" y="348"/>
                      <a:pt x="667" y="346"/>
                    </a:cubicBezTo>
                    <a:cubicBezTo>
                      <a:pt x="667" y="330"/>
                      <a:pt x="667" y="315"/>
                      <a:pt x="665" y="299"/>
                    </a:cubicBezTo>
                    <a:cubicBezTo>
                      <a:pt x="661" y="274"/>
                      <a:pt x="660" y="258"/>
                      <a:pt x="677" y="239"/>
                    </a:cubicBezTo>
                    <a:cubicBezTo>
                      <a:pt x="683" y="233"/>
                      <a:pt x="683" y="225"/>
                      <a:pt x="682" y="217"/>
                    </a:cubicBezTo>
                    <a:cubicBezTo>
                      <a:pt x="681" y="211"/>
                      <a:pt x="675" y="206"/>
                      <a:pt x="672" y="201"/>
                    </a:cubicBezTo>
                    <a:cubicBezTo>
                      <a:pt x="673" y="201"/>
                      <a:pt x="674" y="200"/>
                      <a:pt x="674" y="198"/>
                    </a:cubicBezTo>
                    <a:cubicBezTo>
                      <a:pt x="681" y="181"/>
                      <a:pt x="686" y="198"/>
                      <a:pt x="692" y="207"/>
                    </a:cubicBezTo>
                    <a:cubicBezTo>
                      <a:pt x="694" y="209"/>
                      <a:pt x="697" y="207"/>
                      <a:pt x="697" y="205"/>
                    </a:cubicBezTo>
                    <a:cubicBezTo>
                      <a:pt x="699" y="198"/>
                      <a:pt x="703" y="192"/>
                      <a:pt x="707" y="186"/>
                    </a:cubicBezTo>
                    <a:cubicBezTo>
                      <a:pt x="709" y="189"/>
                      <a:pt x="711" y="191"/>
                      <a:pt x="712" y="194"/>
                    </a:cubicBezTo>
                    <a:cubicBezTo>
                      <a:pt x="714" y="196"/>
                      <a:pt x="717" y="194"/>
                      <a:pt x="717" y="191"/>
                    </a:cubicBezTo>
                    <a:cubicBezTo>
                      <a:pt x="717" y="191"/>
                      <a:pt x="718" y="190"/>
                      <a:pt x="718" y="189"/>
                    </a:cubicBezTo>
                    <a:cubicBezTo>
                      <a:pt x="725" y="201"/>
                      <a:pt x="732" y="211"/>
                      <a:pt x="732" y="227"/>
                    </a:cubicBezTo>
                    <a:cubicBezTo>
                      <a:pt x="732" y="232"/>
                      <a:pt x="738" y="231"/>
                      <a:pt x="738" y="226"/>
                    </a:cubicBezTo>
                    <a:cubicBezTo>
                      <a:pt x="738" y="222"/>
                      <a:pt x="738" y="193"/>
                      <a:pt x="746" y="202"/>
                    </a:cubicBezTo>
                    <a:cubicBezTo>
                      <a:pt x="747" y="203"/>
                      <a:pt x="749" y="204"/>
                      <a:pt x="750" y="202"/>
                    </a:cubicBezTo>
                    <a:cubicBezTo>
                      <a:pt x="751" y="199"/>
                      <a:pt x="752" y="197"/>
                      <a:pt x="754" y="195"/>
                    </a:cubicBezTo>
                    <a:cubicBezTo>
                      <a:pt x="757" y="204"/>
                      <a:pt x="765" y="212"/>
                      <a:pt x="765" y="223"/>
                    </a:cubicBezTo>
                    <a:cubicBezTo>
                      <a:pt x="765" y="227"/>
                      <a:pt x="769" y="228"/>
                      <a:pt x="770" y="223"/>
                    </a:cubicBezTo>
                    <a:cubicBezTo>
                      <a:pt x="772" y="214"/>
                      <a:pt x="780" y="207"/>
                      <a:pt x="786" y="199"/>
                    </a:cubicBezTo>
                    <a:cubicBezTo>
                      <a:pt x="786" y="200"/>
                      <a:pt x="786" y="200"/>
                      <a:pt x="786" y="200"/>
                    </a:cubicBezTo>
                    <a:cubicBezTo>
                      <a:pt x="787" y="202"/>
                      <a:pt x="790" y="202"/>
                      <a:pt x="791" y="200"/>
                    </a:cubicBezTo>
                    <a:cubicBezTo>
                      <a:pt x="791" y="200"/>
                      <a:pt x="791" y="199"/>
                      <a:pt x="791" y="199"/>
                    </a:cubicBezTo>
                    <a:cubicBezTo>
                      <a:pt x="793" y="210"/>
                      <a:pt x="794" y="221"/>
                      <a:pt x="794" y="233"/>
                    </a:cubicBezTo>
                    <a:cubicBezTo>
                      <a:pt x="794" y="235"/>
                      <a:pt x="797" y="239"/>
                      <a:pt x="799" y="235"/>
                    </a:cubicBezTo>
                    <a:cubicBezTo>
                      <a:pt x="804" y="226"/>
                      <a:pt x="812" y="219"/>
                      <a:pt x="818" y="211"/>
                    </a:cubicBezTo>
                    <a:cubicBezTo>
                      <a:pt x="823" y="220"/>
                      <a:pt x="828" y="226"/>
                      <a:pt x="826" y="238"/>
                    </a:cubicBezTo>
                    <a:cubicBezTo>
                      <a:pt x="826" y="243"/>
                      <a:pt x="831" y="245"/>
                      <a:pt x="832" y="240"/>
                    </a:cubicBezTo>
                    <a:cubicBezTo>
                      <a:pt x="834" y="224"/>
                      <a:pt x="827" y="217"/>
                      <a:pt x="821" y="202"/>
                    </a:cubicBezTo>
                    <a:cubicBezTo>
                      <a:pt x="820" y="200"/>
                      <a:pt x="818" y="200"/>
                      <a:pt x="817" y="202"/>
                    </a:cubicBezTo>
                    <a:cubicBezTo>
                      <a:pt x="812" y="209"/>
                      <a:pt x="805" y="215"/>
                      <a:pt x="799" y="223"/>
                    </a:cubicBezTo>
                    <a:cubicBezTo>
                      <a:pt x="799" y="211"/>
                      <a:pt x="798" y="200"/>
                      <a:pt x="795" y="189"/>
                    </a:cubicBezTo>
                    <a:cubicBezTo>
                      <a:pt x="794" y="187"/>
                      <a:pt x="792" y="185"/>
                      <a:pt x="790" y="188"/>
                    </a:cubicBezTo>
                    <a:cubicBezTo>
                      <a:pt x="789" y="189"/>
                      <a:pt x="789" y="190"/>
                      <a:pt x="788" y="191"/>
                    </a:cubicBezTo>
                    <a:cubicBezTo>
                      <a:pt x="788" y="191"/>
                      <a:pt x="788" y="191"/>
                      <a:pt x="788" y="191"/>
                    </a:cubicBezTo>
                    <a:cubicBezTo>
                      <a:pt x="787" y="189"/>
                      <a:pt x="785" y="188"/>
                      <a:pt x="783" y="191"/>
                    </a:cubicBezTo>
                    <a:cubicBezTo>
                      <a:pt x="779" y="199"/>
                      <a:pt x="772" y="205"/>
                      <a:pt x="768" y="213"/>
                    </a:cubicBezTo>
                    <a:cubicBezTo>
                      <a:pt x="765" y="204"/>
                      <a:pt x="758" y="197"/>
                      <a:pt x="758" y="186"/>
                    </a:cubicBezTo>
                    <a:cubicBezTo>
                      <a:pt x="758" y="186"/>
                      <a:pt x="757" y="185"/>
                      <a:pt x="757" y="184"/>
                    </a:cubicBezTo>
                    <a:cubicBezTo>
                      <a:pt x="757" y="184"/>
                      <a:pt x="757" y="183"/>
                      <a:pt x="757" y="182"/>
                    </a:cubicBezTo>
                    <a:cubicBezTo>
                      <a:pt x="757" y="171"/>
                      <a:pt x="752" y="162"/>
                      <a:pt x="748" y="151"/>
                    </a:cubicBezTo>
                    <a:cubicBezTo>
                      <a:pt x="747" y="148"/>
                      <a:pt x="744" y="150"/>
                      <a:pt x="744" y="152"/>
                    </a:cubicBezTo>
                    <a:cubicBezTo>
                      <a:pt x="744" y="158"/>
                      <a:pt x="742" y="163"/>
                      <a:pt x="738" y="166"/>
                    </a:cubicBezTo>
                    <a:cubicBezTo>
                      <a:pt x="734" y="152"/>
                      <a:pt x="713" y="158"/>
                      <a:pt x="702" y="148"/>
                    </a:cubicBezTo>
                    <a:cubicBezTo>
                      <a:pt x="700" y="147"/>
                      <a:pt x="699" y="149"/>
                      <a:pt x="699" y="151"/>
                    </a:cubicBezTo>
                    <a:cubicBezTo>
                      <a:pt x="699" y="150"/>
                      <a:pt x="690" y="165"/>
                      <a:pt x="688" y="169"/>
                    </a:cubicBezTo>
                    <a:cubicBezTo>
                      <a:pt x="686" y="173"/>
                      <a:pt x="683" y="177"/>
                      <a:pt x="681" y="182"/>
                    </a:cubicBezTo>
                    <a:cubicBezTo>
                      <a:pt x="680" y="181"/>
                      <a:pt x="680" y="180"/>
                      <a:pt x="679" y="180"/>
                    </a:cubicBezTo>
                    <a:cubicBezTo>
                      <a:pt x="677" y="178"/>
                      <a:pt x="676" y="180"/>
                      <a:pt x="675" y="181"/>
                    </a:cubicBezTo>
                    <a:cubicBezTo>
                      <a:pt x="673" y="187"/>
                      <a:pt x="672" y="192"/>
                      <a:pt x="667" y="190"/>
                    </a:cubicBezTo>
                    <a:cubicBezTo>
                      <a:pt x="665" y="188"/>
                      <a:pt x="663" y="191"/>
                      <a:pt x="664" y="193"/>
                    </a:cubicBezTo>
                    <a:cubicBezTo>
                      <a:pt x="664" y="202"/>
                      <a:pt x="668" y="206"/>
                      <a:pt x="673" y="213"/>
                    </a:cubicBezTo>
                    <a:cubicBezTo>
                      <a:pt x="683" y="225"/>
                      <a:pt x="662" y="245"/>
                      <a:pt x="658" y="257"/>
                    </a:cubicBezTo>
                    <a:cubicBezTo>
                      <a:pt x="654" y="267"/>
                      <a:pt x="656" y="279"/>
                      <a:pt x="658" y="289"/>
                    </a:cubicBezTo>
                    <a:cubicBezTo>
                      <a:pt x="661" y="307"/>
                      <a:pt x="661" y="324"/>
                      <a:pt x="661" y="342"/>
                    </a:cubicBezTo>
                    <a:cubicBezTo>
                      <a:pt x="661" y="342"/>
                      <a:pt x="661" y="342"/>
                      <a:pt x="661" y="342"/>
                    </a:cubicBezTo>
                    <a:cubicBezTo>
                      <a:pt x="657" y="343"/>
                      <a:pt x="656" y="343"/>
                      <a:pt x="652" y="341"/>
                    </a:cubicBezTo>
                    <a:cubicBezTo>
                      <a:pt x="651" y="340"/>
                      <a:pt x="651" y="341"/>
                      <a:pt x="650" y="341"/>
                    </a:cubicBezTo>
                    <a:cubicBezTo>
                      <a:pt x="647" y="344"/>
                      <a:pt x="645" y="347"/>
                      <a:pt x="643" y="350"/>
                    </a:cubicBezTo>
                    <a:cubicBezTo>
                      <a:pt x="643" y="345"/>
                      <a:pt x="642" y="340"/>
                      <a:pt x="642" y="335"/>
                    </a:cubicBezTo>
                    <a:cubicBezTo>
                      <a:pt x="642" y="333"/>
                      <a:pt x="640" y="328"/>
                      <a:pt x="637" y="331"/>
                    </a:cubicBezTo>
                    <a:cubicBezTo>
                      <a:pt x="633" y="330"/>
                      <a:pt x="629" y="329"/>
                      <a:pt x="624" y="328"/>
                    </a:cubicBezTo>
                    <a:cubicBezTo>
                      <a:pt x="628" y="308"/>
                      <a:pt x="627" y="288"/>
                      <a:pt x="626" y="267"/>
                    </a:cubicBezTo>
                    <a:cubicBezTo>
                      <a:pt x="625" y="250"/>
                      <a:pt x="619" y="230"/>
                      <a:pt x="625" y="214"/>
                    </a:cubicBezTo>
                    <a:cubicBezTo>
                      <a:pt x="628" y="205"/>
                      <a:pt x="633" y="197"/>
                      <a:pt x="636" y="188"/>
                    </a:cubicBezTo>
                    <a:cubicBezTo>
                      <a:pt x="636" y="186"/>
                      <a:pt x="633" y="180"/>
                      <a:pt x="632" y="185"/>
                    </a:cubicBezTo>
                    <a:cubicBezTo>
                      <a:pt x="626" y="202"/>
                      <a:pt x="616" y="215"/>
                      <a:pt x="618" y="235"/>
                    </a:cubicBezTo>
                    <a:cubicBezTo>
                      <a:pt x="622" y="265"/>
                      <a:pt x="626" y="297"/>
                      <a:pt x="620" y="328"/>
                    </a:cubicBezTo>
                    <a:cubicBezTo>
                      <a:pt x="620" y="328"/>
                      <a:pt x="620" y="328"/>
                      <a:pt x="619" y="329"/>
                    </a:cubicBezTo>
                    <a:cubicBezTo>
                      <a:pt x="618" y="331"/>
                      <a:pt x="616" y="334"/>
                      <a:pt x="614" y="336"/>
                    </a:cubicBezTo>
                    <a:cubicBezTo>
                      <a:pt x="611" y="330"/>
                      <a:pt x="607" y="324"/>
                      <a:pt x="603" y="317"/>
                    </a:cubicBezTo>
                    <a:cubicBezTo>
                      <a:pt x="602" y="315"/>
                      <a:pt x="599" y="315"/>
                      <a:pt x="598" y="317"/>
                    </a:cubicBezTo>
                    <a:cubicBezTo>
                      <a:pt x="595" y="327"/>
                      <a:pt x="588" y="332"/>
                      <a:pt x="584" y="339"/>
                    </a:cubicBezTo>
                    <a:cubicBezTo>
                      <a:pt x="582" y="329"/>
                      <a:pt x="578" y="318"/>
                      <a:pt x="575" y="308"/>
                    </a:cubicBezTo>
                    <a:cubicBezTo>
                      <a:pt x="569" y="287"/>
                      <a:pt x="575" y="267"/>
                      <a:pt x="580" y="247"/>
                    </a:cubicBezTo>
                    <a:cubicBezTo>
                      <a:pt x="584" y="231"/>
                      <a:pt x="587" y="215"/>
                      <a:pt x="591" y="200"/>
                    </a:cubicBezTo>
                    <a:cubicBezTo>
                      <a:pt x="595" y="188"/>
                      <a:pt x="603" y="177"/>
                      <a:pt x="608" y="165"/>
                    </a:cubicBezTo>
                    <a:cubicBezTo>
                      <a:pt x="609" y="164"/>
                      <a:pt x="609" y="157"/>
                      <a:pt x="607" y="158"/>
                    </a:cubicBezTo>
                    <a:cubicBezTo>
                      <a:pt x="591" y="161"/>
                      <a:pt x="585" y="169"/>
                      <a:pt x="579" y="183"/>
                    </a:cubicBezTo>
                    <a:cubicBezTo>
                      <a:pt x="579" y="179"/>
                      <a:pt x="579" y="176"/>
                      <a:pt x="579" y="172"/>
                    </a:cubicBezTo>
                    <a:cubicBezTo>
                      <a:pt x="580" y="168"/>
                      <a:pt x="582" y="165"/>
                      <a:pt x="584" y="161"/>
                    </a:cubicBezTo>
                    <a:cubicBezTo>
                      <a:pt x="585" y="158"/>
                      <a:pt x="586" y="156"/>
                      <a:pt x="588" y="153"/>
                    </a:cubicBezTo>
                    <a:cubicBezTo>
                      <a:pt x="589" y="148"/>
                      <a:pt x="589" y="142"/>
                      <a:pt x="588" y="137"/>
                    </a:cubicBezTo>
                    <a:cubicBezTo>
                      <a:pt x="588" y="136"/>
                      <a:pt x="587" y="133"/>
                      <a:pt x="586" y="134"/>
                    </a:cubicBezTo>
                    <a:cubicBezTo>
                      <a:pt x="583" y="136"/>
                      <a:pt x="581" y="138"/>
                      <a:pt x="578" y="139"/>
                    </a:cubicBezTo>
                    <a:cubicBezTo>
                      <a:pt x="579" y="135"/>
                      <a:pt x="580" y="130"/>
                      <a:pt x="580" y="125"/>
                    </a:cubicBezTo>
                    <a:cubicBezTo>
                      <a:pt x="580" y="124"/>
                      <a:pt x="580" y="119"/>
                      <a:pt x="578" y="120"/>
                    </a:cubicBezTo>
                    <a:cubicBezTo>
                      <a:pt x="564" y="124"/>
                      <a:pt x="560" y="133"/>
                      <a:pt x="558" y="145"/>
                    </a:cubicBezTo>
                    <a:cubicBezTo>
                      <a:pt x="558" y="144"/>
                      <a:pt x="558" y="143"/>
                      <a:pt x="558" y="143"/>
                    </a:cubicBezTo>
                    <a:cubicBezTo>
                      <a:pt x="557" y="131"/>
                      <a:pt x="553" y="122"/>
                      <a:pt x="550" y="111"/>
                    </a:cubicBezTo>
                    <a:cubicBezTo>
                      <a:pt x="549" y="111"/>
                      <a:pt x="549" y="110"/>
                      <a:pt x="548" y="110"/>
                    </a:cubicBezTo>
                    <a:cubicBezTo>
                      <a:pt x="542" y="116"/>
                      <a:pt x="541" y="109"/>
                      <a:pt x="534" y="111"/>
                    </a:cubicBezTo>
                    <a:cubicBezTo>
                      <a:pt x="529" y="112"/>
                      <a:pt x="525" y="121"/>
                      <a:pt x="523" y="125"/>
                    </a:cubicBezTo>
                    <a:cubicBezTo>
                      <a:pt x="521" y="131"/>
                      <a:pt x="519" y="137"/>
                      <a:pt x="518" y="144"/>
                    </a:cubicBezTo>
                    <a:cubicBezTo>
                      <a:pt x="512" y="133"/>
                      <a:pt x="501" y="125"/>
                      <a:pt x="501" y="112"/>
                    </a:cubicBezTo>
                    <a:cubicBezTo>
                      <a:pt x="501" y="111"/>
                      <a:pt x="501" y="105"/>
                      <a:pt x="500" y="107"/>
                    </a:cubicBezTo>
                    <a:cubicBezTo>
                      <a:pt x="496" y="113"/>
                      <a:pt x="493" y="110"/>
                      <a:pt x="488" y="104"/>
                    </a:cubicBezTo>
                    <a:cubicBezTo>
                      <a:pt x="488" y="103"/>
                      <a:pt x="487" y="103"/>
                      <a:pt x="487" y="104"/>
                    </a:cubicBezTo>
                    <a:cubicBezTo>
                      <a:pt x="485" y="111"/>
                      <a:pt x="482" y="115"/>
                      <a:pt x="479" y="103"/>
                    </a:cubicBezTo>
                    <a:cubicBezTo>
                      <a:pt x="478" y="99"/>
                      <a:pt x="477" y="101"/>
                      <a:pt x="477" y="104"/>
                    </a:cubicBezTo>
                    <a:cubicBezTo>
                      <a:pt x="477" y="107"/>
                      <a:pt x="476" y="111"/>
                      <a:pt x="475" y="114"/>
                    </a:cubicBezTo>
                    <a:cubicBezTo>
                      <a:pt x="475" y="109"/>
                      <a:pt x="475" y="104"/>
                      <a:pt x="473" y="99"/>
                    </a:cubicBezTo>
                    <a:cubicBezTo>
                      <a:pt x="468" y="85"/>
                      <a:pt x="469" y="78"/>
                      <a:pt x="482" y="70"/>
                    </a:cubicBezTo>
                    <a:close/>
                    <a:moveTo>
                      <a:pt x="685" y="186"/>
                    </a:moveTo>
                    <a:cubicBezTo>
                      <a:pt x="688" y="180"/>
                      <a:pt x="691" y="174"/>
                      <a:pt x="696" y="169"/>
                    </a:cubicBezTo>
                    <a:cubicBezTo>
                      <a:pt x="700" y="166"/>
                      <a:pt x="702" y="162"/>
                      <a:pt x="703" y="157"/>
                    </a:cubicBezTo>
                    <a:cubicBezTo>
                      <a:pt x="706" y="160"/>
                      <a:pt x="710" y="161"/>
                      <a:pt x="714" y="162"/>
                    </a:cubicBezTo>
                    <a:cubicBezTo>
                      <a:pt x="721" y="164"/>
                      <a:pt x="734" y="162"/>
                      <a:pt x="734" y="172"/>
                    </a:cubicBezTo>
                    <a:cubicBezTo>
                      <a:pt x="734" y="173"/>
                      <a:pt x="735" y="177"/>
                      <a:pt x="737" y="176"/>
                    </a:cubicBezTo>
                    <a:cubicBezTo>
                      <a:pt x="742" y="172"/>
                      <a:pt x="745" y="168"/>
                      <a:pt x="747" y="163"/>
                    </a:cubicBezTo>
                    <a:cubicBezTo>
                      <a:pt x="750" y="169"/>
                      <a:pt x="752" y="175"/>
                      <a:pt x="752" y="183"/>
                    </a:cubicBezTo>
                    <a:cubicBezTo>
                      <a:pt x="752" y="183"/>
                      <a:pt x="753" y="184"/>
                      <a:pt x="753" y="184"/>
                    </a:cubicBezTo>
                    <a:cubicBezTo>
                      <a:pt x="750" y="189"/>
                      <a:pt x="749" y="196"/>
                      <a:pt x="744" y="190"/>
                    </a:cubicBezTo>
                    <a:cubicBezTo>
                      <a:pt x="743" y="188"/>
                      <a:pt x="741" y="188"/>
                      <a:pt x="740" y="190"/>
                    </a:cubicBezTo>
                    <a:cubicBezTo>
                      <a:pt x="737" y="196"/>
                      <a:pt x="735" y="202"/>
                      <a:pt x="734" y="208"/>
                    </a:cubicBezTo>
                    <a:cubicBezTo>
                      <a:pt x="730" y="198"/>
                      <a:pt x="725" y="189"/>
                      <a:pt x="719" y="178"/>
                    </a:cubicBezTo>
                    <a:cubicBezTo>
                      <a:pt x="718" y="176"/>
                      <a:pt x="715" y="176"/>
                      <a:pt x="714" y="179"/>
                    </a:cubicBezTo>
                    <a:cubicBezTo>
                      <a:pt x="714" y="181"/>
                      <a:pt x="713" y="182"/>
                      <a:pt x="713" y="183"/>
                    </a:cubicBezTo>
                    <a:cubicBezTo>
                      <a:pt x="712" y="182"/>
                      <a:pt x="710" y="180"/>
                      <a:pt x="709" y="178"/>
                    </a:cubicBezTo>
                    <a:cubicBezTo>
                      <a:pt x="708" y="176"/>
                      <a:pt x="706" y="175"/>
                      <a:pt x="705" y="177"/>
                    </a:cubicBezTo>
                    <a:cubicBezTo>
                      <a:pt x="701" y="184"/>
                      <a:pt x="696" y="190"/>
                      <a:pt x="693" y="197"/>
                    </a:cubicBezTo>
                    <a:cubicBezTo>
                      <a:pt x="691" y="193"/>
                      <a:pt x="688" y="190"/>
                      <a:pt x="685" y="186"/>
                    </a:cubicBezTo>
                    <a:close/>
                    <a:moveTo>
                      <a:pt x="186" y="279"/>
                    </a:moveTo>
                    <a:cubicBezTo>
                      <a:pt x="188" y="280"/>
                      <a:pt x="189" y="282"/>
                      <a:pt x="191" y="283"/>
                    </a:cubicBezTo>
                    <a:cubicBezTo>
                      <a:pt x="197" y="286"/>
                      <a:pt x="195" y="286"/>
                      <a:pt x="187" y="283"/>
                    </a:cubicBezTo>
                    <a:cubicBezTo>
                      <a:pt x="185" y="281"/>
                      <a:pt x="184" y="279"/>
                      <a:pt x="183" y="276"/>
                    </a:cubicBezTo>
                    <a:cubicBezTo>
                      <a:pt x="184" y="277"/>
                      <a:pt x="185" y="278"/>
                      <a:pt x="186" y="279"/>
                    </a:cubicBezTo>
                    <a:close/>
                    <a:moveTo>
                      <a:pt x="231" y="353"/>
                    </a:moveTo>
                    <a:cubicBezTo>
                      <a:pt x="230" y="347"/>
                      <a:pt x="239" y="345"/>
                      <a:pt x="239" y="338"/>
                    </a:cubicBezTo>
                    <a:cubicBezTo>
                      <a:pt x="237" y="326"/>
                      <a:pt x="228" y="316"/>
                      <a:pt x="217" y="309"/>
                    </a:cubicBezTo>
                    <a:cubicBezTo>
                      <a:pt x="220" y="308"/>
                      <a:pt x="222" y="305"/>
                      <a:pt x="222" y="301"/>
                    </a:cubicBezTo>
                    <a:cubicBezTo>
                      <a:pt x="220" y="290"/>
                      <a:pt x="224" y="287"/>
                      <a:pt x="234" y="284"/>
                    </a:cubicBezTo>
                    <a:cubicBezTo>
                      <a:pt x="239" y="282"/>
                      <a:pt x="238" y="271"/>
                      <a:pt x="244" y="269"/>
                    </a:cubicBezTo>
                    <a:cubicBezTo>
                      <a:pt x="256" y="263"/>
                      <a:pt x="275" y="270"/>
                      <a:pt x="285" y="276"/>
                    </a:cubicBezTo>
                    <a:cubicBezTo>
                      <a:pt x="290" y="279"/>
                      <a:pt x="287" y="273"/>
                      <a:pt x="285" y="271"/>
                    </a:cubicBezTo>
                    <a:cubicBezTo>
                      <a:pt x="276" y="266"/>
                      <a:pt x="244" y="253"/>
                      <a:pt x="235" y="264"/>
                    </a:cubicBezTo>
                    <a:cubicBezTo>
                      <a:pt x="232" y="268"/>
                      <a:pt x="233" y="267"/>
                      <a:pt x="231" y="271"/>
                    </a:cubicBezTo>
                    <a:cubicBezTo>
                      <a:pt x="226" y="287"/>
                      <a:pt x="225" y="274"/>
                      <a:pt x="219" y="278"/>
                    </a:cubicBezTo>
                    <a:cubicBezTo>
                      <a:pt x="209" y="286"/>
                      <a:pt x="220" y="299"/>
                      <a:pt x="209" y="306"/>
                    </a:cubicBezTo>
                    <a:cubicBezTo>
                      <a:pt x="207" y="307"/>
                      <a:pt x="211" y="311"/>
                      <a:pt x="212" y="311"/>
                    </a:cubicBezTo>
                    <a:cubicBezTo>
                      <a:pt x="223" y="316"/>
                      <a:pt x="242" y="335"/>
                      <a:pt x="224" y="344"/>
                    </a:cubicBezTo>
                    <a:cubicBezTo>
                      <a:pt x="223" y="345"/>
                      <a:pt x="223" y="345"/>
                      <a:pt x="223" y="346"/>
                    </a:cubicBezTo>
                    <a:cubicBezTo>
                      <a:pt x="221" y="349"/>
                      <a:pt x="218" y="352"/>
                      <a:pt x="216" y="356"/>
                    </a:cubicBezTo>
                    <a:cubicBezTo>
                      <a:pt x="213" y="356"/>
                      <a:pt x="215" y="359"/>
                      <a:pt x="216" y="360"/>
                    </a:cubicBezTo>
                    <a:cubicBezTo>
                      <a:pt x="224" y="368"/>
                      <a:pt x="224" y="378"/>
                      <a:pt x="232" y="383"/>
                    </a:cubicBezTo>
                    <a:cubicBezTo>
                      <a:pt x="231" y="383"/>
                      <a:pt x="231" y="384"/>
                      <a:pt x="230" y="384"/>
                    </a:cubicBezTo>
                    <a:cubicBezTo>
                      <a:pt x="230" y="384"/>
                      <a:pt x="230" y="384"/>
                      <a:pt x="229" y="384"/>
                    </a:cubicBezTo>
                    <a:cubicBezTo>
                      <a:pt x="207" y="382"/>
                      <a:pt x="187" y="365"/>
                      <a:pt x="169" y="352"/>
                    </a:cubicBezTo>
                    <a:cubicBezTo>
                      <a:pt x="172" y="351"/>
                      <a:pt x="175" y="349"/>
                      <a:pt x="178" y="348"/>
                    </a:cubicBezTo>
                    <a:cubicBezTo>
                      <a:pt x="180" y="348"/>
                      <a:pt x="179" y="345"/>
                      <a:pt x="178" y="344"/>
                    </a:cubicBezTo>
                    <a:cubicBezTo>
                      <a:pt x="170" y="334"/>
                      <a:pt x="159" y="328"/>
                      <a:pt x="147" y="323"/>
                    </a:cubicBezTo>
                    <a:cubicBezTo>
                      <a:pt x="150" y="322"/>
                      <a:pt x="153" y="322"/>
                      <a:pt x="155" y="322"/>
                    </a:cubicBezTo>
                    <a:cubicBezTo>
                      <a:pt x="159" y="322"/>
                      <a:pt x="156" y="317"/>
                      <a:pt x="155" y="316"/>
                    </a:cubicBezTo>
                    <a:cubicBezTo>
                      <a:pt x="153" y="314"/>
                      <a:pt x="151" y="313"/>
                      <a:pt x="149" y="311"/>
                    </a:cubicBezTo>
                    <a:cubicBezTo>
                      <a:pt x="153" y="309"/>
                      <a:pt x="157" y="306"/>
                      <a:pt x="162" y="308"/>
                    </a:cubicBezTo>
                    <a:cubicBezTo>
                      <a:pt x="173" y="311"/>
                      <a:pt x="190" y="315"/>
                      <a:pt x="195" y="327"/>
                    </a:cubicBezTo>
                    <a:cubicBezTo>
                      <a:pt x="197" y="330"/>
                      <a:pt x="203" y="331"/>
                      <a:pt x="201" y="326"/>
                    </a:cubicBezTo>
                    <a:cubicBezTo>
                      <a:pt x="200" y="323"/>
                      <a:pt x="198" y="320"/>
                      <a:pt x="195" y="318"/>
                    </a:cubicBezTo>
                    <a:cubicBezTo>
                      <a:pt x="195" y="312"/>
                      <a:pt x="192" y="308"/>
                      <a:pt x="187" y="304"/>
                    </a:cubicBezTo>
                    <a:cubicBezTo>
                      <a:pt x="183" y="301"/>
                      <a:pt x="179" y="300"/>
                      <a:pt x="175" y="298"/>
                    </a:cubicBezTo>
                    <a:cubicBezTo>
                      <a:pt x="171" y="297"/>
                      <a:pt x="152" y="289"/>
                      <a:pt x="163" y="291"/>
                    </a:cubicBezTo>
                    <a:cubicBezTo>
                      <a:pt x="166" y="291"/>
                      <a:pt x="164" y="287"/>
                      <a:pt x="163" y="286"/>
                    </a:cubicBezTo>
                    <a:cubicBezTo>
                      <a:pt x="160" y="284"/>
                      <a:pt x="158" y="281"/>
                      <a:pt x="155" y="279"/>
                    </a:cubicBezTo>
                    <a:cubicBezTo>
                      <a:pt x="159" y="276"/>
                      <a:pt x="158" y="272"/>
                      <a:pt x="155" y="267"/>
                    </a:cubicBezTo>
                    <a:cubicBezTo>
                      <a:pt x="153" y="263"/>
                      <a:pt x="149" y="259"/>
                      <a:pt x="146" y="255"/>
                    </a:cubicBezTo>
                    <a:cubicBezTo>
                      <a:pt x="149" y="258"/>
                      <a:pt x="154" y="263"/>
                      <a:pt x="159" y="265"/>
                    </a:cubicBezTo>
                    <a:cubicBezTo>
                      <a:pt x="166" y="269"/>
                      <a:pt x="174" y="270"/>
                      <a:pt x="178" y="278"/>
                    </a:cubicBezTo>
                    <a:cubicBezTo>
                      <a:pt x="181" y="281"/>
                      <a:pt x="183" y="285"/>
                      <a:pt x="185" y="288"/>
                    </a:cubicBezTo>
                    <a:cubicBezTo>
                      <a:pt x="190" y="294"/>
                      <a:pt x="197" y="295"/>
                      <a:pt x="205" y="294"/>
                    </a:cubicBezTo>
                    <a:cubicBezTo>
                      <a:pt x="206" y="294"/>
                      <a:pt x="205" y="292"/>
                      <a:pt x="205" y="291"/>
                    </a:cubicBezTo>
                    <a:cubicBezTo>
                      <a:pt x="203" y="288"/>
                      <a:pt x="201" y="286"/>
                      <a:pt x="198" y="283"/>
                    </a:cubicBezTo>
                    <a:cubicBezTo>
                      <a:pt x="192" y="278"/>
                      <a:pt x="178" y="269"/>
                      <a:pt x="191" y="264"/>
                    </a:cubicBezTo>
                    <a:cubicBezTo>
                      <a:pt x="192" y="263"/>
                      <a:pt x="191" y="262"/>
                      <a:pt x="191" y="261"/>
                    </a:cubicBezTo>
                    <a:cubicBezTo>
                      <a:pt x="187" y="252"/>
                      <a:pt x="200" y="261"/>
                      <a:pt x="203" y="262"/>
                    </a:cubicBezTo>
                    <a:cubicBezTo>
                      <a:pt x="209" y="265"/>
                      <a:pt x="215" y="269"/>
                      <a:pt x="221" y="272"/>
                    </a:cubicBezTo>
                    <a:cubicBezTo>
                      <a:pt x="225" y="274"/>
                      <a:pt x="223" y="268"/>
                      <a:pt x="220" y="267"/>
                    </a:cubicBezTo>
                    <a:cubicBezTo>
                      <a:pt x="219" y="266"/>
                      <a:pt x="218" y="265"/>
                      <a:pt x="217" y="265"/>
                    </a:cubicBezTo>
                    <a:cubicBezTo>
                      <a:pt x="214" y="249"/>
                      <a:pt x="199" y="233"/>
                      <a:pt x="186" y="222"/>
                    </a:cubicBezTo>
                    <a:cubicBezTo>
                      <a:pt x="190" y="222"/>
                      <a:pt x="194" y="222"/>
                      <a:pt x="198" y="222"/>
                    </a:cubicBezTo>
                    <a:cubicBezTo>
                      <a:pt x="200" y="223"/>
                      <a:pt x="198" y="220"/>
                      <a:pt x="197" y="219"/>
                    </a:cubicBezTo>
                    <a:cubicBezTo>
                      <a:pt x="192" y="211"/>
                      <a:pt x="190" y="210"/>
                      <a:pt x="197" y="210"/>
                    </a:cubicBezTo>
                    <a:cubicBezTo>
                      <a:pt x="198" y="209"/>
                      <a:pt x="198" y="209"/>
                      <a:pt x="198" y="209"/>
                    </a:cubicBezTo>
                    <a:cubicBezTo>
                      <a:pt x="198" y="206"/>
                      <a:pt x="199" y="204"/>
                      <a:pt x="201" y="202"/>
                    </a:cubicBezTo>
                    <a:cubicBezTo>
                      <a:pt x="201" y="201"/>
                      <a:pt x="200" y="199"/>
                      <a:pt x="199" y="199"/>
                    </a:cubicBezTo>
                    <a:cubicBezTo>
                      <a:pt x="198" y="197"/>
                      <a:pt x="197" y="195"/>
                      <a:pt x="195" y="194"/>
                    </a:cubicBezTo>
                    <a:cubicBezTo>
                      <a:pt x="202" y="195"/>
                      <a:pt x="208" y="203"/>
                      <a:pt x="213" y="206"/>
                    </a:cubicBezTo>
                    <a:cubicBezTo>
                      <a:pt x="214" y="207"/>
                      <a:pt x="216" y="207"/>
                      <a:pt x="216" y="206"/>
                    </a:cubicBezTo>
                    <a:cubicBezTo>
                      <a:pt x="215" y="203"/>
                      <a:pt x="215" y="200"/>
                      <a:pt x="214" y="196"/>
                    </a:cubicBezTo>
                    <a:cubicBezTo>
                      <a:pt x="213" y="186"/>
                      <a:pt x="234" y="202"/>
                      <a:pt x="230" y="198"/>
                    </a:cubicBezTo>
                    <a:cubicBezTo>
                      <a:pt x="231" y="199"/>
                      <a:pt x="231" y="199"/>
                      <a:pt x="231" y="199"/>
                    </a:cubicBezTo>
                    <a:cubicBezTo>
                      <a:pt x="235" y="209"/>
                      <a:pt x="240" y="218"/>
                      <a:pt x="246" y="225"/>
                    </a:cubicBezTo>
                    <a:cubicBezTo>
                      <a:pt x="248" y="227"/>
                      <a:pt x="253" y="229"/>
                      <a:pt x="249" y="224"/>
                    </a:cubicBezTo>
                    <a:cubicBezTo>
                      <a:pt x="243" y="217"/>
                      <a:pt x="239" y="207"/>
                      <a:pt x="236" y="198"/>
                    </a:cubicBezTo>
                    <a:cubicBezTo>
                      <a:pt x="232" y="188"/>
                      <a:pt x="226" y="179"/>
                      <a:pt x="239" y="178"/>
                    </a:cubicBezTo>
                    <a:cubicBezTo>
                      <a:pt x="240" y="177"/>
                      <a:pt x="240" y="176"/>
                      <a:pt x="240" y="176"/>
                    </a:cubicBezTo>
                    <a:cubicBezTo>
                      <a:pt x="238" y="174"/>
                      <a:pt x="237" y="172"/>
                      <a:pt x="236" y="171"/>
                    </a:cubicBezTo>
                    <a:cubicBezTo>
                      <a:pt x="237" y="172"/>
                      <a:pt x="238" y="172"/>
                      <a:pt x="239" y="173"/>
                    </a:cubicBezTo>
                    <a:cubicBezTo>
                      <a:pt x="243" y="177"/>
                      <a:pt x="248" y="179"/>
                      <a:pt x="253" y="180"/>
                    </a:cubicBezTo>
                    <a:cubicBezTo>
                      <a:pt x="254" y="180"/>
                      <a:pt x="254" y="180"/>
                      <a:pt x="254" y="179"/>
                    </a:cubicBezTo>
                    <a:cubicBezTo>
                      <a:pt x="252" y="174"/>
                      <a:pt x="255" y="175"/>
                      <a:pt x="258" y="173"/>
                    </a:cubicBezTo>
                    <a:cubicBezTo>
                      <a:pt x="259" y="173"/>
                      <a:pt x="259" y="173"/>
                      <a:pt x="259" y="172"/>
                    </a:cubicBezTo>
                    <a:cubicBezTo>
                      <a:pt x="257" y="168"/>
                      <a:pt x="257" y="168"/>
                      <a:pt x="260" y="168"/>
                    </a:cubicBezTo>
                    <a:cubicBezTo>
                      <a:pt x="260" y="167"/>
                      <a:pt x="261" y="167"/>
                      <a:pt x="261" y="167"/>
                    </a:cubicBezTo>
                    <a:cubicBezTo>
                      <a:pt x="261" y="158"/>
                      <a:pt x="266" y="158"/>
                      <a:pt x="274" y="159"/>
                    </a:cubicBezTo>
                    <a:cubicBezTo>
                      <a:pt x="274" y="159"/>
                      <a:pt x="275" y="159"/>
                      <a:pt x="275" y="158"/>
                    </a:cubicBezTo>
                    <a:cubicBezTo>
                      <a:pt x="275" y="154"/>
                      <a:pt x="274" y="152"/>
                      <a:pt x="272" y="149"/>
                    </a:cubicBezTo>
                    <a:cubicBezTo>
                      <a:pt x="276" y="151"/>
                      <a:pt x="279" y="152"/>
                      <a:pt x="282" y="153"/>
                    </a:cubicBezTo>
                    <a:cubicBezTo>
                      <a:pt x="300" y="160"/>
                      <a:pt x="306" y="175"/>
                      <a:pt x="310" y="192"/>
                    </a:cubicBezTo>
                    <a:cubicBezTo>
                      <a:pt x="310" y="194"/>
                      <a:pt x="317" y="198"/>
                      <a:pt x="316" y="195"/>
                    </a:cubicBezTo>
                    <a:cubicBezTo>
                      <a:pt x="313" y="178"/>
                      <a:pt x="309" y="163"/>
                      <a:pt x="294" y="153"/>
                    </a:cubicBezTo>
                    <a:cubicBezTo>
                      <a:pt x="292" y="151"/>
                      <a:pt x="289" y="150"/>
                      <a:pt x="285" y="149"/>
                    </a:cubicBezTo>
                    <a:cubicBezTo>
                      <a:pt x="284" y="148"/>
                      <a:pt x="263" y="138"/>
                      <a:pt x="267" y="137"/>
                    </a:cubicBezTo>
                    <a:cubicBezTo>
                      <a:pt x="271" y="136"/>
                      <a:pt x="274" y="124"/>
                      <a:pt x="278" y="126"/>
                    </a:cubicBezTo>
                    <a:cubicBezTo>
                      <a:pt x="278" y="127"/>
                      <a:pt x="281" y="128"/>
                      <a:pt x="281" y="126"/>
                    </a:cubicBezTo>
                    <a:cubicBezTo>
                      <a:pt x="285" y="129"/>
                      <a:pt x="288" y="131"/>
                      <a:pt x="293" y="132"/>
                    </a:cubicBezTo>
                    <a:cubicBezTo>
                      <a:pt x="294" y="132"/>
                      <a:pt x="295" y="133"/>
                      <a:pt x="295" y="132"/>
                    </a:cubicBezTo>
                    <a:cubicBezTo>
                      <a:pt x="298" y="122"/>
                      <a:pt x="304" y="134"/>
                      <a:pt x="307" y="138"/>
                    </a:cubicBezTo>
                    <a:cubicBezTo>
                      <a:pt x="308" y="139"/>
                      <a:pt x="313" y="142"/>
                      <a:pt x="313" y="139"/>
                    </a:cubicBezTo>
                    <a:cubicBezTo>
                      <a:pt x="313" y="130"/>
                      <a:pt x="313" y="121"/>
                      <a:pt x="313" y="112"/>
                    </a:cubicBezTo>
                    <a:cubicBezTo>
                      <a:pt x="313" y="103"/>
                      <a:pt x="311" y="102"/>
                      <a:pt x="318" y="102"/>
                    </a:cubicBezTo>
                    <a:cubicBezTo>
                      <a:pt x="320" y="102"/>
                      <a:pt x="322" y="101"/>
                      <a:pt x="323" y="99"/>
                    </a:cubicBezTo>
                    <a:cubicBezTo>
                      <a:pt x="324" y="96"/>
                      <a:pt x="331" y="97"/>
                      <a:pt x="334" y="98"/>
                    </a:cubicBezTo>
                    <a:cubicBezTo>
                      <a:pt x="335" y="98"/>
                      <a:pt x="336" y="96"/>
                      <a:pt x="335" y="95"/>
                    </a:cubicBezTo>
                    <a:cubicBezTo>
                      <a:pt x="333" y="85"/>
                      <a:pt x="319" y="65"/>
                      <a:pt x="345" y="88"/>
                    </a:cubicBezTo>
                    <a:cubicBezTo>
                      <a:pt x="347" y="90"/>
                      <a:pt x="348" y="90"/>
                      <a:pt x="349" y="89"/>
                    </a:cubicBezTo>
                    <a:cubicBezTo>
                      <a:pt x="350" y="89"/>
                      <a:pt x="351" y="89"/>
                      <a:pt x="351" y="86"/>
                    </a:cubicBezTo>
                    <a:cubicBezTo>
                      <a:pt x="351" y="80"/>
                      <a:pt x="351" y="75"/>
                      <a:pt x="349" y="70"/>
                    </a:cubicBezTo>
                    <a:cubicBezTo>
                      <a:pt x="345" y="60"/>
                      <a:pt x="337" y="39"/>
                      <a:pt x="353" y="56"/>
                    </a:cubicBezTo>
                    <a:cubicBezTo>
                      <a:pt x="355" y="58"/>
                      <a:pt x="356" y="54"/>
                      <a:pt x="356" y="52"/>
                    </a:cubicBezTo>
                    <a:cubicBezTo>
                      <a:pt x="356" y="39"/>
                      <a:pt x="356" y="39"/>
                      <a:pt x="356" y="39"/>
                    </a:cubicBezTo>
                    <a:cubicBezTo>
                      <a:pt x="363" y="42"/>
                      <a:pt x="367" y="48"/>
                      <a:pt x="370" y="55"/>
                    </a:cubicBezTo>
                    <a:cubicBezTo>
                      <a:pt x="370" y="57"/>
                      <a:pt x="372" y="58"/>
                      <a:pt x="373" y="57"/>
                    </a:cubicBezTo>
                    <a:cubicBezTo>
                      <a:pt x="377" y="52"/>
                      <a:pt x="379" y="49"/>
                      <a:pt x="381" y="44"/>
                    </a:cubicBezTo>
                    <a:cubicBezTo>
                      <a:pt x="380" y="45"/>
                      <a:pt x="381" y="55"/>
                      <a:pt x="382" y="59"/>
                    </a:cubicBezTo>
                    <a:cubicBezTo>
                      <a:pt x="382" y="66"/>
                      <a:pt x="385" y="71"/>
                      <a:pt x="392" y="72"/>
                    </a:cubicBezTo>
                    <a:cubicBezTo>
                      <a:pt x="394" y="73"/>
                      <a:pt x="394" y="69"/>
                      <a:pt x="394" y="67"/>
                    </a:cubicBezTo>
                    <a:cubicBezTo>
                      <a:pt x="393" y="60"/>
                      <a:pt x="391" y="53"/>
                      <a:pt x="389" y="46"/>
                    </a:cubicBezTo>
                    <a:cubicBezTo>
                      <a:pt x="385" y="31"/>
                      <a:pt x="395" y="24"/>
                      <a:pt x="402" y="16"/>
                    </a:cubicBezTo>
                    <a:cubicBezTo>
                      <a:pt x="403" y="24"/>
                      <a:pt x="405" y="30"/>
                      <a:pt x="410" y="37"/>
                    </a:cubicBezTo>
                    <a:cubicBezTo>
                      <a:pt x="411" y="38"/>
                      <a:pt x="412" y="39"/>
                      <a:pt x="413" y="38"/>
                    </a:cubicBezTo>
                    <a:cubicBezTo>
                      <a:pt x="418" y="32"/>
                      <a:pt x="424" y="27"/>
                      <a:pt x="427" y="21"/>
                    </a:cubicBezTo>
                    <a:cubicBezTo>
                      <a:pt x="428" y="22"/>
                      <a:pt x="428" y="23"/>
                      <a:pt x="430" y="22"/>
                    </a:cubicBezTo>
                    <a:cubicBezTo>
                      <a:pt x="439" y="17"/>
                      <a:pt x="438" y="6"/>
                      <a:pt x="445" y="18"/>
                    </a:cubicBezTo>
                    <a:cubicBezTo>
                      <a:pt x="445" y="19"/>
                      <a:pt x="446" y="19"/>
                      <a:pt x="447" y="19"/>
                    </a:cubicBezTo>
                    <a:cubicBezTo>
                      <a:pt x="450" y="18"/>
                      <a:pt x="453" y="16"/>
                      <a:pt x="456" y="15"/>
                    </a:cubicBezTo>
                    <a:cubicBezTo>
                      <a:pt x="454" y="41"/>
                      <a:pt x="442" y="67"/>
                      <a:pt x="466" y="86"/>
                    </a:cubicBezTo>
                    <a:cubicBezTo>
                      <a:pt x="466" y="86"/>
                      <a:pt x="466" y="86"/>
                      <a:pt x="467" y="86"/>
                    </a:cubicBezTo>
                    <a:cubicBezTo>
                      <a:pt x="468" y="95"/>
                      <a:pt x="473" y="104"/>
                      <a:pt x="472" y="118"/>
                    </a:cubicBezTo>
                    <a:cubicBezTo>
                      <a:pt x="472" y="119"/>
                      <a:pt x="472" y="120"/>
                      <a:pt x="473" y="121"/>
                    </a:cubicBezTo>
                    <a:cubicBezTo>
                      <a:pt x="472" y="124"/>
                      <a:pt x="471" y="127"/>
                      <a:pt x="470" y="130"/>
                    </a:cubicBezTo>
                    <a:cubicBezTo>
                      <a:pt x="470" y="130"/>
                      <a:pt x="470" y="130"/>
                      <a:pt x="470" y="129"/>
                    </a:cubicBezTo>
                    <a:cubicBezTo>
                      <a:pt x="467" y="116"/>
                      <a:pt x="454" y="108"/>
                      <a:pt x="450" y="96"/>
                    </a:cubicBezTo>
                    <a:cubicBezTo>
                      <a:pt x="450" y="95"/>
                      <a:pt x="450" y="94"/>
                      <a:pt x="449" y="95"/>
                    </a:cubicBezTo>
                    <a:cubicBezTo>
                      <a:pt x="445" y="100"/>
                      <a:pt x="445" y="102"/>
                      <a:pt x="441" y="96"/>
                    </a:cubicBezTo>
                    <a:cubicBezTo>
                      <a:pt x="440" y="95"/>
                      <a:pt x="440" y="98"/>
                      <a:pt x="440" y="99"/>
                    </a:cubicBezTo>
                    <a:cubicBezTo>
                      <a:pt x="440" y="101"/>
                      <a:pt x="441" y="111"/>
                      <a:pt x="436" y="111"/>
                    </a:cubicBezTo>
                    <a:cubicBezTo>
                      <a:pt x="434" y="111"/>
                      <a:pt x="435" y="118"/>
                      <a:pt x="436" y="119"/>
                    </a:cubicBezTo>
                    <a:cubicBezTo>
                      <a:pt x="441" y="130"/>
                      <a:pt x="440" y="140"/>
                      <a:pt x="439" y="152"/>
                    </a:cubicBezTo>
                    <a:cubicBezTo>
                      <a:pt x="438" y="152"/>
                      <a:pt x="437" y="152"/>
                      <a:pt x="436" y="152"/>
                    </a:cubicBezTo>
                    <a:cubicBezTo>
                      <a:pt x="429" y="148"/>
                      <a:pt x="426" y="142"/>
                      <a:pt x="425" y="134"/>
                    </a:cubicBezTo>
                    <a:cubicBezTo>
                      <a:pt x="425" y="133"/>
                      <a:pt x="424" y="128"/>
                      <a:pt x="423" y="129"/>
                    </a:cubicBezTo>
                    <a:cubicBezTo>
                      <a:pt x="414" y="138"/>
                      <a:pt x="410" y="132"/>
                      <a:pt x="402" y="124"/>
                    </a:cubicBezTo>
                    <a:cubicBezTo>
                      <a:pt x="402" y="124"/>
                      <a:pt x="402" y="124"/>
                      <a:pt x="402" y="124"/>
                    </a:cubicBezTo>
                    <a:cubicBezTo>
                      <a:pt x="395" y="130"/>
                      <a:pt x="390" y="129"/>
                      <a:pt x="384" y="126"/>
                    </a:cubicBezTo>
                    <a:cubicBezTo>
                      <a:pt x="384" y="126"/>
                      <a:pt x="384" y="125"/>
                      <a:pt x="384" y="125"/>
                    </a:cubicBezTo>
                    <a:cubicBezTo>
                      <a:pt x="382" y="112"/>
                      <a:pt x="382" y="102"/>
                      <a:pt x="389" y="89"/>
                    </a:cubicBezTo>
                    <a:cubicBezTo>
                      <a:pt x="390" y="87"/>
                      <a:pt x="389" y="81"/>
                      <a:pt x="386" y="83"/>
                    </a:cubicBezTo>
                    <a:cubicBezTo>
                      <a:pt x="380" y="86"/>
                      <a:pt x="380" y="86"/>
                      <a:pt x="375" y="90"/>
                    </a:cubicBezTo>
                    <a:cubicBezTo>
                      <a:pt x="367" y="95"/>
                      <a:pt x="360" y="115"/>
                      <a:pt x="360" y="85"/>
                    </a:cubicBezTo>
                    <a:cubicBezTo>
                      <a:pt x="360" y="80"/>
                      <a:pt x="355" y="80"/>
                      <a:pt x="355" y="85"/>
                    </a:cubicBezTo>
                    <a:cubicBezTo>
                      <a:pt x="353" y="89"/>
                      <a:pt x="352" y="92"/>
                      <a:pt x="350" y="96"/>
                    </a:cubicBezTo>
                    <a:cubicBezTo>
                      <a:pt x="348" y="93"/>
                      <a:pt x="345" y="94"/>
                      <a:pt x="345" y="97"/>
                    </a:cubicBezTo>
                    <a:cubicBezTo>
                      <a:pt x="345" y="106"/>
                      <a:pt x="340" y="113"/>
                      <a:pt x="339" y="122"/>
                    </a:cubicBezTo>
                    <a:cubicBezTo>
                      <a:pt x="338" y="129"/>
                      <a:pt x="341" y="138"/>
                      <a:pt x="343" y="145"/>
                    </a:cubicBezTo>
                    <a:cubicBezTo>
                      <a:pt x="346" y="156"/>
                      <a:pt x="351" y="182"/>
                      <a:pt x="346" y="193"/>
                    </a:cubicBezTo>
                    <a:cubicBezTo>
                      <a:pt x="345" y="194"/>
                      <a:pt x="345" y="195"/>
                      <a:pt x="346" y="196"/>
                    </a:cubicBezTo>
                    <a:cubicBezTo>
                      <a:pt x="342" y="196"/>
                      <a:pt x="338" y="197"/>
                      <a:pt x="334" y="197"/>
                    </a:cubicBezTo>
                    <a:cubicBezTo>
                      <a:pt x="332" y="197"/>
                      <a:pt x="336" y="202"/>
                      <a:pt x="337" y="202"/>
                    </a:cubicBezTo>
                    <a:cubicBezTo>
                      <a:pt x="356" y="214"/>
                      <a:pt x="343" y="213"/>
                      <a:pt x="334" y="213"/>
                    </a:cubicBezTo>
                    <a:cubicBezTo>
                      <a:pt x="333" y="213"/>
                      <a:pt x="334" y="215"/>
                      <a:pt x="334" y="215"/>
                    </a:cubicBezTo>
                    <a:cubicBezTo>
                      <a:pt x="341" y="225"/>
                      <a:pt x="347" y="234"/>
                      <a:pt x="354" y="243"/>
                    </a:cubicBezTo>
                    <a:cubicBezTo>
                      <a:pt x="347" y="235"/>
                      <a:pt x="339" y="226"/>
                      <a:pt x="334" y="216"/>
                    </a:cubicBezTo>
                    <a:cubicBezTo>
                      <a:pt x="332" y="212"/>
                      <a:pt x="330" y="209"/>
                      <a:pt x="328" y="206"/>
                    </a:cubicBezTo>
                    <a:cubicBezTo>
                      <a:pt x="318" y="188"/>
                      <a:pt x="328" y="164"/>
                      <a:pt x="313" y="147"/>
                    </a:cubicBezTo>
                    <a:cubicBezTo>
                      <a:pt x="309" y="143"/>
                      <a:pt x="306" y="147"/>
                      <a:pt x="309" y="150"/>
                    </a:cubicBezTo>
                    <a:cubicBezTo>
                      <a:pt x="318" y="160"/>
                      <a:pt x="316" y="176"/>
                      <a:pt x="317" y="188"/>
                    </a:cubicBezTo>
                    <a:cubicBezTo>
                      <a:pt x="317" y="192"/>
                      <a:pt x="318" y="196"/>
                      <a:pt x="319" y="200"/>
                    </a:cubicBezTo>
                    <a:cubicBezTo>
                      <a:pt x="316" y="199"/>
                      <a:pt x="312" y="198"/>
                      <a:pt x="307" y="199"/>
                    </a:cubicBezTo>
                    <a:cubicBezTo>
                      <a:pt x="307" y="199"/>
                      <a:pt x="307" y="199"/>
                      <a:pt x="306" y="200"/>
                    </a:cubicBezTo>
                    <a:cubicBezTo>
                      <a:pt x="305" y="208"/>
                      <a:pt x="300" y="208"/>
                      <a:pt x="292" y="207"/>
                    </a:cubicBezTo>
                    <a:cubicBezTo>
                      <a:pt x="292" y="207"/>
                      <a:pt x="291" y="207"/>
                      <a:pt x="291" y="208"/>
                    </a:cubicBezTo>
                    <a:cubicBezTo>
                      <a:pt x="289" y="218"/>
                      <a:pt x="278" y="215"/>
                      <a:pt x="270" y="218"/>
                    </a:cubicBezTo>
                    <a:cubicBezTo>
                      <a:pt x="268" y="218"/>
                      <a:pt x="272" y="223"/>
                      <a:pt x="273" y="223"/>
                    </a:cubicBezTo>
                    <a:cubicBezTo>
                      <a:pt x="286" y="230"/>
                      <a:pt x="273" y="235"/>
                      <a:pt x="264" y="236"/>
                    </a:cubicBezTo>
                    <a:cubicBezTo>
                      <a:pt x="261" y="236"/>
                      <a:pt x="263" y="239"/>
                      <a:pt x="264" y="240"/>
                    </a:cubicBezTo>
                    <a:cubicBezTo>
                      <a:pt x="272" y="247"/>
                      <a:pt x="274" y="259"/>
                      <a:pt x="281" y="266"/>
                    </a:cubicBezTo>
                    <a:cubicBezTo>
                      <a:pt x="292" y="276"/>
                      <a:pt x="304" y="283"/>
                      <a:pt x="316" y="291"/>
                    </a:cubicBezTo>
                    <a:cubicBezTo>
                      <a:pt x="293" y="302"/>
                      <a:pt x="300" y="369"/>
                      <a:pt x="272" y="375"/>
                    </a:cubicBezTo>
                    <a:cubicBezTo>
                      <a:pt x="269" y="375"/>
                      <a:pt x="274" y="382"/>
                      <a:pt x="277" y="381"/>
                    </a:cubicBezTo>
                    <a:cubicBezTo>
                      <a:pt x="308" y="374"/>
                      <a:pt x="298" y="291"/>
                      <a:pt x="329" y="296"/>
                    </a:cubicBezTo>
                    <a:cubicBezTo>
                      <a:pt x="333" y="296"/>
                      <a:pt x="328" y="290"/>
                      <a:pt x="326" y="290"/>
                    </a:cubicBezTo>
                    <a:cubicBezTo>
                      <a:pt x="324" y="289"/>
                      <a:pt x="322" y="289"/>
                      <a:pt x="320" y="290"/>
                    </a:cubicBezTo>
                    <a:cubicBezTo>
                      <a:pt x="320" y="289"/>
                      <a:pt x="320" y="289"/>
                      <a:pt x="319" y="289"/>
                    </a:cubicBezTo>
                    <a:cubicBezTo>
                      <a:pt x="307" y="280"/>
                      <a:pt x="291" y="273"/>
                      <a:pt x="282" y="261"/>
                    </a:cubicBezTo>
                    <a:cubicBezTo>
                      <a:pt x="277" y="254"/>
                      <a:pt x="275" y="248"/>
                      <a:pt x="271" y="241"/>
                    </a:cubicBezTo>
                    <a:cubicBezTo>
                      <a:pt x="274" y="241"/>
                      <a:pt x="277" y="241"/>
                      <a:pt x="281" y="241"/>
                    </a:cubicBezTo>
                    <a:cubicBezTo>
                      <a:pt x="281" y="241"/>
                      <a:pt x="282" y="241"/>
                      <a:pt x="282" y="240"/>
                    </a:cubicBezTo>
                    <a:cubicBezTo>
                      <a:pt x="283" y="237"/>
                      <a:pt x="285" y="234"/>
                      <a:pt x="286" y="230"/>
                    </a:cubicBezTo>
                    <a:cubicBezTo>
                      <a:pt x="287" y="229"/>
                      <a:pt x="284" y="227"/>
                      <a:pt x="283" y="226"/>
                    </a:cubicBezTo>
                    <a:cubicBezTo>
                      <a:pt x="282" y="225"/>
                      <a:pt x="280" y="224"/>
                      <a:pt x="279" y="223"/>
                    </a:cubicBezTo>
                    <a:cubicBezTo>
                      <a:pt x="284" y="222"/>
                      <a:pt x="289" y="222"/>
                      <a:pt x="294" y="220"/>
                    </a:cubicBezTo>
                    <a:cubicBezTo>
                      <a:pt x="301" y="216"/>
                      <a:pt x="300" y="213"/>
                      <a:pt x="310" y="214"/>
                    </a:cubicBezTo>
                    <a:cubicBezTo>
                      <a:pt x="311" y="214"/>
                      <a:pt x="311" y="214"/>
                      <a:pt x="311" y="214"/>
                    </a:cubicBezTo>
                    <a:cubicBezTo>
                      <a:pt x="311" y="206"/>
                      <a:pt x="315" y="205"/>
                      <a:pt x="324" y="209"/>
                    </a:cubicBezTo>
                    <a:cubicBezTo>
                      <a:pt x="324" y="210"/>
                      <a:pt x="324" y="210"/>
                      <a:pt x="324" y="211"/>
                    </a:cubicBezTo>
                    <a:cubicBezTo>
                      <a:pt x="325" y="212"/>
                      <a:pt x="327" y="213"/>
                      <a:pt x="328" y="213"/>
                    </a:cubicBezTo>
                    <a:cubicBezTo>
                      <a:pt x="329" y="216"/>
                      <a:pt x="331" y="219"/>
                      <a:pt x="332" y="221"/>
                    </a:cubicBezTo>
                    <a:cubicBezTo>
                      <a:pt x="333" y="224"/>
                      <a:pt x="335" y="227"/>
                      <a:pt x="337" y="230"/>
                    </a:cubicBezTo>
                    <a:cubicBezTo>
                      <a:pt x="349" y="245"/>
                      <a:pt x="364" y="257"/>
                      <a:pt x="370" y="276"/>
                    </a:cubicBezTo>
                    <a:cubicBezTo>
                      <a:pt x="359" y="277"/>
                      <a:pt x="347" y="279"/>
                      <a:pt x="337" y="280"/>
                    </a:cubicBezTo>
                    <a:cubicBezTo>
                      <a:pt x="334" y="280"/>
                      <a:pt x="334" y="283"/>
                      <a:pt x="336" y="284"/>
                    </a:cubicBezTo>
                    <a:cubicBezTo>
                      <a:pt x="339" y="288"/>
                      <a:pt x="342" y="292"/>
                      <a:pt x="346" y="295"/>
                    </a:cubicBezTo>
                    <a:cubicBezTo>
                      <a:pt x="328" y="298"/>
                      <a:pt x="336" y="322"/>
                      <a:pt x="353" y="329"/>
                    </a:cubicBezTo>
                    <a:cubicBezTo>
                      <a:pt x="349" y="335"/>
                      <a:pt x="349" y="340"/>
                      <a:pt x="353" y="346"/>
                    </a:cubicBezTo>
                    <a:cubicBezTo>
                      <a:pt x="350" y="348"/>
                      <a:pt x="349" y="350"/>
                      <a:pt x="345" y="353"/>
                    </a:cubicBezTo>
                    <a:cubicBezTo>
                      <a:pt x="342" y="354"/>
                      <a:pt x="344" y="357"/>
                      <a:pt x="346" y="359"/>
                    </a:cubicBezTo>
                    <a:cubicBezTo>
                      <a:pt x="353" y="363"/>
                      <a:pt x="360" y="367"/>
                      <a:pt x="366" y="373"/>
                    </a:cubicBezTo>
                    <a:cubicBezTo>
                      <a:pt x="363" y="374"/>
                      <a:pt x="359" y="374"/>
                      <a:pt x="356" y="374"/>
                    </a:cubicBezTo>
                    <a:cubicBezTo>
                      <a:pt x="351" y="375"/>
                      <a:pt x="356" y="381"/>
                      <a:pt x="358" y="381"/>
                    </a:cubicBezTo>
                    <a:cubicBezTo>
                      <a:pt x="366" y="383"/>
                      <a:pt x="384" y="384"/>
                      <a:pt x="387" y="392"/>
                    </a:cubicBezTo>
                    <a:cubicBezTo>
                      <a:pt x="388" y="394"/>
                      <a:pt x="390" y="396"/>
                      <a:pt x="392" y="395"/>
                    </a:cubicBezTo>
                    <a:cubicBezTo>
                      <a:pt x="402" y="393"/>
                      <a:pt x="413" y="395"/>
                      <a:pt x="423" y="392"/>
                    </a:cubicBezTo>
                    <a:cubicBezTo>
                      <a:pt x="431" y="389"/>
                      <a:pt x="433" y="376"/>
                      <a:pt x="435" y="369"/>
                    </a:cubicBezTo>
                    <a:cubicBezTo>
                      <a:pt x="435" y="369"/>
                      <a:pt x="436" y="369"/>
                      <a:pt x="437" y="369"/>
                    </a:cubicBezTo>
                    <a:cubicBezTo>
                      <a:pt x="437" y="369"/>
                      <a:pt x="437" y="369"/>
                      <a:pt x="437" y="368"/>
                    </a:cubicBezTo>
                    <a:cubicBezTo>
                      <a:pt x="438" y="363"/>
                      <a:pt x="440" y="352"/>
                      <a:pt x="448" y="354"/>
                    </a:cubicBezTo>
                    <a:cubicBezTo>
                      <a:pt x="449" y="354"/>
                      <a:pt x="448" y="353"/>
                      <a:pt x="448" y="352"/>
                    </a:cubicBezTo>
                    <a:cubicBezTo>
                      <a:pt x="447" y="351"/>
                      <a:pt x="445" y="349"/>
                      <a:pt x="444" y="348"/>
                    </a:cubicBezTo>
                    <a:cubicBezTo>
                      <a:pt x="439" y="347"/>
                      <a:pt x="435" y="350"/>
                      <a:pt x="433" y="355"/>
                    </a:cubicBezTo>
                    <a:cubicBezTo>
                      <a:pt x="432" y="357"/>
                      <a:pt x="432" y="360"/>
                      <a:pt x="431" y="362"/>
                    </a:cubicBezTo>
                    <a:cubicBezTo>
                      <a:pt x="431" y="362"/>
                      <a:pt x="431" y="362"/>
                      <a:pt x="431" y="363"/>
                    </a:cubicBezTo>
                    <a:cubicBezTo>
                      <a:pt x="430" y="362"/>
                      <a:pt x="429" y="362"/>
                      <a:pt x="428" y="364"/>
                    </a:cubicBezTo>
                    <a:cubicBezTo>
                      <a:pt x="428" y="364"/>
                      <a:pt x="428" y="364"/>
                      <a:pt x="428" y="364"/>
                    </a:cubicBezTo>
                    <a:cubicBezTo>
                      <a:pt x="425" y="364"/>
                      <a:pt x="421" y="364"/>
                      <a:pt x="420" y="364"/>
                    </a:cubicBezTo>
                    <a:cubicBezTo>
                      <a:pt x="419" y="364"/>
                      <a:pt x="421" y="367"/>
                      <a:pt x="421" y="367"/>
                    </a:cubicBezTo>
                    <a:cubicBezTo>
                      <a:pt x="422" y="368"/>
                      <a:pt x="424" y="369"/>
                      <a:pt x="425" y="369"/>
                    </a:cubicBezTo>
                    <a:cubicBezTo>
                      <a:pt x="426" y="370"/>
                      <a:pt x="426" y="370"/>
                      <a:pt x="426" y="370"/>
                    </a:cubicBezTo>
                    <a:cubicBezTo>
                      <a:pt x="423" y="380"/>
                      <a:pt x="419" y="387"/>
                      <a:pt x="405" y="387"/>
                    </a:cubicBezTo>
                    <a:cubicBezTo>
                      <a:pt x="401" y="387"/>
                      <a:pt x="393" y="389"/>
                      <a:pt x="391" y="387"/>
                    </a:cubicBezTo>
                    <a:cubicBezTo>
                      <a:pt x="386" y="382"/>
                      <a:pt x="381" y="380"/>
                      <a:pt x="375" y="378"/>
                    </a:cubicBezTo>
                    <a:cubicBezTo>
                      <a:pt x="376" y="377"/>
                      <a:pt x="375" y="375"/>
                      <a:pt x="374" y="373"/>
                    </a:cubicBezTo>
                    <a:cubicBezTo>
                      <a:pt x="368" y="366"/>
                      <a:pt x="361" y="361"/>
                      <a:pt x="353" y="356"/>
                    </a:cubicBezTo>
                    <a:cubicBezTo>
                      <a:pt x="356" y="354"/>
                      <a:pt x="358" y="352"/>
                      <a:pt x="361" y="351"/>
                    </a:cubicBezTo>
                    <a:cubicBezTo>
                      <a:pt x="363" y="350"/>
                      <a:pt x="362" y="347"/>
                      <a:pt x="360" y="346"/>
                    </a:cubicBezTo>
                    <a:cubicBezTo>
                      <a:pt x="356" y="340"/>
                      <a:pt x="356" y="334"/>
                      <a:pt x="362" y="329"/>
                    </a:cubicBezTo>
                    <a:cubicBezTo>
                      <a:pt x="365" y="326"/>
                      <a:pt x="361" y="323"/>
                      <a:pt x="358" y="323"/>
                    </a:cubicBezTo>
                    <a:cubicBezTo>
                      <a:pt x="339" y="323"/>
                      <a:pt x="336" y="299"/>
                      <a:pt x="356" y="301"/>
                    </a:cubicBezTo>
                    <a:cubicBezTo>
                      <a:pt x="360" y="302"/>
                      <a:pt x="358" y="297"/>
                      <a:pt x="356" y="295"/>
                    </a:cubicBezTo>
                    <a:cubicBezTo>
                      <a:pt x="352" y="293"/>
                      <a:pt x="349" y="289"/>
                      <a:pt x="345" y="286"/>
                    </a:cubicBezTo>
                    <a:cubicBezTo>
                      <a:pt x="364" y="284"/>
                      <a:pt x="387" y="278"/>
                      <a:pt x="405" y="284"/>
                    </a:cubicBezTo>
                    <a:cubicBezTo>
                      <a:pt x="410" y="286"/>
                      <a:pt x="409" y="279"/>
                      <a:pt x="405" y="278"/>
                    </a:cubicBezTo>
                    <a:cubicBezTo>
                      <a:pt x="399" y="276"/>
                      <a:pt x="393" y="275"/>
                      <a:pt x="387" y="275"/>
                    </a:cubicBezTo>
                    <a:cubicBezTo>
                      <a:pt x="387" y="275"/>
                      <a:pt x="386" y="275"/>
                      <a:pt x="386" y="275"/>
                    </a:cubicBezTo>
                    <a:cubicBezTo>
                      <a:pt x="374" y="265"/>
                      <a:pt x="365" y="253"/>
                      <a:pt x="356" y="240"/>
                    </a:cubicBezTo>
                    <a:cubicBezTo>
                      <a:pt x="352" y="235"/>
                      <a:pt x="348" y="230"/>
                      <a:pt x="344" y="224"/>
                    </a:cubicBezTo>
                    <a:cubicBezTo>
                      <a:pt x="338" y="216"/>
                      <a:pt x="348" y="219"/>
                      <a:pt x="354" y="219"/>
                    </a:cubicBezTo>
                    <a:cubicBezTo>
                      <a:pt x="355" y="219"/>
                      <a:pt x="354" y="217"/>
                      <a:pt x="354" y="216"/>
                    </a:cubicBezTo>
                    <a:cubicBezTo>
                      <a:pt x="350" y="211"/>
                      <a:pt x="347" y="206"/>
                      <a:pt x="342" y="203"/>
                    </a:cubicBezTo>
                    <a:cubicBezTo>
                      <a:pt x="361" y="201"/>
                      <a:pt x="380" y="192"/>
                      <a:pt x="398" y="198"/>
                    </a:cubicBezTo>
                    <a:cubicBezTo>
                      <a:pt x="398" y="201"/>
                      <a:pt x="399" y="203"/>
                      <a:pt x="399" y="206"/>
                    </a:cubicBezTo>
                    <a:cubicBezTo>
                      <a:pt x="400" y="211"/>
                      <a:pt x="402" y="206"/>
                      <a:pt x="401" y="203"/>
                    </a:cubicBezTo>
                    <a:cubicBezTo>
                      <a:pt x="401" y="202"/>
                      <a:pt x="401" y="201"/>
                      <a:pt x="401" y="200"/>
                    </a:cubicBezTo>
                    <a:cubicBezTo>
                      <a:pt x="401" y="200"/>
                      <a:pt x="402" y="200"/>
                      <a:pt x="403" y="201"/>
                    </a:cubicBezTo>
                    <a:cubicBezTo>
                      <a:pt x="406" y="202"/>
                      <a:pt x="402" y="196"/>
                      <a:pt x="400" y="195"/>
                    </a:cubicBezTo>
                    <a:cubicBezTo>
                      <a:pt x="400" y="195"/>
                      <a:pt x="400" y="195"/>
                      <a:pt x="400" y="195"/>
                    </a:cubicBezTo>
                    <a:cubicBezTo>
                      <a:pt x="394" y="176"/>
                      <a:pt x="379" y="163"/>
                      <a:pt x="371" y="146"/>
                    </a:cubicBezTo>
                    <a:cubicBezTo>
                      <a:pt x="376" y="148"/>
                      <a:pt x="381" y="150"/>
                      <a:pt x="386" y="152"/>
                    </a:cubicBezTo>
                    <a:cubicBezTo>
                      <a:pt x="386" y="152"/>
                      <a:pt x="386" y="152"/>
                      <a:pt x="386" y="152"/>
                    </a:cubicBezTo>
                    <a:cubicBezTo>
                      <a:pt x="386" y="152"/>
                      <a:pt x="386" y="152"/>
                      <a:pt x="386" y="152"/>
                    </a:cubicBezTo>
                    <a:cubicBezTo>
                      <a:pt x="386" y="152"/>
                      <a:pt x="386" y="153"/>
                      <a:pt x="386" y="153"/>
                    </a:cubicBezTo>
                    <a:cubicBezTo>
                      <a:pt x="387" y="153"/>
                      <a:pt x="388" y="146"/>
                      <a:pt x="386" y="145"/>
                    </a:cubicBezTo>
                    <a:cubicBezTo>
                      <a:pt x="379" y="133"/>
                      <a:pt x="378" y="130"/>
                      <a:pt x="386" y="135"/>
                    </a:cubicBezTo>
                    <a:cubicBezTo>
                      <a:pt x="387" y="136"/>
                      <a:pt x="389" y="136"/>
                      <a:pt x="390" y="137"/>
                    </a:cubicBezTo>
                    <a:cubicBezTo>
                      <a:pt x="403" y="140"/>
                      <a:pt x="402" y="129"/>
                      <a:pt x="414" y="145"/>
                    </a:cubicBezTo>
                    <a:cubicBezTo>
                      <a:pt x="414" y="145"/>
                      <a:pt x="414" y="145"/>
                      <a:pt x="415" y="145"/>
                    </a:cubicBezTo>
                    <a:cubicBezTo>
                      <a:pt x="417" y="143"/>
                      <a:pt x="420" y="140"/>
                      <a:pt x="423" y="138"/>
                    </a:cubicBezTo>
                    <a:cubicBezTo>
                      <a:pt x="424" y="149"/>
                      <a:pt x="430" y="156"/>
                      <a:pt x="440" y="163"/>
                    </a:cubicBezTo>
                    <a:cubicBezTo>
                      <a:pt x="441" y="164"/>
                      <a:pt x="441" y="161"/>
                      <a:pt x="441" y="160"/>
                    </a:cubicBezTo>
                    <a:cubicBezTo>
                      <a:pt x="441" y="146"/>
                      <a:pt x="443" y="133"/>
                      <a:pt x="439" y="119"/>
                    </a:cubicBezTo>
                    <a:cubicBezTo>
                      <a:pt x="440" y="119"/>
                      <a:pt x="440" y="119"/>
                      <a:pt x="440" y="119"/>
                    </a:cubicBezTo>
                    <a:cubicBezTo>
                      <a:pt x="441" y="119"/>
                      <a:pt x="441" y="117"/>
                      <a:pt x="441" y="116"/>
                    </a:cubicBezTo>
                    <a:cubicBezTo>
                      <a:pt x="441" y="108"/>
                      <a:pt x="441" y="102"/>
                      <a:pt x="444" y="109"/>
                    </a:cubicBezTo>
                    <a:cubicBezTo>
                      <a:pt x="444" y="110"/>
                      <a:pt x="444" y="111"/>
                      <a:pt x="445" y="110"/>
                    </a:cubicBezTo>
                    <a:cubicBezTo>
                      <a:pt x="449" y="104"/>
                      <a:pt x="450" y="105"/>
                      <a:pt x="453" y="111"/>
                    </a:cubicBezTo>
                    <a:cubicBezTo>
                      <a:pt x="458" y="120"/>
                      <a:pt x="469" y="126"/>
                      <a:pt x="468" y="138"/>
                    </a:cubicBezTo>
                    <a:cubicBezTo>
                      <a:pt x="468" y="139"/>
                      <a:pt x="469" y="147"/>
                      <a:pt x="470" y="143"/>
                    </a:cubicBezTo>
                    <a:cubicBezTo>
                      <a:pt x="472" y="133"/>
                      <a:pt x="477" y="124"/>
                      <a:pt x="479" y="114"/>
                    </a:cubicBezTo>
                    <a:cubicBezTo>
                      <a:pt x="480" y="110"/>
                      <a:pt x="482" y="118"/>
                      <a:pt x="484" y="121"/>
                    </a:cubicBezTo>
                    <a:cubicBezTo>
                      <a:pt x="485" y="122"/>
                      <a:pt x="485" y="121"/>
                      <a:pt x="485" y="121"/>
                    </a:cubicBezTo>
                    <a:cubicBezTo>
                      <a:pt x="489" y="109"/>
                      <a:pt x="491" y="116"/>
                      <a:pt x="496" y="120"/>
                    </a:cubicBezTo>
                    <a:cubicBezTo>
                      <a:pt x="497" y="121"/>
                      <a:pt x="497" y="120"/>
                      <a:pt x="497" y="120"/>
                    </a:cubicBezTo>
                    <a:cubicBezTo>
                      <a:pt x="498" y="119"/>
                      <a:pt x="499" y="118"/>
                      <a:pt x="499" y="117"/>
                    </a:cubicBezTo>
                    <a:cubicBezTo>
                      <a:pt x="500" y="120"/>
                      <a:pt x="500" y="124"/>
                      <a:pt x="502" y="128"/>
                    </a:cubicBezTo>
                    <a:cubicBezTo>
                      <a:pt x="503" y="131"/>
                      <a:pt x="505" y="134"/>
                      <a:pt x="507" y="136"/>
                    </a:cubicBezTo>
                    <a:cubicBezTo>
                      <a:pt x="512" y="142"/>
                      <a:pt x="515" y="148"/>
                      <a:pt x="517" y="155"/>
                    </a:cubicBezTo>
                    <a:cubicBezTo>
                      <a:pt x="516" y="168"/>
                      <a:pt x="517" y="182"/>
                      <a:pt x="517" y="194"/>
                    </a:cubicBezTo>
                    <a:cubicBezTo>
                      <a:pt x="517" y="197"/>
                      <a:pt x="519" y="202"/>
                      <a:pt x="519" y="196"/>
                    </a:cubicBezTo>
                    <a:cubicBezTo>
                      <a:pt x="520" y="181"/>
                      <a:pt x="523" y="167"/>
                      <a:pt x="521" y="151"/>
                    </a:cubicBezTo>
                    <a:cubicBezTo>
                      <a:pt x="521" y="151"/>
                      <a:pt x="520" y="151"/>
                      <a:pt x="520" y="150"/>
                    </a:cubicBezTo>
                    <a:cubicBezTo>
                      <a:pt x="522" y="140"/>
                      <a:pt x="530" y="106"/>
                      <a:pt x="543" y="123"/>
                    </a:cubicBezTo>
                    <a:cubicBezTo>
                      <a:pt x="543" y="124"/>
                      <a:pt x="544" y="124"/>
                      <a:pt x="544" y="124"/>
                    </a:cubicBezTo>
                    <a:cubicBezTo>
                      <a:pt x="548" y="118"/>
                      <a:pt x="550" y="122"/>
                      <a:pt x="552" y="128"/>
                    </a:cubicBezTo>
                    <a:cubicBezTo>
                      <a:pt x="556" y="140"/>
                      <a:pt x="555" y="152"/>
                      <a:pt x="551" y="164"/>
                    </a:cubicBezTo>
                    <a:cubicBezTo>
                      <a:pt x="548" y="174"/>
                      <a:pt x="547" y="183"/>
                      <a:pt x="546" y="192"/>
                    </a:cubicBezTo>
                    <a:cubicBezTo>
                      <a:pt x="546" y="193"/>
                      <a:pt x="546" y="193"/>
                      <a:pt x="546" y="194"/>
                    </a:cubicBezTo>
                    <a:cubicBezTo>
                      <a:pt x="543" y="202"/>
                      <a:pt x="540" y="209"/>
                      <a:pt x="538" y="218"/>
                    </a:cubicBezTo>
                    <a:cubicBezTo>
                      <a:pt x="535" y="235"/>
                      <a:pt x="534" y="252"/>
                      <a:pt x="534" y="270"/>
                    </a:cubicBezTo>
                    <a:cubicBezTo>
                      <a:pt x="534" y="275"/>
                      <a:pt x="537" y="275"/>
                      <a:pt x="537" y="270"/>
                    </a:cubicBezTo>
                    <a:cubicBezTo>
                      <a:pt x="537" y="252"/>
                      <a:pt x="538" y="234"/>
                      <a:pt x="543" y="216"/>
                    </a:cubicBezTo>
                    <a:cubicBezTo>
                      <a:pt x="547" y="203"/>
                      <a:pt x="553" y="191"/>
                      <a:pt x="557" y="178"/>
                    </a:cubicBezTo>
                    <a:cubicBezTo>
                      <a:pt x="562" y="161"/>
                      <a:pt x="556" y="136"/>
                      <a:pt x="576" y="129"/>
                    </a:cubicBezTo>
                    <a:cubicBezTo>
                      <a:pt x="576" y="134"/>
                      <a:pt x="574" y="139"/>
                      <a:pt x="572" y="143"/>
                    </a:cubicBezTo>
                    <a:cubicBezTo>
                      <a:pt x="572" y="144"/>
                      <a:pt x="572" y="151"/>
                      <a:pt x="574" y="150"/>
                    </a:cubicBezTo>
                    <a:cubicBezTo>
                      <a:pt x="577" y="148"/>
                      <a:pt x="580" y="147"/>
                      <a:pt x="583" y="145"/>
                    </a:cubicBezTo>
                    <a:cubicBezTo>
                      <a:pt x="584" y="150"/>
                      <a:pt x="583" y="154"/>
                      <a:pt x="580" y="158"/>
                    </a:cubicBezTo>
                    <a:cubicBezTo>
                      <a:pt x="578" y="162"/>
                      <a:pt x="575" y="166"/>
                      <a:pt x="574" y="171"/>
                    </a:cubicBezTo>
                    <a:cubicBezTo>
                      <a:pt x="573" y="179"/>
                      <a:pt x="574" y="186"/>
                      <a:pt x="577" y="193"/>
                    </a:cubicBezTo>
                    <a:cubicBezTo>
                      <a:pt x="578" y="195"/>
                      <a:pt x="579" y="195"/>
                      <a:pt x="580" y="193"/>
                    </a:cubicBezTo>
                    <a:cubicBezTo>
                      <a:pt x="585" y="180"/>
                      <a:pt x="590" y="172"/>
                      <a:pt x="602" y="167"/>
                    </a:cubicBezTo>
                    <a:cubicBezTo>
                      <a:pt x="596" y="179"/>
                      <a:pt x="589" y="189"/>
                      <a:pt x="587" y="201"/>
                    </a:cubicBezTo>
                    <a:cubicBezTo>
                      <a:pt x="582" y="222"/>
                      <a:pt x="578" y="242"/>
                      <a:pt x="572" y="262"/>
                    </a:cubicBezTo>
                    <a:cubicBezTo>
                      <a:pt x="564" y="292"/>
                      <a:pt x="575" y="313"/>
                      <a:pt x="581" y="342"/>
                    </a:cubicBezTo>
                    <a:cubicBezTo>
                      <a:pt x="581" y="343"/>
                      <a:pt x="581" y="344"/>
                      <a:pt x="581" y="344"/>
                    </a:cubicBezTo>
                    <a:cubicBezTo>
                      <a:pt x="581" y="345"/>
                      <a:pt x="581" y="346"/>
                      <a:pt x="580" y="348"/>
                    </a:cubicBezTo>
                    <a:cubicBezTo>
                      <a:pt x="580" y="348"/>
                      <a:pt x="580" y="348"/>
                      <a:pt x="580" y="348"/>
                    </a:cubicBezTo>
                    <a:cubicBezTo>
                      <a:pt x="574" y="336"/>
                      <a:pt x="569" y="326"/>
                      <a:pt x="571" y="311"/>
                    </a:cubicBezTo>
                    <a:cubicBezTo>
                      <a:pt x="571" y="310"/>
                      <a:pt x="570" y="305"/>
                      <a:pt x="567" y="307"/>
                    </a:cubicBezTo>
                    <a:cubicBezTo>
                      <a:pt x="563" y="309"/>
                      <a:pt x="561" y="311"/>
                      <a:pt x="557" y="308"/>
                    </a:cubicBezTo>
                    <a:cubicBezTo>
                      <a:pt x="556" y="306"/>
                      <a:pt x="554" y="308"/>
                      <a:pt x="554" y="309"/>
                    </a:cubicBezTo>
                    <a:cubicBezTo>
                      <a:pt x="554" y="310"/>
                      <a:pt x="554" y="310"/>
                      <a:pt x="553" y="310"/>
                    </a:cubicBezTo>
                    <a:cubicBezTo>
                      <a:pt x="553" y="310"/>
                      <a:pt x="553" y="309"/>
                      <a:pt x="553" y="309"/>
                    </a:cubicBezTo>
                    <a:cubicBezTo>
                      <a:pt x="551" y="303"/>
                      <a:pt x="548" y="297"/>
                      <a:pt x="547" y="290"/>
                    </a:cubicBezTo>
                    <a:cubicBezTo>
                      <a:pt x="547" y="289"/>
                      <a:pt x="546" y="286"/>
                      <a:pt x="545" y="288"/>
                    </a:cubicBezTo>
                    <a:cubicBezTo>
                      <a:pt x="543" y="292"/>
                      <a:pt x="539" y="295"/>
                      <a:pt x="535" y="297"/>
                    </a:cubicBezTo>
                    <a:cubicBezTo>
                      <a:pt x="535" y="296"/>
                      <a:pt x="535" y="294"/>
                      <a:pt x="534" y="293"/>
                    </a:cubicBezTo>
                    <a:cubicBezTo>
                      <a:pt x="534" y="291"/>
                      <a:pt x="531" y="288"/>
                      <a:pt x="529" y="291"/>
                    </a:cubicBezTo>
                    <a:cubicBezTo>
                      <a:pt x="528" y="294"/>
                      <a:pt x="527" y="296"/>
                      <a:pt x="526" y="299"/>
                    </a:cubicBezTo>
                    <a:cubicBezTo>
                      <a:pt x="526" y="298"/>
                      <a:pt x="525" y="298"/>
                      <a:pt x="525" y="297"/>
                    </a:cubicBezTo>
                    <a:cubicBezTo>
                      <a:pt x="522" y="295"/>
                      <a:pt x="518" y="293"/>
                      <a:pt x="515" y="291"/>
                    </a:cubicBezTo>
                    <a:cubicBezTo>
                      <a:pt x="514" y="291"/>
                      <a:pt x="514" y="293"/>
                      <a:pt x="514" y="293"/>
                    </a:cubicBezTo>
                    <a:cubicBezTo>
                      <a:pt x="513" y="297"/>
                      <a:pt x="512" y="300"/>
                      <a:pt x="512" y="303"/>
                    </a:cubicBezTo>
                    <a:cubicBezTo>
                      <a:pt x="504" y="295"/>
                      <a:pt x="498" y="286"/>
                      <a:pt x="491" y="278"/>
                    </a:cubicBezTo>
                    <a:cubicBezTo>
                      <a:pt x="490" y="278"/>
                      <a:pt x="490" y="278"/>
                      <a:pt x="490" y="278"/>
                    </a:cubicBezTo>
                    <a:cubicBezTo>
                      <a:pt x="483" y="283"/>
                      <a:pt x="482" y="290"/>
                      <a:pt x="484" y="297"/>
                    </a:cubicBezTo>
                    <a:cubicBezTo>
                      <a:pt x="480" y="294"/>
                      <a:pt x="476" y="290"/>
                      <a:pt x="471" y="291"/>
                    </a:cubicBezTo>
                    <a:cubicBezTo>
                      <a:pt x="467" y="291"/>
                      <a:pt x="468" y="299"/>
                      <a:pt x="468" y="303"/>
                    </a:cubicBezTo>
                    <a:cubicBezTo>
                      <a:pt x="463" y="305"/>
                      <a:pt x="462" y="304"/>
                      <a:pt x="457" y="301"/>
                    </a:cubicBezTo>
                    <a:cubicBezTo>
                      <a:pt x="455" y="300"/>
                      <a:pt x="454" y="303"/>
                      <a:pt x="454" y="304"/>
                    </a:cubicBezTo>
                    <a:cubicBezTo>
                      <a:pt x="453" y="313"/>
                      <a:pt x="454" y="320"/>
                      <a:pt x="456" y="327"/>
                    </a:cubicBezTo>
                    <a:cubicBezTo>
                      <a:pt x="453" y="321"/>
                      <a:pt x="450" y="315"/>
                      <a:pt x="449" y="307"/>
                    </a:cubicBezTo>
                    <a:cubicBezTo>
                      <a:pt x="448" y="304"/>
                      <a:pt x="445" y="304"/>
                      <a:pt x="444" y="307"/>
                    </a:cubicBezTo>
                    <a:cubicBezTo>
                      <a:pt x="442" y="311"/>
                      <a:pt x="441" y="321"/>
                      <a:pt x="434" y="316"/>
                    </a:cubicBezTo>
                    <a:cubicBezTo>
                      <a:pt x="431" y="315"/>
                      <a:pt x="430" y="318"/>
                      <a:pt x="430" y="321"/>
                    </a:cubicBezTo>
                    <a:cubicBezTo>
                      <a:pt x="430" y="322"/>
                      <a:pt x="430" y="322"/>
                      <a:pt x="430" y="323"/>
                    </a:cubicBezTo>
                    <a:cubicBezTo>
                      <a:pt x="434" y="338"/>
                      <a:pt x="443" y="347"/>
                      <a:pt x="454" y="357"/>
                    </a:cubicBezTo>
                    <a:cubicBezTo>
                      <a:pt x="472" y="373"/>
                      <a:pt x="483" y="394"/>
                      <a:pt x="496" y="415"/>
                    </a:cubicBezTo>
                    <a:cubicBezTo>
                      <a:pt x="502" y="425"/>
                      <a:pt x="509" y="432"/>
                      <a:pt x="520" y="437"/>
                    </a:cubicBezTo>
                    <a:cubicBezTo>
                      <a:pt x="530" y="442"/>
                      <a:pt x="548" y="447"/>
                      <a:pt x="558" y="456"/>
                    </a:cubicBezTo>
                    <a:cubicBezTo>
                      <a:pt x="558" y="458"/>
                      <a:pt x="558" y="461"/>
                      <a:pt x="560" y="462"/>
                    </a:cubicBezTo>
                    <a:cubicBezTo>
                      <a:pt x="561" y="462"/>
                      <a:pt x="562" y="463"/>
                      <a:pt x="564" y="463"/>
                    </a:cubicBezTo>
                    <a:cubicBezTo>
                      <a:pt x="564" y="464"/>
                      <a:pt x="565" y="465"/>
                      <a:pt x="565" y="466"/>
                    </a:cubicBezTo>
                    <a:cubicBezTo>
                      <a:pt x="566" y="471"/>
                      <a:pt x="571" y="469"/>
                      <a:pt x="570" y="465"/>
                    </a:cubicBezTo>
                    <a:cubicBezTo>
                      <a:pt x="583" y="467"/>
                      <a:pt x="595" y="466"/>
                      <a:pt x="609" y="464"/>
                    </a:cubicBezTo>
                    <a:cubicBezTo>
                      <a:pt x="623" y="461"/>
                      <a:pt x="649" y="452"/>
                      <a:pt x="658" y="468"/>
                    </a:cubicBezTo>
                    <a:cubicBezTo>
                      <a:pt x="659" y="469"/>
                      <a:pt x="660" y="468"/>
                      <a:pt x="660" y="466"/>
                    </a:cubicBezTo>
                    <a:cubicBezTo>
                      <a:pt x="660" y="467"/>
                      <a:pt x="661" y="468"/>
                      <a:pt x="662" y="469"/>
                    </a:cubicBezTo>
                    <a:cubicBezTo>
                      <a:pt x="666" y="476"/>
                      <a:pt x="668" y="484"/>
                      <a:pt x="673" y="491"/>
                    </a:cubicBezTo>
                    <a:cubicBezTo>
                      <a:pt x="678" y="501"/>
                      <a:pt x="685" y="509"/>
                      <a:pt x="690" y="520"/>
                    </a:cubicBezTo>
                    <a:cubicBezTo>
                      <a:pt x="690" y="522"/>
                      <a:pt x="691" y="521"/>
                      <a:pt x="691" y="520"/>
                    </a:cubicBezTo>
                    <a:cubicBezTo>
                      <a:pt x="691" y="521"/>
                      <a:pt x="692" y="522"/>
                      <a:pt x="692" y="521"/>
                    </a:cubicBezTo>
                    <a:cubicBezTo>
                      <a:pt x="694" y="519"/>
                      <a:pt x="696" y="518"/>
                      <a:pt x="699" y="517"/>
                    </a:cubicBezTo>
                    <a:cubicBezTo>
                      <a:pt x="699" y="517"/>
                      <a:pt x="699" y="518"/>
                      <a:pt x="699" y="518"/>
                    </a:cubicBezTo>
                    <a:cubicBezTo>
                      <a:pt x="706" y="524"/>
                      <a:pt x="706" y="532"/>
                      <a:pt x="709" y="540"/>
                    </a:cubicBezTo>
                    <a:cubicBezTo>
                      <a:pt x="695" y="541"/>
                      <a:pt x="668" y="546"/>
                      <a:pt x="666" y="529"/>
                    </a:cubicBezTo>
                    <a:cubicBezTo>
                      <a:pt x="666" y="528"/>
                      <a:pt x="664" y="526"/>
                      <a:pt x="663" y="527"/>
                    </a:cubicBezTo>
                    <a:cubicBezTo>
                      <a:pt x="652" y="533"/>
                      <a:pt x="647" y="518"/>
                      <a:pt x="646" y="510"/>
                    </a:cubicBezTo>
                    <a:cubicBezTo>
                      <a:pt x="645" y="508"/>
                      <a:pt x="643" y="506"/>
                      <a:pt x="642" y="508"/>
                    </a:cubicBezTo>
                    <a:cubicBezTo>
                      <a:pt x="636" y="519"/>
                      <a:pt x="630" y="530"/>
                      <a:pt x="617" y="529"/>
                    </a:cubicBezTo>
                    <a:cubicBezTo>
                      <a:pt x="618" y="526"/>
                      <a:pt x="618" y="523"/>
                      <a:pt x="618" y="520"/>
                    </a:cubicBezTo>
                    <a:cubicBezTo>
                      <a:pt x="619" y="518"/>
                      <a:pt x="617" y="514"/>
                      <a:pt x="615" y="516"/>
                    </a:cubicBezTo>
                    <a:cubicBezTo>
                      <a:pt x="612" y="518"/>
                      <a:pt x="609" y="520"/>
                      <a:pt x="606" y="522"/>
                    </a:cubicBezTo>
                    <a:cubicBezTo>
                      <a:pt x="605" y="519"/>
                      <a:pt x="605" y="517"/>
                      <a:pt x="605" y="514"/>
                    </a:cubicBezTo>
                    <a:cubicBezTo>
                      <a:pt x="605" y="513"/>
                      <a:pt x="604" y="509"/>
                      <a:pt x="602" y="510"/>
                    </a:cubicBezTo>
                    <a:cubicBezTo>
                      <a:pt x="578" y="530"/>
                      <a:pt x="556" y="512"/>
                      <a:pt x="535" y="496"/>
                    </a:cubicBezTo>
                    <a:cubicBezTo>
                      <a:pt x="529" y="491"/>
                      <a:pt x="522" y="486"/>
                      <a:pt x="514" y="482"/>
                    </a:cubicBezTo>
                    <a:cubicBezTo>
                      <a:pt x="502" y="476"/>
                      <a:pt x="489" y="485"/>
                      <a:pt x="481" y="470"/>
                    </a:cubicBezTo>
                    <a:cubicBezTo>
                      <a:pt x="479" y="466"/>
                      <a:pt x="477" y="473"/>
                      <a:pt x="478" y="475"/>
                    </a:cubicBezTo>
                    <a:cubicBezTo>
                      <a:pt x="480" y="478"/>
                      <a:pt x="481" y="480"/>
                      <a:pt x="483" y="482"/>
                    </a:cubicBezTo>
                    <a:cubicBezTo>
                      <a:pt x="478" y="485"/>
                      <a:pt x="472" y="486"/>
                      <a:pt x="467" y="489"/>
                    </a:cubicBezTo>
                    <a:cubicBezTo>
                      <a:pt x="466" y="489"/>
                      <a:pt x="466" y="490"/>
                      <a:pt x="466" y="492"/>
                    </a:cubicBezTo>
                    <a:cubicBezTo>
                      <a:pt x="466" y="491"/>
                      <a:pt x="465" y="490"/>
                      <a:pt x="464" y="489"/>
                    </a:cubicBezTo>
                    <a:cubicBezTo>
                      <a:pt x="463" y="488"/>
                      <a:pt x="459" y="486"/>
                      <a:pt x="458" y="488"/>
                    </a:cubicBezTo>
                    <a:cubicBezTo>
                      <a:pt x="457" y="492"/>
                      <a:pt x="456" y="495"/>
                      <a:pt x="456" y="499"/>
                    </a:cubicBezTo>
                    <a:cubicBezTo>
                      <a:pt x="450" y="494"/>
                      <a:pt x="450" y="486"/>
                      <a:pt x="450" y="479"/>
                    </a:cubicBezTo>
                    <a:cubicBezTo>
                      <a:pt x="450" y="477"/>
                      <a:pt x="447" y="474"/>
                      <a:pt x="445" y="474"/>
                    </a:cubicBezTo>
                    <a:cubicBezTo>
                      <a:pt x="440" y="475"/>
                      <a:pt x="436" y="476"/>
                      <a:pt x="432" y="475"/>
                    </a:cubicBezTo>
                    <a:cubicBezTo>
                      <a:pt x="429" y="468"/>
                      <a:pt x="422" y="463"/>
                      <a:pt x="415" y="459"/>
                    </a:cubicBezTo>
                    <a:cubicBezTo>
                      <a:pt x="404" y="451"/>
                      <a:pt x="414" y="450"/>
                      <a:pt x="417" y="448"/>
                    </a:cubicBezTo>
                    <a:cubicBezTo>
                      <a:pt x="419" y="447"/>
                      <a:pt x="420" y="444"/>
                      <a:pt x="420" y="443"/>
                    </a:cubicBezTo>
                    <a:cubicBezTo>
                      <a:pt x="420" y="436"/>
                      <a:pt x="414" y="434"/>
                      <a:pt x="423" y="432"/>
                    </a:cubicBezTo>
                    <a:cubicBezTo>
                      <a:pt x="424" y="432"/>
                      <a:pt x="424" y="432"/>
                      <a:pt x="424" y="432"/>
                    </a:cubicBezTo>
                    <a:cubicBezTo>
                      <a:pt x="425" y="428"/>
                      <a:pt x="424" y="425"/>
                      <a:pt x="423" y="422"/>
                    </a:cubicBezTo>
                    <a:cubicBezTo>
                      <a:pt x="424" y="422"/>
                      <a:pt x="425" y="422"/>
                      <a:pt x="425" y="422"/>
                    </a:cubicBezTo>
                    <a:cubicBezTo>
                      <a:pt x="427" y="422"/>
                      <a:pt x="428" y="420"/>
                      <a:pt x="428" y="419"/>
                    </a:cubicBezTo>
                    <a:cubicBezTo>
                      <a:pt x="432" y="424"/>
                      <a:pt x="435" y="429"/>
                      <a:pt x="438" y="434"/>
                    </a:cubicBezTo>
                    <a:cubicBezTo>
                      <a:pt x="438" y="435"/>
                      <a:pt x="441" y="439"/>
                      <a:pt x="442" y="439"/>
                    </a:cubicBezTo>
                    <a:cubicBezTo>
                      <a:pt x="443" y="440"/>
                      <a:pt x="443" y="440"/>
                      <a:pt x="444" y="440"/>
                    </a:cubicBezTo>
                    <a:cubicBezTo>
                      <a:pt x="441" y="441"/>
                      <a:pt x="438" y="442"/>
                      <a:pt x="435" y="442"/>
                    </a:cubicBezTo>
                    <a:cubicBezTo>
                      <a:pt x="434" y="442"/>
                      <a:pt x="434" y="443"/>
                      <a:pt x="434" y="444"/>
                    </a:cubicBezTo>
                    <a:cubicBezTo>
                      <a:pt x="434" y="449"/>
                      <a:pt x="436" y="454"/>
                      <a:pt x="439" y="459"/>
                    </a:cubicBezTo>
                    <a:cubicBezTo>
                      <a:pt x="442" y="464"/>
                      <a:pt x="446" y="469"/>
                      <a:pt x="448" y="474"/>
                    </a:cubicBezTo>
                    <a:cubicBezTo>
                      <a:pt x="449" y="477"/>
                      <a:pt x="456" y="480"/>
                      <a:pt x="455" y="476"/>
                    </a:cubicBezTo>
                    <a:cubicBezTo>
                      <a:pt x="451" y="466"/>
                      <a:pt x="443" y="459"/>
                      <a:pt x="441" y="448"/>
                    </a:cubicBezTo>
                    <a:cubicBezTo>
                      <a:pt x="445" y="448"/>
                      <a:pt x="449" y="446"/>
                      <a:pt x="453" y="444"/>
                    </a:cubicBezTo>
                    <a:cubicBezTo>
                      <a:pt x="453" y="444"/>
                      <a:pt x="453" y="444"/>
                      <a:pt x="453" y="444"/>
                    </a:cubicBezTo>
                    <a:cubicBezTo>
                      <a:pt x="460" y="448"/>
                      <a:pt x="466" y="452"/>
                      <a:pt x="473" y="455"/>
                    </a:cubicBezTo>
                    <a:cubicBezTo>
                      <a:pt x="480" y="458"/>
                      <a:pt x="488" y="457"/>
                      <a:pt x="495" y="457"/>
                    </a:cubicBezTo>
                    <a:cubicBezTo>
                      <a:pt x="495" y="457"/>
                      <a:pt x="495" y="458"/>
                      <a:pt x="495" y="458"/>
                    </a:cubicBezTo>
                    <a:cubicBezTo>
                      <a:pt x="493" y="460"/>
                      <a:pt x="498" y="463"/>
                      <a:pt x="499" y="464"/>
                    </a:cubicBezTo>
                    <a:cubicBezTo>
                      <a:pt x="512" y="467"/>
                      <a:pt x="519" y="465"/>
                      <a:pt x="529" y="474"/>
                    </a:cubicBezTo>
                    <a:cubicBezTo>
                      <a:pt x="533" y="478"/>
                      <a:pt x="537" y="478"/>
                      <a:pt x="543" y="476"/>
                    </a:cubicBezTo>
                    <a:cubicBezTo>
                      <a:pt x="543" y="476"/>
                      <a:pt x="543" y="476"/>
                      <a:pt x="543" y="475"/>
                    </a:cubicBezTo>
                    <a:cubicBezTo>
                      <a:pt x="542" y="466"/>
                      <a:pt x="540" y="457"/>
                      <a:pt x="551" y="456"/>
                    </a:cubicBezTo>
                    <a:cubicBezTo>
                      <a:pt x="553" y="456"/>
                      <a:pt x="549" y="450"/>
                      <a:pt x="546" y="450"/>
                    </a:cubicBezTo>
                    <a:cubicBezTo>
                      <a:pt x="543" y="450"/>
                      <a:pt x="538" y="451"/>
                      <a:pt x="537" y="455"/>
                    </a:cubicBezTo>
                    <a:cubicBezTo>
                      <a:pt x="536" y="458"/>
                      <a:pt x="536" y="480"/>
                      <a:pt x="529" y="468"/>
                    </a:cubicBezTo>
                    <a:cubicBezTo>
                      <a:pt x="524" y="460"/>
                      <a:pt x="515" y="459"/>
                      <a:pt x="506" y="459"/>
                    </a:cubicBezTo>
                    <a:cubicBezTo>
                      <a:pt x="506" y="459"/>
                      <a:pt x="506" y="458"/>
                      <a:pt x="506" y="458"/>
                    </a:cubicBezTo>
                    <a:cubicBezTo>
                      <a:pt x="508" y="456"/>
                      <a:pt x="503" y="453"/>
                      <a:pt x="502" y="452"/>
                    </a:cubicBezTo>
                    <a:cubicBezTo>
                      <a:pt x="488" y="449"/>
                      <a:pt x="475" y="453"/>
                      <a:pt x="461" y="445"/>
                    </a:cubicBezTo>
                    <a:cubicBezTo>
                      <a:pt x="458" y="443"/>
                      <a:pt x="455" y="441"/>
                      <a:pt x="452" y="439"/>
                    </a:cubicBezTo>
                    <a:cubicBezTo>
                      <a:pt x="451" y="439"/>
                      <a:pt x="451" y="438"/>
                      <a:pt x="450" y="438"/>
                    </a:cubicBezTo>
                    <a:cubicBezTo>
                      <a:pt x="448" y="437"/>
                      <a:pt x="446" y="436"/>
                      <a:pt x="444" y="436"/>
                    </a:cubicBezTo>
                    <a:cubicBezTo>
                      <a:pt x="445" y="434"/>
                      <a:pt x="445" y="433"/>
                      <a:pt x="444" y="432"/>
                    </a:cubicBezTo>
                    <a:cubicBezTo>
                      <a:pt x="438" y="424"/>
                      <a:pt x="434" y="415"/>
                      <a:pt x="428" y="408"/>
                    </a:cubicBezTo>
                    <a:cubicBezTo>
                      <a:pt x="426" y="405"/>
                      <a:pt x="423" y="408"/>
                      <a:pt x="424" y="411"/>
                    </a:cubicBezTo>
                    <a:cubicBezTo>
                      <a:pt x="424" y="412"/>
                      <a:pt x="425" y="414"/>
                      <a:pt x="423" y="415"/>
                    </a:cubicBezTo>
                    <a:cubicBezTo>
                      <a:pt x="421" y="415"/>
                      <a:pt x="419" y="413"/>
                      <a:pt x="417" y="412"/>
                    </a:cubicBezTo>
                    <a:cubicBezTo>
                      <a:pt x="414" y="409"/>
                      <a:pt x="413" y="417"/>
                      <a:pt x="415" y="419"/>
                    </a:cubicBezTo>
                    <a:cubicBezTo>
                      <a:pt x="416" y="419"/>
                      <a:pt x="417" y="420"/>
                      <a:pt x="418" y="421"/>
                    </a:cubicBezTo>
                    <a:cubicBezTo>
                      <a:pt x="419" y="424"/>
                      <a:pt x="416" y="427"/>
                      <a:pt x="411" y="428"/>
                    </a:cubicBezTo>
                    <a:cubicBezTo>
                      <a:pt x="410" y="428"/>
                      <a:pt x="411" y="429"/>
                      <a:pt x="411" y="429"/>
                    </a:cubicBezTo>
                    <a:cubicBezTo>
                      <a:pt x="411" y="429"/>
                      <a:pt x="411" y="430"/>
                      <a:pt x="411" y="430"/>
                    </a:cubicBezTo>
                    <a:cubicBezTo>
                      <a:pt x="411" y="430"/>
                      <a:pt x="410" y="429"/>
                      <a:pt x="410" y="429"/>
                    </a:cubicBezTo>
                    <a:cubicBezTo>
                      <a:pt x="400" y="427"/>
                      <a:pt x="387" y="430"/>
                      <a:pt x="378" y="426"/>
                    </a:cubicBezTo>
                    <a:cubicBezTo>
                      <a:pt x="379" y="425"/>
                      <a:pt x="379" y="425"/>
                      <a:pt x="380" y="425"/>
                    </a:cubicBezTo>
                    <a:cubicBezTo>
                      <a:pt x="382" y="424"/>
                      <a:pt x="380" y="421"/>
                      <a:pt x="379" y="420"/>
                    </a:cubicBezTo>
                    <a:cubicBezTo>
                      <a:pt x="372" y="413"/>
                      <a:pt x="366" y="410"/>
                      <a:pt x="356" y="409"/>
                    </a:cubicBezTo>
                    <a:cubicBezTo>
                      <a:pt x="348" y="407"/>
                      <a:pt x="340" y="406"/>
                      <a:pt x="332" y="405"/>
                    </a:cubicBezTo>
                    <a:cubicBezTo>
                      <a:pt x="336" y="405"/>
                      <a:pt x="340" y="404"/>
                      <a:pt x="344" y="404"/>
                    </a:cubicBezTo>
                    <a:cubicBezTo>
                      <a:pt x="345" y="405"/>
                      <a:pt x="346" y="406"/>
                      <a:pt x="347" y="406"/>
                    </a:cubicBezTo>
                    <a:cubicBezTo>
                      <a:pt x="359" y="404"/>
                      <a:pt x="368" y="409"/>
                      <a:pt x="380" y="411"/>
                    </a:cubicBezTo>
                    <a:cubicBezTo>
                      <a:pt x="388" y="412"/>
                      <a:pt x="398" y="410"/>
                      <a:pt x="406" y="408"/>
                    </a:cubicBezTo>
                    <a:cubicBezTo>
                      <a:pt x="429" y="404"/>
                      <a:pt x="462" y="387"/>
                      <a:pt x="483" y="403"/>
                    </a:cubicBezTo>
                    <a:cubicBezTo>
                      <a:pt x="487" y="406"/>
                      <a:pt x="487" y="401"/>
                      <a:pt x="484" y="399"/>
                    </a:cubicBezTo>
                    <a:cubicBezTo>
                      <a:pt x="467" y="386"/>
                      <a:pt x="445" y="391"/>
                      <a:pt x="426" y="396"/>
                    </a:cubicBezTo>
                    <a:cubicBezTo>
                      <a:pt x="411" y="400"/>
                      <a:pt x="396" y="405"/>
                      <a:pt x="380" y="405"/>
                    </a:cubicBezTo>
                    <a:cubicBezTo>
                      <a:pt x="372" y="405"/>
                      <a:pt x="365" y="402"/>
                      <a:pt x="358" y="401"/>
                    </a:cubicBezTo>
                    <a:cubicBezTo>
                      <a:pt x="358" y="400"/>
                      <a:pt x="357" y="399"/>
                      <a:pt x="356" y="398"/>
                    </a:cubicBezTo>
                    <a:cubicBezTo>
                      <a:pt x="348" y="393"/>
                      <a:pt x="346" y="382"/>
                      <a:pt x="342" y="374"/>
                    </a:cubicBezTo>
                    <a:cubicBezTo>
                      <a:pt x="338" y="368"/>
                      <a:pt x="333" y="363"/>
                      <a:pt x="327" y="361"/>
                    </a:cubicBezTo>
                    <a:cubicBezTo>
                      <a:pt x="323" y="359"/>
                      <a:pt x="328" y="365"/>
                      <a:pt x="330" y="366"/>
                    </a:cubicBezTo>
                    <a:cubicBezTo>
                      <a:pt x="338" y="369"/>
                      <a:pt x="340" y="380"/>
                      <a:pt x="344" y="387"/>
                    </a:cubicBezTo>
                    <a:cubicBezTo>
                      <a:pt x="346" y="392"/>
                      <a:pt x="350" y="396"/>
                      <a:pt x="354" y="400"/>
                    </a:cubicBezTo>
                    <a:cubicBezTo>
                      <a:pt x="353" y="400"/>
                      <a:pt x="353" y="399"/>
                      <a:pt x="352" y="399"/>
                    </a:cubicBezTo>
                    <a:cubicBezTo>
                      <a:pt x="351" y="398"/>
                      <a:pt x="350" y="397"/>
                      <a:pt x="349" y="397"/>
                    </a:cubicBezTo>
                    <a:cubicBezTo>
                      <a:pt x="337" y="398"/>
                      <a:pt x="325" y="398"/>
                      <a:pt x="314" y="399"/>
                    </a:cubicBezTo>
                    <a:cubicBezTo>
                      <a:pt x="312" y="399"/>
                      <a:pt x="311" y="398"/>
                      <a:pt x="310" y="398"/>
                    </a:cubicBezTo>
                    <a:cubicBezTo>
                      <a:pt x="309" y="398"/>
                      <a:pt x="308" y="397"/>
                      <a:pt x="306" y="397"/>
                    </a:cubicBezTo>
                    <a:cubicBezTo>
                      <a:pt x="305" y="396"/>
                      <a:pt x="304" y="397"/>
                      <a:pt x="303" y="398"/>
                    </a:cubicBezTo>
                    <a:cubicBezTo>
                      <a:pt x="292" y="395"/>
                      <a:pt x="281" y="390"/>
                      <a:pt x="270" y="385"/>
                    </a:cubicBezTo>
                    <a:cubicBezTo>
                      <a:pt x="260" y="380"/>
                      <a:pt x="249" y="379"/>
                      <a:pt x="238" y="382"/>
                    </a:cubicBezTo>
                    <a:cubicBezTo>
                      <a:pt x="237" y="381"/>
                      <a:pt x="236" y="380"/>
                      <a:pt x="235" y="380"/>
                    </a:cubicBezTo>
                    <a:cubicBezTo>
                      <a:pt x="230" y="379"/>
                      <a:pt x="226" y="368"/>
                      <a:pt x="222" y="362"/>
                    </a:cubicBezTo>
                    <a:cubicBezTo>
                      <a:pt x="227" y="361"/>
                      <a:pt x="232" y="360"/>
                      <a:pt x="231" y="353"/>
                    </a:cubicBezTo>
                    <a:close/>
                    <a:moveTo>
                      <a:pt x="378" y="122"/>
                    </a:moveTo>
                    <a:cubicBezTo>
                      <a:pt x="378" y="122"/>
                      <a:pt x="378" y="122"/>
                      <a:pt x="378" y="122"/>
                    </a:cubicBezTo>
                    <a:cubicBezTo>
                      <a:pt x="377" y="121"/>
                      <a:pt x="377" y="124"/>
                      <a:pt x="376" y="124"/>
                    </a:cubicBezTo>
                    <a:cubicBezTo>
                      <a:pt x="376" y="130"/>
                      <a:pt x="375" y="136"/>
                      <a:pt x="377" y="141"/>
                    </a:cubicBezTo>
                    <a:cubicBezTo>
                      <a:pt x="374" y="139"/>
                      <a:pt x="370" y="138"/>
                      <a:pt x="367" y="136"/>
                    </a:cubicBezTo>
                    <a:cubicBezTo>
                      <a:pt x="365" y="135"/>
                      <a:pt x="366" y="142"/>
                      <a:pt x="366" y="143"/>
                    </a:cubicBezTo>
                    <a:cubicBezTo>
                      <a:pt x="372" y="162"/>
                      <a:pt x="389" y="175"/>
                      <a:pt x="396" y="193"/>
                    </a:cubicBezTo>
                    <a:cubicBezTo>
                      <a:pt x="382" y="188"/>
                      <a:pt x="366" y="191"/>
                      <a:pt x="351" y="195"/>
                    </a:cubicBezTo>
                    <a:cubicBezTo>
                      <a:pt x="355" y="184"/>
                      <a:pt x="351" y="169"/>
                      <a:pt x="350" y="159"/>
                    </a:cubicBezTo>
                    <a:cubicBezTo>
                      <a:pt x="349" y="151"/>
                      <a:pt x="348" y="145"/>
                      <a:pt x="346" y="138"/>
                    </a:cubicBezTo>
                    <a:cubicBezTo>
                      <a:pt x="343" y="126"/>
                      <a:pt x="347" y="117"/>
                      <a:pt x="349" y="106"/>
                    </a:cubicBezTo>
                    <a:cubicBezTo>
                      <a:pt x="350" y="106"/>
                      <a:pt x="350" y="106"/>
                      <a:pt x="351" y="105"/>
                    </a:cubicBezTo>
                    <a:cubicBezTo>
                      <a:pt x="353" y="103"/>
                      <a:pt x="354" y="100"/>
                      <a:pt x="356" y="97"/>
                    </a:cubicBezTo>
                    <a:cubicBezTo>
                      <a:pt x="357" y="102"/>
                      <a:pt x="359" y="107"/>
                      <a:pt x="362" y="112"/>
                    </a:cubicBezTo>
                    <a:cubicBezTo>
                      <a:pt x="363" y="113"/>
                      <a:pt x="365" y="113"/>
                      <a:pt x="366" y="111"/>
                    </a:cubicBezTo>
                    <a:cubicBezTo>
                      <a:pt x="370" y="105"/>
                      <a:pt x="374" y="100"/>
                      <a:pt x="380" y="95"/>
                    </a:cubicBezTo>
                    <a:cubicBezTo>
                      <a:pt x="377" y="104"/>
                      <a:pt x="377" y="113"/>
                      <a:pt x="378" y="122"/>
                    </a:cubicBezTo>
                    <a:close/>
                    <a:moveTo>
                      <a:pt x="366" y="259"/>
                    </a:moveTo>
                    <a:cubicBezTo>
                      <a:pt x="371" y="265"/>
                      <a:pt x="377" y="270"/>
                      <a:pt x="382" y="275"/>
                    </a:cubicBezTo>
                    <a:cubicBezTo>
                      <a:pt x="380" y="275"/>
                      <a:pt x="377" y="275"/>
                      <a:pt x="375" y="275"/>
                    </a:cubicBezTo>
                    <a:cubicBezTo>
                      <a:pt x="373" y="269"/>
                      <a:pt x="370" y="264"/>
                      <a:pt x="366" y="259"/>
                    </a:cubicBezTo>
                    <a:close/>
                    <a:moveTo>
                      <a:pt x="556" y="162"/>
                    </a:moveTo>
                    <a:cubicBezTo>
                      <a:pt x="556" y="164"/>
                      <a:pt x="556" y="165"/>
                      <a:pt x="555" y="167"/>
                    </a:cubicBezTo>
                    <a:cubicBezTo>
                      <a:pt x="554" y="173"/>
                      <a:pt x="552" y="179"/>
                      <a:pt x="550" y="185"/>
                    </a:cubicBezTo>
                    <a:cubicBezTo>
                      <a:pt x="552" y="177"/>
                      <a:pt x="554" y="170"/>
                      <a:pt x="556" y="162"/>
                    </a:cubicBezTo>
                    <a:close/>
                    <a:moveTo>
                      <a:pt x="181" y="400"/>
                    </a:moveTo>
                    <a:cubicBezTo>
                      <a:pt x="182" y="401"/>
                      <a:pt x="183" y="402"/>
                      <a:pt x="184" y="403"/>
                    </a:cubicBezTo>
                    <a:cubicBezTo>
                      <a:pt x="185" y="403"/>
                      <a:pt x="187" y="402"/>
                      <a:pt x="189" y="401"/>
                    </a:cubicBezTo>
                    <a:cubicBezTo>
                      <a:pt x="209" y="405"/>
                      <a:pt x="228" y="411"/>
                      <a:pt x="247" y="415"/>
                    </a:cubicBezTo>
                    <a:cubicBezTo>
                      <a:pt x="251" y="416"/>
                      <a:pt x="255" y="410"/>
                      <a:pt x="251" y="409"/>
                    </a:cubicBezTo>
                    <a:cubicBezTo>
                      <a:pt x="229" y="405"/>
                      <a:pt x="207" y="397"/>
                      <a:pt x="185" y="394"/>
                    </a:cubicBezTo>
                    <a:cubicBezTo>
                      <a:pt x="181" y="391"/>
                      <a:pt x="178" y="388"/>
                      <a:pt x="176" y="384"/>
                    </a:cubicBezTo>
                    <a:cubicBezTo>
                      <a:pt x="186" y="385"/>
                      <a:pt x="194" y="394"/>
                      <a:pt x="204" y="397"/>
                    </a:cubicBezTo>
                    <a:cubicBezTo>
                      <a:pt x="215" y="401"/>
                      <a:pt x="227" y="399"/>
                      <a:pt x="238" y="398"/>
                    </a:cubicBezTo>
                    <a:cubicBezTo>
                      <a:pt x="238" y="398"/>
                      <a:pt x="238" y="398"/>
                      <a:pt x="239" y="398"/>
                    </a:cubicBezTo>
                    <a:cubicBezTo>
                      <a:pt x="246" y="403"/>
                      <a:pt x="251" y="409"/>
                      <a:pt x="258" y="413"/>
                    </a:cubicBezTo>
                    <a:cubicBezTo>
                      <a:pt x="256" y="414"/>
                      <a:pt x="260" y="418"/>
                      <a:pt x="261" y="419"/>
                    </a:cubicBezTo>
                    <a:cubicBezTo>
                      <a:pt x="264" y="420"/>
                      <a:pt x="267" y="421"/>
                      <a:pt x="271" y="422"/>
                    </a:cubicBezTo>
                    <a:cubicBezTo>
                      <a:pt x="264" y="425"/>
                      <a:pt x="258" y="428"/>
                      <a:pt x="251" y="431"/>
                    </a:cubicBezTo>
                    <a:cubicBezTo>
                      <a:pt x="249" y="432"/>
                      <a:pt x="253" y="435"/>
                      <a:pt x="253" y="436"/>
                    </a:cubicBezTo>
                    <a:cubicBezTo>
                      <a:pt x="261" y="442"/>
                      <a:pt x="270" y="444"/>
                      <a:pt x="279" y="448"/>
                    </a:cubicBezTo>
                    <a:cubicBezTo>
                      <a:pt x="272" y="450"/>
                      <a:pt x="265" y="451"/>
                      <a:pt x="257" y="453"/>
                    </a:cubicBezTo>
                    <a:cubicBezTo>
                      <a:pt x="257" y="453"/>
                      <a:pt x="257" y="452"/>
                      <a:pt x="256" y="452"/>
                    </a:cubicBezTo>
                    <a:cubicBezTo>
                      <a:pt x="250" y="450"/>
                      <a:pt x="245" y="446"/>
                      <a:pt x="241" y="441"/>
                    </a:cubicBezTo>
                    <a:cubicBezTo>
                      <a:pt x="239" y="439"/>
                      <a:pt x="233" y="442"/>
                      <a:pt x="234" y="444"/>
                    </a:cubicBezTo>
                    <a:cubicBezTo>
                      <a:pt x="234" y="447"/>
                      <a:pt x="234" y="450"/>
                      <a:pt x="234" y="452"/>
                    </a:cubicBezTo>
                    <a:cubicBezTo>
                      <a:pt x="226" y="451"/>
                      <a:pt x="218" y="452"/>
                      <a:pt x="210" y="456"/>
                    </a:cubicBezTo>
                    <a:cubicBezTo>
                      <a:pt x="209" y="457"/>
                      <a:pt x="209" y="457"/>
                      <a:pt x="209" y="457"/>
                    </a:cubicBezTo>
                    <a:cubicBezTo>
                      <a:pt x="207" y="456"/>
                      <a:pt x="206" y="455"/>
                      <a:pt x="205" y="455"/>
                    </a:cubicBezTo>
                    <a:cubicBezTo>
                      <a:pt x="205" y="454"/>
                      <a:pt x="205" y="453"/>
                      <a:pt x="205" y="453"/>
                    </a:cubicBezTo>
                    <a:cubicBezTo>
                      <a:pt x="202" y="445"/>
                      <a:pt x="196" y="439"/>
                      <a:pt x="190" y="434"/>
                    </a:cubicBezTo>
                    <a:cubicBezTo>
                      <a:pt x="195" y="431"/>
                      <a:pt x="200" y="429"/>
                      <a:pt x="205" y="427"/>
                    </a:cubicBezTo>
                    <a:cubicBezTo>
                      <a:pt x="207" y="427"/>
                      <a:pt x="208" y="427"/>
                      <a:pt x="209" y="428"/>
                    </a:cubicBezTo>
                    <a:cubicBezTo>
                      <a:pt x="213" y="428"/>
                      <a:pt x="217" y="422"/>
                      <a:pt x="213" y="422"/>
                    </a:cubicBezTo>
                    <a:cubicBezTo>
                      <a:pt x="202" y="421"/>
                      <a:pt x="200" y="415"/>
                      <a:pt x="192" y="411"/>
                    </a:cubicBezTo>
                    <a:cubicBezTo>
                      <a:pt x="186" y="408"/>
                      <a:pt x="181" y="406"/>
                      <a:pt x="175" y="405"/>
                    </a:cubicBezTo>
                    <a:cubicBezTo>
                      <a:pt x="177" y="404"/>
                      <a:pt x="178" y="402"/>
                      <a:pt x="175" y="401"/>
                    </a:cubicBezTo>
                    <a:cubicBezTo>
                      <a:pt x="173" y="400"/>
                      <a:pt x="171" y="400"/>
                      <a:pt x="169" y="399"/>
                    </a:cubicBezTo>
                    <a:cubicBezTo>
                      <a:pt x="173" y="399"/>
                      <a:pt x="177" y="400"/>
                      <a:pt x="181" y="400"/>
                    </a:cubicBezTo>
                    <a:close/>
                    <a:moveTo>
                      <a:pt x="163" y="410"/>
                    </a:moveTo>
                    <a:cubicBezTo>
                      <a:pt x="174" y="411"/>
                      <a:pt x="184" y="413"/>
                      <a:pt x="192" y="421"/>
                    </a:cubicBezTo>
                    <a:cubicBezTo>
                      <a:pt x="195" y="423"/>
                      <a:pt x="197" y="425"/>
                      <a:pt x="200" y="426"/>
                    </a:cubicBezTo>
                    <a:cubicBezTo>
                      <a:pt x="195" y="428"/>
                      <a:pt x="189" y="430"/>
                      <a:pt x="184" y="434"/>
                    </a:cubicBezTo>
                    <a:cubicBezTo>
                      <a:pt x="183" y="434"/>
                      <a:pt x="181" y="436"/>
                      <a:pt x="182" y="437"/>
                    </a:cubicBezTo>
                    <a:cubicBezTo>
                      <a:pt x="188" y="442"/>
                      <a:pt x="193" y="447"/>
                      <a:pt x="196" y="453"/>
                    </a:cubicBezTo>
                    <a:cubicBezTo>
                      <a:pt x="191" y="452"/>
                      <a:pt x="186" y="449"/>
                      <a:pt x="181" y="445"/>
                    </a:cubicBezTo>
                    <a:cubicBezTo>
                      <a:pt x="172" y="439"/>
                      <a:pt x="165" y="433"/>
                      <a:pt x="156" y="428"/>
                    </a:cubicBezTo>
                    <a:cubicBezTo>
                      <a:pt x="160" y="427"/>
                      <a:pt x="163" y="427"/>
                      <a:pt x="167" y="426"/>
                    </a:cubicBezTo>
                    <a:cubicBezTo>
                      <a:pt x="169" y="426"/>
                      <a:pt x="173" y="423"/>
                      <a:pt x="171" y="421"/>
                    </a:cubicBezTo>
                    <a:cubicBezTo>
                      <a:pt x="167" y="417"/>
                      <a:pt x="163" y="415"/>
                      <a:pt x="159" y="412"/>
                    </a:cubicBezTo>
                    <a:cubicBezTo>
                      <a:pt x="160" y="412"/>
                      <a:pt x="162" y="411"/>
                      <a:pt x="163" y="410"/>
                    </a:cubicBezTo>
                    <a:close/>
                  </a:path>
                </a:pathLst>
              </a:custGeom>
              <a:solidFill>
                <a:schemeClr val="bg1">
                  <a:alpha val="51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02" name="Freeform 92"/>
              <p:cNvSpPr>
                <a:spLocks noEditPoints="1"/>
              </p:cNvSpPr>
              <p:nvPr/>
            </p:nvSpPr>
            <p:spPr bwMode="auto">
              <a:xfrm rot="19534998" flipH="1">
                <a:off x="6496661" y="-1525775"/>
                <a:ext cx="1037007" cy="1283768"/>
              </a:xfrm>
              <a:custGeom>
                <a:avLst/>
                <a:gdLst>
                  <a:gd name="T0" fmla="*/ 103 w 1259"/>
                  <a:gd name="T1" fmla="*/ 520 h 1558"/>
                  <a:gd name="T2" fmla="*/ 247 w 1259"/>
                  <a:gd name="T3" fmla="*/ 484 h 1558"/>
                  <a:gd name="T4" fmla="*/ 131 w 1259"/>
                  <a:gd name="T5" fmla="*/ 523 h 1558"/>
                  <a:gd name="T6" fmla="*/ 263 w 1259"/>
                  <a:gd name="T7" fmla="*/ 735 h 1558"/>
                  <a:gd name="T8" fmla="*/ 43 w 1259"/>
                  <a:gd name="T9" fmla="*/ 649 h 1558"/>
                  <a:gd name="T10" fmla="*/ 208 w 1259"/>
                  <a:gd name="T11" fmla="*/ 768 h 1558"/>
                  <a:gd name="T12" fmla="*/ 492 w 1259"/>
                  <a:gd name="T13" fmla="*/ 508 h 1558"/>
                  <a:gd name="T14" fmla="*/ 633 w 1259"/>
                  <a:gd name="T15" fmla="*/ 353 h 1558"/>
                  <a:gd name="T16" fmla="*/ 747 w 1259"/>
                  <a:gd name="T17" fmla="*/ 545 h 1558"/>
                  <a:gd name="T18" fmla="*/ 461 w 1259"/>
                  <a:gd name="T19" fmla="*/ 1558 h 1558"/>
                  <a:gd name="T20" fmla="*/ 843 w 1259"/>
                  <a:gd name="T21" fmla="*/ 791 h 1558"/>
                  <a:gd name="T22" fmla="*/ 1065 w 1259"/>
                  <a:gd name="T23" fmla="*/ 579 h 1558"/>
                  <a:gd name="T24" fmla="*/ 1126 w 1259"/>
                  <a:gd name="T25" fmla="*/ 370 h 1558"/>
                  <a:gd name="T26" fmla="*/ 1103 w 1259"/>
                  <a:gd name="T27" fmla="*/ 203 h 1558"/>
                  <a:gd name="T28" fmla="*/ 817 w 1259"/>
                  <a:gd name="T29" fmla="*/ 73 h 1558"/>
                  <a:gd name="T30" fmla="*/ 582 w 1259"/>
                  <a:gd name="T31" fmla="*/ 64 h 1558"/>
                  <a:gd name="T32" fmla="*/ 305 w 1259"/>
                  <a:gd name="T33" fmla="*/ 96 h 1558"/>
                  <a:gd name="T34" fmla="*/ 148 w 1259"/>
                  <a:gd name="T35" fmla="*/ 275 h 1558"/>
                  <a:gd name="T36" fmla="*/ 70 w 1259"/>
                  <a:gd name="T37" fmla="*/ 458 h 1558"/>
                  <a:gd name="T38" fmla="*/ 251 w 1259"/>
                  <a:gd name="T39" fmla="*/ 482 h 1558"/>
                  <a:gd name="T40" fmla="*/ 370 w 1259"/>
                  <a:gd name="T41" fmla="*/ 420 h 1558"/>
                  <a:gd name="T42" fmla="*/ 320 w 1259"/>
                  <a:gd name="T43" fmla="*/ 734 h 1558"/>
                  <a:gd name="T44" fmla="*/ 652 w 1259"/>
                  <a:gd name="T45" fmla="*/ 537 h 1558"/>
                  <a:gd name="T46" fmla="*/ 567 w 1259"/>
                  <a:gd name="T47" fmla="*/ 456 h 1558"/>
                  <a:gd name="T48" fmla="*/ 492 w 1259"/>
                  <a:gd name="T49" fmla="*/ 324 h 1558"/>
                  <a:gd name="T50" fmla="*/ 893 w 1259"/>
                  <a:gd name="T51" fmla="*/ 612 h 1558"/>
                  <a:gd name="T52" fmla="*/ 942 w 1259"/>
                  <a:gd name="T53" fmla="*/ 552 h 1558"/>
                  <a:gd name="T54" fmla="*/ 979 w 1259"/>
                  <a:gd name="T55" fmla="*/ 469 h 1558"/>
                  <a:gd name="T56" fmla="*/ 995 w 1259"/>
                  <a:gd name="T57" fmla="*/ 309 h 1558"/>
                  <a:gd name="T58" fmla="*/ 1125 w 1259"/>
                  <a:gd name="T59" fmla="*/ 713 h 1558"/>
                  <a:gd name="T60" fmla="*/ 765 w 1259"/>
                  <a:gd name="T61" fmla="*/ 664 h 1558"/>
                  <a:gd name="T62" fmla="*/ 1054 w 1259"/>
                  <a:gd name="T63" fmla="*/ 571 h 1558"/>
                  <a:gd name="T64" fmla="*/ 1193 w 1259"/>
                  <a:gd name="T65" fmla="*/ 438 h 1558"/>
                  <a:gd name="T66" fmla="*/ 1069 w 1259"/>
                  <a:gd name="T67" fmla="*/ 518 h 1558"/>
                  <a:gd name="T68" fmla="*/ 1024 w 1259"/>
                  <a:gd name="T69" fmla="*/ 284 h 1558"/>
                  <a:gd name="T70" fmla="*/ 1117 w 1259"/>
                  <a:gd name="T71" fmla="*/ 324 h 1558"/>
                  <a:gd name="T72" fmla="*/ 1076 w 1259"/>
                  <a:gd name="T73" fmla="*/ 197 h 1558"/>
                  <a:gd name="T74" fmla="*/ 923 w 1259"/>
                  <a:gd name="T75" fmla="*/ 280 h 1558"/>
                  <a:gd name="T76" fmla="*/ 898 w 1259"/>
                  <a:gd name="T77" fmla="*/ 185 h 1558"/>
                  <a:gd name="T78" fmla="*/ 870 w 1259"/>
                  <a:gd name="T79" fmla="*/ 158 h 1558"/>
                  <a:gd name="T80" fmla="*/ 607 w 1259"/>
                  <a:gd name="T81" fmla="*/ 99 h 1558"/>
                  <a:gd name="T82" fmla="*/ 670 w 1259"/>
                  <a:gd name="T83" fmla="*/ 155 h 1558"/>
                  <a:gd name="T84" fmla="*/ 790 w 1259"/>
                  <a:gd name="T85" fmla="*/ 69 h 1558"/>
                  <a:gd name="T86" fmla="*/ 736 w 1259"/>
                  <a:gd name="T87" fmla="*/ 136 h 1558"/>
                  <a:gd name="T88" fmla="*/ 836 w 1259"/>
                  <a:gd name="T89" fmla="*/ 377 h 1558"/>
                  <a:gd name="T90" fmla="*/ 873 w 1259"/>
                  <a:gd name="T91" fmla="*/ 474 h 1558"/>
                  <a:gd name="T92" fmla="*/ 746 w 1259"/>
                  <a:gd name="T93" fmla="*/ 202 h 1558"/>
                  <a:gd name="T94" fmla="*/ 661 w 1259"/>
                  <a:gd name="T95" fmla="*/ 342 h 1558"/>
                  <a:gd name="T96" fmla="*/ 488 w 1259"/>
                  <a:gd name="T97" fmla="*/ 104 h 1558"/>
                  <a:gd name="T98" fmla="*/ 219 w 1259"/>
                  <a:gd name="T99" fmla="*/ 278 h 1558"/>
                  <a:gd name="T100" fmla="*/ 198 w 1259"/>
                  <a:gd name="T101" fmla="*/ 222 h 1558"/>
                  <a:gd name="T102" fmla="*/ 318 w 1259"/>
                  <a:gd name="T103" fmla="*/ 102 h 1558"/>
                  <a:gd name="T104" fmla="*/ 423 w 1259"/>
                  <a:gd name="T105" fmla="*/ 129 h 1558"/>
                  <a:gd name="T106" fmla="*/ 320 w 1259"/>
                  <a:gd name="T107" fmla="*/ 290 h 1558"/>
                  <a:gd name="T108" fmla="*/ 428 w 1259"/>
                  <a:gd name="T109" fmla="*/ 364 h 1558"/>
                  <a:gd name="T110" fmla="*/ 414 w 1259"/>
                  <a:gd name="T111" fmla="*/ 145 h 1558"/>
                  <a:gd name="T112" fmla="*/ 580 w 1259"/>
                  <a:gd name="T113" fmla="*/ 158 h 1558"/>
                  <a:gd name="T114" fmla="*/ 496 w 1259"/>
                  <a:gd name="T115" fmla="*/ 415 h 1558"/>
                  <a:gd name="T116" fmla="*/ 415 w 1259"/>
                  <a:gd name="T117" fmla="*/ 459 h 1558"/>
                  <a:gd name="T118" fmla="*/ 417 w 1259"/>
                  <a:gd name="T119" fmla="*/ 412 h 1558"/>
                  <a:gd name="T120" fmla="*/ 377 w 1259"/>
                  <a:gd name="T121" fmla="*/ 141 h 1558"/>
                  <a:gd name="T122" fmla="*/ 234 w 1259"/>
                  <a:gd name="T123" fmla="*/ 444 h 15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259" h="1558">
                    <a:moveTo>
                      <a:pt x="2" y="446"/>
                    </a:moveTo>
                    <a:cubicBezTo>
                      <a:pt x="12" y="450"/>
                      <a:pt x="9" y="457"/>
                      <a:pt x="13" y="463"/>
                    </a:cubicBezTo>
                    <a:cubicBezTo>
                      <a:pt x="14" y="465"/>
                      <a:pt x="15" y="466"/>
                      <a:pt x="17" y="466"/>
                    </a:cubicBezTo>
                    <a:cubicBezTo>
                      <a:pt x="21" y="468"/>
                      <a:pt x="10" y="483"/>
                      <a:pt x="8" y="486"/>
                    </a:cubicBezTo>
                    <a:cubicBezTo>
                      <a:pt x="7" y="486"/>
                      <a:pt x="7" y="486"/>
                      <a:pt x="7" y="486"/>
                    </a:cubicBezTo>
                    <a:cubicBezTo>
                      <a:pt x="5" y="490"/>
                      <a:pt x="12" y="488"/>
                      <a:pt x="13" y="486"/>
                    </a:cubicBezTo>
                    <a:cubicBezTo>
                      <a:pt x="22" y="485"/>
                      <a:pt x="22" y="485"/>
                      <a:pt x="22" y="485"/>
                    </a:cubicBezTo>
                    <a:cubicBezTo>
                      <a:pt x="10" y="493"/>
                      <a:pt x="25" y="503"/>
                      <a:pt x="25" y="520"/>
                    </a:cubicBezTo>
                    <a:cubicBezTo>
                      <a:pt x="25" y="523"/>
                      <a:pt x="30" y="520"/>
                      <a:pt x="31" y="519"/>
                    </a:cubicBezTo>
                    <a:cubicBezTo>
                      <a:pt x="34" y="516"/>
                      <a:pt x="38" y="513"/>
                      <a:pt x="41" y="511"/>
                    </a:cubicBezTo>
                    <a:cubicBezTo>
                      <a:pt x="50" y="518"/>
                      <a:pt x="63" y="512"/>
                      <a:pt x="74" y="517"/>
                    </a:cubicBezTo>
                    <a:cubicBezTo>
                      <a:pt x="82" y="520"/>
                      <a:pt x="86" y="524"/>
                      <a:pt x="92" y="525"/>
                    </a:cubicBezTo>
                    <a:cubicBezTo>
                      <a:pt x="82" y="526"/>
                      <a:pt x="70" y="525"/>
                      <a:pt x="62" y="525"/>
                    </a:cubicBezTo>
                    <a:cubicBezTo>
                      <a:pt x="51" y="524"/>
                      <a:pt x="40" y="523"/>
                      <a:pt x="30" y="525"/>
                    </a:cubicBezTo>
                    <a:cubicBezTo>
                      <a:pt x="27" y="525"/>
                      <a:pt x="24" y="528"/>
                      <a:pt x="26" y="530"/>
                    </a:cubicBezTo>
                    <a:cubicBezTo>
                      <a:pt x="34" y="539"/>
                      <a:pt x="34" y="548"/>
                      <a:pt x="43" y="549"/>
                    </a:cubicBezTo>
                    <a:cubicBezTo>
                      <a:pt x="42" y="551"/>
                      <a:pt x="42" y="553"/>
                      <a:pt x="41" y="557"/>
                    </a:cubicBezTo>
                    <a:cubicBezTo>
                      <a:pt x="41" y="559"/>
                      <a:pt x="42" y="560"/>
                      <a:pt x="44" y="560"/>
                    </a:cubicBezTo>
                    <a:cubicBezTo>
                      <a:pt x="56" y="558"/>
                      <a:pt x="68" y="556"/>
                      <a:pt x="80" y="554"/>
                    </a:cubicBezTo>
                    <a:cubicBezTo>
                      <a:pt x="86" y="554"/>
                      <a:pt x="92" y="553"/>
                      <a:pt x="98" y="553"/>
                    </a:cubicBezTo>
                    <a:cubicBezTo>
                      <a:pt x="107" y="552"/>
                      <a:pt x="91" y="562"/>
                      <a:pt x="92" y="562"/>
                    </a:cubicBezTo>
                    <a:cubicBezTo>
                      <a:pt x="89" y="563"/>
                      <a:pt x="84" y="566"/>
                      <a:pt x="83" y="569"/>
                    </a:cubicBezTo>
                    <a:cubicBezTo>
                      <a:pt x="79" y="578"/>
                      <a:pt x="60" y="575"/>
                      <a:pt x="52" y="576"/>
                    </a:cubicBezTo>
                    <a:cubicBezTo>
                      <a:pt x="48" y="577"/>
                      <a:pt x="45" y="582"/>
                      <a:pt x="50" y="582"/>
                    </a:cubicBezTo>
                    <a:cubicBezTo>
                      <a:pt x="63" y="582"/>
                      <a:pt x="75" y="587"/>
                      <a:pt x="88" y="587"/>
                    </a:cubicBezTo>
                    <a:cubicBezTo>
                      <a:pt x="100" y="587"/>
                      <a:pt x="112" y="581"/>
                      <a:pt x="125" y="580"/>
                    </a:cubicBezTo>
                    <a:cubicBezTo>
                      <a:pt x="129" y="580"/>
                      <a:pt x="132" y="574"/>
                      <a:pt x="126" y="574"/>
                    </a:cubicBezTo>
                    <a:cubicBezTo>
                      <a:pt x="112" y="575"/>
                      <a:pt x="99" y="581"/>
                      <a:pt x="85" y="581"/>
                    </a:cubicBezTo>
                    <a:cubicBezTo>
                      <a:pt x="82" y="581"/>
                      <a:pt x="79" y="580"/>
                      <a:pt x="75" y="580"/>
                    </a:cubicBezTo>
                    <a:cubicBezTo>
                      <a:pt x="78" y="580"/>
                      <a:pt x="81" y="580"/>
                      <a:pt x="84" y="580"/>
                    </a:cubicBezTo>
                    <a:cubicBezTo>
                      <a:pt x="85" y="580"/>
                      <a:pt x="88" y="578"/>
                      <a:pt x="88" y="576"/>
                    </a:cubicBezTo>
                    <a:cubicBezTo>
                      <a:pt x="90" y="561"/>
                      <a:pt x="111" y="566"/>
                      <a:pt x="108" y="549"/>
                    </a:cubicBezTo>
                    <a:cubicBezTo>
                      <a:pt x="108" y="547"/>
                      <a:pt x="106" y="547"/>
                      <a:pt x="105" y="547"/>
                    </a:cubicBezTo>
                    <a:cubicBezTo>
                      <a:pt x="93" y="547"/>
                      <a:pt x="81" y="549"/>
                      <a:pt x="69" y="550"/>
                    </a:cubicBezTo>
                    <a:cubicBezTo>
                      <a:pt x="67" y="550"/>
                      <a:pt x="39" y="555"/>
                      <a:pt x="52" y="548"/>
                    </a:cubicBezTo>
                    <a:cubicBezTo>
                      <a:pt x="55" y="547"/>
                      <a:pt x="56" y="542"/>
                      <a:pt x="52" y="543"/>
                    </a:cubicBezTo>
                    <a:cubicBezTo>
                      <a:pt x="42" y="544"/>
                      <a:pt x="39" y="537"/>
                      <a:pt x="35" y="530"/>
                    </a:cubicBezTo>
                    <a:cubicBezTo>
                      <a:pt x="60" y="529"/>
                      <a:pt x="94" y="539"/>
                      <a:pt x="113" y="521"/>
                    </a:cubicBezTo>
                    <a:cubicBezTo>
                      <a:pt x="117" y="517"/>
                      <a:pt x="110" y="516"/>
                      <a:pt x="107" y="519"/>
                    </a:cubicBezTo>
                    <a:cubicBezTo>
                      <a:pt x="107" y="519"/>
                      <a:pt x="106" y="520"/>
                      <a:pt x="106" y="520"/>
                    </a:cubicBezTo>
                    <a:cubicBezTo>
                      <a:pt x="106" y="520"/>
                      <a:pt x="105" y="519"/>
                      <a:pt x="103" y="520"/>
                    </a:cubicBezTo>
                    <a:cubicBezTo>
                      <a:pt x="87" y="524"/>
                      <a:pt x="87" y="512"/>
                      <a:pt x="75" y="510"/>
                    </a:cubicBezTo>
                    <a:cubicBezTo>
                      <a:pt x="67" y="509"/>
                      <a:pt x="52" y="512"/>
                      <a:pt x="46" y="505"/>
                    </a:cubicBezTo>
                    <a:cubicBezTo>
                      <a:pt x="45" y="504"/>
                      <a:pt x="42" y="505"/>
                      <a:pt x="41" y="506"/>
                    </a:cubicBezTo>
                    <a:cubicBezTo>
                      <a:pt x="38" y="509"/>
                      <a:pt x="35" y="511"/>
                      <a:pt x="31" y="514"/>
                    </a:cubicBezTo>
                    <a:cubicBezTo>
                      <a:pt x="29" y="503"/>
                      <a:pt x="17" y="490"/>
                      <a:pt x="31" y="485"/>
                    </a:cubicBezTo>
                    <a:cubicBezTo>
                      <a:pt x="32" y="485"/>
                      <a:pt x="36" y="483"/>
                      <a:pt x="34" y="481"/>
                    </a:cubicBezTo>
                    <a:cubicBezTo>
                      <a:pt x="30" y="476"/>
                      <a:pt x="25" y="475"/>
                      <a:pt x="19" y="477"/>
                    </a:cubicBezTo>
                    <a:cubicBezTo>
                      <a:pt x="22" y="473"/>
                      <a:pt x="24" y="469"/>
                      <a:pt x="27" y="464"/>
                    </a:cubicBezTo>
                    <a:cubicBezTo>
                      <a:pt x="28" y="464"/>
                      <a:pt x="27" y="463"/>
                      <a:pt x="26" y="463"/>
                    </a:cubicBezTo>
                    <a:cubicBezTo>
                      <a:pt x="13" y="458"/>
                      <a:pt x="22" y="451"/>
                      <a:pt x="15" y="445"/>
                    </a:cubicBezTo>
                    <a:cubicBezTo>
                      <a:pt x="6" y="438"/>
                      <a:pt x="36" y="442"/>
                      <a:pt x="41" y="443"/>
                    </a:cubicBezTo>
                    <a:cubicBezTo>
                      <a:pt x="57" y="445"/>
                      <a:pt x="71" y="445"/>
                      <a:pt x="84" y="436"/>
                    </a:cubicBezTo>
                    <a:cubicBezTo>
                      <a:pt x="85" y="435"/>
                      <a:pt x="87" y="433"/>
                      <a:pt x="84" y="433"/>
                    </a:cubicBezTo>
                    <a:cubicBezTo>
                      <a:pt x="70" y="433"/>
                      <a:pt x="59" y="434"/>
                      <a:pt x="46" y="427"/>
                    </a:cubicBezTo>
                    <a:cubicBezTo>
                      <a:pt x="41" y="424"/>
                      <a:pt x="37" y="422"/>
                      <a:pt x="33" y="421"/>
                    </a:cubicBezTo>
                    <a:cubicBezTo>
                      <a:pt x="59" y="414"/>
                      <a:pt x="90" y="422"/>
                      <a:pt x="117" y="419"/>
                    </a:cubicBezTo>
                    <a:cubicBezTo>
                      <a:pt x="128" y="418"/>
                      <a:pt x="140" y="419"/>
                      <a:pt x="150" y="416"/>
                    </a:cubicBezTo>
                    <a:cubicBezTo>
                      <a:pt x="154" y="418"/>
                      <a:pt x="157" y="420"/>
                      <a:pt x="160" y="422"/>
                    </a:cubicBezTo>
                    <a:cubicBezTo>
                      <a:pt x="155" y="423"/>
                      <a:pt x="151" y="424"/>
                      <a:pt x="146" y="426"/>
                    </a:cubicBezTo>
                    <a:cubicBezTo>
                      <a:pt x="145" y="427"/>
                      <a:pt x="142" y="430"/>
                      <a:pt x="145" y="431"/>
                    </a:cubicBezTo>
                    <a:cubicBezTo>
                      <a:pt x="158" y="435"/>
                      <a:pt x="167" y="445"/>
                      <a:pt x="178" y="452"/>
                    </a:cubicBezTo>
                    <a:cubicBezTo>
                      <a:pt x="182" y="455"/>
                      <a:pt x="187" y="458"/>
                      <a:pt x="192" y="459"/>
                    </a:cubicBezTo>
                    <a:cubicBezTo>
                      <a:pt x="198" y="461"/>
                      <a:pt x="201" y="463"/>
                      <a:pt x="205" y="466"/>
                    </a:cubicBezTo>
                    <a:cubicBezTo>
                      <a:pt x="197" y="470"/>
                      <a:pt x="188" y="473"/>
                      <a:pt x="179" y="476"/>
                    </a:cubicBezTo>
                    <a:cubicBezTo>
                      <a:pt x="177" y="477"/>
                      <a:pt x="175" y="480"/>
                      <a:pt x="178" y="481"/>
                    </a:cubicBezTo>
                    <a:cubicBezTo>
                      <a:pt x="187" y="484"/>
                      <a:pt x="197" y="487"/>
                      <a:pt x="206" y="491"/>
                    </a:cubicBezTo>
                    <a:cubicBezTo>
                      <a:pt x="207" y="491"/>
                      <a:pt x="207" y="491"/>
                      <a:pt x="207" y="491"/>
                    </a:cubicBezTo>
                    <a:cubicBezTo>
                      <a:pt x="206" y="492"/>
                      <a:pt x="204" y="494"/>
                      <a:pt x="203" y="495"/>
                    </a:cubicBezTo>
                    <a:cubicBezTo>
                      <a:pt x="201" y="497"/>
                      <a:pt x="202" y="499"/>
                      <a:pt x="204" y="500"/>
                    </a:cubicBezTo>
                    <a:cubicBezTo>
                      <a:pt x="238" y="505"/>
                      <a:pt x="269" y="504"/>
                      <a:pt x="304" y="503"/>
                    </a:cubicBezTo>
                    <a:cubicBezTo>
                      <a:pt x="315" y="503"/>
                      <a:pt x="331" y="507"/>
                      <a:pt x="342" y="503"/>
                    </a:cubicBezTo>
                    <a:cubicBezTo>
                      <a:pt x="354" y="498"/>
                      <a:pt x="363" y="489"/>
                      <a:pt x="374" y="482"/>
                    </a:cubicBezTo>
                    <a:cubicBezTo>
                      <a:pt x="379" y="480"/>
                      <a:pt x="376" y="475"/>
                      <a:pt x="372" y="477"/>
                    </a:cubicBezTo>
                    <a:cubicBezTo>
                      <a:pt x="360" y="484"/>
                      <a:pt x="350" y="496"/>
                      <a:pt x="337" y="498"/>
                    </a:cubicBezTo>
                    <a:cubicBezTo>
                      <a:pt x="324" y="499"/>
                      <a:pt x="310" y="497"/>
                      <a:pt x="298" y="497"/>
                    </a:cubicBezTo>
                    <a:cubicBezTo>
                      <a:pt x="268" y="498"/>
                      <a:pt x="241" y="498"/>
                      <a:pt x="211" y="494"/>
                    </a:cubicBezTo>
                    <a:cubicBezTo>
                      <a:pt x="215" y="488"/>
                      <a:pt x="215" y="483"/>
                      <a:pt x="224" y="483"/>
                    </a:cubicBezTo>
                    <a:cubicBezTo>
                      <a:pt x="226" y="483"/>
                      <a:pt x="229" y="481"/>
                      <a:pt x="229" y="479"/>
                    </a:cubicBezTo>
                    <a:cubicBezTo>
                      <a:pt x="229" y="479"/>
                      <a:pt x="229" y="479"/>
                      <a:pt x="229" y="479"/>
                    </a:cubicBezTo>
                    <a:cubicBezTo>
                      <a:pt x="234" y="480"/>
                      <a:pt x="240" y="482"/>
                      <a:pt x="245" y="484"/>
                    </a:cubicBezTo>
                    <a:cubicBezTo>
                      <a:pt x="246" y="484"/>
                      <a:pt x="246" y="484"/>
                      <a:pt x="247" y="484"/>
                    </a:cubicBezTo>
                    <a:cubicBezTo>
                      <a:pt x="246" y="485"/>
                      <a:pt x="246" y="487"/>
                      <a:pt x="248" y="487"/>
                    </a:cubicBezTo>
                    <a:cubicBezTo>
                      <a:pt x="272" y="497"/>
                      <a:pt x="299" y="489"/>
                      <a:pt x="325" y="488"/>
                    </a:cubicBezTo>
                    <a:cubicBezTo>
                      <a:pt x="325" y="488"/>
                      <a:pt x="325" y="488"/>
                      <a:pt x="326" y="488"/>
                    </a:cubicBezTo>
                    <a:cubicBezTo>
                      <a:pt x="327" y="488"/>
                      <a:pt x="329" y="488"/>
                      <a:pt x="330" y="488"/>
                    </a:cubicBezTo>
                    <a:cubicBezTo>
                      <a:pt x="334" y="488"/>
                      <a:pt x="330" y="481"/>
                      <a:pt x="327" y="481"/>
                    </a:cubicBezTo>
                    <a:cubicBezTo>
                      <a:pt x="322" y="481"/>
                      <a:pt x="275" y="478"/>
                      <a:pt x="280" y="469"/>
                    </a:cubicBezTo>
                    <a:cubicBezTo>
                      <a:pt x="281" y="467"/>
                      <a:pt x="278" y="464"/>
                      <a:pt x="277" y="463"/>
                    </a:cubicBezTo>
                    <a:cubicBezTo>
                      <a:pt x="273" y="462"/>
                      <a:pt x="270" y="460"/>
                      <a:pt x="266" y="459"/>
                    </a:cubicBezTo>
                    <a:cubicBezTo>
                      <a:pt x="286" y="453"/>
                      <a:pt x="306" y="452"/>
                      <a:pt x="326" y="449"/>
                    </a:cubicBezTo>
                    <a:cubicBezTo>
                      <a:pt x="329" y="449"/>
                      <a:pt x="329" y="446"/>
                      <a:pt x="328" y="445"/>
                    </a:cubicBezTo>
                    <a:cubicBezTo>
                      <a:pt x="322" y="437"/>
                      <a:pt x="305" y="409"/>
                      <a:pt x="326" y="423"/>
                    </a:cubicBezTo>
                    <a:cubicBezTo>
                      <a:pt x="327" y="424"/>
                      <a:pt x="329" y="424"/>
                      <a:pt x="330" y="423"/>
                    </a:cubicBezTo>
                    <a:cubicBezTo>
                      <a:pt x="340" y="414"/>
                      <a:pt x="363" y="438"/>
                      <a:pt x="371" y="443"/>
                    </a:cubicBezTo>
                    <a:cubicBezTo>
                      <a:pt x="372" y="444"/>
                      <a:pt x="374" y="444"/>
                      <a:pt x="374" y="444"/>
                    </a:cubicBezTo>
                    <a:cubicBezTo>
                      <a:pt x="376" y="450"/>
                      <a:pt x="376" y="456"/>
                      <a:pt x="370" y="460"/>
                    </a:cubicBezTo>
                    <a:cubicBezTo>
                      <a:pt x="369" y="461"/>
                      <a:pt x="370" y="463"/>
                      <a:pt x="371" y="464"/>
                    </a:cubicBezTo>
                    <a:cubicBezTo>
                      <a:pt x="378" y="472"/>
                      <a:pt x="379" y="482"/>
                      <a:pt x="388" y="488"/>
                    </a:cubicBezTo>
                    <a:cubicBezTo>
                      <a:pt x="388" y="488"/>
                      <a:pt x="388" y="488"/>
                      <a:pt x="388" y="488"/>
                    </a:cubicBezTo>
                    <a:cubicBezTo>
                      <a:pt x="385" y="503"/>
                      <a:pt x="346" y="507"/>
                      <a:pt x="333" y="514"/>
                    </a:cubicBezTo>
                    <a:cubicBezTo>
                      <a:pt x="325" y="518"/>
                      <a:pt x="318" y="525"/>
                      <a:pt x="312" y="532"/>
                    </a:cubicBezTo>
                    <a:cubicBezTo>
                      <a:pt x="309" y="536"/>
                      <a:pt x="296" y="562"/>
                      <a:pt x="288" y="552"/>
                    </a:cubicBezTo>
                    <a:cubicBezTo>
                      <a:pt x="288" y="551"/>
                      <a:pt x="286" y="551"/>
                      <a:pt x="285" y="552"/>
                    </a:cubicBezTo>
                    <a:cubicBezTo>
                      <a:pt x="280" y="554"/>
                      <a:pt x="276" y="556"/>
                      <a:pt x="272" y="559"/>
                    </a:cubicBezTo>
                    <a:cubicBezTo>
                      <a:pt x="271" y="558"/>
                      <a:pt x="271" y="556"/>
                      <a:pt x="270" y="554"/>
                    </a:cubicBezTo>
                    <a:cubicBezTo>
                      <a:pt x="269" y="552"/>
                      <a:pt x="267" y="553"/>
                      <a:pt x="265" y="553"/>
                    </a:cubicBezTo>
                    <a:cubicBezTo>
                      <a:pt x="260" y="556"/>
                      <a:pt x="254" y="540"/>
                      <a:pt x="246" y="542"/>
                    </a:cubicBezTo>
                    <a:cubicBezTo>
                      <a:pt x="240" y="544"/>
                      <a:pt x="237" y="548"/>
                      <a:pt x="234" y="553"/>
                    </a:cubicBezTo>
                    <a:cubicBezTo>
                      <a:pt x="231" y="548"/>
                      <a:pt x="227" y="542"/>
                      <a:pt x="225" y="541"/>
                    </a:cubicBezTo>
                    <a:cubicBezTo>
                      <a:pt x="220" y="540"/>
                      <a:pt x="215" y="539"/>
                      <a:pt x="211" y="538"/>
                    </a:cubicBezTo>
                    <a:cubicBezTo>
                      <a:pt x="201" y="535"/>
                      <a:pt x="196" y="533"/>
                      <a:pt x="196" y="522"/>
                    </a:cubicBezTo>
                    <a:cubicBezTo>
                      <a:pt x="196" y="518"/>
                      <a:pt x="198" y="510"/>
                      <a:pt x="194" y="507"/>
                    </a:cubicBezTo>
                    <a:cubicBezTo>
                      <a:pt x="189" y="503"/>
                      <a:pt x="182" y="507"/>
                      <a:pt x="179" y="511"/>
                    </a:cubicBezTo>
                    <a:cubicBezTo>
                      <a:pt x="170" y="524"/>
                      <a:pt x="153" y="517"/>
                      <a:pt x="139" y="520"/>
                    </a:cubicBezTo>
                    <a:cubicBezTo>
                      <a:pt x="147" y="503"/>
                      <a:pt x="147" y="480"/>
                      <a:pt x="163" y="469"/>
                    </a:cubicBezTo>
                    <a:cubicBezTo>
                      <a:pt x="165" y="468"/>
                      <a:pt x="166" y="466"/>
                      <a:pt x="163" y="465"/>
                    </a:cubicBezTo>
                    <a:cubicBezTo>
                      <a:pt x="130" y="461"/>
                      <a:pt x="95" y="473"/>
                      <a:pt x="69" y="447"/>
                    </a:cubicBezTo>
                    <a:cubicBezTo>
                      <a:pt x="67" y="445"/>
                      <a:pt x="62" y="448"/>
                      <a:pt x="62" y="450"/>
                    </a:cubicBezTo>
                    <a:cubicBezTo>
                      <a:pt x="61" y="478"/>
                      <a:pt x="83" y="477"/>
                      <a:pt x="104" y="471"/>
                    </a:cubicBezTo>
                    <a:cubicBezTo>
                      <a:pt x="105" y="471"/>
                      <a:pt x="105" y="470"/>
                      <a:pt x="106" y="470"/>
                    </a:cubicBezTo>
                    <a:cubicBezTo>
                      <a:pt x="122" y="471"/>
                      <a:pt x="138" y="469"/>
                      <a:pt x="154" y="470"/>
                    </a:cubicBezTo>
                    <a:cubicBezTo>
                      <a:pt x="140" y="484"/>
                      <a:pt x="141" y="506"/>
                      <a:pt x="131" y="523"/>
                    </a:cubicBezTo>
                    <a:cubicBezTo>
                      <a:pt x="130" y="526"/>
                      <a:pt x="132" y="526"/>
                      <a:pt x="134" y="526"/>
                    </a:cubicBezTo>
                    <a:cubicBezTo>
                      <a:pt x="146" y="521"/>
                      <a:pt x="162" y="531"/>
                      <a:pt x="173" y="523"/>
                    </a:cubicBezTo>
                    <a:cubicBezTo>
                      <a:pt x="175" y="521"/>
                      <a:pt x="180" y="520"/>
                      <a:pt x="182" y="517"/>
                    </a:cubicBezTo>
                    <a:cubicBezTo>
                      <a:pt x="189" y="506"/>
                      <a:pt x="189" y="526"/>
                      <a:pt x="189" y="529"/>
                    </a:cubicBezTo>
                    <a:cubicBezTo>
                      <a:pt x="189" y="539"/>
                      <a:pt x="198" y="540"/>
                      <a:pt x="206" y="543"/>
                    </a:cubicBezTo>
                    <a:cubicBezTo>
                      <a:pt x="210" y="544"/>
                      <a:pt x="215" y="546"/>
                      <a:pt x="219" y="547"/>
                    </a:cubicBezTo>
                    <a:cubicBezTo>
                      <a:pt x="221" y="547"/>
                      <a:pt x="229" y="560"/>
                      <a:pt x="231" y="562"/>
                    </a:cubicBezTo>
                    <a:cubicBezTo>
                      <a:pt x="233" y="564"/>
                      <a:pt x="237" y="561"/>
                      <a:pt x="238" y="559"/>
                    </a:cubicBezTo>
                    <a:cubicBezTo>
                      <a:pt x="246" y="544"/>
                      <a:pt x="249" y="550"/>
                      <a:pt x="258" y="560"/>
                    </a:cubicBezTo>
                    <a:cubicBezTo>
                      <a:pt x="259" y="561"/>
                      <a:pt x="261" y="560"/>
                      <a:pt x="262" y="560"/>
                    </a:cubicBezTo>
                    <a:cubicBezTo>
                      <a:pt x="262" y="560"/>
                      <a:pt x="263" y="559"/>
                      <a:pt x="263" y="559"/>
                    </a:cubicBezTo>
                    <a:cubicBezTo>
                      <a:pt x="264" y="562"/>
                      <a:pt x="265" y="564"/>
                      <a:pt x="266" y="567"/>
                    </a:cubicBezTo>
                    <a:cubicBezTo>
                      <a:pt x="267" y="569"/>
                      <a:pt x="271" y="567"/>
                      <a:pt x="272" y="566"/>
                    </a:cubicBezTo>
                    <a:cubicBezTo>
                      <a:pt x="282" y="555"/>
                      <a:pt x="288" y="568"/>
                      <a:pt x="297" y="561"/>
                    </a:cubicBezTo>
                    <a:cubicBezTo>
                      <a:pt x="311" y="550"/>
                      <a:pt x="317" y="532"/>
                      <a:pt x="332" y="520"/>
                    </a:cubicBezTo>
                    <a:cubicBezTo>
                      <a:pt x="347" y="508"/>
                      <a:pt x="387" y="512"/>
                      <a:pt x="394" y="489"/>
                    </a:cubicBezTo>
                    <a:cubicBezTo>
                      <a:pt x="395" y="489"/>
                      <a:pt x="395" y="489"/>
                      <a:pt x="395" y="489"/>
                    </a:cubicBezTo>
                    <a:cubicBezTo>
                      <a:pt x="396" y="483"/>
                      <a:pt x="397" y="479"/>
                      <a:pt x="394" y="474"/>
                    </a:cubicBezTo>
                    <a:cubicBezTo>
                      <a:pt x="405" y="476"/>
                      <a:pt x="416" y="474"/>
                      <a:pt x="425" y="479"/>
                    </a:cubicBezTo>
                    <a:cubicBezTo>
                      <a:pt x="426" y="485"/>
                      <a:pt x="431" y="489"/>
                      <a:pt x="436" y="492"/>
                    </a:cubicBezTo>
                    <a:cubicBezTo>
                      <a:pt x="435" y="492"/>
                      <a:pt x="435" y="493"/>
                      <a:pt x="434" y="493"/>
                    </a:cubicBezTo>
                    <a:cubicBezTo>
                      <a:pt x="424" y="510"/>
                      <a:pt x="413" y="525"/>
                      <a:pt x="408" y="545"/>
                    </a:cubicBezTo>
                    <a:cubicBezTo>
                      <a:pt x="402" y="571"/>
                      <a:pt x="396" y="594"/>
                      <a:pt x="384" y="619"/>
                    </a:cubicBezTo>
                    <a:cubicBezTo>
                      <a:pt x="372" y="642"/>
                      <a:pt x="358" y="664"/>
                      <a:pt x="342" y="684"/>
                    </a:cubicBezTo>
                    <a:cubicBezTo>
                      <a:pt x="332" y="696"/>
                      <a:pt x="324" y="708"/>
                      <a:pt x="321" y="723"/>
                    </a:cubicBezTo>
                    <a:cubicBezTo>
                      <a:pt x="320" y="722"/>
                      <a:pt x="318" y="721"/>
                      <a:pt x="317" y="719"/>
                    </a:cubicBezTo>
                    <a:cubicBezTo>
                      <a:pt x="315" y="717"/>
                      <a:pt x="310" y="720"/>
                      <a:pt x="310" y="723"/>
                    </a:cubicBezTo>
                    <a:cubicBezTo>
                      <a:pt x="311" y="730"/>
                      <a:pt x="311" y="736"/>
                      <a:pt x="309" y="743"/>
                    </a:cubicBezTo>
                    <a:cubicBezTo>
                      <a:pt x="309" y="742"/>
                      <a:pt x="308" y="742"/>
                      <a:pt x="306" y="741"/>
                    </a:cubicBezTo>
                    <a:cubicBezTo>
                      <a:pt x="304" y="740"/>
                      <a:pt x="301" y="742"/>
                      <a:pt x="300" y="743"/>
                    </a:cubicBezTo>
                    <a:cubicBezTo>
                      <a:pt x="296" y="751"/>
                      <a:pt x="291" y="758"/>
                      <a:pt x="287" y="766"/>
                    </a:cubicBezTo>
                    <a:cubicBezTo>
                      <a:pt x="287" y="764"/>
                      <a:pt x="285" y="762"/>
                      <a:pt x="284" y="760"/>
                    </a:cubicBezTo>
                    <a:cubicBezTo>
                      <a:pt x="282" y="758"/>
                      <a:pt x="279" y="759"/>
                      <a:pt x="277" y="761"/>
                    </a:cubicBezTo>
                    <a:cubicBezTo>
                      <a:pt x="277" y="760"/>
                      <a:pt x="277" y="759"/>
                      <a:pt x="277" y="759"/>
                    </a:cubicBezTo>
                    <a:cubicBezTo>
                      <a:pt x="277" y="759"/>
                      <a:pt x="277" y="758"/>
                      <a:pt x="277" y="758"/>
                    </a:cubicBezTo>
                    <a:cubicBezTo>
                      <a:pt x="320" y="706"/>
                      <a:pt x="281" y="630"/>
                      <a:pt x="330" y="581"/>
                    </a:cubicBezTo>
                    <a:cubicBezTo>
                      <a:pt x="334" y="577"/>
                      <a:pt x="327" y="576"/>
                      <a:pt x="325" y="579"/>
                    </a:cubicBezTo>
                    <a:cubicBezTo>
                      <a:pt x="305" y="599"/>
                      <a:pt x="297" y="623"/>
                      <a:pt x="295" y="650"/>
                    </a:cubicBezTo>
                    <a:cubicBezTo>
                      <a:pt x="292" y="686"/>
                      <a:pt x="296" y="722"/>
                      <a:pt x="275" y="752"/>
                    </a:cubicBezTo>
                    <a:cubicBezTo>
                      <a:pt x="273" y="747"/>
                      <a:pt x="271" y="741"/>
                      <a:pt x="269" y="735"/>
                    </a:cubicBezTo>
                    <a:cubicBezTo>
                      <a:pt x="269" y="732"/>
                      <a:pt x="264" y="733"/>
                      <a:pt x="263" y="735"/>
                    </a:cubicBezTo>
                    <a:cubicBezTo>
                      <a:pt x="259" y="740"/>
                      <a:pt x="257" y="744"/>
                      <a:pt x="255" y="750"/>
                    </a:cubicBezTo>
                    <a:cubicBezTo>
                      <a:pt x="251" y="762"/>
                      <a:pt x="249" y="770"/>
                      <a:pt x="233" y="772"/>
                    </a:cubicBezTo>
                    <a:cubicBezTo>
                      <a:pt x="228" y="773"/>
                      <a:pt x="227" y="774"/>
                      <a:pt x="222" y="775"/>
                    </a:cubicBezTo>
                    <a:cubicBezTo>
                      <a:pt x="218" y="777"/>
                      <a:pt x="213" y="777"/>
                      <a:pt x="208" y="776"/>
                    </a:cubicBezTo>
                    <a:cubicBezTo>
                      <a:pt x="208" y="776"/>
                      <a:pt x="207" y="777"/>
                      <a:pt x="206" y="777"/>
                    </a:cubicBezTo>
                    <a:cubicBezTo>
                      <a:pt x="211" y="772"/>
                      <a:pt x="216" y="768"/>
                      <a:pt x="220" y="764"/>
                    </a:cubicBezTo>
                    <a:cubicBezTo>
                      <a:pt x="229" y="754"/>
                      <a:pt x="232" y="738"/>
                      <a:pt x="238" y="726"/>
                    </a:cubicBezTo>
                    <a:cubicBezTo>
                      <a:pt x="239" y="723"/>
                      <a:pt x="235" y="722"/>
                      <a:pt x="233" y="724"/>
                    </a:cubicBezTo>
                    <a:cubicBezTo>
                      <a:pt x="231" y="724"/>
                      <a:pt x="229" y="725"/>
                      <a:pt x="228" y="725"/>
                    </a:cubicBezTo>
                    <a:cubicBezTo>
                      <a:pt x="214" y="740"/>
                      <a:pt x="213" y="759"/>
                      <a:pt x="188" y="761"/>
                    </a:cubicBezTo>
                    <a:cubicBezTo>
                      <a:pt x="179" y="762"/>
                      <a:pt x="175" y="769"/>
                      <a:pt x="171" y="775"/>
                    </a:cubicBezTo>
                    <a:cubicBezTo>
                      <a:pt x="172" y="770"/>
                      <a:pt x="173" y="766"/>
                      <a:pt x="174" y="760"/>
                    </a:cubicBezTo>
                    <a:cubicBezTo>
                      <a:pt x="175" y="760"/>
                      <a:pt x="175" y="759"/>
                      <a:pt x="174" y="759"/>
                    </a:cubicBezTo>
                    <a:cubicBezTo>
                      <a:pt x="170" y="758"/>
                      <a:pt x="153" y="760"/>
                      <a:pt x="152" y="760"/>
                    </a:cubicBezTo>
                    <a:cubicBezTo>
                      <a:pt x="152" y="759"/>
                      <a:pt x="150" y="760"/>
                      <a:pt x="149" y="760"/>
                    </a:cubicBezTo>
                    <a:cubicBezTo>
                      <a:pt x="148" y="760"/>
                      <a:pt x="131" y="769"/>
                      <a:pt x="141" y="762"/>
                    </a:cubicBezTo>
                    <a:cubicBezTo>
                      <a:pt x="144" y="760"/>
                      <a:pt x="146" y="759"/>
                      <a:pt x="148" y="757"/>
                    </a:cubicBezTo>
                    <a:cubicBezTo>
                      <a:pt x="152" y="753"/>
                      <a:pt x="153" y="749"/>
                      <a:pt x="154" y="744"/>
                    </a:cubicBezTo>
                    <a:cubicBezTo>
                      <a:pt x="154" y="743"/>
                      <a:pt x="153" y="743"/>
                      <a:pt x="152" y="743"/>
                    </a:cubicBezTo>
                    <a:cubicBezTo>
                      <a:pt x="143" y="742"/>
                      <a:pt x="137" y="747"/>
                      <a:pt x="131" y="752"/>
                    </a:cubicBezTo>
                    <a:cubicBezTo>
                      <a:pt x="133" y="749"/>
                      <a:pt x="134" y="746"/>
                      <a:pt x="135" y="742"/>
                    </a:cubicBezTo>
                    <a:cubicBezTo>
                      <a:pt x="135" y="741"/>
                      <a:pt x="134" y="741"/>
                      <a:pt x="134" y="741"/>
                    </a:cubicBezTo>
                    <a:cubicBezTo>
                      <a:pt x="125" y="742"/>
                      <a:pt x="118" y="743"/>
                      <a:pt x="111" y="747"/>
                    </a:cubicBezTo>
                    <a:cubicBezTo>
                      <a:pt x="111" y="742"/>
                      <a:pt x="113" y="738"/>
                      <a:pt x="117" y="734"/>
                    </a:cubicBezTo>
                    <a:cubicBezTo>
                      <a:pt x="119" y="732"/>
                      <a:pt x="117" y="731"/>
                      <a:pt x="115" y="732"/>
                    </a:cubicBezTo>
                    <a:cubicBezTo>
                      <a:pt x="94" y="735"/>
                      <a:pt x="109" y="715"/>
                      <a:pt x="112" y="703"/>
                    </a:cubicBezTo>
                    <a:cubicBezTo>
                      <a:pt x="112" y="701"/>
                      <a:pt x="110" y="701"/>
                      <a:pt x="109" y="702"/>
                    </a:cubicBezTo>
                    <a:cubicBezTo>
                      <a:pt x="96" y="704"/>
                      <a:pt x="95" y="712"/>
                      <a:pt x="90" y="721"/>
                    </a:cubicBezTo>
                    <a:cubicBezTo>
                      <a:pt x="89" y="719"/>
                      <a:pt x="88" y="718"/>
                      <a:pt x="87" y="716"/>
                    </a:cubicBezTo>
                    <a:cubicBezTo>
                      <a:pt x="87" y="715"/>
                      <a:pt x="85" y="715"/>
                      <a:pt x="85" y="716"/>
                    </a:cubicBezTo>
                    <a:cubicBezTo>
                      <a:pt x="78" y="717"/>
                      <a:pt x="81" y="713"/>
                      <a:pt x="83" y="706"/>
                    </a:cubicBezTo>
                    <a:cubicBezTo>
                      <a:pt x="83" y="705"/>
                      <a:pt x="81" y="705"/>
                      <a:pt x="80" y="705"/>
                    </a:cubicBezTo>
                    <a:cubicBezTo>
                      <a:pt x="72" y="706"/>
                      <a:pt x="70" y="706"/>
                      <a:pt x="71" y="698"/>
                    </a:cubicBezTo>
                    <a:cubicBezTo>
                      <a:pt x="71" y="697"/>
                      <a:pt x="70" y="697"/>
                      <a:pt x="70" y="697"/>
                    </a:cubicBezTo>
                    <a:cubicBezTo>
                      <a:pt x="67" y="697"/>
                      <a:pt x="64" y="697"/>
                      <a:pt x="61" y="697"/>
                    </a:cubicBezTo>
                    <a:cubicBezTo>
                      <a:pt x="59" y="689"/>
                      <a:pt x="62" y="683"/>
                      <a:pt x="71" y="680"/>
                    </a:cubicBezTo>
                    <a:cubicBezTo>
                      <a:pt x="72" y="680"/>
                      <a:pt x="79" y="676"/>
                      <a:pt x="76" y="675"/>
                    </a:cubicBezTo>
                    <a:cubicBezTo>
                      <a:pt x="64" y="672"/>
                      <a:pt x="55" y="675"/>
                      <a:pt x="47" y="681"/>
                    </a:cubicBezTo>
                    <a:cubicBezTo>
                      <a:pt x="48" y="669"/>
                      <a:pt x="56" y="660"/>
                      <a:pt x="65" y="650"/>
                    </a:cubicBezTo>
                    <a:cubicBezTo>
                      <a:pt x="65" y="649"/>
                      <a:pt x="65" y="648"/>
                      <a:pt x="64" y="648"/>
                    </a:cubicBezTo>
                    <a:cubicBezTo>
                      <a:pt x="57" y="646"/>
                      <a:pt x="50" y="645"/>
                      <a:pt x="43" y="649"/>
                    </a:cubicBezTo>
                    <a:cubicBezTo>
                      <a:pt x="48" y="646"/>
                      <a:pt x="54" y="636"/>
                      <a:pt x="60" y="633"/>
                    </a:cubicBezTo>
                    <a:cubicBezTo>
                      <a:pt x="65" y="629"/>
                      <a:pt x="71" y="626"/>
                      <a:pt x="77" y="622"/>
                    </a:cubicBezTo>
                    <a:cubicBezTo>
                      <a:pt x="99" y="609"/>
                      <a:pt x="119" y="593"/>
                      <a:pt x="137" y="576"/>
                    </a:cubicBezTo>
                    <a:cubicBezTo>
                      <a:pt x="141" y="573"/>
                      <a:pt x="134" y="574"/>
                      <a:pt x="132" y="575"/>
                    </a:cubicBezTo>
                    <a:cubicBezTo>
                      <a:pt x="112" y="594"/>
                      <a:pt x="90" y="610"/>
                      <a:pt x="66" y="624"/>
                    </a:cubicBezTo>
                    <a:cubicBezTo>
                      <a:pt x="53" y="632"/>
                      <a:pt x="41" y="641"/>
                      <a:pt x="33" y="654"/>
                    </a:cubicBezTo>
                    <a:cubicBezTo>
                      <a:pt x="32" y="656"/>
                      <a:pt x="35" y="656"/>
                      <a:pt x="36" y="655"/>
                    </a:cubicBezTo>
                    <a:cubicBezTo>
                      <a:pt x="71" y="640"/>
                      <a:pt x="49" y="660"/>
                      <a:pt x="45" y="666"/>
                    </a:cubicBezTo>
                    <a:cubicBezTo>
                      <a:pt x="40" y="674"/>
                      <a:pt x="39" y="681"/>
                      <a:pt x="39" y="691"/>
                    </a:cubicBezTo>
                    <a:cubicBezTo>
                      <a:pt x="39" y="694"/>
                      <a:pt x="45" y="690"/>
                      <a:pt x="46" y="689"/>
                    </a:cubicBezTo>
                    <a:cubicBezTo>
                      <a:pt x="50" y="688"/>
                      <a:pt x="54" y="686"/>
                      <a:pt x="58" y="685"/>
                    </a:cubicBezTo>
                    <a:cubicBezTo>
                      <a:pt x="55" y="689"/>
                      <a:pt x="52" y="694"/>
                      <a:pt x="51" y="701"/>
                    </a:cubicBezTo>
                    <a:cubicBezTo>
                      <a:pt x="50" y="701"/>
                      <a:pt x="52" y="702"/>
                      <a:pt x="52" y="702"/>
                    </a:cubicBezTo>
                    <a:cubicBezTo>
                      <a:pt x="62" y="701"/>
                      <a:pt x="63" y="701"/>
                      <a:pt x="63" y="711"/>
                    </a:cubicBezTo>
                    <a:cubicBezTo>
                      <a:pt x="63" y="713"/>
                      <a:pt x="65" y="712"/>
                      <a:pt x="66" y="712"/>
                    </a:cubicBezTo>
                    <a:cubicBezTo>
                      <a:pt x="74" y="710"/>
                      <a:pt x="76" y="711"/>
                      <a:pt x="73" y="721"/>
                    </a:cubicBezTo>
                    <a:cubicBezTo>
                      <a:pt x="72" y="723"/>
                      <a:pt x="75" y="722"/>
                      <a:pt x="76" y="722"/>
                    </a:cubicBezTo>
                    <a:cubicBezTo>
                      <a:pt x="81" y="722"/>
                      <a:pt x="84" y="724"/>
                      <a:pt x="85" y="728"/>
                    </a:cubicBezTo>
                    <a:cubicBezTo>
                      <a:pt x="86" y="730"/>
                      <a:pt x="90" y="728"/>
                      <a:pt x="91" y="727"/>
                    </a:cubicBezTo>
                    <a:cubicBezTo>
                      <a:pt x="95" y="723"/>
                      <a:pt x="97" y="718"/>
                      <a:pt x="100" y="712"/>
                    </a:cubicBezTo>
                    <a:cubicBezTo>
                      <a:pt x="101" y="715"/>
                      <a:pt x="101" y="715"/>
                      <a:pt x="101" y="715"/>
                    </a:cubicBezTo>
                    <a:cubicBezTo>
                      <a:pt x="100" y="719"/>
                      <a:pt x="98" y="722"/>
                      <a:pt x="97" y="726"/>
                    </a:cubicBezTo>
                    <a:cubicBezTo>
                      <a:pt x="96" y="730"/>
                      <a:pt x="96" y="733"/>
                      <a:pt x="96" y="737"/>
                    </a:cubicBezTo>
                    <a:cubicBezTo>
                      <a:pt x="96" y="739"/>
                      <a:pt x="98" y="738"/>
                      <a:pt x="99" y="738"/>
                    </a:cubicBezTo>
                    <a:cubicBezTo>
                      <a:pt x="115" y="735"/>
                      <a:pt x="104" y="740"/>
                      <a:pt x="104" y="752"/>
                    </a:cubicBezTo>
                    <a:cubicBezTo>
                      <a:pt x="104" y="754"/>
                      <a:pt x="109" y="752"/>
                      <a:pt x="109" y="752"/>
                    </a:cubicBezTo>
                    <a:cubicBezTo>
                      <a:pt x="123" y="743"/>
                      <a:pt x="125" y="746"/>
                      <a:pt x="114" y="759"/>
                    </a:cubicBezTo>
                    <a:cubicBezTo>
                      <a:pt x="113" y="760"/>
                      <a:pt x="108" y="764"/>
                      <a:pt x="112" y="764"/>
                    </a:cubicBezTo>
                    <a:cubicBezTo>
                      <a:pt x="118" y="763"/>
                      <a:pt x="123" y="762"/>
                      <a:pt x="128" y="758"/>
                    </a:cubicBezTo>
                    <a:cubicBezTo>
                      <a:pt x="129" y="757"/>
                      <a:pt x="130" y="756"/>
                      <a:pt x="132" y="755"/>
                    </a:cubicBezTo>
                    <a:cubicBezTo>
                      <a:pt x="135" y="751"/>
                      <a:pt x="137" y="752"/>
                      <a:pt x="138" y="760"/>
                    </a:cubicBezTo>
                    <a:cubicBezTo>
                      <a:pt x="134" y="763"/>
                      <a:pt x="131" y="765"/>
                      <a:pt x="127" y="767"/>
                    </a:cubicBezTo>
                    <a:cubicBezTo>
                      <a:pt x="125" y="769"/>
                      <a:pt x="126" y="771"/>
                      <a:pt x="129" y="770"/>
                    </a:cubicBezTo>
                    <a:cubicBezTo>
                      <a:pt x="132" y="769"/>
                      <a:pt x="145" y="763"/>
                      <a:pt x="147" y="767"/>
                    </a:cubicBezTo>
                    <a:cubicBezTo>
                      <a:pt x="147" y="768"/>
                      <a:pt x="150" y="767"/>
                      <a:pt x="151" y="767"/>
                    </a:cubicBezTo>
                    <a:cubicBezTo>
                      <a:pt x="172" y="755"/>
                      <a:pt x="163" y="779"/>
                      <a:pt x="163" y="787"/>
                    </a:cubicBezTo>
                    <a:cubicBezTo>
                      <a:pt x="163" y="789"/>
                      <a:pt x="169" y="786"/>
                      <a:pt x="169" y="786"/>
                    </a:cubicBezTo>
                    <a:cubicBezTo>
                      <a:pt x="173" y="782"/>
                      <a:pt x="176" y="778"/>
                      <a:pt x="178" y="773"/>
                    </a:cubicBezTo>
                    <a:cubicBezTo>
                      <a:pt x="185" y="761"/>
                      <a:pt x="195" y="769"/>
                      <a:pt x="204" y="764"/>
                    </a:cubicBezTo>
                    <a:cubicBezTo>
                      <a:pt x="216" y="757"/>
                      <a:pt x="220" y="745"/>
                      <a:pt x="227" y="735"/>
                    </a:cubicBezTo>
                    <a:cubicBezTo>
                      <a:pt x="222" y="747"/>
                      <a:pt x="218" y="759"/>
                      <a:pt x="208" y="768"/>
                    </a:cubicBezTo>
                    <a:cubicBezTo>
                      <a:pt x="201" y="774"/>
                      <a:pt x="195" y="779"/>
                      <a:pt x="190" y="787"/>
                    </a:cubicBezTo>
                    <a:cubicBezTo>
                      <a:pt x="188" y="791"/>
                      <a:pt x="194" y="792"/>
                      <a:pt x="196" y="790"/>
                    </a:cubicBezTo>
                    <a:cubicBezTo>
                      <a:pt x="202" y="788"/>
                      <a:pt x="209" y="786"/>
                      <a:pt x="215" y="785"/>
                    </a:cubicBezTo>
                    <a:cubicBezTo>
                      <a:pt x="217" y="785"/>
                      <a:pt x="219" y="785"/>
                      <a:pt x="220" y="784"/>
                    </a:cubicBezTo>
                    <a:cubicBezTo>
                      <a:pt x="229" y="777"/>
                      <a:pt x="242" y="780"/>
                      <a:pt x="250" y="772"/>
                    </a:cubicBezTo>
                    <a:cubicBezTo>
                      <a:pt x="258" y="765"/>
                      <a:pt x="260" y="755"/>
                      <a:pt x="264" y="745"/>
                    </a:cubicBezTo>
                    <a:cubicBezTo>
                      <a:pt x="267" y="755"/>
                      <a:pt x="271" y="765"/>
                      <a:pt x="272" y="776"/>
                    </a:cubicBezTo>
                    <a:cubicBezTo>
                      <a:pt x="272" y="780"/>
                      <a:pt x="279" y="777"/>
                      <a:pt x="279" y="774"/>
                    </a:cubicBezTo>
                    <a:cubicBezTo>
                      <a:pt x="280" y="773"/>
                      <a:pt x="280" y="772"/>
                      <a:pt x="281" y="771"/>
                    </a:cubicBezTo>
                    <a:cubicBezTo>
                      <a:pt x="281" y="773"/>
                      <a:pt x="282" y="776"/>
                      <a:pt x="282" y="778"/>
                    </a:cubicBezTo>
                    <a:cubicBezTo>
                      <a:pt x="282" y="782"/>
                      <a:pt x="288" y="780"/>
                      <a:pt x="289" y="778"/>
                    </a:cubicBezTo>
                    <a:cubicBezTo>
                      <a:pt x="291" y="773"/>
                      <a:pt x="294" y="768"/>
                      <a:pt x="296" y="763"/>
                    </a:cubicBezTo>
                    <a:cubicBezTo>
                      <a:pt x="297" y="765"/>
                      <a:pt x="297" y="767"/>
                      <a:pt x="298" y="768"/>
                    </a:cubicBezTo>
                    <a:cubicBezTo>
                      <a:pt x="297" y="769"/>
                      <a:pt x="295" y="771"/>
                      <a:pt x="296" y="771"/>
                    </a:cubicBezTo>
                    <a:cubicBezTo>
                      <a:pt x="298" y="772"/>
                      <a:pt x="300" y="774"/>
                      <a:pt x="301" y="775"/>
                    </a:cubicBezTo>
                    <a:cubicBezTo>
                      <a:pt x="330" y="821"/>
                      <a:pt x="420" y="788"/>
                      <a:pt x="460" y="809"/>
                    </a:cubicBezTo>
                    <a:cubicBezTo>
                      <a:pt x="502" y="830"/>
                      <a:pt x="501" y="909"/>
                      <a:pt x="559" y="905"/>
                    </a:cubicBezTo>
                    <a:cubicBezTo>
                      <a:pt x="562" y="905"/>
                      <a:pt x="566" y="900"/>
                      <a:pt x="561" y="900"/>
                    </a:cubicBezTo>
                    <a:cubicBezTo>
                      <a:pt x="506" y="904"/>
                      <a:pt x="505" y="819"/>
                      <a:pt x="461" y="801"/>
                    </a:cubicBezTo>
                    <a:cubicBezTo>
                      <a:pt x="426" y="787"/>
                      <a:pt x="355" y="808"/>
                      <a:pt x="320" y="783"/>
                    </a:cubicBezTo>
                    <a:cubicBezTo>
                      <a:pt x="363" y="797"/>
                      <a:pt x="415" y="784"/>
                      <a:pt x="458" y="787"/>
                    </a:cubicBezTo>
                    <a:cubicBezTo>
                      <a:pt x="499" y="790"/>
                      <a:pt x="569" y="829"/>
                      <a:pt x="559" y="879"/>
                    </a:cubicBezTo>
                    <a:cubicBezTo>
                      <a:pt x="558" y="880"/>
                      <a:pt x="565" y="878"/>
                      <a:pt x="566" y="876"/>
                    </a:cubicBezTo>
                    <a:cubicBezTo>
                      <a:pt x="570" y="859"/>
                      <a:pt x="563" y="843"/>
                      <a:pt x="552" y="829"/>
                    </a:cubicBezTo>
                    <a:cubicBezTo>
                      <a:pt x="553" y="828"/>
                      <a:pt x="555" y="827"/>
                      <a:pt x="555" y="825"/>
                    </a:cubicBezTo>
                    <a:cubicBezTo>
                      <a:pt x="556" y="808"/>
                      <a:pt x="561" y="782"/>
                      <a:pt x="548" y="768"/>
                    </a:cubicBezTo>
                    <a:cubicBezTo>
                      <a:pt x="541" y="760"/>
                      <a:pt x="532" y="755"/>
                      <a:pt x="523" y="749"/>
                    </a:cubicBezTo>
                    <a:cubicBezTo>
                      <a:pt x="510" y="741"/>
                      <a:pt x="504" y="729"/>
                      <a:pt x="499" y="715"/>
                    </a:cubicBezTo>
                    <a:cubicBezTo>
                      <a:pt x="490" y="689"/>
                      <a:pt x="487" y="653"/>
                      <a:pt x="473" y="626"/>
                    </a:cubicBezTo>
                    <a:cubicBezTo>
                      <a:pt x="475" y="627"/>
                      <a:pt x="480" y="624"/>
                      <a:pt x="479" y="622"/>
                    </a:cubicBezTo>
                    <a:cubicBezTo>
                      <a:pt x="477" y="618"/>
                      <a:pt x="475" y="615"/>
                      <a:pt x="473" y="611"/>
                    </a:cubicBezTo>
                    <a:cubicBezTo>
                      <a:pt x="474" y="610"/>
                      <a:pt x="474" y="609"/>
                      <a:pt x="473" y="608"/>
                    </a:cubicBezTo>
                    <a:cubicBezTo>
                      <a:pt x="473" y="608"/>
                      <a:pt x="472" y="608"/>
                      <a:pt x="472" y="608"/>
                    </a:cubicBezTo>
                    <a:cubicBezTo>
                      <a:pt x="466" y="589"/>
                      <a:pt x="469" y="569"/>
                      <a:pt x="466" y="549"/>
                    </a:cubicBezTo>
                    <a:cubicBezTo>
                      <a:pt x="464" y="529"/>
                      <a:pt x="452" y="512"/>
                      <a:pt x="442" y="496"/>
                    </a:cubicBezTo>
                    <a:cubicBezTo>
                      <a:pt x="443" y="497"/>
                      <a:pt x="445" y="498"/>
                      <a:pt x="446" y="499"/>
                    </a:cubicBezTo>
                    <a:cubicBezTo>
                      <a:pt x="448" y="500"/>
                      <a:pt x="449" y="500"/>
                      <a:pt x="449" y="500"/>
                    </a:cubicBezTo>
                    <a:cubicBezTo>
                      <a:pt x="451" y="502"/>
                      <a:pt x="453" y="504"/>
                      <a:pt x="455" y="505"/>
                    </a:cubicBezTo>
                    <a:cubicBezTo>
                      <a:pt x="456" y="506"/>
                      <a:pt x="456" y="506"/>
                      <a:pt x="457" y="506"/>
                    </a:cubicBezTo>
                    <a:cubicBezTo>
                      <a:pt x="458" y="512"/>
                      <a:pt x="463" y="516"/>
                      <a:pt x="471" y="517"/>
                    </a:cubicBezTo>
                    <a:cubicBezTo>
                      <a:pt x="479" y="517"/>
                      <a:pt x="487" y="514"/>
                      <a:pt x="492" y="508"/>
                    </a:cubicBezTo>
                    <a:cubicBezTo>
                      <a:pt x="496" y="505"/>
                      <a:pt x="498" y="502"/>
                      <a:pt x="501" y="499"/>
                    </a:cubicBezTo>
                    <a:cubicBezTo>
                      <a:pt x="506" y="501"/>
                      <a:pt x="510" y="503"/>
                      <a:pt x="515" y="505"/>
                    </a:cubicBezTo>
                    <a:cubicBezTo>
                      <a:pt x="523" y="524"/>
                      <a:pt x="536" y="540"/>
                      <a:pt x="543" y="560"/>
                    </a:cubicBezTo>
                    <a:cubicBezTo>
                      <a:pt x="554" y="586"/>
                      <a:pt x="547" y="621"/>
                      <a:pt x="547" y="649"/>
                    </a:cubicBezTo>
                    <a:cubicBezTo>
                      <a:pt x="547" y="651"/>
                      <a:pt x="554" y="648"/>
                      <a:pt x="554" y="646"/>
                    </a:cubicBezTo>
                    <a:cubicBezTo>
                      <a:pt x="554" y="621"/>
                      <a:pt x="557" y="595"/>
                      <a:pt x="554" y="569"/>
                    </a:cubicBezTo>
                    <a:cubicBezTo>
                      <a:pt x="551" y="547"/>
                      <a:pt x="537" y="529"/>
                      <a:pt x="526" y="510"/>
                    </a:cubicBezTo>
                    <a:cubicBezTo>
                      <a:pt x="545" y="520"/>
                      <a:pt x="564" y="529"/>
                      <a:pt x="583" y="535"/>
                    </a:cubicBezTo>
                    <a:cubicBezTo>
                      <a:pt x="590" y="580"/>
                      <a:pt x="585" y="624"/>
                      <a:pt x="585" y="669"/>
                    </a:cubicBezTo>
                    <a:cubicBezTo>
                      <a:pt x="585" y="673"/>
                      <a:pt x="593" y="670"/>
                      <a:pt x="593" y="667"/>
                    </a:cubicBezTo>
                    <a:cubicBezTo>
                      <a:pt x="593" y="624"/>
                      <a:pt x="597" y="581"/>
                      <a:pt x="591" y="538"/>
                    </a:cubicBezTo>
                    <a:cubicBezTo>
                      <a:pt x="604" y="542"/>
                      <a:pt x="617" y="544"/>
                      <a:pt x="631" y="544"/>
                    </a:cubicBezTo>
                    <a:cubicBezTo>
                      <a:pt x="631" y="545"/>
                      <a:pt x="631" y="545"/>
                      <a:pt x="631" y="545"/>
                    </a:cubicBezTo>
                    <a:cubicBezTo>
                      <a:pt x="631" y="657"/>
                      <a:pt x="631" y="657"/>
                      <a:pt x="631" y="657"/>
                    </a:cubicBezTo>
                    <a:cubicBezTo>
                      <a:pt x="631" y="660"/>
                      <a:pt x="638" y="657"/>
                      <a:pt x="638" y="655"/>
                    </a:cubicBezTo>
                    <a:cubicBezTo>
                      <a:pt x="638" y="544"/>
                      <a:pt x="638" y="544"/>
                      <a:pt x="638" y="544"/>
                    </a:cubicBezTo>
                    <a:cubicBezTo>
                      <a:pt x="642" y="544"/>
                      <a:pt x="646" y="543"/>
                      <a:pt x="651" y="543"/>
                    </a:cubicBezTo>
                    <a:cubicBezTo>
                      <a:pt x="652" y="542"/>
                      <a:pt x="654" y="541"/>
                      <a:pt x="655" y="539"/>
                    </a:cubicBezTo>
                    <a:cubicBezTo>
                      <a:pt x="655" y="540"/>
                      <a:pt x="656" y="540"/>
                      <a:pt x="656" y="540"/>
                    </a:cubicBezTo>
                    <a:cubicBezTo>
                      <a:pt x="664" y="534"/>
                      <a:pt x="660" y="535"/>
                      <a:pt x="664" y="540"/>
                    </a:cubicBezTo>
                    <a:cubicBezTo>
                      <a:pt x="667" y="545"/>
                      <a:pt x="670" y="546"/>
                      <a:pt x="675" y="548"/>
                    </a:cubicBezTo>
                    <a:cubicBezTo>
                      <a:pt x="688" y="551"/>
                      <a:pt x="702" y="547"/>
                      <a:pt x="714" y="547"/>
                    </a:cubicBezTo>
                    <a:cubicBezTo>
                      <a:pt x="718" y="547"/>
                      <a:pt x="716" y="541"/>
                      <a:pt x="715" y="540"/>
                    </a:cubicBezTo>
                    <a:cubicBezTo>
                      <a:pt x="708" y="532"/>
                      <a:pt x="710" y="523"/>
                      <a:pt x="704" y="515"/>
                    </a:cubicBezTo>
                    <a:cubicBezTo>
                      <a:pt x="710" y="513"/>
                      <a:pt x="717" y="513"/>
                      <a:pt x="722" y="509"/>
                    </a:cubicBezTo>
                    <a:cubicBezTo>
                      <a:pt x="724" y="508"/>
                      <a:pt x="724" y="502"/>
                      <a:pt x="721" y="501"/>
                    </a:cubicBezTo>
                    <a:cubicBezTo>
                      <a:pt x="720" y="501"/>
                      <a:pt x="718" y="501"/>
                      <a:pt x="717" y="501"/>
                    </a:cubicBezTo>
                    <a:cubicBezTo>
                      <a:pt x="720" y="496"/>
                      <a:pt x="723" y="492"/>
                      <a:pt x="728" y="488"/>
                    </a:cubicBezTo>
                    <a:cubicBezTo>
                      <a:pt x="729" y="487"/>
                      <a:pt x="729" y="481"/>
                      <a:pt x="727" y="481"/>
                    </a:cubicBezTo>
                    <a:cubicBezTo>
                      <a:pt x="722" y="479"/>
                      <a:pt x="717" y="478"/>
                      <a:pt x="712" y="478"/>
                    </a:cubicBezTo>
                    <a:cubicBezTo>
                      <a:pt x="713" y="477"/>
                      <a:pt x="713" y="477"/>
                      <a:pt x="714" y="476"/>
                    </a:cubicBezTo>
                    <a:cubicBezTo>
                      <a:pt x="715" y="475"/>
                      <a:pt x="715" y="469"/>
                      <a:pt x="713" y="469"/>
                    </a:cubicBezTo>
                    <a:cubicBezTo>
                      <a:pt x="704" y="467"/>
                      <a:pt x="695" y="464"/>
                      <a:pt x="685" y="463"/>
                    </a:cubicBezTo>
                    <a:cubicBezTo>
                      <a:pt x="694" y="453"/>
                      <a:pt x="695" y="440"/>
                      <a:pt x="700" y="426"/>
                    </a:cubicBezTo>
                    <a:cubicBezTo>
                      <a:pt x="701" y="425"/>
                      <a:pt x="701" y="419"/>
                      <a:pt x="699" y="419"/>
                    </a:cubicBezTo>
                    <a:cubicBezTo>
                      <a:pt x="694" y="420"/>
                      <a:pt x="691" y="420"/>
                      <a:pt x="687" y="421"/>
                    </a:cubicBezTo>
                    <a:cubicBezTo>
                      <a:pt x="689" y="417"/>
                      <a:pt x="690" y="413"/>
                      <a:pt x="691" y="408"/>
                    </a:cubicBezTo>
                    <a:cubicBezTo>
                      <a:pt x="691" y="407"/>
                      <a:pt x="690" y="402"/>
                      <a:pt x="689" y="403"/>
                    </a:cubicBezTo>
                    <a:cubicBezTo>
                      <a:pt x="676" y="407"/>
                      <a:pt x="646" y="426"/>
                      <a:pt x="643" y="400"/>
                    </a:cubicBezTo>
                    <a:cubicBezTo>
                      <a:pt x="642" y="385"/>
                      <a:pt x="637" y="372"/>
                      <a:pt x="635" y="357"/>
                    </a:cubicBezTo>
                    <a:cubicBezTo>
                      <a:pt x="635" y="356"/>
                      <a:pt x="635" y="352"/>
                      <a:pt x="633" y="353"/>
                    </a:cubicBezTo>
                    <a:cubicBezTo>
                      <a:pt x="629" y="356"/>
                      <a:pt x="626" y="359"/>
                      <a:pt x="622" y="361"/>
                    </a:cubicBezTo>
                    <a:cubicBezTo>
                      <a:pt x="621" y="357"/>
                      <a:pt x="620" y="354"/>
                      <a:pt x="619" y="349"/>
                    </a:cubicBezTo>
                    <a:cubicBezTo>
                      <a:pt x="618" y="348"/>
                      <a:pt x="617" y="346"/>
                      <a:pt x="616" y="348"/>
                    </a:cubicBezTo>
                    <a:cubicBezTo>
                      <a:pt x="612" y="363"/>
                      <a:pt x="599" y="370"/>
                      <a:pt x="597" y="387"/>
                    </a:cubicBezTo>
                    <a:cubicBezTo>
                      <a:pt x="597" y="388"/>
                      <a:pt x="597" y="388"/>
                      <a:pt x="597" y="389"/>
                    </a:cubicBezTo>
                    <a:cubicBezTo>
                      <a:pt x="597" y="400"/>
                      <a:pt x="590" y="416"/>
                      <a:pt x="587" y="378"/>
                    </a:cubicBezTo>
                    <a:cubicBezTo>
                      <a:pt x="586" y="370"/>
                      <a:pt x="586" y="362"/>
                      <a:pt x="585" y="354"/>
                    </a:cubicBezTo>
                    <a:cubicBezTo>
                      <a:pt x="585" y="354"/>
                      <a:pt x="585" y="354"/>
                      <a:pt x="585" y="353"/>
                    </a:cubicBezTo>
                    <a:cubicBezTo>
                      <a:pt x="586" y="341"/>
                      <a:pt x="596" y="336"/>
                      <a:pt x="601" y="326"/>
                    </a:cubicBezTo>
                    <a:cubicBezTo>
                      <a:pt x="605" y="332"/>
                      <a:pt x="609" y="338"/>
                      <a:pt x="611" y="345"/>
                    </a:cubicBezTo>
                    <a:cubicBezTo>
                      <a:pt x="612" y="347"/>
                      <a:pt x="614" y="347"/>
                      <a:pt x="616" y="345"/>
                    </a:cubicBezTo>
                    <a:cubicBezTo>
                      <a:pt x="619" y="341"/>
                      <a:pt x="620" y="339"/>
                      <a:pt x="621" y="338"/>
                    </a:cubicBezTo>
                    <a:cubicBezTo>
                      <a:pt x="621" y="338"/>
                      <a:pt x="621" y="339"/>
                      <a:pt x="622" y="338"/>
                    </a:cubicBezTo>
                    <a:cubicBezTo>
                      <a:pt x="623" y="339"/>
                      <a:pt x="624" y="341"/>
                      <a:pt x="627" y="342"/>
                    </a:cubicBezTo>
                    <a:cubicBezTo>
                      <a:pt x="631" y="343"/>
                      <a:pt x="634" y="342"/>
                      <a:pt x="636" y="341"/>
                    </a:cubicBezTo>
                    <a:cubicBezTo>
                      <a:pt x="636" y="349"/>
                      <a:pt x="637" y="356"/>
                      <a:pt x="640" y="363"/>
                    </a:cubicBezTo>
                    <a:cubicBezTo>
                      <a:pt x="641" y="367"/>
                      <a:pt x="644" y="365"/>
                      <a:pt x="645" y="362"/>
                    </a:cubicBezTo>
                    <a:cubicBezTo>
                      <a:pt x="648" y="349"/>
                      <a:pt x="652" y="351"/>
                      <a:pt x="658" y="350"/>
                    </a:cubicBezTo>
                    <a:cubicBezTo>
                      <a:pt x="658" y="360"/>
                      <a:pt x="661" y="368"/>
                      <a:pt x="667" y="377"/>
                    </a:cubicBezTo>
                    <a:cubicBezTo>
                      <a:pt x="668" y="379"/>
                      <a:pt x="671" y="378"/>
                      <a:pt x="671" y="376"/>
                    </a:cubicBezTo>
                    <a:cubicBezTo>
                      <a:pt x="677" y="361"/>
                      <a:pt x="689" y="358"/>
                      <a:pt x="700" y="352"/>
                    </a:cubicBezTo>
                    <a:cubicBezTo>
                      <a:pt x="699" y="354"/>
                      <a:pt x="699" y="356"/>
                      <a:pt x="700" y="359"/>
                    </a:cubicBezTo>
                    <a:cubicBezTo>
                      <a:pt x="700" y="360"/>
                      <a:pt x="701" y="364"/>
                      <a:pt x="703" y="362"/>
                    </a:cubicBezTo>
                    <a:cubicBezTo>
                      <a:pt x="712" y="357"/>
                      <a:pt x="707" y="368"/>
                      <a:pt x="706" y="373"/>
                    </a:cubicBezTo>
                    <a:cubicBezTo>
                      <a:pt x="705" y="375"/>
                      <a:pt x="706" y="377"/>
                      <a:pt x="707" y="378"/>
                    </a:cubicBezTo>
                    <a:cubicBezTo>
                      <a:pt x="708" y="381"/>
                      <a:pt x="710" y="383"/>
                      <a:pt x="711" y="381"/>
                    </a:cubicBezTo>
                    <a:cubicBezTo>
                      <a:pt x="718" y="370"/>
                      <a:pt x="731" y="371"/>
                      <a:pt x="741" y="366"/>
                    </a:cubicBezTo>
                    <a:cubicBezTo>
                      <a:pt x="737" y="372"/>
                      <a:pt x="730" y="378"/>
                      <a:pt x="729" y="386"/>
                    </a:cubicBezTo>
                    <a:cubicBezTo>
                      <a:pt x="729" y="387"/>
                      <a:pt x="730" y="391"/>
                      <a:pt x="732" y="391"/>
                    </a:cubicBezTo>
                    <a:cubicBezTo>
                      <a:pt x="735" y="390"/>
                      <a:pt x="736" y="389"/>
                      <a:pt x="739" y="388"/>
                    </a:cubicBezTo>
                    <a:cubicBezTo>
                      <a:pt x="741" y="387"/>
                      <a:pt x="744" y="386"/>
                      <a:pt x="746" y="385"/>
                    </a:cubicBezTo>
                    <a:cubicBezTo>
                      <a:pt x="747" y="388"/>
                      <a:pt x="747" y="390"/>
                      <a:pt x="745" y="393"/>
                    </a:cubicBezTo>
                    <a:cubicBezTo>
                      <a:pt x="743" y="398"/>
                      <a:pt x="742" y="402"/>
                      <a:pt x="741" y="407"/>
                    </a:cubicBezTo>
                    <a:cubicBezTo>
                      <a:pt x="739" y="406"/>
                      <a:pt x="737" y="407"/>
                      <a:pt x="736" y="409"/>
                    </a:cubicBezTo>
                    <a:cubicBezTo>
                      <a:pt x="729" y="427"/>
                      <a:pt x="721" y="448"/>
                      <a:pt x="725" y="467"/>
                    </a:cubicBezTo>
                    <a:cubicBezTo>
                      <a:pt x="729" y="488"/>
                      <a:pt x="744" y="499"/>
                      <a:pt x="739" y="519"/>
                    </a:cubicBezTo>
                    <a:cubicBezTo>
                      <a:pt x="736" y="518"/>
                      <a:pt x="732" y="521"/>
                      <a:pt x="734" y="523"/>
                    </a:cubicBezTo>
                    <a:cubicBezTo>
                      <a:pt x="735" y="524"/>
                      <a:pt x="736" y="525"/>
                      <a:pt x="736" y="526"/>
                    </a:cubicBezTo>
                    <a:cubicBezTo>
                      <a:pt x="736" y="526"/>
                      <a:pt x="736" y="527"/>
                      <a:pt x="736" y="527"/>
                    </a:cubicBezTo>
                    <a:cubicBezTo>
                      <a:pt x="735" y="529"/>
                      <a:pt x="737" y="530"/>
                      <a:pt x="739" y="530"/>
                    </a:cubicBezTo>
                    <a:cubicBezTo>
                      <a:pt x="742" y="535"/>
                      <a:pt x="745" y="540"/>
                      <a:pt x="747" y="545"/>
                    </a:cubicBezTo>
                    <a:cubicBezTo>
                      <a:pt x="746" y="546"/>
                      <a:pt x="746" y="547"/>
                      <a:pt x="746" y="548"/>
                    </a:cubicBezTo>
                    <a:cubicBezTo>
                      <a:pt x="746" y="563"/>
                      <a:pt x="748" y="577"/>
                      <a:pt x="738" y="590"/>
                    </a:cubicBezTo>
                    <a:cubicBezTo>
                      <a:pt x="738" y="591"/>
                      <a:pt x="737" y="592"/>
                      <a:pt x="738" y="593"/>
                    </a:cubicBezTo>
                    <a:cubicBezTo>
                      <a:pt x="743" y="601"/>
                      <a:pt x="743" y="612"/>
                      <a:pt x="751" y="616"/>
                    </a:cubicBezTo>
                    <a:cubicBezTo>
                      <a:pt x="747" y="625"/>
                      <a:pt x="742" y="635"/>
                      <a:pt x="742" y="645"/>
                    </a:cubicBezTo>
                    <a:cubicBezTo>
                      <a:pt x="741" y="646"/>
                      <a:pt x="741" y="646"/>
                      <a:pt x="740" y="646"/>
                    </a:cubicBezTo>
                    <a:cubicBezTo>
                      <a:pt x="709" y="695"/>
                      <a:pt x="623" y="653"/>
                      <a:pt x="598" y="704"/>
                    </a:cubicBezTo>
                    <a:cubicBezTo>
                      <a:pt x="582" y="688"/>
                      <a:pt x="571" y="668"/>
                      <a:pt x="556" y="650"/>
                    </a:cubicBezTo>
                    <a:cubicBezTo>
                      <a:pt x="554" y="648"/>
                      <a:pt x="550" y="650"/>
                      <a:pt x="550" y="652"/>
                    </a:cubicBezTo>
                    <a:cubicBezTo>
                      <a:pt x="537" y="672"/>
                      <a:pt x="519" y="691"/>
                      <a:pt x="515" y="715"/>
                    </a:cubicBezTo>
                    <a:cubicBezTo>
                      <a:pt x="514" y="719"/>
                      <a:pt x="521" y="717"/>
                      <a:pt x="522" y="714"/>
                    </a:cubicBezTo>
                    <a:cubicBezTo>
                      <a:pt x="526" y="693"/>
                      <a:pt x="541" y="676"/>
                      <a:pt x="553" y="658"/>
                    </a:cubicBezTo>
                    <a:cubicBezTo>
                      <a:pt x="569" y="680"/>
                      <a:pt x="582" y="710"/>
                      <a:pt x="608" y="723"/>
                    </a:cubicBezTo>
                    <a:cubicBezTo>
                      <a:pt x="629" y="733"/>
                      <a:pt x="666" y="733"/>
                      <a:pt x="655" y="766"/>
                    </a:cubicBezTo>
                    <a:cubicBezTo>
                      <a:pt x="654" y="767"/>
                      <a:pt x="655" y="767"/>
                      <a:pt x="655" y="767"/>
                    </a:cubicBezTo>
                    <a:cubicBezTo>
                      <a:pt x="654" y="769"/>
                      <a:pt x="653" y="770"/>
                      <a:pt x="652" y="771"/>
                    </a:cubicBezTo>
                    <a:cubicBezTo>
                      <a:pt x="634" y="779"/>
                      <a:pt x="624" y="795"/>
                      <a:pt x="613" y="810"/>
                    </a:cubicBezTo>
                    <a:cubicBezTo>
                      <a:pt x="594" y="837"/>
                      <a:pt x="571" y="855"/>
                      <a:pt x="564" y="888"/>
                    </a:cubicBezTo>
                    <a:cubicBezTo>
                      <a:pt x="564" y="889"/>
                      <a:pt x="571" y="887"/>
                      <a:pt x="571" y="885"/>
                    </a:cubicBezTo>
                    <a:cubicBezTo>
                      <a:pt x="577" y="859"/>
                      <a:pt x="591" y="843"/>
                      <a:pt x="608" y="823"/>
                    </a:cubicBezTo>
                    <a:cubicBezTo>
                      <a:pt x="621" y="809"/>
                      <a:pt x="632" y="781"/>
                      <a:pt x="652" y="774"/>
                    </a:cubicBezTo>
                    <a:cubicBezTo>
                      <a:pt x="652" y="774"/>
                      <a:pt x="652" y="774"/>
                      <a:pt x="652" y="774"/>
                    </a:cubicBezTo>
                    <a:cubicBezTo>
                      <a:pt x="650" y="776"/>
                      <a:pt x="647" y="779"/>
                      <a:pt x="645" y="781"/>
                    </a:cubicBezTo>
                    <a:cubicBezTo>
                      <a:pt x="639" y="788"/>
                      <a:pt x="635" y="796"/>
                      <a:pt x="633" y="805"/>
                    </a:cubicBezTo>
                    <a:cubicBezTo>
                      <a:pt x="632" y="807"/>
                      <a:pt x="630" y="809"/>
                      <a:pt x="629" y="811"/>
                    </a:cubicBezTo>
                    <a:cubicBezTo>
                      <a:pt x="629" y="811"/>
                      <a:pt x="630" y="811"/>
                      <a:pt x="631" y="811"/>
                    </a:cubicBezTo>
                    <a:cubicBezTo>
                      <a:pt x="629" y="822"/>
                      <a:pt x="628" y="834"/>
                      <a:pt x="627" y="845"/>
                    </a:cubicBezTo>
                    <a:cubicBezTo>
                      <a:pt x="626" y="850"/>
                      <a:pt x="626" y="855"/>
                      <a:pt x="625" y="860"/>
                    </a:cubicBezTo>
                    <a:cubicBezTo>
                      <a:pt x="624" y="861"/>
                      <a:pt x="623" y="862"/>
                      <a:pt x="623" y="863"/>
                    </a:cubicBezTo>
                    <a:cubicBezTo>
                      <a:pt x="621" y="873"/>
                      <a:pt x="617" y="886"/>
                      <a:pt x="603" y="887"/>
                    </a:cubicBezTo>
                    <a:cubicBezTo>
                      <a:pt x="601" y="887"/>
                      <a:pt x="597" y="888"/>
                      <a:pt x="597" y="890"/>
                    </a:cubicBezTo>
                    <a:cubicBezTo>
                      <a:pt x="597" y="893"/>
                      <a:pt x="597" y="896"/>
                      <a:pt x="597" y="899"/>
                    </a:cubicBezTo>
                    <a:cubicBezTo>
                      <a:pt x="592" y="899"/>
                      <a:pt x="586" y="898"/>
                      <a:pt x="580" y="896"/>
                    </a:cubicBezTo>
                    <a:cubicBezTo>
                      <a:pt x="583" y="891"/>
                      <a:pt x="585" y="886"/>
                      <a:pt x="586" y="880"/>
                    </a:cubicBezTo>
                    <a:cubicBezTo>
                      <a:pt x="586" y="878"/>
                      <a:pt x="579" y="880"/>
                      <a:pt x="579" y="883"/>
                    </a:cubicBezTo>
                    <a:cubicBezTo>
                      <a:pt x="577" y="893"/>
                      <a:pt x="573" y="906"/>
                      <a:pt x="559" y="907"/>
                    </a:cubicBezTo>
                    <a:cubicBezTo>
                      <a:pt x="557" y="907"/>
                      <a:pt x="553" y="908"/>
                      <a:pt x="553" y="910"/>
                    </a:cubicBezTo>
                    <a:cubicBezTo>
                      <a:pt x="556" y="975"/>
                      <a:pt x="557" y="1040"/>
                      <a:pt x="550" y="1105"/>
                    </a:cubicBezTo>
                    <a:cubicBezTo>
                      <a:pt x="544" y="1166"/>
                      <a:pt x="529" y="1227"/>
                      <a:pt x="515" y="1287"/>
                    </a:cubicBezTo>
                    <a:cubicBezTo>
                      <a:pt x="493" y="1377"/>
                      <a:pt x="470" y="1467"/>
                      <a:pt x="454" y="1558"/>
                    </a:cubicBezTo>
                    <a:cubicBezTo>
                      <a:pt x="461" y="1558"/>
                      <a:pt x="461" y="1558"/>
                      <a:pt x="461" y="1558"/>
                    </a:cubicBezTo>
                    <a:cubicBezTo>
                      <a:pt x="475" y="1479"/>
                      <a:pt x="494" y="1400"/>
                      <a:pt x="513" y="1322"/>
                    </a:cubicBezTo>
                    <a:cubicBezTo>
                      <a:pt x="528" y="1261"/>
                      <a:pt x="543" y="1201"/>
                      <a:pt x="552" y="1139"/>
                    </a:cubicBezTo>
                    <a:cubicBezTo>
                      <a:pt x="562" y="1076"/>
                      <a:pt x="564" y="1011"/>
                      <a:pt x="562" y="947"/>
                    </a:cubicBezTo>
                    <a:cubicBezTo>
                      <a:pt x="562" y="935"/>
                      <a:pt x="561" y="923"/>
                      <a:pt x="560" y="911"/>
                    </a:cubicBezTo>
                    <a:cubicBezTo>
                      <a:pt x="567" y="909"/>
                      <a:pt x="572" y="906"/>
                      <a:pt x="576" y="902"/>
                    </a:cubicBezTo>
                    <a:cubicBezTo>
                      <a:pt x="584" y="904"/>
                      <a:pt x="592" y="905"/>
                      <a:pt x="598" y="905"/>
                    </a:cubicBezTo>
                    <a:cubicBezTo>
                      <a:pt x="600" y="965"/>
                      <a:pt x="600" y="1025"/>
                      <a:pt x="594" y="1085"/>
                    </a:cubicBezTo>
                    <a:cubicBezTo>
                      <a:pt x="588" y="1146"/>
                      <a:pt x="573" y="1207"/>
                      <a:pt x="559" y="1267"/>
                    </a:cubicBezTo>
                    <a:cubicBezTo>
                      <a:pt x="536" y="1364"/>
                      <a:pt x="511" y="1460"/>
                      <a:pt x="494" y="1558"/>
                    </a:cubicBezTo>
                    <a:cubicBezTo>
                      <a:pt x="501" y="1558"/>
                      <a:pt x="501" y="1558"/>
                      <a:pt x="501" y="1558"/>
                    </a:cubicBezTo>
                    <a:cubicBezTo>
                      <a:pt x="515" y="1472"/>
                      <a:pt x="536" y="1387"/>
                      <a:pt x="557" y="1302"/>
                    </a:cubicBezTo>
                    <a:cubicBezTo>
                      <a:pt x="572" y="1241"/>
                      <a:pt x="587" y="1181"/>
                      <a:pt x="596" y="1119"/>
                    </a:cubicBezTo>
                    <a:cubicBezTo>
                      <a:pt x="606" y="1056"/>
                      <a:pt x="608" y="991"/>
                      <a:pt x="606" y="927"/>
                    </a:cubicBezTo>
                    <a:cubicBezTo>
                      <a:pt x="606" y="919"/>
                      <a:pt x="605" y="911"/>
                      <a:pt x="605" y="903"/>
                    </a:cubicBezTo>
                    <a:cubicBezTo>
                      <a:pt x="636" y="893"/>
                      <a:pt x="631" y="838"/>
                      <a:pt x="640" y="805"/>
                    </a:cubicBezTo>
                    <a:cubicBezTo>
                      <a:pt x="641" y="803"/>
                      <a:pt x="641" y="801"/>
                      <a:pt x="642" y="799"/>
                    </a:cubicBezTo>
                    <a:cubicBezTo>
                      <a:pt x="657" y="779"/>
                      <a:pt x="686" y="767"/>
                      <a:pt x="707" y="785"/>
                    </a:cubicBezTo>
                    <a:cubicBezTo>
                      <a:pt x="710" y="788"/>
                      <a:pt x="716" y="794"/>
                      <a:pt x="720" y="793"/>
                    </a:cubicBezTo>
                    <a:cubicBezTo>
                      <a:pt x="727" y="792"/>
                      <a:pt x="731" y="788"/>
                      <a:pt x="734" y="782"/>
                    </a:cubicBezTo>
                    <a:cubicBezTo>
                      <a:pt x="759" y="770"/>
                      <a:pt x="747" y="727"/>
                      <a:pt x="746" y="707"/>
                    </a:cubicBezTo>
                    <a:cubicBezTo>
                      <a:pt x="746" y="704"/>
                      <a:pt x="741" y="705"/>
                      <a:pt x="739" y="707"/>
                    </a:cubicBezTo>
                    <a:cubicBezTo>
                      <a:pt x="742" y="702"/>
                      <a:pt x="746" y="699"/>
                      <a:pt x="753" y="697"/>
                    </a:cubicBezTo>
                    <a:cubicBezTo>
                      <a:pt x="757" y="696"/>
                      <a:pt x="758" y="691"/>
                      <a:pt x="753" y="692"/>
                    </a:cubicBezTo>
                    <a:cubicBezTo>
                      <a:pt x="741" y="696"/>
                      <a:pt x="731" y="703"/>
                      <a:pt x="729" y="717"/>
                    </a:cubicBezTo>
                    <a:cubicBezTo>
                      <a:pt x="727" y="732"/>
                      <a:pt x="734" y="760"/>
                      <a:pt x="719" y="770"/>
                    </a:cubicBezTo>
                    <a:cubicBezTo>
                      <a:pt x="718" y="770"/>
                      <a:pt x="717" y="771"/>
                      <a:pt x="717" y="771"/>
                    </a:cubicBezTo>
                    <a:cubicBezTo>
                      <a:pt x="713" y="769"/>
                      <a:pt x="709" y="767"/>
                      <a:pt x="705" y="765"/>
                    </a:cubicBezTo>
                    <a:cubicBezTo>
                      <a:pt x="691" y="760"/>
                      <a:pt x="674" y="761"/>
                      <a:pt x="661" y="768"/>
                    </a:cubicBezTo>
                    <a:cubicBezTo>
                      <a:pt x="661" y="768"/>
                      <a:pt x="661" y="768"/>
                      <a:pt x="661" y="768"/>
                    </a:cubicBezTo>
                    <a:cubicBezTo>
                      <a:pt x="693" y="732"/>
                      <a:pt x="748" y="707"/>
                      <a:pt x="748" y="654"/>
                    </a:cubicBezTo>
                    <a:cubicBezTo>
                      <a:pt x="749" y="653"/>
                      <a:pt x="750" y="652"/>
                      <a:pt x="750" y="651"/>
                    </a:cubicBezTo>
                    <a:cubicBezTo>
                      <a:pt x="747" y="639"/>
                      <a:pt x="751" y="628"/>
                      <a:pt x="756" y="617"/>
                    </a:cubicBezTo>
                    <a:cubicBezTo>
                      <a:pt x="781" y="626"/>
                      <a:pt x="756" y="667"/>
                      <a:pt x="746" y="678"/>
                    </a:cubicBezTo>
                    <a:cubicBezTo>
                      <a:pt x="743" y="682"/>
                      <a:pt x="750" y="682"/>
                      <a:pt x="752" y="681"/>
                    </a:cubicBezTo>
                    <a:cubicBezTo>
                      <a:pt x="757" y="677"/>
                      <a:pt x="761" y="674"/>
                      <a:pt x="766" y="670"/>
                    </a:cubicBezTo>
                    <a:cubicBezTo>
                      <a:pt x="768" y="678"/>
                      <a:pt x="764" y="683"/>
                      <a:pt x="775" y="684"/>
                    </a:cubicBezTo>
                    <a:cubicBezTo>
                      <a:pt x="796" y="686"/>
                      <a:pt x="795" y="714"/>
                      <a:pt x="794" y="732"/>
                    </a:cubicBezTo>
                    <a:cubicBezTo>
                      <a:pt x="793" y="735"/>
                      <a:pt x="799" y="734"/>
                      <a:pt x="800" y="733"/>
                    </a:cubicBezTo>
                    <a:cubicBezTo>
                      <a:pt x="804" y="729"/>
                      <a:pt x="809" y="726"/>
                      <a:pt x="813" y="723"/>
                    </a:cubicBezTo>
                    <a:cubicBezTo>
                      <a:pt x="827" y="743"/>
                      <a:pt x="833" y="767"/>
                      <a:pt x="836" y="792"/>
                    </a:cubicBezTo>
                    <a:cubicBezTo>
                      <a:pt x="836" y="795"/>
                      <a:pt x="843" y="794"/>
                      <a:pt x="843" y="791"/>
                    </a:cubicBezTo>
                    <a:cubicBezTo>
                      <a:pt x="843" y="772"/>
                      <a:pt x="848" y="767"/>
                      <a:pt x="865" y="758"/>
                    </a:cubicBezTo>
                    <a:cubicBezTo>
                      <a:pt x="868" y="757"/>
                      <a:pt x="887" y="804"/>
                      <a:pt x="888" y="810"/>
                    </a:cubicBezTo>
                    <a:cubicBezTo>
                      <a:pt x="888" y="813"/>
                      <a:pt x="894" y="812"/>
                      <a:pt x="895" y="810"/>
                    </a:cubicBezTo>
                    <a:cubicBezTo>
                      <a:pt x="900" y="799"/>
                      <a:pt x="907" y="789"/>
                      <a:pt x="910" y="778"/>
                    </a:cubicBezTo>
                    <a:cubicBezTo>
                      <a:pt x="913" y="778"/>
                      <a:pt x="914" y="778"/>
                      <a:pt x="917" y="778"/>
                    </a:cubicBezTo>
                    <a:cubicBezTo>
                      <a:pt x="931" y="776"/>
                      <a:pt x="934" y="788"/>
                      <a:pt x="939" y="796"/>
                    </a:cubicBezTo>
                    <a:cubicBezTo>
                      <a:pt x="947" y="809"/>
                      <a:pt x="948" y="825"/>
                      <a:pt x="951" y="839"/>
                    </a:cubicBezTo>
                    <a:cubicBezTo>
                      <a:pt x="954" y="854"/>
                      <a:pt x="970" y="848"/>
                      <a:pt x="979" y="843"/>
                    </a:cubicBezTo>
                    <a:cubicBezTo>
                      <a:pt x="982" y="843"/>
                      <a:pt x="985" y="841"/>
                      <a:pt x="983" y="840"/>
                    </a:cubicBezTo>
                    <a:cubicBezTo>
                      <a:pt x="963" y="820"/>
                      <a:pt x="971" y="797"/>
                      <a:pt x="969" y="773"/>
                    </a:cubicBezTo>
                    <a:cubicBezTo>
                      <a:pt x="981" y="783"/>
                      <a:pt x="992" y="795"/>
                      <a:pt x="1004" y="806"/>
                    </a:cubicBezTo>
                    <a:cubicBezTo>
                      <a:pt x="1014" y="815"/>
                      <a:pt x="1026" y="827"/>
                      <a:pt x="1039" y="832"/>
                    </a:cubicBezTo>
                    <a:cubicBezTo>
                      <a:pt x="1041" y="832"/>
                      <a:pt x="1045" y="831"/>
                      <a:pt x="1045" y="829"/>
                    </a:cubicBezTo>
                    <a:cubicBezTo>
                      <a:pt x="1046" y="824"/>
                      <a:pt x="1043" y="818"/>
                      <a:pt x="1047" y="813"/>
                    </a:cubicBezTo>
                    <a:cubicBezTo>
                      <a:pt x="1049" y="811"/>
                      <a:pt x="1051" y="807"/>
                      <a:pt x="1053" y="803"/>
                    </a:cubicBezTo>
                    <a:cubicBezTo>
                      <a:pt x="1054" y="798"/>
                      <a:pt x="1054" y="794"/>
                      <a:pt x="1053" y="790"/>
                    </a:cubicBezTo>
                    <a:cubicBezTo>
                      <a:pt x="1064" y="799"/>
                      <a:pt x="1072" y="812"/>
                      <a:pt x="1078" y="826"/>
                    </a:cubicBezTo>
                    <a:cubicBezTo>
                      <a:pt x="1079" y="829"/>
                      <a:pt x="1085" y="827"/>
                      <a:pt x="1085" y="825"/>
                    </a:cubicBezTo>
                    <a:cubicBezTo>
                      <a:pt x="1087" y="820"/>
                      <a:pt x="1086" y="814"/>
                      <a:pt x="1086" y="809"/>
                    </a:cubicBezTo>
                    <a:cubicBezTo>
                      <a:pt x="1091" y="809"/>
                      <a:pt x="1096" y="808"/>
                      <a:pt x="1101" y="808"/>
                    </a:cubicBezTo>
                    <a:cubicBezTo>
                      <a:pt x="1103" y="808"/>
                      <a:pt x="1106" y="806"/>
                      <a:pt x="1105" y="804"/>
                    </a:cubicBezTo>
                    <a:cubicBezTo>
                      <a:pt x="1104" y="794"/>
                      <a:pt x="1105" y="787"/>
                      <a:pt x="1103" y="780"/>
                    </a:cubicBezTo>
                    <a:cubicBezTo>
                      <a:pt x="1108" y="784"/>
                      <a:pt x="1113" y="788"/>
                      <a:pt x="1118" y="793"/>
                    </a:cubicBezTo>
                    <a:cubicBezTo>
                      <a:pt x="1120" y="795"/>
                      <a:pt x="1124" y="794"/>
                      <a:pt x="1125" y="791"/>
                    </a:cubicBezTo>
                    <a:cubicBezTo>
                      <a:pt x="1131" y="779"/>
                      <a:pt x="1136" y="766"/>
                      <a:pt x="1135" y="752"/>
                    </a:cubicBezTo>
                    <a:cubicBezTo>
                      <a:pt x="1135" y="745"/>
                      <a:pt x="1130" y="740"/>
                      <a:pt x="1126" y="735"/>
                    </a:cubicBezTo>
                    <a:cubicBezTo>
                      <a:pt x="1123" y="732"/>
                      <a:pt x="1124" y="726"/>
                      <a:pt x="1124" y="721"/>
                    </a:cubicBezTo>
                    <a:cubicBezTo>
                      <a:pt x="1135" y="728"/>
                      <a:pt x="1146" y="734"/>
                      <a:pt x="1157" y="741"/>
                    </a:cubicBezTo>
                    <a:cubicBezTo>
                      <a:pt x="1159" y="743"/>
                      <a:pt x="1165" y="741"/>
                      <a:pt x="1163" y="738"/>
                    </a:cubicBezTo>
                    <a:cubicBezTo>
                      <a:pt x="1160" y="733"/>
                      <a:pt x="1157" y="730"/>
                      <a:pt x="1154" y="726"/>
                    </a:cubicBezTo>
                    <a:cubicBezTo>
                      <a:pt x="1157" y="725"/>
                      <a:pt x="1161" y="725"/>
                      <a:pt x="1164" y="724"/>
                    </a:cubicBezTo>
                    <a:cubicBezTo>
                      <a:pt x="1166" y="736"/>
                      <a:pt x="1165" y="752"/>
                      <a:pt x="1180" y="751"/>
                    </a:cubicBezTo>
                    <a:cubicBezTo>
                      <a:pt x="1194" y="749"/>
                      <a:pt x="1183" y="731"/>
                      <a:pt x="1183" y="723"/>
                    </a:cubicBezTo>
                    <a:cubicBezTo>
                      <a:pt x="1183" y="714"/>
                      <a:pt x="1185" y="710"/>
                      <a:pt x="1180" y="703"/>
                    </a:cubicBezTo>
                    <a:cubicBezTo>
                      <a:pt x="1171" y="692"/>
                      <a:pt x="1161" y="682"/>
                      <a:pt x="1151" y="672"/>
                    </a:cubicBezTo>
                    <a:cubicBezTo>
                      <a:pt x="1143" y="666"/>
                      <a:pt x="1135" y="660"/>
                      <a:pt x="1126" y="655"/>
                    </a:cubicBezTo>
                    <a:cubicBezTo>
                      <a:pt x="1114" y="649"/>
                      <a:pt x="1120" y="640"/>
                      <a:pt x="1125" y="629"/>
                    </a:cubicBezTo>
                    <a:cubicBezTo>
                      <a:pt x="1126" y="628"/>
                      <a:pt x="1125" y="627"/>
                      <a:pt x="1123" y="627"/>
                    </a:cubicBezTo>
                    <a:cubicBezTo>
                      <a:pt x="1104" y="626"/>
                      <a:pt x="1086" y="621"/>
                      <a:pt x="1067" y="623"/>
                    </a:cubicBezTo>
                    <a:cubicBezTo>
                      <a:pt x="1059" y="624"/>
                      <a:pt x="1055" y="610"/>
                      <a:pt x="1053" y="605"/>
                    </a:cubicBezTo>
                    <a:cubicBezTo>
                      <a:pt x="1050" y="599"/>
                      <a:pt x="1059" y="586"/>
                      <a:pt x="1065" y="579"/>
                    </a:cubicBezTo>
                    <a:cubicBezTo>
                      <a:pt x="1082" y="593"/>
                      <a:pt x="1097" y="610"/>
                      <a:pt x="1114" y="625"/>
                    </a:cubicBezTo>
                    <a:cubicBezTo>
                      <a:pt x="1115" y="626"/>
                      <a:pt x="1121" y="625"/>
                      <a:pt x="1121" y="623"/>
                    </a:cubicBezTo>
                    <a:cubicBezTo>
                      <a:pt x="1122" y="615"/>
                      <a:pt x="1123" y="608"/>
                      <a:pt x="1124" y="600"/>
                    </a:cubicBezTo>
                    <a:cubicBezTo>
                      <a:pt x="1127" y="604"/>
                      <a:pt x="1131" y="607"/>
                      <a:pt x="1134" y="611"/>
                    </a:cubicBezTo>
                    <a:cubicBezTo>
                      <a:pt x="1136" y="612"/>
                      <a:pt x="1141" y="611"/>
                      <a:pt x="1141" y="609"/>
                    </a:cubicBezTo>
                    <a:cubicBezTo>
                      <a:pt x="1143" y="605"/>
                      <a:pt x="1142" y="601"/>
                      <a:pt x="1142" y="598"/>
                    </a:cubicBezTo>
                    <a:cubicBezTo>
                      <a:pt x="1147" y="600"/>
                      <a:pt x="1151" y="602"/>
                      <a:pt x="1157" y="603"/>
                    </a:cubicBezTo>
                    <a:cubicBezTo>
                      <a:pt x="1159" y="603"/>
                      <a:pt x="1163" y="603"/>
                      <a:pt x="1163" y="600"/>
                    </a:cubicBezTo>
                    <a:cubicBezTo>
                      <a:pt x="1164" y="573"/>
                      <a:pt x="1142" y="554"/>
                      <a:pt x="1133" y="530"/>
                    </a:cubicBezTo>
                    <a:cubicBezTo>
                      <a:pt x="1168" y="534"/>
                      <a:pt x="1195" y="561"/>
                      <a:pt x="1232" y="554"/>
                    </a:cubicBezTo>
                    <a:cubicBezTo>
                      <a:pt x="1233" y="553"/>
                      <a:pt x="1236" y="552"/>
                      <a:pt x="1235" y="550"/>
                    </a:cubicBezTo>
                    <a:cubicBezTo>
                      <a:pt x="1224" y="528"/>
                      <a:pt x="1208" y="512"/>
                      <a:pt x="1185" y="508"/>
                    </a:cubicBezTo>
                    <a:cubicBezTo>
                      <a:pt x="1202" y="504"/>
                      <a:pt x="1220" y="503"/>
                      <a:pt x="1237" y="502"/>
                    </a:cubicBezTo>
                    <a:cubicBezTo>
                      <a:pt x="1238" y="502"/>
                      <a:pt x="1242" y="500"/>
                      <a:pt x="1241" y="498"/>
                    </a:cubicBezTo>
                    <a:cubicBezTo>
                      <a:pt x="1239" y="493"/>
                      <a:pt x="1235" y="489"/>
                      <a:pt x="1231" y="486"/>
                    </a:cubicBezTo>
                    <a:cubicBezTo>
                      <a:pt x="1234" y="485"/>
                      <a:pt x="1237" y="483"/>
                      <a:pt x="1235" y="481"/>
                    </a:cubicBezTo>
                    <a:cubicBezTo>
                      <a:pt x="1223" y="473"/>
                      <a:pt x="1215" y="465"/>
                      <a:pt x="1202" y="462"/>
                    </a:cubicBezTo>
                    <a:cubicBezTo>
                      <a:pt x="1215" y="456"/>
                      <a:pt x="1228" y="449"/>
                      <a:pt x="1241" y="443"/>
                    </a:cubicBezTo>
                    <a:cubicBezTo>
                      <a:pt x="1242" y="443"/>
                      <a:pt x="1244" y="441"/>
                      <a:pt x="1243" y="440"/>
                    </a:cubicBezTo>
                    <a:cubicBezTo>
                      <a:pt x="1242" y="438"/>
                      <a:pt x="1241" y="436"/>
                      <a:pt x="1239" y="435"/>
                    </a:cubicBezTo>
                    <a:cubicBezTo>
                      <a:pt x="1246" y="434"/>
                      <a:pt x="1254" y="432"/>
                      <a:pt x="1253" y="424"/>
                    </a:cubicBezTo>
                    <a:cubicBezTo>
                      <a:pt x="1253" y="423"/>
                      <a:pt x="1252" y="423"/>
                      <a:pt x="1252" y="423"/>
                    </a:cubicBezTo>
                    <a:cubicBezTo>
                      <a:pt x="1245" y="421"/>
                      <a:pt x="1254" y="417"/>
                      <a:pt x="1257" y="414"/>
                    </a:cubicBezTo>
                    <a:cubicBezTo>
                      <a:pt x="1259" y="413"/>
                      <a:pt x="1257" y="411"/>
                      <a:pt x="1255" y="411"/>
                    </a:cubicBezTo>
                    <a:cubicBezTo>
                      <a:pt x="1250" y="410"/>
                      <a:pt x="1245" y="411"/>
                      <a:pt x="1241" y="411"/>
                    </a:cubicBezTo>
                    <a:cubicBezTo>
                      <a:pt x="1241" y="411"/>
                      <a:pt x="1241" y="411"/>
                      <a:pt x="1241" y="411"/>
                    </a:cubicBezTo>
                    <a:cubicBezTo>
                      <a:pt x="1244" y="405"/>
                      <a:pt x="1247" y="401"/>
                      <a:pt x="1252" y="398"/>
                    </a:cubicBezTo>
                    <a:cubicBezTo>
                      <a:pt x="1253" y="397"/>
                      <a:pt x="1254" y="396"/>
                      <a:pt x="1252" y="396"/>
                    </a:cubicBezTo>
                    <a:cubicBezTo>
                      <a:pt x="1245" y="395"/>
                      <a:pt x="1237" y="392"/>
                      <a:pt x="1230" y="392"/>
                    </a:cubicBezTo>
                    <a:cubicBezTo>
                      <a:pt x="1218" y="392"/>
                      <a:pt x="1222" y="389"/>
                      <a:pt x="1231" y="379"/>
                    </a:cubicBezTo>
                    <a:cubicBezTo>
                      <a:pt x="1231" y="379"/>
                      <a:pt x="1232" y="378"/>
                      <a:pt x="1231" y="378"/>
                    </a:cubicBezTo>
                    <a:cubicBezTo>
                      <a:pt x="1187" y="361"/>
                      <a:pt x="1146" y="386"/>
                      <a:pt x="1103" y="396"/>
                    </a:cubicBezTo>
                    <a:cubicBezTo>
                      <a:pt x="1103" y="396"/>
                      <a:pt x="1103" y="396"/>
                      <a:pt x="1103" y="396"/>
                    </a:cubicBezTo>
                    <a:cubicBezTo>
                      <a:pt x="1108" y="391"/>
                      <a:pt x="1111" y="385"/>
                      <a:pt x="1114" y="379"/>
                    </a:cubicBezTo>
                    <a:cubicBezTo>
                      <a:pt x="1115" y="378"/>
                      <a:pt x="1113" y="378"/>
                      <a:pt x="1112" y="378"/>
                    </a:cubicBezTo>
                    <a:cubicBezTo>
                      <a:pt x="1101" y="378"/>
                      <a:pt x="1091" y="378"/>
                      <a:pt x="1080" y="376"/>
                    </a:cubicBezTo>
                    <a:cubicBezTo>
                      <a:pt x="1075" y="375"/>
                      <a:pt x="1101" y="365"/>
                      <a:pt x="1103" y="365"/>
                    </a:cubicBezTo>
                    <a:cubicBezTo>
                      <a:pt x="1104" y="364"/>
                      <a:pt x="1105" y="364"/>
                      <a:pt x="1106" y="364"/>
                    </a:cubicBezTo>
                    <a:cubicBezTo>
                      <a:pt x="1106" y="364"/>
                      <a:pt x="1105" y="365"/>
                      <a:pt x="1106" y="365"/>
                    </a:cubicBezTo>
                    <a:cubicBezTo>
                      <a:pt x="1112" y="366"/>
                      <a:pt x="1117" y="368"/>
                      <a:pt x="1123" y="369"/>
                    </a:cubicBezTo>
                    <a:cubicBezTo>
                      <a:pt x="1124" y="370"/>
                      <a:pt x="1125" y="370"/>
                      <a:pt x="1126" y="370"/>
                    </a:cubicBezTo>
                    <a:cubicBezTo>
                      <a:pt x="1127" y="370"/>
                      <a:pt x="1129" y="370"/>
                      <a:pt x="1128" y="371"/>
                    </a:cubicBezTo>
                    <a:cubicBezTo>
                      <a:pt x="1127" y="373"/>
                      <a:pt x="1126" y="374"/>
                      <a:pt x="1124" y="376"/>
                    </a:cubicBezTo>
                    <a:cubicBezTo>
                      <a:pt x="1123" y="376"/>
                      <a:pt x="1124" y="377"/>
                      <a:pt x="1125" y="377"/>
                    </a:cubicBezTo>
                    <a:cubicBezTo>
                      <a:pt x="1129" y="377"/>
                      <a:pt x="1131" y="378"/>
                      <a:pt x="1129" y="382"/>
                    </a:cubicBezTo>
                    <a:cubicBezTo>
                      <a:pt x="1127" y="384"/>
                      <a:pt x="1124" y="386"/>
                      <a:pt x="1121" y="388"/>
                    </a:cubicBezTo>
                    <a:cubicBezTo>
                      <a:pt x="1117" y="390"/>
                      <a:pt x="1125" y="389"/>
                      <a:pt x="1127" y="388"/>
                    </a:cubicBezTo>
                    <a:cubicBezTo>
                      <a:pt x="1131" y="385"/>
                      <a:pt x="1136" y="382"/>
                      <a:pt x="1138" y="377"/>
                    </a:cubicBezTo>
                    <a:cubicBezTo>
                      <a:pt x="1138" y="376"/>
                      <a:pt x="1138" y="376"/>
                      <a:pt x="1138" y="376"/>
                    </a:cubicBezTo>
                    <a:cubicBezTo>
                      <a:pt x="1137" y="374"/>
                      <a:pt x="1135" y="374"/>
                      <a:pt x="1132" y="374"/>
                    </a:cubicBezTo>
                    <a:cubicBezTo>
                      <a:pt x="1134" y="372"/>
                      <a:pt x="1136" y="370"/>
                      <a:pt x="1136" y="369"/>
                    </a:cubicBezTo>
                    <a:cubicBezTo>
                      <a:pt x="1137" y="368"/>
                      <a:pt x="1136" y="368"/>
                      <a:pt x="1136" y="368"/>
                    </a:cubicBezTo>
                    <a:cubicBezTo>
                      <a:pt x="1128" y="367"/>
                      <a:pt x="1121" y="363"/>
                      <a:pt x="1113" y="362"/>
                    </a:cubicBezTo>
                    <a:cubicBezTo>
                      <a:pt x="1112" y="362"/>
                      <a:pt x="1112" y="362"/>
                      <a:pt x="1111" y="362"/>
                    </a:cubicBezTo>
                    <a:cubicBezTo>
                      <a:pt x="1115" y="360"/>
                      <a:pt x="1118" y="358"/>
                      <a:pt x="1122" y="356"/>
                    </a:cubicBezTo>
                    <a:cubicBezTo>
                      <a:pt x="1122" y="356"/>
                      <a:pt x="1123" y="355"/>
                      <a:pt x="1122" y="355"/>
                    </a:cubicBezTo>
                    <a:cubicBezTo>
                      <a:pt x="1121" y="355"/>
                      <a:pt x="1120" y="354"/>
                      <a:pt x="1118" y="354"/>
                    </a:cubicBezTo>
                    <a:cubicBezTo>
                      <a:pt x="1119" y="354"/>
                      <a:pt x="1119" y="354"/>
                      <a:pt x="1120" y="353"/>
                    </a:cubicBezTo>
                    <a:cubicBezTo>
                      <a:pt x="1132" y="349"/>
                      <a:pt x="1146" y="349"/>
                      <a:pt x="1158" y="344"/>
                    </a:cubicBezTo>
                    <a:cubicBezTo>
                      <a:pt x="1160" y="344"/>
                      <a:pt x="1162" y="341"/>
                      <a:pt x="1158" y="341"/>
                    </a:cubicBezTo>
                    <a:cubicBezTo>
                      <a:pt x="1149" y="342"/>
                      <a:pt x="1141" y="340"/>
                      <a:pt x="1133" y="336"/>
                    </a:cubicBezTo>
                    <a:cubicBezTo>
                      <a:pt x="1140" y="332"/>
                      <a:pt x="1145" y="327"/>
                      <a:pt x="1152" y="324"/>
                    </a:cubicBezTo>
                    <a:cubicBezTo>
                      <a:pt x="1153" y="324"/>
                      <a:pt x="1156" y="323"/>
                      <a:pt x="1154" y="322"/>
                    </a:cubicBezTo>
                    <a:cubicBezTo>
                      <a:pt x="1150" y="320"/>
                      <a:pt x="1148" y="317"/>
                      <a:pt x="1144" y="316"/>
                    </a:cubicBezTo>
                    <a:cubicBezTo>
                      <a:pt x="1140" y="313"/>
                      <a:pt x="1142" y="314"/>
                      <a:pt x="1146" y="312"/>
                    </a:cubicBezTo>
                    <a:cubicBezTo>
                      <a:pt x="1147" y="312"/>
                      <a:pt x="1148" y="310"/>
                      <a:pt x="1147" y="310"/>
                    </a:cubicBezTo>
                    <a:cubicBezTo>
                      <a:pt x="1140" y="308"/>
                      <a:pt x="1133" y="307"/>
                      <a:pt x="1127" y="306"/>
                    </a:cubicBezTo>
                    <a:cubicBezTo>
                      <a:pt x="1133" y="304"/>
                      <a:pt x="1140" y="301"/>
                      <a:pt x="1146" y="298"/>
                    </a:cubicBezTo>
                    <a:cubicBezTo>
                      <a:pt x="1147" y="298"/>
                      <a:pt x="1153" y="296"/>
                      <a:pt x="1150" y="294"/>
                    </a:cubicBezTo>
                    <a:cubicBezTo>
                      <a:pt x="1142" y="290"/>
                      <a:pt x="1148" y="287"/>
                      <a:pt x="1152" y="280"/>
                    </a:cubicBezTo>
                    <a:cubicBezTo>
                      <a:pt x="1153" y="280"/>
                      <a:pt x="1153" y="279"/>
                      <a:pt x="1152" y="279"/>
                    </a:cubicBezTo>
                    <a:cubicBezTo>
                      <a:pt x="1147" y="274"/>
                      <a:pt x="1147" y="267"/>
                      <a:pt x="1142" y="262"/>
                    </a:cubicBezTo>
                    <a:cubicBezTo>
                      <a:pt x="1140" y="260"/>
                      <a:pt x="1135" y="258"/>
                      <a:pt x="1133" y="258"/>
                    </a:cubicBezTo>
                    <a:cubicBezTo>
                      <a:pt x="1125" y="258"/>
                      <a:pt x="1139" y="228"/>
                      <a:pt x="1140" y="226"/>
                    </a:cubicBezTo>
                    <a:cubicBezTo>
                      <a:pt x="1142" y="224"/>
                      <a:pt x="1138" y="224"/>
                      <a:pt x="1137" y="224"/>
                    </a:cubicBezTo>
                    <a:cubicBezTo>
                      <a:pt x="1133" y="225"/>
                      <a:pt x="1125" y="227"/>
                      <a:pt x="1121" y="223"/>
                    </a:cubicBezTo>
                    <a:cubicBezTo>
                      <a:pt x="1120" y="222"/>
                      <a:pt x="1117" y="221"/>
                      <a:pt x="1115" y="221"/>
                    </a:cubicBezTo>
                    <a:cubicBezTo>
                      <a:pt x="1109" y="221"/>
                      <a:pt x="1104" y="222"/>
                      <a:pt x="1100" y="223"/>
                    </a:cubicBezTo>
                    <a:cubicBezTo>
                      <a:pt x="1103" y="218"/>
                      <a:pt x="1103" y="212"/>
                      <a:pt x="1103" y="205"/>
                    </a:cubicBezTo>
                    <a:cubicBezTo>
                      <a:pt x="1103" y="205"/>
                      <a:pt x="1103" y="204"/>
                      <a:pt x="1103" y="204"/>
                    </a:cubicBezTo>
                    <a:cubicBezTo>
                      <a:pt x="1103" y="204"/>
                      <a:pt x="1103" y="204"/>
                      <a:pt x="1103" y="204"/>
                    </a:cubicBezTo>
                    <a:cubicBezTo>
                      <a:pt x="1103" y="204"/>
                      <a:pt x="1103" y="203"/>
                      <a:pt x="1103" y="203"/>
                    </a:cubicBezTo>
                    <a:cubicBezTo>
                      <a:pt x="1103" y="201"/>
                      <a:pt x="1099" y="202"/>
                      <a:pt x="1097" y="203"/>
                    </a:cubicBezTo>
                    <a:cubicBezTo>
                      <a:pt x="1092" y="193"/>
                      <a:pt x="1096" y="179"/>
                      <a:pt x="1089" y="170"/>
                    </a:cubicBezTo>
                    <a:cubicBezTo>
                      <a:pt x="1086" y="166"/>
                      <a:pt x="1083" y="165"/>
                      <a:pt x="1079" y="166"/>
                    </a:cubicBezTo>
                    <a:cubicBezTo>
                      <a:pt x="1077" y="166"/>
                      <a:pt x="1074" y="166"/>
                      <a:pt x="1073" y="167"/>
                    </a:cubicBezTo>
                    <a:cubicBezTo>
                      <a:pt x="1073" y="167"/>
                      <a:pt x="1060" y="154"/>
                      <a:pt x="1059" y="153"/>
                    </a:cubicBezTo>
                    <a:cubicBezTo>
                      <a:pt x="1058" y="151"/>
                      <a:pt x="1053" y="153"/>
                      <a:pt x="1052" y="154"/>
                    </a:cubicBezTo>
                    <a:cubicBezTo>
                      <a:pt x="1050" y="157"/>
                      <a:pt x="1047" y="159"/>
                      <a:pt x="1044" y="161"/>
                    </a:cubicBezTo>
                    <a:cubicBezTo>
                      <a:pt x="1041" y="158"/>
                      <a:pt x="1039" y="154"/>
                      <a:pt x="1037" y="150"/>
                    </a:cubicBezTo>
                    <a:cubicBezTo>
                      <a:pt x="1036" y="148"/>
                      <a:pt x="1030" y="149"/>
                      <a:pt x="1030" y="152"/>
                    </a:cubicBezTo>
                    <a:cubicBezTo>
                      <a:pt x="1029" y="164"/>
                      <a:pt x="1032" y="179"/>
                      <a:pt x="1019" y="186"/>
                    </a:cubicBezTo>
                    <a:cubicBezTo>
                      <a:pt x="1019" y="178"/>
                      <a:pt x="1016" y="172"/>
                      <a:pt x="1011" y="165"/>
                    </a:cubicBezTo>
                    <a:cubicBezTo>
                      <a:pt x="1010" y="163"/>
                      <a:pt x="1004" y="164"/>
                      <a:pt x="1004" y="167"/>
                    </a:cubicBezTo>
                    <a:cubicBezTo>
                      <a:pt x="1003" y="179"/>
                      <a:pt x="1006" y="191"/>
                      <a:pt x="1001" y="201"/>
                    </a:cubicBezTo>
                    <a:cubicBezTo>
                      <a:pt x="1000" y="194"/>
                      <a:pt x="998" y="187"/>
                      <a:pt x="995" y="180"/>
                    </a:cubicBezTo>
                    <a:cubicBezTo>
                      <a:pt x="994" y="179"/>
                      <a:pt x="993" y="178"/>
                      <a:pt x="993" y="179"/>
                    </a:cubicBezTo>
                    <a:cubicBezTo>
                      <a:pt x="990" y="183"/>
                      <a:pt x="986" y="186"/>
                      <a:pt x="983" y="189"/>
                    </a:cubicBezTo>
                    <a:cubicBezTo>
                      <a:pt x="980" y="186"/>
                      <a:pt x="978" y="184"/>
                      <a:pt x="975" y="181"/>
                    </a:cubicBezTo>
                    <a:cubicBezTo>
                      <a:pt x="976" y="176"/>
                      <a:pt x="977" y="171"/>
                      <a:pt x="976" y="165"/>
                    </a:cubicBezTo>
                    <a:cubicBezTo>
                      <a:pt x="976" y="164"/>
                      <a:pt x="976" y="162"/>
                      <a:pt x="975" y="161"/>
                    </a:cubicBezTo>
                    <a:cubicBezTo>
                      <a:pt x="974" y="161"/>
                      <a:pt x="967" y="136"/>
                      <a:pt x="965" y="133"/>
                    </a:cubicBezTo>
                    <a:cubicBezTo>
                      <a:pt x="964" y="132"/>
                      <a:pt x="964" y="132"/>
                      <a:pt x="963" y="132"/>
                    </a:cubicBezTo>
                    <a:cubicBezTo>
                      <a:pt x="956" y="135"/>
                      <a:pt x="949" y="137"/>
                      <a:pt x="943" y="139"/>
                    </a:cubicBezTo>
                    <a:cubicBezTo>
                      <a:pt x="945" y="130"/>
                      <a:pt x="945" y="120"/>
                      <a:pt x="944" y="110"/>
                    </a:cubicBezTo>
                    <a:cubicBezTo>
                      <a:pt x="943" y="109"/>
                      <a:pt x="942" y="106"/>
                      <a:pt x="940" y="107"/>
                    </a:cubicBezTo>
                    <a:cubicBezTo>
                      <a:pt x="937" y="108"/>
                      <a:pt x="933" y="110"/>
                      <a:pt x="930" y="112"/>
                    </a:cubicBezTo>
                    <a:cubicBezTo>
                      <a:pt x="930" y="109"/>
                      <a:pt x="931" y="107"/>
                      <a:pt x="928" y="104"/>
                    </a:cubicBezTo>
                    <a:cubicBezTo>
                      <a:pt x="927" y="104"/>
                      <a:pt x="926" y="104"/>
                      <a:pt x="925" y="104"/>
                    </a:cubicBezTo>
                    <a:cubicBezTo>
                      <a:pt x="923" y="106"/>
                      <a:pt x="921" y="108"/>
                      <a:pt x="919" y="110"/>
                    </a:cubicBezTo>
                    <a:cubicBezTo>
                      <a:pt x="912" y="101"/>
                      <a:pt x="905" y="99"/>
                      <a:pt x="895" y="105"/>
                    </a:cubicBezTo>
                    <a:cubicBezTo>
                      <a:pt x="893" y="102"/>
                      <a:pt x="892" y="100"/>
                      <a:pt x="890" y="96"/>
                    </a:cubicBezTo>
                    <a:cubicBezTo>
                      <a:pt x="890" y="95"/>
                      <a:pt x="889" y="94"/>
                      <a:pt x="888" y="95"/>
                    </a:cubicBezTo>
                    <a:cubicBezTo>
                      <a:pt x="885" y="97"/>
                      <a:pt x="885" y="99"/>
                      <a:pt x="884" y="103"/>
                    </a:cubicBezTo>
                    <a:cubicBezTo>
                      <a:pt x="884" y="102"/>
                      <a:pt x="883" y="95"/>
                      <a:pt x="882" y="97"/>
                    </a:cubicBezTo>
                    <a:cubicBezTo>
                      <a:pt x="879" y="100"/>
                      <a:pt x="874" y="96"/>
                      <a:pt x="871" y="95"/>
                    </a:cubicBezTo>
                    <a:cubicBezTo>
                      <a:pt x="870" y="94"/>
                      <a:pt x="869" y="95"/>
                      <a:pt x="869" y="95"/>
                    </a:cubicBezTo>
                    <a:cubicBezTo>
                      <a:pt x="864" y="102"/>
                      <a:pt x="859" y="109"/>
                      <a:pt x="856" y="100"/>
                    </a:cubicBezTo>
                    <a:cubicBezTo>
                      <a:pt x="854" y="94"/>
                      <a:pt x="848" y="88"/>
                      <a:pt x="844" y="83"/>
                    </a:cubicBezTo>
                    <a:cubicBezTo>
                      <a:pt x="844" y="83"/>
                      <a:pt x="844" y="83"/>
                      <a:pt x="843" y="83"/>
                    </a:cubicBezTo>
                    <a:cubicBezTo>
                      <a:pt x="838" y="84"/>
                      <a:pt x="831" y="86"/>
                      <a:pt x="827" y="91"/>
                    </a:cubicBezTo>
                    <a:cubicBezTo>
                      <a:pt x="824" y="94"/>
                      <a:pt x="824" y="94"/>
                      <a:pt x="822" y="99"/>
                    </a:cubicBezTo>
                    <a:cubicBezTo>
                      <a:pt x="817" y="111"/>
                      <a:pt x="816" y="78"/>
                      <a:pt x="817" y="73"/>
                    </a:cubicBezTo>
                    <a:cubicBezTo>
                      <a:pt x="817" y="72"/>
                      <a:pt x="817" y="65"/>
                      <a:pt x="815" y="67"/>
                    </a:cubicBezTo>
                    <a:cubicBezTo>
                      <a:pt x="809" y="73"/>
                      <a:pt x="801" y="76"/>
                      <a:pt x="794" y="80"/>
                    </a:cubicBezTo>
                    <a:cubicBezTo>
                      <a:pt x="793" y="75"/>
                      <a:pt x="793" y="70"/>
                      <a:pt x="793" y="65"/>
                    </a:cubicBezTo>
                    <a:cubicBezTo>
                      <a:pt x="794" y="64"/>
                      <a:pt x="793" y="59"/>
                      <a:pt x="791" y="60"/>
                    </a:cubicBezTo>
                    <a:cubicBezTo>
                      <a:pt x="776" y="65"/>
                      <a:pt x="768" y="74"/>
                      <a:pt x="764" y="86"/>
                    </a:cubicBezTo>
                    <a:cubicBezTo>
                      <a:pt x="764" y="85"/>
                      <a:pt x="764" y="85"/>
                      <a:pt x="764" y="84"/>
                    </a:cubicBezTo>
                    <a:cubicBezTo>
                      <a:pt x="760" y="71"/>
                      <a:pt x="762" y="62"/>
                      <a:pt x="772" y="57"/>
                    </a:cubicBezTo>
                    <a:cubicBezTo>
                      <a:pt x="773" y="56"/>
                      <a:pt x="773" y="49"/>
                      <a:pt x="771" y="49"/>
                    </a:cubicBezTo>
                    <a:cubicBezTo>
                      <a:pt x="763" y="51"/>
                      <a:pt x="757" y="53"/>
                      <a:pt x="751" y="58"/>
                    </a:cubicBezTo>
                    <a:cubicBezTo>
                      <a:pt x="751" y="54"/>
                      <a:pt x="751" y="51"/>
                      <a:pt x="751" y="48"/>
                    </a:cubicBezTo>
                    <a:cubicBezTo>
                      <a:pt x="751" y="47"/>
                      <a:pt x="750" y="41"/>
                      <a:pt x="748" y="43"/>
                    </a:cubicBezTo>
                    <a:cubicBezTo>
                      <a:pt x="742" y="52"/>
                      <a:pt x="739" y="47"/>
                      <a:pt x="734" y="40"/>
                    </a:cubicBezTo>
                    <a:cubicBezTo>
                      <a:pt x="734" y="39"/>
                      <a:pt x="733" y="39"/>
                      <a:pt x="733" y="40"/>
                    </a:cubicBezTo>
                    <a:cubicBezTo>
                      <a:pt x="731" y="41"/>
                      <a:pt x="728" y="48"/>
                      <a:pt x="726" y="47"/>
                    </a:cubicBezTo>
                    <a:cubicBezTo>
                      <a:pt x="724" y="46"/>
                      <a:pt x="724" y="49"/>
                      <a:pt x="724" y="50"/>
                    </a:cubicBezTo>
                    <a:cubicBezTo>
                      <a:pt x="723" y="58"/>
                      <a:pt x="719" y="65"/>
                      <a:pt x="716" y="73"/>
                    </a:cubicBezTo>
                    <a:cubicBezTo>
                      <a:pt x="711" y="67"/>
                      <a:pt x="709" y="60"/>
                      <a:pt x="709" y="52"/>
                    </a:cubicBezTo>
                    <a:cubicBezTo>
                      <a:pt x="709" y="50"/>
                      <a:pt x="709" y="47"/>
                      <a:pt x="708" y="45"/>
                    </a:cubicBezTo>
                    <a:cubicBezTo>
                      <a:pt x="708" y="44"/>
                      <a:pt x="707" y="41"/>
                      <a:pt x="706" y="43"/>
                    </a:cubicBezTo>
                    <a:cubicBezTo>
                      <a:pt x="701" y="51"/>
                      <a:pt x="699" y="42"/>
                      <a:pt x="696" y="36"/>
                    </a:cubicBezTo>
                    <a:cubicBezTo>
                      <a:pt x="694" y="34"/>
                      <a:pt x="693" y="37"/>
                      <a:pt x="693" y="38"/>
                    </a:cubicBezTo>
                    <a:cubicBezTo>
                      <a:pt x="693" y="40"/>
                      <a:pt x="684" y="72"/>
                      <a:pt x="680" y="71"/>
                    </a:cubicBezTo>
                    <a:cubicBezTo>
                      <a:pt x="667" y="66"/>
                      <a:pt x="665" y="45"/>
                      <a:pt x="658" y="34"/>
                    </a:cubicBezTo>
                    <a:cubicBezTo>
                      <a:pt x="657" y="32"/>
                      <a:pt x="656" y="37"/>
                      <a:pt x="656" y="38"/>
                    </a:cubicBezTo>
                    <a:cubicBezTo>
                      <a:pt x="657" y="45"/>
                      <a:pt x="658" y="52"/>
                      <a:pt x="650" y="45"/>
                    </a:cubicBezTo>
                    <a:cubicBezTo>
                      <a:pt x="646" y="40"/>
                      <a:pt x="641" y="36"/>
                      <a:pt x="636" y="32"/>
                    </a:cubicBezTo>
                    <a:cubicBezTo>
                      <a:pt x="635" y="31"/>
                      <a:pt x="635" y="38"/>
                      <a:pt x="635" y="39"/>
                    </a:cubicBezTo>
                    <a:cubicBezTo>
                      <a:pt x="642" y="50"/>
                      <a:pt x="639" y="56"/>
                      <a:pt x="627" y="57"/>
                    </a:cubicBezTo>
                    <a:cubicBezTo>
                      <a:pt x="624" y="57"/>
                      <a:pt x="625" y="64"/>
                      <a:pt x="627" y="64"/>
                    </a:cubicBezTo>
                    <a:cubicBezTo>
                      <a:pt x="628" y="68"/>
                      <a:pt x="630" y="72"/>
                      <a:pt x="631" y="76"/>
                    </a:cubicBezTo>
                    <a:cubicBezTo>
                      <a:pt x="628" y="75"/>
                      <a:pt x="625" y="73"/>
                      <a:pt x="622" y="71"/>
                    </a:cubicBezTo>
                    <a:cubicBezTo>
                      <a:pt x="621" y="70"/>
                      <a:pt x="621" y="73"/>
                      <a:pt x="621" y="74"/>
                    </a:cubicBezTo>
                    <a:cubicBezTo>
                      <a:pt x="620" y="76"/>
                      <a:pt x="620" y="78"/>
                      <a:pt x="620" y="80"/>
                    </a:cubicBezTo>
                    <a:cubicBezTo>
                      <a:pt x="618" y="85"/>
                      <a:pt x="613" y="90"/>
                      <a:pt x="609" y="95"/>
                    </a:cubicBezTo>
                    <a:cubicBezTo>
                      <a:pt x="609" y="84"/>
                      <a:pt x="608" y="73"/>
                      <a:pt x="604" y="63"/>
                    </a:cubicBezTo>
                    <a:cubicBezTo>
                      <a:pt x="604" y="61"/>
                      <a:pt x="602" y="63"/>
                      <a:pt x="602" y="64"/>
                    </a:cubicBezTo>
                    <a:cubicBezTo>
                      <a:pt x="602" y="73"/>
                      <a:pt x="601" y="82"/>
                      <a:pt x="599" y="91"/>
                    </a:cubicBezTo>
                    <a:cubicBezTo>
                      <a:pt x="598" y="96"/>
                      <a:pt x="596" y="100"/>
                      <a:pt x="594" y="105"/>
                    </a:cubicBezTo>
                    <a:cubicBezTo>
                      <a:pt x="594" y="105"/>
                      <a:pt x="594" y="106"/>
                      <a:pt x="594" y="106"/>
                    </a:cubicBezTo>
                    <a:cubicBezTo>
                      <a:pt x="594" y="104"/>
                      <a:pt x="594" y="103"/>
                      <a:pt x="593" y="102"/>
                    </a:cubicBezTo>
                    <a:cubicBezTo>
                      <a:pt x="586" y="90"/>
                      <a:pt x="581" y="78"/>
                      <a:pt x="582" y="64"/>
                    </a:cubicBezTo>
                    <a:cubicBezTo>
                      <a:pt x="582" y="62"/>
                      <a:pt x="581" y="56"/>
                      <a:pt x="580" y="60"/>
                    </a:cubicBezTo>
                    <a:cubicBezTo>
                      <a:pt x="578" y="65"/>
                      <a:pt x="575" y="69"/>
                      <a:pt x="572" y="74"/>
                    </a:cubicBezTo>
                    <a:cubicBezTo>
                      <a:pt x="569" y="82"/>
                      <a:pt x="565" y="80"/>
                      <a:pt x="560" y="68"/>
                    </a:cubicBezTo>
                    <a:cubicBezTo>
                      <a:pt x="560" y="68"/>
                      <a:pt x="560" y="62"/>
                      <a:pt x="558" y="63"/>
                    </a:cubicBezTo>
                    <a:cubicBezTo>
                      <a:pt x="552" y="70"/>
                      <a:pt x="538" y="89"/>
                      <a:pt x="536" y="67"/>
                    </a:cubicBezTo>
                    <a:cubicBezTo>
                      <a:pt x="536" y="66"/>
                      <a:pt x="535" y="62"/>
                      <a:pt x="534" y="63"/>
                    </a:cubicBezTo>
                    <a:cubicBezTo>
                      <a:pt x="532" y="60"/>
                      <a:pt x="530" y="57"/>
                      <a:pt x="528" y="54"/>
                    </a:cubicBezTo>
                    <a:cubicBezTo>
                      <a:pt x="528" y="53"/>
                      <a:pt x="528" y="47"/>
                      <a:pt x="526" y="48"/>
                    </a:cubicBezTo>
                    <a:cubicBezTo>
                      <a:pt x="521" y="51"/>
                      <a:pt x="516" y="58"/>
                      <a:pt x="511" y="62"/>
                    </a:cubicBezTo>
                    <a:cubicBezTo>
                      <a:pt x="509" y="64"/>
                      <a:pt x="505" y="67"/>
                      <a:pt x="503" y="66"/>
                    </a:cubicBezTo>
                    <a:cubicBezTo>
                      <a:pt x="502" y="63"/>
                      <a:pt x="502" y="60"/>
                      <a:pt x="502" y="58"/>
                    </a:cubicBezTo>
                    <a:cubicBezTo>
                      <a:pt x="501" y="56"/>
                      <a:pt x="500" y="52"/>
                      <a:pt x="499" y="56"/>
                    </a:cubicBezTo>
                    <a:cubicBezTo>
                      <a:pt x="499" y="59"/>
                      <a:pt x="497" y="67"/>
                      <a:pt x="499" y="71"/>
                    </a:cubicBezTo>
                    <a:cubicBezTo>
                      <a:pt x="497" y="80"/>
                      <a:pt x="485" y="86"/>
                      <a:pt x="484" y="65"/>
                    </a:cubicBezTo>
                    <a:cubicBezTo>
                      <a:pt x="484" y="64"/>
                      <a:pt x="484" y="61"/>
                      <a:pt x="482" y="61"/>
                    </a:cubicBezTo>
                    <a:cubicBezTo>
                      <a:pt x="472" y="67"/>
                      <a:pt x="468" y="73"/>
                      <a:pt x="466" y="78"/>
                    </a:cubicBezTo>
                    <a:cubicBezTo>
                      <a:pt x="447" y="60"/>
                      <a:pt x="460" y="32"/>
                      <a:pt x="460" y="9"/>
                    </a:cubicBezTo>
                    <a:cubicBezTo>
                      <a:pt x="460" y="8"/>
                      <a:pt x="459" y="4"/>
                      <a:pt x="457" y="5"/>
                    </a:cubicBezTo>
                    <a:cubicBezTo>
                      <a:pt x="450" y="10"/>
                      <a:pt x="446" y="10"/>
                      <a:pt x="442" y="2"/>
                    </a:cubicBezTo>
                    <a:cubicBezTo>
                      <a:pt x="440" y="0"/>
                      <a:pt x="439" y="1"/>
                      <a:pt x="438" y="3"/>
                    </a:cubicBezTo>
                    <a:cubicBezTo>
                      <a:pt x="437" y="8"/>
                      <a:pt x="435" y="11"/>
                      <a:pt x="431" y="13"/>
                    </a:cubicBezTo>
                    <a:cubicBezTo>
                      <a:pt x="431" y="12"/>
                      <a:pt x="431" y="10"/>
                      <a:pt x="430" y="8"/>
                    </a:cubicBezTo>
                    <a:cubicBezTo>
                      <a:pt x="430" y="5"/>
                      <a:pt x="426" y="3"/>
                      <a:pt x="426" y="8"/>
                    </a:cubicBezTo>
                    <a:cubicBezTo>
                      <a:pt x="426" y="23"/>
                      <a:pt x="407" y="41"/>
                      <a:pt x="405" y="8"/>
                    </a:cubicBezTo>
                    <a:cubicBezTo>
                      <a:pt x="405" y="7"/>
                      <a:pt x="403" y="3"/>
                      <a:pt x="402" y="5"/>
                    </a:cubicBezTo>
                    <a:cubicBezTo>
                      <a:pt x="395" y="15"/>
                      <a:pt x="387" y="21"/>
                      <a:pt x="384" y="33"/>
                    </a:cubicBezTo>
                    <a:cubicBezTo>
                      <a:pt x="382" y="43"/>
                      <a:pt x="386" y="53"/>
                      <a:pt x="389" y="62"/>
                    </a:cubicBezTo>
                    <a:cubicBezTo>
                      <a:pt x="383" y="56"/>
                      <a:pt x="385" y="40"/>
                      <a:pt x="382" y="34"/>
                    </a:cubicBezTo>
                    <a:cubicBezTo>
                      <a:pt x="381" y="32"/>
                      <a:pt x="379" y="31"/>
                      <a:pt x="378" y="34"/>
                    </a:cubicBezTo>
                    <a:cubicBezTo>
                      <a:pt x="373" y="58"/>
                      <a:pt x="366" y="35"/>
                      <a:pt x="354" y="30"/>
                    </a:cubicBezTo>
                    <a:cubicBezTo>
                      <a:pt x="352" y="29"/>
                      <a:pt x="351" y="33"/>
                      <a:pt x="351" y="34"/>
                    </a:cubicBezTo>
                    <a:cubicBezTo>
                      <a:pt x="351" y="46"/>
                      <a:pt x="351" y="46"/>
                      <a:pt x="351" y="46"/>
                    </a:cubicBezTo>
                    <a:cubicBezTo>
                      <a:pt x="348" y="43"/>
                      <a:pt x="344" y="41"/>
                      <a:pt x="339" y="39"/>
                    </a:cubicBezTo>
                    <a:cubicBezTo>
                      <a:pt x="338" y="39"/>
                      <a:pt x="337" y="41"/>
                      <a:pt x="337" y="42"/>
                    </a:cubicBezTo>
                    <a:cubicBezTo>
                      <a:pt x="336" y="58"/>
                      <a:pt x="348" y="70"/>
                      <a:pt x="347" y="84"/>
                    </a:cubicBezTo>
                    <a:cubicBezTo>
                      <a:pt x="340" y="78"/>
                      <a:pt x="333" y="74"/>
                      <a:pt x="323" y="71"/>
                    </a:cubicBezTo>
                    <a:cubicBezTo>
                      <a:pt x="321" y="70"/>
                      <a:pt x="321" y="72"/>
                      <a:pt x="322" y="74"/>
                    </a:cubicBezTo>
                    <a:cubicBezTo>
                      <a:pt x="324" y="79"/>
                      <a:pt x="334" y="96"/>
                      <a:pt x="321" y="90"/>
                    </a:cubicBezTo>
                    <a:cubicBezTo>
                      <a:pt x="320" y="89"/>
                      <a:pt x="319" y="89"/>
                      <a:pt x="318" y="90"/>
                    </a:cubicBezTo>
                    <a:cubicBezTo>
                      <a:pt x="315" y="92"/>
                      <a:pt x="312" y="93"/>
                      <a:pt x="308" y="95"/>
                    </a:cubicBezTo>
                    <a:cubicBezTo>
                      <a:pt x="307" y="94"/>
                      <a:pt x="305" y="94"/>
                      <a:pt x="305" y="96"/>
                    </a:cubicBezTo>
                    <a:cubicBezTo>
                      <a:pt x="307" y="107"/>
                      <a:pt x="307" y="118"/>
                      <a:pt x="306" y="130"/>
                    </a:cubicBezTo>
                    <a:cubicBezTo>
                      <a:pt x="303" y="126"/>
                      <a:pt x="299" y="122"/>
                      <a:pt x="294" y="119"/>
                    </a:cubicBezTo>
                    <a:cubicBezTo>
                      <a:pt x="293" y="119"/>
                      <a:pt x="291" y="118"/>
                      <a:pt x="291" y="120"/>
                    </a:cubicBezTo>
                    <a:cubicBezTo>
                      <a:pt x="290" y="126"/>
                      <a:pt x="287" y="125"/>
                      <a:pt x="281" y="118"/>
                    </a:cubicBezTo>
                    <a:cubicBezTo>
                      <a:pt x="280" y="117"/>
                      <a:pt x="276" y="113"/>
                      <a:pt x="275" y="116"/>
                    </a:cubicBezTo>
                    <a:cubicBezTo>
                      <a:pt x="274" y="121"/>
                      <a:pt x="276" y="119"/>
                      <a:pt x="270" y="118"/>
                    </a:cubicBezTo>
                    <a:cubicBezTo>
                      <a:pt x="269" y="117"/>
                      <a:pt x="268" y="118"/>
                      <a:pt x="268" y="119"/>
                    </a:cubicBezTo>
                    <a:cubicBezTo>
                      <a:pt x="268" y="127"/>
                      <a:pt x="265" y="131"/>
                      <a:pt x="258" y="131"/>
                    </a:cubicBezTo>
                    <a:cubicBezTo>
                      <a:pt x="257" y="132"/>
                      <a:pt x="257" y="134"/>
                      <a:pt x="258" y="134"/>
                    </a:cubicBezTo>
                    <a:cubicBezTo>
                      <a:pt x="260" y="139"/>
                      <a:pt x="263" y="143"/>
                      <a:pt x="267" y="146"/>
                    </a:cubicBezTo>
                    <a:cubicBezTo>
                      <a:pt x="271" y="154"/>
                      <a:pt x="259" y="154"/>
                      <a:pt x="256" y="154"/>
                    </a:cubicBezTo>
                    <a:cubicBezTo>
                      <a:pt x="255" y="154"/>
                      <a:pt x="255" y="154"/>
                      <a:pt x="255" y="154"/>
                    </a:cubicBezTo>
                    <a:cubicBezTo>
                      <a:pt x="254" y="159"/>
                      <a:pt x="256" y="160"/>
                      <a:pt x="251" y="161"/>
                    </a:cubicBezTo>
                    <a:cubicBezTo>
                      <a:pt x="250" y="161"/>
                      <a:pt x="251" y="162"/>
                      <a:pt x="251" y="162"/>
                    </a:cubicBezTo>
                    <a:cubicBezTo>
                      <a:pt x="252" y="166"/>
                      <a:pt x="251" y="168"/>
                      <a:pt x="246" y="169"/>
                    </a:cubicBezTo>
                    <a:cubicBezTo>
                      <a:pt x="246" y="169"/>
                      <a:pt x="246" y="170"/>
                      <a:pt x="246" y="171"/>
                    </a:cubicBezTo>
                    <a:cubicBezTo>
                      <a:pt x="233" y="165"/>
                      <a:pt x="233" y="165"/>
                      <a:pt x="233" y="165"/>
                    </a:cubicBezTo>
                    <a:cubicBezTo>
                      <a:pt x="232" y="164"/>
                      <a:pt x="228" y="162"/>
                      <a:pt x="230" y="165"/>
                    </a:cubicBezTo>
                    <a:cubicBezTo>
                      <a:pt x="235" y="173"/>
                      <a:pt x="231" y="172"/>
                      <a:pt x="224" y="173"/>
                    </a:cubicBezTo>
                    <a:cubicBezTo>
                      <a:pt x="224" y="173"/>
                      <a:pt x="224" y="173"/>
                      <a:pt x="224" y="173"/>
                    </a:cubicBezTo>
                    <a:cubicBezTo>
                      <a:pt x="225" y="180"/>
                      <a:pt x="226" y="186"/>
                      <a:pt x="229" y="193"/>
                    </a:cubicBezTo>
                    <a:cubicBezTo>
                      <a:pt x="223" y="188"/>
                      <a:pt x="216" y="187"/>
                      <a:pt x="208" y="188"/>
                    </a:cubicBezTo>
                    <a:cubicBezTo>
                      <a:pt x="207" y="188"/>
                      <a:pt x="207" y="190"/>
                      <a:pt x="207" y="190"/>
                    </a:cubicBezTo>
                    <a:cubicBezTo>
                      <a:pt x="212" y="205"/>
                      <a:pt x="208" y="197"/>
                      <a:pt x="202" y="192"/>
                    </a:cubicBezTo>
                    <a:cubicBezTo>
                      <a:pt x="198" y="189"/>
                      <a:pt x="194" y="187"/>
                      <a:pt x="188" y="188"/>
                    </a:cubicBezTo>
                    <a:cubicBezTo>
                      <a:pt x="187" y="188"/>
                      <a:pt x="189" y="191"/>
                      <a:pt x="189" y="191"/>
                    </a:cubicBezTo>
                    <a:cubicBezTo>
                      <a:pt x="193" y="197"/>
                      <a:pt x="196" y="203"/>
                      <a:pt x="186" y="204"/>
                    </a:cubicBezTo>
                    <a:cubicBezTo>
                      <a:pt x="185" y="204"/>
                      <a:pt x="186" y="206"/>
                      <a:pt x="186" y="207"/>
                    </a:cubicBezTo>
                    <a:cubicBezTo>
                      <a:pt x="188" y="210"/>
                      <a:pt x="189" y="213"/>
                      <a:pt x="191" y="216"/>
                    </a:cubicBezTo>
                    <a:cubicBezTo>
                      <a:pt x="186" y="216"/>
                      <a:pt x="182" y="216"/>
                      <a:pt x="177" y="216"/>
                    </a:cubicBezTo>
                    <a:cubicBezTo>
                      <a:pt x="174" y="215"/>
                      <a:pt x="178" y="220"/>
                      <a:pt x="179" y="220"/>
                    </a:cubicBezTo>
                    <a:cubicBezTo>
                      <a:pt x="191" y="229"/>
                      <a:pt x="208" y="246"/>
                      <a:pt x="211" y="262"/>
                    </a:cubicBezTo>
                    <a:cubicBezTo>
                      <a:pt x="202" y="257"/>
                      <a:pt x="193" y="252"/>
                      <a:pt x="183" y="250"/>
                    </a:cubicBezTo>
                    <a:cubicBezTo>
                      <a:pt x="181" y="250"/>
                      <a:pt x="181" y="251"/>
                      <a:pt x="182" y="253"/>
                    </a:cubicBezTo>
                    <a:cubicBezTo>
                      <a:pt x="185" y="259"/>
                      <a:pt x="182" y="259"/>
                      <a:pt x="177" y="262"/>
                    </a:cubicBezTo>
                    <a:cubicBezTo>
                      <a:pt x="176" y="262"/>
                      <a:pt x="176" y="263"/>
                      <a:pt x="176" y="264"/>
                    </a:cubicBezTo>
                    <a:cubicBezTo>
                      <a:pt x="176" y="266"/>
                      <a:pt x="177" y="268"/>
                      <a:pt x="178" y="270"/>
                    </a:cubicBezTo>
                    <a:cubicBezTo>
                      <a:pt x="175" y="266"/>
                      <a:pt x="171" y="263"/>
                      <a:pt x="165" y="262"/>
                    </a:cubicBezTo>
                    <a:cubicBezTo>
                      <a:pt x="155" y="260"/>
                      <a:pt x="149" y="251"/>
                      <a:pt x="139" y="248"/>
                    </a:cubicBezTo>
                    <a:cubicBezTo>
                      <a:pt x="137" y="247"/>
                      <a:pt x="137" y="249"/>
                      <a:pt x="138" y="250"/>
                    </a:cubicBezTo>
                    <a:cubicBezTo>
                      <a:pt x="141" y="255"/>
                      <a:pt x="156" y="270"/>
                      <a:pt x="148" y="275"/>
                    </a:cubicBezTo>
                    <a:cubicBezTo>
                      <a:pt x="146" y="276"/>
                      <a:pt x="148" y="279"/>
                      <a:pt x="150" y="280"/>
                    </a:cubicBezTo>
                    <a:cubicBezTo>
                      <a:pt x="151" y="281"/>
                      <a:pt x="153" y="283"/>
                      <a:pt x="154" y="284"/>
                    </a:cubicBezTo>
                    <a:cubicBezTo>
                      <a:pt x="153" y="284"/>
                      <a:pt x="152" y="284"/>
                      <a:pt x="151" y="283"/>
                    </a:cubicBezTo>
                    <a:cubicBezTo>
                      <a:pt x="150" y="283"/>
                      <a:pt x="149" y="285"/>
                      <a:pt x="150" y="286"/>
                    </a:cubicBezTo>
                    <a:cubicBezTo>
                      <a:pt x="152" y="292"/>
                      <a:pt x="156" y="295"/>
                      <a:pt x="162" y="298"/>
                    </a:cubicBezTo>
                    <a:cubicBezTo>
                      <a:pt x="169" y="303"/>
                      <a:pt x="184" y="304"/>
                      <a:pt x="188" y="312"/>
                    </a:cubicBezTo>
                    <a:cubicBezTo>
                      <a:pt x="185" y="310"/>
                      <a:pt x="181" y="308"/>
                      <a:pt x="178" y="307"/>
                    </a:cubicBezTo>
                    <a:cubicBezTo>
                      <a:pt x="171" y="304"/>
                      <a:pt x="164" y="302"/>
                      <a:pt x="157" y="300"/>
                    </a:cubicBezTo>
                    <a:cubicBezTo>
                      <a:pt x="150" y="298"/>
                      <a:pt x="148" y="303"/>
                      <a:pt x="141" y="307"/>
                    </a:cubicBezTo>
                    <a:cubicBezTo>
                      <a:pt x="139" y="308"/>
                      <a:pt x="141" y="311"/>
                      <a:pt x="142" y="312"/>
                    </a:cubicBezTo>
                    <a:cubicBezTo>
                      <a:pt x="144" y="313"/>
                      <a:pt x="145" y="314"/>
                      <a:pt x="147" y="316"/>
                    </a:cubicBezTo>
                    <a:cubicBezTo>
                      <a:pt x="143" y="317"/>
                      <a:pt x="140" y="318"/>
                      <a:pt x="137" y="319"/>
                    </a:cubicBezTo>
                    <a:cubicBezTo>
                      <a:pt x="134" y="321"/>
                      <a:pt x="137" y="325"/>
                      <a:pt x="139" y="326"/>
                    </a:cubicBezTo>
                    <a:cubicBezTo>
                      <a:pt x="150" y="330"/>
                      <a:pt x="162" y="334"/>
                      <a:pt x="170" y="343"/>
                    </a:cubicBezTo>
                    <a:cubicBezTo>
                      <a:pt x="167" y="344"/>
                      <a:pt x="164" y="346"/>
                      <a:pt x="161" y="347"/>
                    </a:cubicBezTo>
                    <a:cubicBezTo>
                      <a:pt x="157" y="347"/>
                      <a:pt x="160" y="351"/>
                      <a:pt x="161" y="352"/>
                    </a:cubicBezTo>
                    <a:cubicBezTo>
                      <a:pt x="181" y="367"/>
                      <a:pt x="202" y="386"/>
                      <a:pt x="227" y="390"/>
                    </a:cubicBezTo>
                    <a:cubicBezTo>
                      <a:pt x="228" y="391"/>
                      <a:pt x="229" y="391"/>
                      <a:pt x="229" y="391"/>
                    </a:cubicBezTo>
                    <a:cubicBezTo>
                      <a:pt x="231" y="392"/>
                      <a:pt x="233" y="393"/>
                      <a:pt x="235" y="394"/>
                    </a:cubicBezTo>
                    <a:cubicBezTo>
                      <a:pt x="222" y="396"/>
                      <a:pt x="210" y="394"/>
                      <a:pt x="199" y="387"/>
                    </a:cubicBezTo>
                    <a:cubicBezTo>
                      <a:pt x="190" y="381"/>
                      <a:pt x="183" y="378"/>
                      <a:pt x="172" y="379"/>
                    </a:cubicBezTo>
                    <a:cubicBezTo>
                      <a:pt x="171" y="379"/>
                      <a:pt x="166" y="381"/>
                      <a:pt x="167" y="383"/>
                    </a:cubicBezTo>
                    <a:cubicBezTo>
                      <a:pt x="168" y="387"/>
                      <a:pt x="170" y="390"/>
                      <a:pt x="173" y="393"/>
                    </a:cubicBezTo>
                    <a:cubicBezTo>
                      <a:pt x="167" y="393"/>
                      <a:pt x="161" y="393"/>
                      <a:pt x="155" y="394"/>
                    </a:cubicBezTo>
                    <a:cubicBezTo>
                      <a:pt x="153" y="394"/>
                      <a:pt x="148" y="397"/>
                      <a:pt x="152" y="399"/>
                    </a:cubicBezTo>
                    <a:cubicBezTo>
                      <a:pt x="155" y="401"/>
                      <a:pt x="159" y="403"/>
                      <a:pt x="163" y="404"/>
                    </a:cubicBezTo>
                    <a:cubicBezTo>
                      <a:pt x="163" y="404"/>
                      <a:pt x="162" y="405"/>
                      <a:pt x="162" y="405"/>
                    </a:cubicBezTo>
                    <a:cubicBezTo>
                      <a:pt x="161" y="405"/>
                      <a:pt x="161" y="406"/>
                      <a:pt x="160" y="406"/>
                    </a:cubicBezTo>
                    <a:cubicBezTo>
                      <a:pt x="159" y="408"/>
                      <a:pt x="157" y="409"/>
                      <a:pt x="154" y="410"/>
                    </a:cubicBezTo>
                    <a:cubicBezTo>
                      <a:pt x="154" y="410"/>
                      <a:pt x="153" y="409"/>
                      <a:pt x="153" y="409"/>
                    </a:cubicBezTo>
                    <a:cubicBezTo>
                      <a:pt x="151" y="408"/>
                      <a:pt x="148" y="410"/>
                      <a:pt x="147" y="412"/>
                    </a:cubicBezTo>
                    <a:cubicBezTo>
                      <a:pt x="138" y="413"/>
                      <a:pt x="126" y="413"/>
                      <a:pt x="121" y="414"/>
                    </a:cubicBezTo>
                    <a:cubicBezTo>
                      <a:pt x="106" y="416"/>
                      <a:pt x="92" y="416"/>
                      <a:pt x="78" y="415"/>
                    </a:cubicBezTo>
                    <a:cubicBezTo>
                      <a:pt x="59" y="414"/>
                      <a:pt x="41" y="413"/>
                      <a:pt x="24" y="420"/>
                    </a:cubicBezTo>
                    <a:cubicBezTo>
                      <a:pt x="23" y="420"/>
                      <a:pt x="18" y="424"/>
                      <a:pt x="21" y="424"/>
                    </a:cubicBezTo>
                    <a:cubicBezTo>
                      <a:pt x="33" y="426"/>
                      <a:pt x="42" y="434"/>
                      <a:pt x="54" y="438"/>
                    </a:cubicBezTo>
                    <a:cubicBezTo>
                      <a:pt x="57" y="438"/>
                      <a:pt x="65" y="438"/>
                      <a:pt x="68" y="438"/>
                    </a:cubicBezTo>
                    <a:cubicBezTo>
                      <a:pt x="86" y="438"/>
                      <a:pt x="53" y="439"/>
                      <a:pt x="52" y="439"/>
                    </a:cubicBezTo>
                    <a:cubicBezTo>
                      <a:pt x="34" y="437"/>
                      <a:pt x="18" y="432"/>
                      <a:pt x="3" y="443"/>
                    </a:cubicBezTo>
                    <a:cubicBezTo>
                      <a:pt x="2" y="444"/>
                      <a:pt x="0" y="446"/>
                      <a:pt x="2" y="446"/>
                    </a:cubicBezTo>
                    <a:close/>
                    <a:moveTo>
                      <a:pt x="70" y="458"/>
                    </a:moveTo>
                    <a:cubicBezTo>
                      <a:pt x="78" y="464"/>
                      <a:pt x="86" y="467"/>
                      <a:pt x="95" y="468"/>
                    </a:cubicBezTo>
                    <a:cubicBezTo>
                      <a:pt x="83" y="470"/>
                      <a:pt x="74" y="469"/>
                      <a:pt x="70" y="458"/>
                    </a:cubicBezTo>
                    <a:close/>
                    <a:moveTo>
                      <a:pt x="605" y="898"/>
                    </a:moveTo>
                    <a:cubicBezTo>
                      <a:pt x="605" y="895"/>
                      <a:pt x="605" y="893"/>
                      <a:pt x="604" y="891"/>
                    </a:cubicBezTo>
                    <a:cubicBezTo>
                      <a:pt x="611" y="889"/>
                      <a:pt x="616" y="886"/>
                      <a:pt x="620" y="881"/>
                    </a:cubicBezTo>
                    <a:cubicBezTo>
                      <a:pt x="617" y="891"/>
                      <a:pt x="612" y="895"/>
                      <a:pt x="605" y="898"/>
                    </a:cubicBezTo>
                    <a:close/>
                    <a:moveTo>
                      <a:pt x="739" y="708"/>
                    </a:moveTo>
                    <a:cubicBezTo>
                      <a:pt x="739" y="708"/>
                      <a:pt x="738" y="709"/>
                      <a:pt x="738" y="709"/>
                    </a:cubicBezTo>
                    <a:cubicBezTo>
                      <a:pt x="739" y="723"/>
                      <a:pt x="741" y="737"/>
                      <a:pt x="741" y="752"/>
                    </a:cubicBezTo>
                    <a:cubicBezTo>
                      <a:pt x="742" y="761"/>
                      <a:pt x="737" y="781"/>
                      <a:pt x="723" y="774"/>
                    </a:cubicBezTo>
                    <a:cubicBezTo>
                      <a:pt x="722" y="774"/>
                      <a:pt x="722" y="774"/>
                      <a:pt x="721" y="773"/>
                    </a:cubicBezTo>
                    <a:cubicBezTo>
                      <a:pt x="743" y="760"/>
                      <a:pt x="730" y="726"/>
                      <a:pt x="739" y="708"/>
                    </a:cubicBezTo>
                    <a:close/>
                    <a:moveTo>
                      <a:pt x="700" y="771"/>
                    </a:moveTo>
                    <a:cubicBezTo>
                      <a:pt x="708" y="773"/>
                      <a:pt x="718" y="783"/>
                      <a:pt x="727" y="783"/>
                    </a:cubicBezTo>
                    <a:cubicBezTo>
                      <a:pt x="722" y="793"/>
                      <a:pt x="709" y="776"/>
                      <a:pt x="701" y="772"/>
                    </a:cubicBezTo>
                    <a:cubicBezTo>
                      <a:pt x="693" y="768"/>
                      <a:pt x="681" y="771"/>
                      <a:pt x="673" y="774"/>
                    </a:cubicBezTo>
                    <a:cubicBezTo>
                      <a:pt x="664" y="778"/>
                      <a:pt x="655" y="782"/>
                      <a:pt x="648" y="788"/>
                    </a:cubicBezTo>
                    <a:cubicBezTo>
                      <a:pt x="659" y="772"/>
                      <a:pt x="679" y="764"/>
                      <a:pt x="700" y="771"/>
                    </a:cubicBezTo>
                    <a:close/>
                    <a:moveTo>
                      <a:pt x="664" y="759"/>
                    </a:moveTo>
                    <a:cubicBezTo>
                      <a:pt x="667" y="739"/>
                      <a:pt x="653" y="731"/>
                      <a:pt x="633" y="725"/>
                    </a:cubicBezTo>
                    <a:cubicBezTo>
                      <a:pt x="620" y="721"/>
                      <a:pt x="610" y="715"/>
                      <a:pt x="602" y="707"/>
                    </a:cubicBezTo>
                    <a:cubicBezTo>
                      <a:pt x="602" y="707"/>
                      <a:pt x="603" y="706"/>
                      <a:pt x="603" y="706"/>
                    </a:cubicBezTo>
                    <a:cubicBezTo>
                      <a:pt x="616" y="676"/>
                      <a:pt x="662" y="682"/>
                      <a:pt x="689" y="678"/>
                    </a:cubicBezTo>
                    <a:cubicBezTo>
                      <a:pt x="709" y="676"/>
                      <a:pt x="727" y="669"/>
                      <a:pt x="740" y="655"/>
                    </a:cubicBezTo>
                    <a:cubicBezTo>
                      <a:pt x="742" y="703"/>
                      <a:pt x="696" y="728"/>
                      <a:pt x="664" y="759"/>
                    </a:cubicBezTo>
                    <a:close/>
                    <a:moveTo>
                      <a:pt x="226" y="472"/>
                    </a:moveTo>
                    <a:cubicBezTo>
                      <a:pt x="223" y="471"/>
                      <a:pt x="220" y="473"/>
                      <a:pt x="220" y="476"/>
                    </a:cubicBezTo>
                    <a:cubicBezTo>
                      <a:pt x="220" y="476"/>
                      <a:pt x="221" y="477"/>
                      <a:pt x="221" y="477"/>
                    </a:cubicBezTo>
                    <a:cubicBezTo>
                      <a:pt x="219" y="477"/>
                      <a:pt x="217" y="478"/>
                      <a:pt x="214" y="478"/>
                    </a:cubicBezTo>
                    <a:cubicBezTo>
                      <a:pt x="212" y="478"/>
                      <a:pt x="210" y="480"/>
                      <a:pt x="210" y="482"/>
                    </a:cubicBezTo>
                    <a:cubicBezTo>
                      <a:pt x="210" y="483"/>
                      <a:pt x="210" y="484"/>
                      <a:pt x="209" y="484"/>
                    </a:cubicBezTo>
                    <a:cubicBezTo>
                      <a:pt x="203" y="482"/>
                      <a:pt x="196" y="480"/>
                      <a:pt x="189" y="478"/>
                    </a:cubicBezTo>
                    <a:cubicBezTo>
                      <a:pt x="197" y="475"/>
                      <a:pt x="205" y="472"/>
                      <a:pt x="213" y="469"/>
                    </a:cubicBezTo>
                    <a:cubicBezTo>
                      <a:pt x="214" y="468"/>
                      <a:pt x="216" y="466"/>
                      <a:pt x="215" y="464"/>
                    </a:cubicBezTo>
                    <a:cubicBezTo>
                      <a:pt x="214" y="464"/>
                      <a:pt x="213" y="462"/>
                      <a:pt x="212" y="461"/>
                    </a:cubicBezTo>
                    <a:cubicBezTo>
                      <a:pt x="219" y="461"/>
                      <a:pt x="225" y="465"/>
                      <a:pt x="227" y="472"/>
                    </a:cubicBezTo>
                    <a:cubicBezTo>
                      <a:pt x="226" y="472"/>
                      <a:pt x="226" y="472"/>
                      <a:pt x="226" y="472"/>
                    </a:cubicBezTo>
                    <a:close/>
                    <a:moveTo>
                      <a:pt x="272" y="468"/>
                    </a:moveTo>
                    <a:cubicBezTo>
                      <a:pt x="270" y="477"/>
                      <a:pt x="282" y="482"/>
                      <a:pt x="296" y="485"/>
                    </a:cubicBezTo>
                    <a:cubicBezTo>
                      <a:pt x="281" y="487"/>
                      <a:pt x="267" y="487"/>
                      <a:pt x="253" y="482"/>
                    </a:cubicBezTo>
                    <a:cubicBezTo>
                      <a:pt x="252" y="482"/>
                      <a:pt x="252" y="482"/>
                      <a:pt x="251" y="482"/>
                    </a:cubicBezTo>
                    <a:cubicBezTo>
                      <a:pt x="252" y="480"/>
                      <a:pt x="252" y="479"/>
                      <a:pt x="250" y="478"/>
                    </a:cubicBezTo>
                    <a:cubicBezTo>
                      <a:pt x="245" y="476"/>
                      <a:pt x="240" y="474"/>
                      <a:pt x="235" y="473"/>
                    </a:cubicBezTo>
                    <a:cubicBezTo>
                      <a:pt x="235" y="473"/>
                      <a:pt x="235" y="473"/>
                      <a:pt x="235" y="473"/>
                    </a:cubicBezTo>
                    <a:cubicBezTo>
                      <a:pt x="234" y="464"/>
                      <a:pt x="229" y="459"/>
                      <a:pt x="223" y="457"/>
                    </a:cubicBezTo>
                    <a:cubicBezTo>
                      <a:pt x="227" y="457"/>
                      <a:pt x="232" y="458"/>
                      <a:pt x="236" y="458"/>
                    </a:cubicBezTo>
                    <a:cubicBezTo>
                      <a:pt x="238" y="458"/>
                      <a:pt x="242" y="456"/>
                      <a:pt x="242" y="454"/>
                    </a:cubicBezTo>
                    <a:cubicBezTo>
                      <a:pt x="242" y="453"/>
                      <a:pt x="242" y="453"/>
                      <a:pt x="242" y="452"/>
                    </a:cubicBezTo>
                    <a:cubicBezTo>
                      <a:pt x="245" y="454"/>
                      <a:pt x="248" y="456"/>
                      <a:pt x="251" y="457"/>
                    </a:cubicBezTo>
                    <a:cubicBezTo>
                      <a:pt x="252" y="457"/>
                      <a:pt x="253" y="457"/>
                      <a:pt x="254" y="457"/>
                    </a:cubicBezTo>
                    <a:cubicBezTo>
                      <a:pt x="255" y="458"/>
                      <a:pt x="256" y="459"/>
                      <a:pt x="256" y="460"/>
                    </a:cubicBezTo>
                    <a:cubicBezTo>
                      <a:pt x="261" y="463"/>
                      <a:pt x="267" y="465"/>
                      <a:pt x="272" y="468"/>
                    </a:cubicBezTo>
                    <a:close/>
                    <a:moveTo>
                      <a:pt x="319" y="443"/>
                    </a:moveTo>
                    <a:cubicBezTo>
                      <a:pt x="308" y="444"/>
                      <a:pt x="296" y="446"/>
                      <a:pt x="284" y="447"/>
                    </a:cubicBezTo>
                    <a:cubicBezTo>
                      <a:pt x="284" y="447"/>
                      <a:pt x="284" y="446"/>
                      <a:pt x="283" y="446"/>
                    </a:cubicBezTo>
                    <a:cubicBezTo>
                      <a:pt x="276" y="442"/>
                      <a:pt x="267" y="440"/>
                      <a:pt x="259" y="436"/>
                    </a:cubicBezTo>
                    <a:cubicBezTo>
                      <a:pt x="266" y="433"/>
                      <a:pt x="273" y="430"/>
                      <a:pt x="279" y="426"/>
                    </a:cubicBezTo>
                    <a:cubicBezTo>
                      <a:pt x="279" y="426"/>
                      <a:pt x="279" y="426"/>
                      <a:pt x="279" y="426"/>
                    </a:cubicBezTo>
                    <a:cubicBezTo>
                      <a:pt x="280" y="427"/>
                      <a:pt x="281" y="427"/>
                      <a:pt x="282" y="427"/>
                    </a:cubicBezTo>
                    <a:cubicBezTo>
                      <a:pt x="292" y="428"/>
                      <a:pt x="301" y="428"/>
                      <a:pt x="311" y="428"/>
                    </a:cubicBezTo>
                    <a:cubicBezTo>
                      <a:pt x="313" y="433"/>
                      <a:pt x="316" y="438"/>
                      <a:pt x="319" y="443"/>
                    </a:cubicBezTo>
                    <a:close/>
                    <a:moveTo>
                      <a:pt x="373" y="433"/>
                    </a:moveTo>
                    <a:cubicBezTo>
                      <a:pt x="373" y="433"/>
                      <a:pt x="373" y="433"/>
                      <a:pt x="373" y="433"/>
                    </a:cubicBezTo>
                    <a:cubicBezTo>
                      <a:pt x="373" y="433"/>
                      <a:pt x="373" y="433"/>
                      <a:pt x="373" y="433"/>
                    </a:cubicBezTo>
                    <a:cubicBezTo>
                      <a:pt x="371" y="430"/>
                      <a:pt x="366" y="431"/>
                      <a:pt x="368" y="434"/>
                    </a:cubicBezTo>
                    <a:cubicBezTo>
                      <a:pt x="358" y="426"/>
                      <a:pt x="347" y="416"/>
                      <a:pt x="333" y="414"/>
                    </a:cubicBezTo>
                    <a:cubicBezTo>
                      <a:pt x="330" y="413"/>
                      <a:pt x="327" y="417"/>
                      <a:pt x="324" y="415"/>
                    </a:cubicBezTo>
                    <a:cubicBezTo>
                      <a:pt x="316" y="411"/>
                      <a:pt x="315" y="410"/>
                      <a:pt x="307" y="415"/>
                    </a:cubicBezTo>
                    <a:cubicBezTo>
                      <a:pt x="306" y="416"/>
                      <a:pt x="306" y="417"/>
                      <a:pt x="306" y="418"/>
                    </a:cubicBezTo>
                    <a:cubicBezTo>
                      <a:pt x="307" y="419"/>
                      <a:pt x="307" y="420"/>
                      <a:pt x="308" y="421"/>
                    </a:cubicBezTo>
                    <a:cubicBezTo>
                      <a:pt x="300" y="421"/>
                      <a:pt x="292" y="422"/>
                      <a:pt x="284" y="421"/>
                    </a:cubicBezTo>
                    <a:cubicBezTo>
                      <a:pt x="284" y="419"/>
                      <a:pt x="281" y="417"/>
                      <a:pt x="279" y="417"/>
                    </a:cubicBezTo>
                    <a:cubicBezTo>
                      <a:pt x="277" y="417"/>
                      <a:pt x="274" y="417"/>
                      <a:pt x="272" y="416"/>
                    </a:cubicBezTo>
                    <a:cubicBezTo>
                      <a:pt x="275" y="415"/>
                      <a:pt x="270" y="410"/>
                      <a:pt x="268" y="410"/>
                    </a:cubicBezTo>
                    <a:cubicBezTo>
                      <a:pt x="257" y="409"/>
                      <a:pt x="250" y="402"/>
                      <a:pt x="242" y="395"/>
                    </a:cubicBezTo>
                    <a:cubicBezTo>
                      <a:pt x="243" y="394"/>
                      <a:pt x="243" y="394"/>
                      <a:pt x="242" y="394"/>
                    </a:cubicBezTo>
                    <a:cubicBezTo>
                      <a:pt x="241" y="394"/>
                      <a:pt x="241" y="394"/>
                      <a:pt x="241" y="394"/>
                    </a:cubicBezTo>
                    <a:cubicBezTo>
                      <a:pt x="239" y="392"/>
                      <a:pt x="237" y="391"/>
                      <a:pt x="236" y="390"/>
                    </a:cubicBezTo>
                    <a:cubicBezTo>
                      <a:pt x="257" y="382"/>
                      <a:pt x="271" y="393"/>
                      <a:pt x="292" y="401"/>
                    </a:cubicBezTo>
                    <a:cubicBezTo>
                      <a:pt x="298" y="403"/>
                      <a:pt x="304" y="404"/>
                      <a:pt x="310" y="404"/>
                    </a:cubicBezTo>
                    <a:cubicBezTo>
                      <a:pt x="318" y="408"/>
                      <a:pt x="326" y="411"/>
                      <a:pt x="335" y="413"/>
                    </a:cubicBezTo>
                    <a:cubicBezTo>
                      <a:pt x="348" y="416"/>
                      <a:pt x="359" y="413"/>
                      <a:pt x="370" y="420"/>
                    </a:cubicBezTo>
                    <a:cubicBezTo>
                      <a:pt x="370" y="420"/>
                      <a:pt x="369" y="420"/>
                      <a:pt x="369" y="420"/>
                    </a:cubicBezTo>
                    <a:cubicBezTo>
                      <a:pt x="366" y="420"/>
                      <a:pt x="367" y="424"/>
                      <a:pt x="368" y="425"/>
                    </a:cubicBezTo>
                    <a:cubicBezTo>
                      <a:pt x="380" y="438"/>
                      <a:pt x="396" y="432"/>
                      <a:pt x="412" y="436"/>
                    </a:cubicBezTo>
                    <a:cubicBezTo>
                      <a:pt x="412" y="436"/>
                      <a:pt x="413" y="436"/>
                      <a:pt x="413" y="436"/>
                    </a:cubicBezTo>
                    <a:cubicBezTo>
                      <a:pt x="414" y="441"/>
                      <a:pt x="412" y="444"/>
                      <a:pt x="404" y="444"/>
                    </a:cubicBezTo>
                    <a:cubicBezTo>
                      <a:pt x="404" y="444"/>
                      <a:pt x="404" y="445"/>
                      <a:pt x="404" y="445"/>
                    </a:cubicBezTo>
                    <a:cubicBezTo>
                      <a:pt x="404" y="446"/>
                      <a:pt x="404" y="448"/>
                      <a:pt x="405" y="449"/>
                    </a:cubicBezTo>
                    <a:cubicBezTo>
                      <a:pt x="395" y="442"/>
                      <a:pt x="385" y="436"/>
                      <a:pt x="373" y="433"/>
                    </a:cubicBezTo>
                    <a:close/>
                    <a:moveTo>
                      <a:pt x="425" y="474"/>
                    </a:moveTo>
                    <a:cubicBezTo>
                      <a:pt x="413" y="467"/>
                      <a:pt x="400" y="472"/>
                      <a:pt x="387" y="467"/>
                    </a:cubicBezTo>
                    <a:cubicBezTo>
                      <a:pt x="384" y="466"/>
                      <a:pt x="385" y="470"/>
                      <a:pt x="387" y="471"/>
                    </a:cubicBezTo>
                    <a:cubicBezTo>
                      <a:pt x="392" y="481"/>
                      <a:pt x="391" y="483"/>
                      <a:pt x="384" y="479"/>
                    </a:cubicBezTo>
                    <a:cubicBezTo>
                      <a:pt x="383" y="477"/>
                      <a:pt x="382" y="474"/>
                      <a:pt x="381" y="472"/>
                    </a:cubicBezTo>
                    <a:cubicBezTo>
                      <a:pt x="380" y="469"/>
                      <a:pt x="379" y="467"/>
                      <a:pt x="377" y="465"/>
                    </a:cubicBezTo>
                    <a:cubicBezTo>
                      <a:pt x="384" y="458"/>
                      <a:pt x="383" y="449"/>
                      <a:pt x="378" y="441"/>
                    </a:cubicBezTo>
                    <a:cubicBezTo>
                      <a:pt x="388" y="444"/>
                      <a:pt x="397" y="450"/>
                      <a:pt x="405" y="456"/>
                    </a:cubicBezTo>
                    <a:cubicBezTo>
                      <a:pt x="406" y="457"/>
                      <a:pt x="408" y="457"/>
                      <a:pt x="409" y="456"/>
                    </a:cubicBezTo>
                    <a:cubicBezTo>
                      <a:pt x="415" y="462"/>
                      <a:pt x="424" y="466"/>
                      <a:pt x="427" y="473"/>
                    </a:cubicBezTo>
                    <a:cubicBezTo>
                      <a:pt x="426" y="473"/>
                      <a:pt x="425" y="473"/>
                      <a:pt x="425" y="474"/>
                    </a:cubicBezTo>
                    <a:close/>
                    <a:moveTo>
                      <a:pt x="468" y="618"/>
                    </a:moveTo>
                    <a:cubicBezTo>
                      <a:pt x="466" y="615"/>
                      <a:pt x="464" y="613"/>
                      <a:pt x="462" y="611"/>
                    </a:cubicBezTo>
                    <a:cubicBezTo>
                      <a:pt x="463" y="611"/>
                      <a:pt x="464" y="612"/>
                      <a:pt x="465" y="612"/>
                    </a:cubicBezTo>
                    <a:cubicBezTo>
                      <a:pt x="466" y="614"/>
                      <a:pt x="467" y="616"/>
                      <a:pt x="468" y="618"/>
                    </a:cubicBezTo>
                    <a:close/>
                    <a:moveTo>
                      <a:pt x="460" y="565"/>
                    </a:moveTo>
                    <a:cubicBezTo>
                      <a:pt x="462" y="579"/>
                      <a:pt x="461" y="592"/>
                      <a:pt x="463" y="604"/>
                    </a:cubicBezTo>
                    <a:cubicBezTo>
                      <a:pt x="458" y="602"/>
                      <a:pt x="452" y="599"/>
                      <a:pt x="446" y="597"/>
                    </a:cubicBezTo>
                    <a:cubicBezTo>
                      <a:pt x="445" y="597"/>
                      <a:pt x="444" y="597"/>
                      <a:pt x="443" y="598"/>
                    </a:cubicBezTo>
                    <a:cubicBezTo>
                      <a:pt x="442" y="597"/>
                      <a:pt x="441" y="597"/>
                      <a:pt x="440" y="596"/>
                    </a:cubicBezTo>
                    <a:cubicBezTo>
                      <a:pt x="437" y="595"/>
                      <a:pt x="431" y="600"/>
                      <a:pt x="434" y="601"/>
                    </a:cubicBezTo>
                    <a:cubicBezTo>
                      <a:pt x="478" y="616"/>
                      <a:pt x="480" y="682"/>
                      <a:pt x="492" y="718"/>
                    </a:cubicBezTo>
                    <a:cubicBezTo>
                      <a:pt x="498" y="738"/>
                      <a:pt x="509" y="749"/>
                      <a:pt x="525" y="760"/>
                    </a:cubicBezTo>
                    <a:cubicBezTo>
                      <a:pt x="551" y="776"/>
                      <a:pt x="549" y="798"/>
                      <a:pt x="548" y="824"/>
                    </a:cubicBezTo>
                    <a:cubicBezTo>
                      <a:pt x="532" y="806"/>
                      <a:pt x="508" y="792"/>
                      <a:pt x="489" y="787"/>
                    </a:cubicBezTo>
                    <a:cubicBezTo>
                      <a:pt x="431" y="772"/>
                      <a:pt x="361" y="802"/>
                      <a:pt x="308" y="771"/>
                    </a:cubicBezTo>
                    <a:cubicBezTo>
                      <a:pt x="306" y="767"/>
                      <a:pt x="304" y="764"/>
                      <a:pt x="303" y="759"/>
                    </a:cubicBezTo>
                    <a:cubicBezTo>
                      <a:pt x="303" y="758"/>
                      <a:pt x="300" y="758"/>
                      <a:pt x="298" y="759"/>
                    </a:cubicBezTo>
                    <a:cubicBezTo>
                      <a:pt x="300" y="756"/>
                      <a:pt x="302" y="752"/>
                      <a:pt x="305" y="749"/>
                    </a:cubicBezTo>
                    <a:cubicBezTo>
                      <a:pt x="306" y="749"/>
                      <a:pt x="307" y="750"/>
                      <a:pt x="308" y="751"/>
                    </a:cubicBezTo>
                    <a:cubicBezTo>
                      <a:pt x="311" y="753"/>
                      <a:pt x="314" y="751"/>
                      <a:pt x="315" y="748"/>
                    </a:cubicBezTo>
                    <a:cubicBezTo>
                      <a:pt x="317" y="743"/>
                      <a:pt x="318" y="737"/>
                      <a:pt x="318" y="732"/>
                    </a:cubicBezTo>
                    <a:cubicBezTo>
                      <a:pt x="319" y="732"/>
                      <a:pt x="319" y="733"/>
                      <a:pt x="320" y="734"/>
                    </a:cubicBezTo>
                    <a:cubicBezTo>
                      <a:pt x="322" y="736"/>
                      <a:pt x="326" y="733"/>
                      <a:pt x="327" y="731"/>
                    </a:cubicBezTo>
                    <a:cubicBezTo>
                      <a:pt x="329" y="706"/>
                      <a:pt x="345" y="690"/>
                      <a:pt x="359" y="672"/>
                    </a:cubicBezTo>
                    <a:cubicBezTo>
                      <a:pt x="371" y="655"/>
                      <a:pt x="381" y="638"/>
                      <a:pt x="391" y="620"/>
                    </a:cubicBezTo>
                    <a:cubicBezTo>
                      <a:pt x="400" y="602"/>
                      <a:pt x="409" y="584"/>
                      <a:pt x="413" y="564"/>
                    </a:cubicBezTo>
                    <a:cubicBezTo>
                      <a:pt x="415" y="551"/>
                      <a:pt x="416" y="539"/>
                      <a:pt x="422" y="526"/>
                    </a:cubicBezTo>
                    <a:cubicBezTo>
                      <a:pt x="425" y="518"/>
                      <a:pt x="431" y="510"/>
                      <a:pt x="436" y="502"/>
                    </a:cubicBezTo>
                    <a:cubicBezTo>
                      <a:pt x="449" y="522"/>
                      <a:pt x="458" y="540"/>
                      <a:pt x="460" y="565"/>
                    </a:cubicBezTo>
                    <a:close/>
                    <a:moveTo>
                      <a:pt x="432" y="481"/>
                    </a:moveTo>
                    <a:cubicBezTo>
                      <a:pt x="436" y="482"/>
                      <a:pt x="439" y="482"/>
                      <a:pt x="443" y="482"/>
                    </a:cubicBezTo>
                    <a:cubicBezTo>
                      <a:pt x="443" y="485"/>
                      <a:pt x="444" y="488"/>
                      <a:pt x="445" y="491"/>
                    </a:cubicBezTo>
                    <a:cubicBezTo>
                      <a:pt x="440" y="489"/>
                      <a:pt x="434" y="486"/>
                      <a:pt x="432" y="481"/>
                    </a:cubicBezTo>
                    <a:close/>
                    <a:moveTo>
                      <a:pt x="488" y="501"/>
                    </a:moveTo>
                    <a:cubicBezTo>
                      <a:pt x="484" y="507"/>
                      <a:pt x="478" y="509"/>
                      <a:pt x="472" y="510"/>
                    </a:cubicBezTo>
                    <a:cubicBezTo>
                      <a:pt x="462" y="511"/>
                      <a:pt x="462" y="503"/>
                      <a:pt x="464" y="496"/>
                    </a:cubicBezTo>
                    <a:cubicBezTo>
                      <a:pt x="466" y="499"/>
                      <a:pt x="469" y="501"/>
                      <a:pt x="472" y="503"/>
                    </a:cubicBezTo>
                    <a:cubicBezTo>
                      <a:pt x="474" y="505"/>
                      <a:pt x="478" y="505"/>
                      <a:pt x="477" y="501"/>
                    </a:cubicBezTo>
                    <a:cubicBezTo>
                      <a:pt x="476" y="498"/>
                      <a:pt x="475" y="496"/>
                      <a:pt x="474" y="494"/>
                    </a:cubicBezTo>
                    <a:cubicBezTo>
                      <a:pt x="480" y="492"/>
                      <a:pt x="485" y="490"/>
                      <a:pt x="490" y="486"/>
                    </a:cubicBezTo>
                    <a:cubicBezTo>
                      <a:pt x="492" y="487"/>
                      <a:pt x="495" y="487"/>
                      <a:pt x="499" y="487"/>
                    </a:cubicBezTo>
                    <a:cubicBezTo>
                      <a:pt x="501" y="487"/>
                      <a:pt x="503" y="487"/>
                      <a:pt x="505" y="487"/>
                    </a:cubicBezTo>
                    <a:cubicBezTo>
                      <a:pt x="498" y="489"/>
                      <a:pt x="493" y="495"/>
                      <a:pt x="488" y="501"/>
                    </a:cubicBezTo>
                    <a:close/>
                    <a:moveTo>
                      <a:pt x="521" y="500"/>
                    </a:moveTo>
                    <a:cubicBezTo>
                      <a:pt x="521" y="500"/>
                      <a:pt x="521" y="499"/>
                      <a:pt x="520" y="498"/>
                    </a:cubicBezTo>
                    <a:cubicBezTo>
                      <a:pt x="520" y="497"/>
                      <a:pt x="519" y="498"/>
                      <a:pt x="517" y="498"/>
                    </a:cubicBezTo>
                    <a:cubicBezTo>
                      <a:pt x="514" y="497"/>
                      <a:pt x="511" y="495"/>
                      <a:pt x="508" y="494"/>
                    </a:cubicBezTo>
                    <a:cubicBezTo>
                      <a:pt x="510" y="494"/>
                      <a:pt x="511" y="493"/>
                      <a:pt x="513" y="493"/>
                    </a:cubicBezTo>
                    <a:cubicBezTo>
                      <a:pt x="515" y="493"/>
                      <a:pt x="515" y="492"/>
                      <a:pt x="514" y="490"/>
                    </a:cubicBezTo>
                    <a:cubicBezTo>
                      <a:pt x="524" y="494"/>
                      <a:pt x="533" y="502"/>
                      <a:pt x="541" y="509"/>
                    </a:cubicBezTo>
                    <a:cubicBezTo>
                      <a:pt x="542" y="510"/>
                      <a:pt x="543" y="511"/>
                      <a:pt x="545" y="512"/>
                    </a:cubicBezTo>
                    <a:cubicBezTo>
                      <a:pt x="537" y="508"/>
                      <a:pt x="529" y="504"/>
                      <a:pt x="521" y="500"/>
                    </a:cubicBezTo>
                    <a:close/>
                    <a:moveTo>
                      <a:pt x="589" y="531"/>
                    </a:moveTo>
                    <a:cubicBezTo>
                      <a:pt x="589" y="531"/>
                      <a:pt x="588" y="531"/>
                      <a:pt x="588" y="530"/>
                    </a:cubicBezTo>
                    <a:cubicBezTo>
                      <a:pt x="585" y="529"/>
                      <a:pt x="582" y="528"/>
                      <a:pt x="579" y="527"/>
                    </a:cubicBezTo>
                    <a:cubicBezTo>
                      <a:pt x="586" y="527"/>
                      <a:pt x="593" y="525"/>
                      <a:pt x="601" y="520"/>
                    </a:cubicBezTo>
                    <a:cubicBezTo>
                      <a:pt x="601" y="522"/>
                      <a:pt x="601" y="525"/>
                      <a:pt x="601" y="527"/>
                    </a:cubicBezTo>
                    <a:cubicBezTo>
                      <a:pt x="601" y="529"/>
                      <a:pt x="602" y="532"/>
                      <a:pt x="604" y="531"/>
                    </a:cubicBezTo>
                    <a:cubicBezTo>
                      <a:pt x="608" y="529"/>
                      <a:pt x="610" y="528"/>
                      <a:pt x="613" y="526"/>
                    </a:cubicBezTo>
                    <a:cubicBezTo>
                      <a:pt x="613" y="528"/>
                      <a:pt x="612" y="530"/>
                      <a:pt x="612" y="531"/>
                    </a:cubicBezTo>
                    <a:cubicBezTo>
                      <a:pt x="612" y="533"/>
                      <a:pt x="612" y="536"/>
                      <a:pt x="614" y="537"/>
                    </a:cubicBezTo>
                    <a:cubicBezTo>
                      <a:pt x="605" y="536"/>
                      <a:pt x="597" y="534"/>
                      <a:pt x="589" y="531"/>
                    </a:cubicBezTo>
                    <a:close/>
                    <a:moveTo>
                      <a:pt x="652" y="537"/>
                    </a:moveTo>
                    <a:cubicBezTo>
                      <a:pt x="640" y="539"/>
                      <a:pt x="628" y="539"/>
                      <a:pt x="616" y="537"/>
                    </a:cubicBezTo>
                    <a:cubicBezTo>
                      <a:pt x="629" y="538"/>
                      <a:pt x="637" y="529"/>
                      <a:pt x="643" y="518"/>
                    </a:cubicBezTo>
                    <a:cubicBezTo>
                      <a:pt x="645" y="525"/>
                      <a:pt x="648" y="531"/>
                      <a:pt x="653" y="537"/>
                    </a:cubicBezTo>
                    <a:cubicBezTo>
                      <a:pt x="653" y="537"/>
                      <a:pt x="653" y="537"/>
                      <a:pt x="652" y="537"/>
                    </a:cubicBezTo>
                    <a:close/>
                    <a:moveTo>
                      <a:pt x="714" y="501"/>
                    </a:moveTo>
                    <a:cubicBezTo>
                      <a:pt x="713" y="499"/>
                      <a:pt x="714" y="499"/>
                      <a:pt x="716" y="501"/>
                    </a:cubicBezTo>
                    <a:cubicBezTo>
                      <a:pt x="715" y="501"/>
                      <a:pt x="715" y="501"/>
                      <a:pt x="714" y="501"/>
                    </a:cubicBezTo>
                    <a:close/>
                    <a:moveTo>
                      <a:pt x="598" y="411"/>
                    </a:moveTo>
                    <a:cubicBezTo>
                      <a:pt x="599" y="413"/>
                      <a:pt x="600" y="410"/>
                      <a:pt x="600" y="409"/>
                    </a:cubicBezTo>
                    <a:cubicBezTo>
                      <a:pt x="601" y="393"/>
                      <a:pt x="601" y="380"/>
                      <a:pt x="612" y="367"/>
                    </a:cubicBezTo>
                    <a:cubicBezTo>
                      <a:pt x="617" y="361"/>
                      <a:pt x="619" y="351"/>
                      <a:pt x="619" y="367"/>
                    </a:cubicBezTo>
                    <a:cubicBezTo>
                      <a:pt x="619" y="367"/>
                      <a:pt x="620" y="372"/>
                      <a:pt x="622" y="370"/>
                    </a:cubicBezTo>
                    <a:cubicBezTo>
                      <a:pt x="625" y="367"/>
                      <a:pt x="629" y="365"/>
                      <a:pt x="633" y="362"/>
                    </a:cubicBezTo>
                    <a:cubicBezTo>
                      <a:pt x="635" y="375"/>
                      <a:pt x="639" y="387"/>
                      <a:pt x="640" y="400"/>
                    </a:cubicBezTo>
                    <a:cubicBezTo>
                      <a:pt x="641" y="409"/>
                      <a:pt x="643" y="416"/>
                      <a:pt x="647" y="423"/>
                    </a:cubicBezTo>
                    <a:cubicBezTo>
                      <a:pt x="647" y="424"/>
                      <a:pt x="647" y="425"/>
                      <a:pt x="648" y="424"/>
                    </a:cubicBezTo>
                    <a:cubicBezTo>
                      <a:pt x="660" y="420"/>
                      <a:pt x="672" y="416"/>
                      <a:pt x="684" y="412"/>
                    </a:cubicBezTo>
                    <a:cubicBezTo>
                      <a:pt x="682" y="416"/>
                      <a:pt x="680" y="419"/>
                      <a:pt x="678" y="423"/>
                    </a:cubicBezTo>
                    <a:cubicBezTo>
                      <a:pt x="677" y="424"/>
                      <a:pt x="677" y="431"/>
                      <a:pt x="679" y="431"/>
                    </a:cubicBezTo>
                    <a:cubicBezTo>
                      <a:pt x="685" y="429"/>
                      <a:pt x="690" y="428"/>
                      <a:pt x="695" y="428"/>
                    </a:cubicBezTo>
                    <a:cubicBezTo>
                      <a:pt x="691" y="441"/>
                      <a:pt x="689" y="455"/>
                      <a:pt x="674" y="462"/>
                    </a:cubicBezTo>
                    <a:cubicBezTo>
                      <a:pt x="673" y="463"/>
                      <a:pt x="673" y="470"/>
                      <a:pt x="675" y="470"/>
                    </a:cubicBezTo>
                    <a:cubicBezTo>
                      <a:pt x="686" y="470"/>
                      <a:pt x="696" y="473"/>
                      <a:pt x="707" y="475"/>
                    </a:cubicBezTo>
                    <a:cubicBezTo>
                      <a:pt x="704" y="478"/>
                      <a:pt x="701" y="480"/>
                      <a:pt x="698" y="483"/>
                    </a:cubicBezTo>
                    <a:cubicBezTo>
                      <a:pt x="696" y="484"/>
                      <a:pt x="697" y="492"/>
                      <a:pt x="699" y="490"/>
                    </a:cubicBezTo>
                    <a:cubicBezTo>
                      <a:pt x="705" y="486"/>
                      <a:pt x="712" y="486"/>
                      <a:pt x="719" y="487"/>
                    </a:cubicBezTo>
                    <a:cubicBezTo>
                      <a:pt x="714" y="492"/>
                      <a:pt x="710" y="498"/>
                      <a:pt x="712" y="505"/>
                    </a:cubicBezTo>
                    <a:cubicBezTo>
                      <a:pt x="704" y="507"/>
                      <a:pt x="697" y="507"/>
                      <a:pt x="691" y="513"/>
                    </a:cubicBezTo>
                    <a:cubicBezTo>
                      <a:pt x="691" y="514"/>
                      <a:pt x="691" y="514"/>
                      <a:pt x="691" y="514"/>
                    </a:cubicBezTo>
                    <a:cubicBezTo>
                      <a:pt x="687" y="504"/>
                      <a:pt x="682" y="496"/>
                      <a:pt x="676" y="488"/>
                    </a:cubicBezTo>
                    <a:cubicBezTo>
                      <a:pt x="670" y="479"/>
                      <a:pt x="666" y="469"/>
                      <a:pt x="661" y="459"/>
                    </a:cubicBezTo>
                    <a:cubicBezTo>
                      <a:pt x="654" y="446"/>
                      <a:pt x="642" y="441"/>
                      <a:pt x="629" y="437"/>
                    </a:cubicBezTo>
                    <a:cubicBezTo>
                      <a:pt x="628" y="437"/>
                      <a:pt x="627" y="445"/>
                      <a:pt x="629" y="445"/>
                    </a:cubicBezTo>
                    <a:cubicBezTo>
                      <a:pt x="635" y="447"/>
                      <a:pt x="641" y="449"/>
                      <a:pt x="646" y="452"/>
                    </a:cubicBezTo>
                    <a:cubicBezTo>
                      <a:pt x="638" y="450"/>
                      <a:pt x="629" y="452"/>
                      <a:pt x="622" y="453"/>
                    </a:cubicBezTo>
                    <a:cubicBezTo>
                      <a:pt x="620" y="453"/>
                      <a:pt x="619" y="454"/>
                      <a:pt x="618" y="454"/>
                    </a:cubicBezTo>
                    <a:cubicBezTo>
                      <a:pt x="618" y="454"/>
                      <a:pt x="618" y="454"/>
                      <a:pt x="617" y="454"/>
                    </a:cubicBezTo>
                    <a:cubicBezTo>
                      <a:pt x="591" y="440"/>
                      <a:pt x="565" y="425"/>
                      <a:pt x="552" y="397"/>
                    </a:cubicBezTo>
                    <a:cubicBezTo>
                      <a:pt x="551" y="394"/>
                      <a:pt x="544" y="398"/>
                      <a:pt x="545" y="400"/>
                    </a:cubicBezTo>
                    <a:cubicBezTo>
                      <a:pt x="558" y="427"/>
                      <a:pt x="582" y="442"/>
                      <a:pt x="607" y="456"/>
                    </a:cubicBezTo>
                    <a:cubicBezTo>
                      <a:pt x="593" y="458"/>
                      <a:pt x="581" y="459"/>
                      <a:pt x="567" y="456"/>
                    </a:cubicBezTo>
                    <a:cubicBezTo>
                      <a:pt x="555" y="439"/>
                      <a:pt x="526" y="434"/>
                      <a:pt x="511" y="423"/>
                    </a:cubicBezTo>
                    <a:cubicBezTo>
                      <a:pt x="496" y="413"/>
                      <a:pt x="489" y="391"/>
                      <a:pt x="480" y="376"/>
                    </a:cubicBezTo>
                    <a:cubicBezTo>
                      <a:pt x="468" y="358"/>
                      <a:pt x="446" y="346"/>
                      <a:pt x="438" y="327"/>
                    </a:cubicBezTo>
                    <a:cubicBezTo>
                      <a:pt x="438" y="327"/>
                      <a:pt x="439" y="327"/>
                      <a:pt x="440" y="328"/>
                    </a:cubicBezTo>
                    <a:cubicBezTo>
                      <a:pt x="442" y="328"/>
                      <a:pt x="443" y="327"/>
                      <a:pt x="443" y="326"/>
                    </a:cubicBezTo>
                    <a:cubicBezTo>
                      <a:pt x="444" y="323"/>
                      <a:pt x="445" y="321"/>
                      <a:pt x="446" y="318"/>
                    </a:cubicBezTo>
                    <a:cubicBezTo>
                      <a:pt x="449" y="329"/>
                      <a:pt x="456" y="337"/>
                      <a:pt x="464" y="345"/>
                    </a:cubicBezTo>
                    <a:cubicBezTo>
                      <a:pt x="467" y="348"/>
                      <a:pt x="468" y="342"/>
                      <a:pt x="467" y="340"/>
                    </a:cubicBezTo>
                    <a:cubicBezTo>
                      <a:pt x="466" y="337"/>
                      <a:pt x="457" y="310"/>
                      <a:pt x="460" y="311"/>
                    </a:cubicBezTo>
                    <a:cubicBezTo>
                      <a:pt x="463" y="313"/>
                      <a:pt x="464" y="313"/>
                      <a:pt x="466" y="312"/>
                    </a:cubicBezTo>
                    <a:cubicBezTo>
                      <a:pt x="467" y="320"/>
                      <a:pt x="470" y="326"/>
                      <a:pt x="476" y="333"/>
                    </a:cubicBezTo>
                    <a:cubicBezTo>
                      <a:pt x="478" y="335"/>
                      <a:pt x="481" y="333"/>
                      <a:pt x="481" y="331"/>
                    </a:cubicBezTo>
                    <a:cubicBezTo>
                      <a:pt x="481" y="327"/>
                      <a:pt x="482" y="324"/>
                      <a:pt x="482" y="320"/>
                    </a:cubicBezTo>
                    <a:cubicBezTo>
                      <a:pt x="486" y="327"/>
                      <a:pt x="491" y="333"/>
                      <a:pt x="496" y="340"/>
                    </a:cubicBezTo>
                    <a:cubicBezTo>
                      <a:pt x="499" y="343"/>
                      <a:pt x="502" y="338"/>
                      <a:pt x="501" y="335"/>
                    </a:cubicBezTo>
                    <a:cubicBezTo>
                      <a:pt x="498" y="329"/>
                      <a:pt x="497" y="322"/>
                      <a:pt x="498" y="315"/>
                    </a:cubicBezTo>
                    <a:cubicBezTo>
                      <a:pt x="503" y="322"/>
                      <a:pt x="510" y="328"/>
                      <a:pt x="515" y="335"/>
                    </a:cubicBezTo>
                    <a:cubicBezTo>
                      <a:pt x="517" y="337"/>
                      <a:pt x="519" y="335"/>
                      <a:pt x="520" y="333"/>
                    </a:cubicBezTo>
                    <a:cubicBezTo>
                      <a:pt x="521" y="321"/>
                      <a:pt x="526" y="312"/>
                      <a:pt x="531" y="302"/>
                    </a:cubicBezTo>
                    <a:cubicBezTo>
                      <a:pt x="534" y="311"/>
                      <a:pt x="538" y="319"/>
                      <a:pt x="540" y="328"/>
                    </a:cubicBezTo>
                    <a:cubicBezTo>
                      <a:pt x="541" y="337"/>
                      <a:pt x="541" y="342"/>
                      <a:pt x="543" y="349"/>
                    </a:cubicBezTo>
                    <a:cubicBezTo>
                      <a:pt x="545" y="353"/>
                      <a:pt x="548" y="350"/>
                      <a:pt x="548" y="347"/>
                    </a:cubicBezTo>
                    <a:cubicBezTo>
                      <a:pt x="548" y="346"/>
                      <a:pt x="553" y="312"/>
                      <a:pt x="559" y="319"/>
                    </a:cubicBezTo>
                    <a:cubicBezTo>
                      <a:pt x="560" y="320"/>
                      <a:pt x="561" y="319"/>
                      <a:pt x="562" y="319"/>
                    </a:cubicBezTo>
                    <a:cubicBezTo>
                      <a:pt x="563" y="318"/>
                      <a:pt x="564" y="317"/>
                      <a:pt x="565" y="317"/>
                    </a:cubicBezTo>
                    <a:cubicBezTo>
                      <a:pt x="564" y="332"/>
                      <a:pt x="571" y="343"/>
                      <a:pt x="578" y="358"/>
                    </a:cubicBezTo>
                    <a:cubicBezTo>
                      <a:pt x="579" y="360"/>
                      <a:pt x="581" y="360"/>
                      <a:pt x="582" y="358"/>
                    </a:cubicBezTo>
                    <a:cubicBezTo>
                      <a:pt x="585" y="378"/>
                      <a:pt x="582" y="395"/>
                      <a:pt x="598" y="411"/>
                    </a:cubicBezTo>
                    <a:close/>
                    <a:moveTo>
                      <a:pt x="488" y="300"/>
                    </a:moveTo>
                    <a:cubicBezTo>
                      <a:pt x="488" y="299"/>
                      <a:pt x="487" y="297"/>
                      <a:pt x="487" y="295"/>
                    </a:cubicBezTo>
                    <a:cubicBezTo>
                      <a:pt x="489" y="287"/>
                      <a:pt x="491" y="286"/>
                      <a:pt x="494" y="290"/>
                    </a:cubicBezTo>
                    <a:cubicBezTo>
                      <a:pt x="497" y="293"/>
                      <a:pt x="499" y="296"/>
                      <a:pt x="501" y="299"/>
                    </a:cubicBezTo>
                    <a:cubicBezTo>
                      <a:pt x="505" y="303"/>
                      <a:pt x="509" y="308"/>
                      <a:pt x="513" y="312"/>
                    </a:cubicBezTo>
                    <a:cubicBezTo>
                      <a:pt x="514" y="313"/>
                      <a:pt x="514" y="308"/>
                      <a:pt x="514" y="308"/>
                    </a:cubicBezTo>
                    <a:cubicBezTo>
                      <a:pt x="514" y="305"/>
                      <a:pt x="515" y="302"/>
                      <a:pt x="516" y="300"/>
                    </a:cubicBezTo>
                    <a:cubicBezTo>
                      <a:pt x="518" y="301"/>
                      <a:pt x="521" y="303"/>
                      <a:pt x="523" y="304"/>
                    </a:cubicBezTo>
                    <a:cubicBezTo>
                      <a:pt x="520" y="311"/>
                      <a:pt x="517" y="317"/>
                      <a:pt x="516" y="324"/>
                    </a:cubicBezTo>
                    <a:cubicBezTo>
                      <a:pt x="514" y="321"/>
                      <a:pt x="512" y="317"/>
                      <a:pt x="509" y="314"/>
                    </a:cubicBezTo>
                    <a:cubicBezTo>
                      <a:pt x="505" y="309"/>
                      <a:pt x="509" y="327"/>
                      <a:pt x="499" y="304"/>
                    </a:cubicBezTo>
                    <a:cubicBezTo>
                      <a:pt x="498" y="302"/>
                      <a:pt x="495" y="302"/>
                      <a:pt x="494" y="305"/>
                    </a:cubicBezTo>
                    <a:cubicBezTo>
                      <a:pt x="492" y="312"/>
                      <a:pt x="492" y="318"/>
                      <a:pt x="492" y="324"/>
                    </a:cubicBezTo>
                    <a:cubicBezTo>
                      <a:pt x="488" y="319"/>
                      <a:pt x="485" y="313"/>
                      <a:pt x="482" y="307"/>
                    </a:cubicBezTo>
                    <a:cubicBezTo>
                      <a:pt x="480" y="303"/>
                      <a:pt x="477" y="306"/>
                      <a:pt x="477" y="309"/>
                    </a:cubicBezTo>
                    <a:cubicBezTo>
                      <a:pt x="477" y="314"/>
                      <a:pt x="476" y="318"/>
                      <a:pt x="476" y="323"/>
                    </a:cubicBezTo>
                    <a:cubicBezTo>
                      <a:pt x="473" y="318"/>
                      <a:pt x="472" y="313"/>
                      <a:pt x="472" y="307"/>
                    </a:cubicBezTo>
                    <a:cubicBezTo>
                      <a:pt x="472" y="307"/>
                      <a:pt x="471" y="306"/>
                      <a:pt x="471" y="305"/>
                    </a:cubicBezTo>
                    <a:cubicBezTo>
                      <a:pt x="470" y="292"/>
                      <a:pt x="482" y="304"/>
                      <a:pt x="487" y="307"/>
                    </a:cubicBezTo>
                    <a:cubicBezTo>
                      <a:pt x="490" y="308"/>
                      <a:pt x="489" y="301"/>
                      <a:pt x="488" y="300"/>
                    </a:cubicBezTo>
                    <a:close/>
                    <a:moveTo>
                      <a:pt x="538" y="304"/>
                    </a:moveTo>
                    <a:cubicBezTo>
                      <a:pt x="541" y="302"/>
                      <a:pt x="543" y="300"/>
                      <a:pt x="545" y="297"/>
                    </a:cubicBezTo>
                    <a:cubicBezTo>
                      <a:pt x="547" y="303"/>
                      <a:pt x="549" y="309"/>
                      <a:pt x="551" y="315"/>
                    </a:cubicBezTo>
                    <a:cubicBezTo>
                      <a:pt x="549" y="320"/>
                      <a:pt x="547" y="324"/>
                      <a:pt x="546" y="329"/>
                    </a:cubicBezTo>
                    <a:cubicBezTo>
                      <a:pt x="545" y="326"/>
                      <a:pt x="545" y="323"/>
                      <a:pt x="544" y="321"/>
                    </a:cubicBezTo>
                    <a:cubicBezTo>
                      <a:pt x="543" y="315"/>
                      <a:pt x="540" y="309"/>
                      <a:pt x="538" y="304"/>
                    </a:cubicBezTo>
                    <a:close/>
                    <a:moveTo>
                      <a:pt x="745" y="524"/>
                    </a:moveTo>
                    <a:cubicBezTo>
                      <a:pt x="750" y="510"/>
                      <a:pt x="749" y="499"/>
                      <a:pt x="742" y="485"/>
                    </a:cubicBezTo>
                    <a:cubicBezTo>
                      <a:pt x="728" y="460"/>
                      <a:pt x="733" y="440"/>
                      <a:pt x="741" y="415"/>
                    </a:cubicBezTo>
                    <a:cubicBezTo>
                      <a:pt x="743" y="417"/>
                      <a:pt x="746" y="417"/>
                      <a:pt x="748" y="417"/>
                    </a:cubicBezTo>
                    <a:cubicBezTo>
                      <a:pt x="754" y="415"/>
                      <a:pt x="757" y="427"/>
                      <a:pt x="762" y="430"/>
                    </a:cubicBezTo>
                    <a:cubicBezTo>
                      <a:pt x="771" y="437"/>
                      <a:pt x="780" y="434"/>
                      <a:pt x="787" y="428"/>
                    </a:cubicBezTo>
                    <a:cubicBezTo>
                      <a:pt x="784" y="441"/>
                      <a:pt x="780" y="454"/>
                      <a:pt x="776" y="467"/>
                    </a:cubicBezTo>
                    <a:cubicBezTo>
                      <a:pt x="775" y="469"/>
                      <a:pt x="776" y="470"/>
                      <a:pt x="778" y="470"/>
                    </a:cubicBezTo>
                    <a:cubicBezTo>
                      <a:pt x="792" y="471"/>
                      <a:pt x="807" y="472"/>
                      <a:pt x="821" y="473"/>
                    </a:cubicBezTo>
                    <a:cubicBezTo>
                      <a:pt x="823" y="473"/>
                      <a:pt x="835" y="474"/>
                      <a:pt x="834" y="478"/>
                    </a:cubicBezTo>
                    <a:cubicBezTo>
                      <a:pt x="832" y="487"/>
                      <a:pt x="830" y="495"/>
                      <a:pt x="826" y="503"/>
                    </a:cubicBezTo>
                    <a:cubicBezTo>
                      <a:pt x="824" y="506"/>
                      <a:pt x="830" y="506"/>
                      <a:pt x="831" y="505"/>
                    </a:cubicBezTo>
                    <a:cubicBezTo>
                      <a:pt x="838" y="503"/>
                      <a:pt x="845" y="502"/>
                      <a:pt x="852" y="501"/>
                    </a:cubicBezTo>
                    <a:cubicBezTo>
                      <a:pt x="852" y="513"/>
                      <a:pt x="852" y="513"/>
                      <a:pt x="852" y="513"/>
                    </a:cubicBezTo>
                    <a:cubicBezTo>
                      <a:pt x="851" y="513"/>
                      <a:pt x="851" y="513"/>
                      <a:pt x="851" y="513"/>
                    </a:cubicBezTo>
                    <a:cubicBezTo>
                      <a:pt x="849" y="515"/>
                      <a:pt x="850" y="517"/>
                      <a:pt x="852" y="518"/>
                    </a:cubicBezTo>
                    <a:cubicBezTo>
                      <a:pt x="852" y="524"/>
                      <a:pt x="852" y="524"/>
                      <a:pt x="852" y="524"/>
                    </a:cubicBezTo>
                    <a:cubicBezTo>
                      <a:pt x="852" y="525"/>
                      <a:pt x="853" y="526"/>
                      <a:pt x="854" y="526"/>
                    </a:cubicBezTo>
                    <a:cubicBezTo>
                      <a:pt x="856" y="526"/>
                      <a:pt x="871" y="527"/>
                      <a:pt x="870" y="529"/>
                    </a:cubicBezTo>
                    <a:cubicBezTo>
                      <a:pt x="866" y="535"/>
                      <a:pt x="865" y="542"/>
                      <a:pt x="862" y="549"/>
                    </a:cubicBezTo>
                    <a:cubicBezTo>
                      <a:pt x="861" y="551"/>
                      <a:pt x="863" y="552"/>
                      <a:pt x="864" y="552"/>
                    </a:cubicBezTo>
                    <a:cubicBezTo>
                      <a:pt x="869" y="552"/>
                      <a:pt x="871" y="553"/>
                      <a:pt x="873" y="554"/>
                    </a:cubicBezTo>
                    <a:cubicBezTo>
                      <a:pt x="870" y="555"/>
                      <a:pt x="868" y="557"/>
                      <a:pt x="873" y="557"/>
                    </a:cubicBezTo>
                    <a:cubicBezTo>
                      <a:pt x="874" y="557"/>
                      <a:pt x="874" y="557"/>
                      <a:pt x="875" y="557"/>
                    </a:cubicBezTo>
                    <a:cubicBezTo>
                      <a:pt x="877" y="566"/>
                      <a:pt x="851" y="588"/>
                      <a:pt x="845" y="592"/>
                    </a:cubicBezTo>
                    <a:cubicBezTo>
                      <a:pt x="843" y="593"/>
                      <a:pt x="843" y="596"/>
                      <a:pt x="846" y="596"/>
                    </a:cubicBezTo>
                    <a:cubicBezTo>
                      <a:pt x="860" y="596"/>
                      <a:pt x="875" y="599"/>
                      <a:pt x="889" y="597"/>
                    </a:cubicBezTo>
                    <a:cubicBezTo>
                      <a:pt x="899" y="595"/>
                      <a:pt x="901" y="608"/>
                      <a:pt x="893" y="612"/>
                    </a:cubicBezTo>
                    <a:cubicBezTo>
                      <a:pt x="882" y="616"/>
                      <a:pt x="872" y="618"/>
                      <a:pt x="860" y="619"/>
                    </a:cubicBezTo>
                    <a:cubicBezTo>
                      <a:pt x="858" y="619"/>
                      <a:pt x="853" y="622"/>
                      <a:pt x="857" y="624"/>
                    </a:cubicBezTo>
                    <a:cubicBezTo>
                      <a:pt x="870" y="628"/>
                      <a:pt x="881" y="637"/>
                      <a:pt x="893" y="643"/>
                    </a:cubicBezTo>
                    <a:cubicBezTo>
                      <a:pt x="889" y="645"/>
                      <a:pt x="885" y="646"/>
                      <a:pt x="881" y="647"/>
                    </a:cubicBezTo>
                    <a:cubicBezTo>
                      <a:pt x="880" y="647"/>
                      <a:pt x="876" y="650"/>
                      <a:pt x="879" y="651"/>
                    </a:cubicBezTo>
                    <a:cubicBezTo>
                      <a:pt x="884" y="654"/>
                      <a:pt x="888" y="656"/>
                      <a:pt x="893" y="659"/>
                    </a:cubicBezTo>
                    <a:cubicBezTo>
                      <a:pt x="854" y="657"/>
                      <a:pt x="815" y="636"/>
                      <a:pt x="789" y="608"/>
                    </a:cubicBezTo>
                    <a:cubicBezTo>
                      <a:pt x="767" y="585"/>
                      <a:pt x="762" y="551"/>
                      <a:pt x="745" y="524"/>
                    </a:cubicBezTo>
                    <a:close/>
                    <a:moveTo>
                      <a:pt x="867" y="480"/>
                    </a:moveTo>
                    <a:cubicBezTo>
                      <a:pt x="881" y="480"/>
                      <a:pt x="875" y="484"/>
                      <a:pt x="870" y="492"/>
                    </a:cubicBezTo>
                    <a:cubicBezTo>
                      <a:pt x="866" y="497"/>
                      <a:pt x="863" y="501"/>
                      <a:pt x="859" y="505"/>
                    </a:cubicBezTo>
                    <a:cubicBezTo>
                      <a:pt x="859" y="502"/>
                      <a:pt x="859" y="499"/>
                      <a:pt x="859" y="497"/>
                    </a:cubicBezTo>
                    <a:cubicBezTo>
                      <a:pt x="859" y="495"/>
                      <a:pt x="857" y="494"/>
                      <a:pt x="855" y="495"/>
                    </a:cubicBezTo>
                    <a:cubicBezTo>
                      <a:pt x="848" y="497"/>
                      <a:pt x="842" y="498"/>
                      <a:pt x="835" y="499"/>
                    </a:cubicBezTo>
                    <a:cubicBezTo>
                      <a:pt x="838" y="491"/>
                      <a:pt x="840" y="482"/>
                      <a:pt x="843" y="474"/>
                    </a:cubicBezTo>
                    <a:cubicBezTo>
                      <a:pt x="844" y="472"/>
                      <a:pt x="843" y="471"/>
                      <a:pt x="842" y="471"/>
                    </a:cubicBezTo>
                    <a:cubicBezTo>
                      <a:pt x="826" y="468"/>
                      <a:pt x="809" y="467"/>
                      <a:pt x="792" y="466"/>
                    </a:cubicBezTo>
                    <a:cubicBezTo>
                      <a:pt x="782" y="465"/>
                      <a:pt x="786" y="459"/>
                      <a:pt x="788" y="452"/>
                    </a:cubicBezTo>
                    <a:cubicBezTo>
                      <a:pt x="789" y="452"/>
                      <a:pt x="790" y="452"/>
                      <a:pt x="790" y="451"/>
                    </a:cubicBezTo>
                    <a:cubicBezTo>
                      <a:pt x="793" y="449"/>
                      <a:pt x="796" y="446"/>
                      <a:pt x="799" y="444"/>
                    </a:cubicBezTo>
                    <a:cubicBezTo>
                      <a:pt x="799" y="447"/>
                      <a:pt x="799" y="450"/>
                      <a:pt x="800" y="452"/>
                    </a:cubicBezTo>
                    <a:cubicBezTo>
                      <a:pt x="800" y="454"/>
                      <a:pt x="803" y="455"/>
                      <a:pt x="804" y="454"/>
                    </a:cubicBezTo>
                    <a:cubicBezTo>
                      <a:pt x="821" y="449"/>
                      <a:pt x="837" y="446"/>
                      <a:pt x="853" y="440"/>
                    </a:cubicBezTo>
                    <a:cubicBezTo>
                      <a:pt x="854" y="443"/>
                      <a:pt x="855" y="448"/>
                      <a:pt x="858" y="448"/>
                    </a:cubicBezTo>
                    <a:cubicBezTo>
                      <a:pt x="865" y="449"/>
                      <a:pt x="873" y="447"/>
                      <a:pt x="870" y="456"/>
                    </a:cubicBezTo>
                    <a:cubicBezTo>
                      <a:pt x="868" y="463"/>
                      <a:pt x="867" y="470"/>
                      <a:pt x="864" y="477"/>
                    </a:cubicBezTo>
                    <a:cubicBezTo>
                      <a:pt x="863" y="479"/>
                      <a:pt x="865" y="480"/>
                      <a:pt x="867" y="480"/>
                    </a:cubicBezTo>
                    <a:close/>
                    <a:moveTo>
                      <a:pt x="879" y="524"/>
                    </a:moveTo>
                    <a:cubicBezTo>
                      <a:pt x="892" y="524"/>
                      <a:pt x="904" y="524"/>
                      <a:pt x="917" y="525"/>
                    </a:cubicBezTo>
                    <a:cubicBezTo>
                      <a:pt x="918" y="525"/>
                      <a:pt x="925" y="524"/>
                      <a:pt x="923" y="522"/>
                    </a:cubicBezTo>
                    <a:cubicBezTo>
                      <a:pt x="922" y="521"/>
                      <a:pt x="922" y="519"/>
                      <a:pt x="921" y="517"/>
                    </a:cubicBezTo>
                    <a:cubicBezTo>
                      <a:pt x="929" y="517"/>
                      <a:pt x="937" y="516"/>
                      <a:pt x="945" y="515"/>
                    </a:cubicBezTo>
                    <a:cubicBezTo>
                      <a:pt x="946" y="515"/>
                      <a:pt x="951" y="513"/>
                      <a:pt x="949" y="512"/>
                    </a:cubicBezTo>
                    <a:cubicBezTo>
                      <a:pt x="942" y="504"/>
                      <a:pt x="949" y="500"/>
                      <a:pt x="957" y="497"/>
                    </a:cubicBezTo>
                    <a:cubicBezTo>
                      <a:pt x="958" y="497"/>
                      <a:pt x="959" y="498"/>
                      <a:pt x="960" y="498"/>
                    </a:cubicBezTo>
                    <a:cubicBezTo>
                      <a:pt x="960" y="498"/>
                      <a:pt x="960" y="498"/>
                      <a:pt x="960" y="498"/>
                    </a:cubicBezTo>
                    <a:cubicBezTo>
                      <a:pt x="961" y="514"/>
                      <a:pt x="962" y="529"/>
                      <a:pt x="960" y="545"/>
                    </a:cubicBezTo>
                    <a:cubicBezTo>
                      <a:pt x="958" y="542"/>
                      <a:pt x="955" y="539"/>
                      <a:pt x="953" y="536"/>
                    </a:cubicBezTo>
                    <a:cubicBezTo>
                      <a:pt x="952" y="534"/>
                      <a:pt x="945" y="537"/>
                      <a:pt x="946" y="539"/>
                    </a:cubicBezTo>
                    <a:cubicBezTo>
                      <a:pt x="947" y="541"/>
                      <a:pt x="949" y="542"/>
                      <a:pt x="950" y="544"/>
                    </a:cubicBezTo>
                    <a:cubicBezTo>
                      <a:pt x="947" y="546"/>
                      <a:pt x="945" y="549"/>
                      <a:pt x="942" y="552"/>
                    </a:cubicBezTo>
                    <a:cubicBezTo>
                      <a:pt x="939" y="546"/>
                      <a:pt x="936" y="541"/>
                      <a:pt x="931" y="536"/>
                    </a:cubicBezTo>
                    <a:cubicBezTo>
                      <a:pt x="930" y="534"/>
                      <a:pt x="925" y="536"/>
                      <a:pt x="924" y="538"/>
                    </a:cubicBezTo>
                    <a:cubicBezTo>
                      <a:pt x="922" y="542"/>
                      <a:pt x="919" y="545"/>
                      <a:pt x="916" y="549"/>
                    </a:cubicBezTo>
                    <a:cubicBezTo>
                      <a:pt x="915" y="548"/>
                      <a:pt x="914" y="548"/>
                      <a:pt x="913" y="548"/>
                    </a:cubicBezTo>
                    <a:cubicBezTo>
                      <a:pt x="913" y="547"/>
                      <a:pt x="912" y="547"/>
                      <a:pt x="911" y="546"/>
                    </a:cubicBezTo>
                    <a:cubicBezTo>
                      <a:pt x="910" y="545"/>
                      <a:pt x="906" y="546"/>
                      <a:pt x="905" y="547"/>
                    </a:cubicBezTo>
                    <a:cubicBezTo>
                      <a:pt x="899" y="550"/>
                      <a:pt x="893" y="551"/>
                      <a:pt x="887" y="552"/>
                    </a:cubicBezTo>
                    <a:cubicBezTo>
                      <a:pt x="887" y="552"/>
                      <a:pt x="887" y="551"/>
                      <a:pt x="887" y="551"/>
                    </a:cubicBezTo>
                    <a:cubicBezTo>
                      <a:pt x="888" y="550"/>
                      <a:pt x="887" y="549"/>
                      <a:pt x="886" y="549"/>
                    </a:cubicBezTo>
                    <a:cubicBezTo>
                      <a:pt x="884" y="548"/>
                      <a:pt x="870" y="547"/>
                      <a:pt x="871" y="545"/>
                    </a:cubicBezTo>
                    <a:cubicBezTo>
                      <a:pt x="874" y="538"/>
                      <a:pt x="876" y="532"/>
                      <a:pt x="879" y="526"/>
                    </a:cubicBezTo>
                    <a:cubicBezTo>
                      <a:pt x="880" y="525"/>
                      <a:pt x="879" y="524"/>
                      <a:pt x="879" y="524"/>
                    </a:cubicBezTo>
                    <a:close/>
                    <a:moveTo>
                      <a:pt x="983" y="466"/>
                    </a:moveTo>
                    <a:cubicBezTo>
                      <a:pt x="978" y="460"/>
                      <a:pt x="975" y="454"/>
                      <a:pt x="969" y="449"/>
                    </a:cubicBezTo>
                    <a:cubicBezTo>
                      <a:pt x="969" y="449"/>
                      <a:pt x="968" y="448"/>
                      <a:pt x="968" y="448"/>
                    </a:cubicBezTo>
                    <a:cubicBezTo>
                      <a:pt x="969" y="448"/>
                      <a:pt x="971" y="448"/>
                      <a:pt x="973" y="448"/>
                    </a:cubicBezTo>
                    <a:cubicBezTo>
                      <a:pt x="978" y="454"/>
                      <a:pt x="983" y="459"/>
                      <a:pt x="990" y="463"/>
                    </a:cubicBezTo>
                    <a:cubicBezTo>
                      <a:pt x="992" y="464"/>
                      <a:pt x="999" y="461"/>
                      <a:pt x="997" y="460"/>
                    </a:cubicBezTo>
                    <a:cubicBezTo>
                      <a:pt x="991" y="457"/>
                      <a:pt x="987" y="453"/>
                      <a:pt x="982" y="448"/>
                    </a:cubicBezTo>
                    <a:cubicBezTo>
                      <a:pt x="998" y="448"/>
                      <a:pt x="1014" y="447"/>
                      <a:pt x="1029" y="446"/>
                    </a:cubicBezTo>
                    <a:cubicBezTo>
                      <a:pt x="1030" y="446"/>
                      <a:pt x="1030" y="446"/>
                      <a:pt x="1030" y="446"/>
                    </a:cubicBezTo>
                    <a:cubicBezTo>
                      <a:pt x="1030" y="446"/>
                      <a:pt x="1030" y="446"/>
                      <a:pt x="1030" y="447"/>
                    </a:cubicBezTo>
                    <a:cubicBezTo>
                      <a:pt x="1032" y="448"/>
                      <a:pt x="1037" y="453"/>
                      <a:pt x="1031" y="454"/>
                    </a:cubicBezTo>
                    <a:cubicBezTo>
                      <a:pt x="1031" y="454"/>
                      <a:pt x="1027" y="455"/>
                      <a:pt x="1028" y="456"/>
                    </a:cubicBezTo>
                    <a:cubicBezTo>
                      <a:pt x="1029" y="459"/>
                      <a:pt x="1032" y="461"/>
                      <a:pt x="1034" y="464"/>
                    </a:cubicBezTo>
                    <a:cubicBezTo>
                      <a:pt x="1026" y="464"/>
                      <a:pt x="1017" y="467"/>
                      <a:pt x="1009" y="466"/>
                    </a:cubicBezTo>
                    <a:cubicBezTo>
                      <a:pt x="1008" y="466"/>
                      <a:pt x="1000" y="467"/>
                      <a:pt x="1002" y="469"/>
                    </a:cubicBezTo>
                    <a:cubicBezTo>
                      <a:pt x="1015" y="481"/>
                      <a:pt x="1018" y="492"/>
                      <a:pt x="1016" y="509"/>
                    </a:cubicBezTo>
                    <a:cubicBezTo>
                      <a:pt x="997" y="510"/>
                      <a:pt x="982" y="501"/>
                      <a:pt x="965" y="494"/>
                    </a:cubicBezTo>
                    <a:cubicBezTo>
                      <a:pt x="967" y="493"/>
                      <a:pt x="968" y="493"/>
                      <a:pt x="969" y="492"/>
                    </a:cubicBezTo>
                    <a:cubicBezTo>
                      <a:pt x="969" y="492"/>
                      <a:pt x="973" y="491"/>
                      <a:pt x="971" y="490"/>
                    </a:cubicBezTo>
                    <a:cubicBezTo>
                      <a:pt x="970" y="489"/>
                      <a:pt x="970" y="489"/>
                      <a:pt x="969" y="488"/>
                    </a:cubicBezTo>
                    <a:cubicBezTo>
                      <a:pt x="974" y="488"/>
                      <a:pt x="978" y="488"/>
                      <a:pt x="983" y="488"/>
                    </a:cubicBezTo>
                    <a:cubicBezTo>
                      <a:pt x="985" y="488"/>
                      <a:pt x="988" y="486"/>
                      <a:pt x="987" y="484"/>
                    </a:cubicBezTo>
                    <a:cubicBezTo>
                      <a:pt x="985" y="472"/>
                      <a:pt x="993" y="475"/>
                      <a:pt x="999" y="468"/>
                    </a:cubicBezTo>
                    <a:cubicBezTo>
                      <a:pt x="1002" y="465"/>
                      <a:pt x="994" y="464"/>
                      <a:pt x="992" y="466"/>
                    </a:cubicBezTo>
                    <a:cubicBezTo>
                      <a:pt x="990" y="470"/>
                      <a:pt x="985" y="469"/>
                      <a:pt x="982" y="473"/>
                    </a:cubicBezTo>
                    <a:cubicBezTo>
                      <a:pt x="979" y="476"/>
                      <a:pt x="979" y="479"/>
                      <a:pt x="979" y="483"/>
                    </a:cubicBezTo>
                    <a:cubicBezTo>
                      <a:pt x="973" y="483"/>
                      <a:pt x="966" y="483"/>
                      <a:pt x="960" y="483"/>
                    </a:cubicBezTo>
                    <a:cubicBezTo>
                      <a:pt x="949" y="477"/>
                      <a:pt x="938" y="470"/>
                      <a:pt x="927" y="463"/>
                    </a:cubicBezTo>
                    <a:cubicBezTo>
                      <a:pt x="944" y="467"/>
                      <a:pt x="961" y="471"/>
                      <a:pt x="979" y="469"/>
                    </a:cubicBezTo>
                    <a:cubicBezTo>
                      <a:pt x="980" y="469"/>
                      <a:pt x="985" y="467"/>
                      <a:pt x="983" y="466"/>
                    </a:cubicBezTo>
                    <a:close/>
                    <a:moveTo>
                      <a:pt x="955" y="420"/>
                    </a:moveTo>
                    <a:cubicBezTo>
                      <a:pt x="953" y="415"/>
                      <a:pt x="951" y="410"/>
                      <a:pt x="948" y="406"/>
                    </a:cubicBezTo>
                    <a:cubicBezTo>
                      <a:pt x="967" y="400"/>
                      <a:pt x="982" y="390"/>
                      <a:pt x="989" y="371"/>
                    </a:cubicBezTo>
                    <a:cubicBezTo>
                      <a:pt x="990" y="369"/>
                      <a:pt x="987" y="369"/>
                      <a:pt x="986" y="369"/>
                    </a:cubicBezTo>
                    <a:cubicBezTo>
                      <a:pt x="981" y="371"/>
                      <a:pt x="979" y="371"/>
                      <a:pt x="975" y="373"/>
                    </a:cubicBezTo>
                    <a:cubicBezTo>
                      <a:pt x="979" y="366"/>
                      <a:pt x="982" y="359"/>
                      <a:pt x="986" y="352"/>
                    </a:cubicBezTo>
                    <a:cubicBezTo>
                      <a:pt x="987" y="352"/>
                      <a:pt x="987" y="352"/>
                      <a:pt x="987" y="352"/>
                    </a:cubicBezTo>
                    <a:cubicBezTo>
                      <a:pt x="993" y="354"/>
                      <a:pt x="997" y="356"/>
                      <a:pt x="999" y="358"/>
                    </a:cubicBezTo>
                    <a:cubicBezTo>
                      <a:pt x="997" y="359"/>
                      <a:pt x="997" y="361"/>
                      <a:pt x="999" y="362"/>
                    </a:cubicBezTo>
                    <a:cubicBezTo>
                      <a:pt x="1000" y="362"/>
                      <a:pt x="1000" y="362"/>
                      <a:pt x="1001" y="362"/>
                    </a:cubicBezTo>
                    <a:cubicBezTo>
                      <a:pt x="1002" y="366"/>
                      <a:pt x="1002" y="370"/>
                      <a:pt x="1003" y="376"/>
                    </a:cubicBezTo>
                    <a:cubicBezTo>
                      <a:pt x="1003" y="378"/>
                      <a:pt x="1008" y="383"/>
                      <a:pt x="1007" y="385"/>
                    </a:cubicBezTo>
                    <a:cubicBezTo>
                      <a:pt x="1003" y="390"/>
                      <a:pt x="1001" y="396"/>
                      <a:pt x="997" y="401"/>
                    </a:cubicBezTo>
                    <a:cubicBezTo>
                      <a:pt x="996" y="403"/>
                      <a:pt x="997" y="405"/>
                      <a:pt x="999" y="405"/>
                    </a:cubicBezTo>
                    <a:cubicBezTo>
                      <a:pt x="1012" y="406"/>
                      <a:pt x="1019" y="414"/>
                      <a:pt x="1027" y="422"/>
                    </a:cubicBezTo>
                    <a:cubicBezTo>
                      <a:pt x="1035" y="430"/>
                      <a:pt x="1040" y="431"/>
                      <a:pt x="1032" y="440"/>
                    </a:cubicBezTo>
                    <a:cubicBezTo>
                      <a:pt x="1032" y="440"/>
                      <a:pt x="1032" y="440"/>
                      <a:pt x="1032" y="441"/>
                    </a:cubicBezTo>
                    <a:cubicBezTo>
                      <a:pt x="1031" y="440"/>
                      <a:pt x="1031" y="440"/>
                      <a:pt x="1030" y="440"/>
                    </a:cubicBezTo>
                    <a:cubicBezTo>
                      <a:pt x="1012" y="442"/>
                      <a:pt x="995" y="442"/>
                      <a:pt x="978" y="442"/>
                    </a:cubicBezTo>
                    <a:cubicBezTo>
                      <a:pt x="977" y="442"/>
                      <a:pt x="977" y="442"/>
                      <a:pt x="977" y="442"/>
                    </a:cubicBezTo>
                    <a:cubicBezTo>
                      <a:pt x="976" y="441"/>
                      <a:pt x="974" y="441"/>
                      <a:pt x="972" y="442"/>
                    </a:cubicBezTo>
                    <a:cubicBezTo>
                      <a:pt x="968" y="442"/>
                      <a:pt x="965" y="442"/>
                      <a:pt x="961" y="442"/>
                    </a:cubicBezTo>
                    <a:cubicBezTo>
                      <a:pt x="963" y="441"/>
                      <a:pt x="963" y="439"/>
                      <a:pt x="963" y="436"/>
                    </a:cubicBezTo>
                    <a:cubicBezTo>
                      <a:pt x="963" y="437"/>
                      <a:pt x="956" y="423"/>
                      <a:pt x="955" y="420"/>
                    </a:cubicBezTo>
                    <a:close/>
                    <a:moveTo>
                      <a:pt x="990" y="308"/>
                    </a:moveTo>
                    <a:cubicBezTo>
                      <a:pt x="982" y="311"/>
                      <a:pt x="974" y="312"/>
                      <a:pt x="966" y="315"/>
                    </a:cubicBezTo>
                    <a:cubicBezTo>
                      <a:pt x="973" y="307"/>
                      <a:pt x="979" y="299"/>
                      <a:pt x="984" y="290"/>
                    </a:cubicBezTo>
                    <a:cubicBezTo>
                      <a:pt x="999" y="290"/>
                      <a:pt x="1013" y="288"/>
                      <a:pt x="1028" y="288"/>
                    </a:cubicBezTo>
                    <a:cubicBezTo>
                      <a:pt x="1024" y="292"/>
                      <a:pt x="1021" y="297"/>
                      <a:pt x="1017" y="301"/>
                    </a:cubicBezTo>
                    <a:cubicBezTo>
                      <a:pt x="1016" y="303"/>
                      <a:pt x="1018" y="303"/>
                      <a:pt x="1019" y="303"/>
                    </a:cubicBezTo>
                    <a:cubicBezTo>
                      <a:pt x="1028" y="304"/>
                      <a:pt x="1037" y="304"/>
                      <a:pt x="1046" y="305"/>
                    </a:cubicBezTo>
                    <a:cubicBezTo>
                      <a:pt x="1044" y="307"/>
                      <a:pt x="1042" y="309"/>
                      <a:pt x="1040" y="311"/>
                    </a:cubicBezTo>
                    <a:cubicBezTo>
                      <a:pt x="1039" y="311"/>
                      <a:pt x="1038" y="313"/>
                      <a:pt x="1040" y="313"/>
                    </a:cubicBezTo>
                    <a:cubicBezTo>
                      <a:pt x="1042" y="314"/>
                      <a:pt x="1045" y="315"/>
                      <a:pt x="1047" y="316"/>
                    </a:cubicBezTo>
                    <a:cubicBezTo>
                      <a:pt x="1026" y="320"/>
                      <a:pt x="1007" y="328"/>
                      <a:pt x="993" y="347"/>
                    </a:cubicBezTo>
                    <a:cubicBezTo>
                      <a:pt x="992" y="347"/>
                      <a:pt x="991" y="347"/>
                      <a:pt x="990" y="346"/>
                    </a:cubicBezTo>
                    <a:cubicBezTo>
                      <a:pt x="990" y="346"/>
                      <a:pt x="990" y="346"/>
                      <a:pt x="989" y="346"/>
                    </a:cubicBezTo>
                    <a:cubicBezTo>
                      <a:pt x="989" y="346"/>
                      <a:pt x="989" y="345"/>
                      <a:pt x="988" y="345"/>
                    </a:cubicBezTo>
                    <a:cubicBezTo>
                      <a:pt x="979" y="345"/>
                      <a:pt x="972" y="346"/>
                      <a:pt x="978" y="336"/>
                    </a:cubicBezTo>
                    <a:cubicBezTo>
                      <a:pt x="983" y="327"/>
                      <a:pt x="988" y="317"/>
                      <a:pt x="995" y="309"/>
                    </a:cubicBezTo>
                    <a:cubicBezTo>
                      <a:pt x="997" y="307"/>
                      <a:pt x="991" y="308"/>
                      <a:pt x="990" y="308"/>
                    </a:cubicBezTo>
                    <a:close/>
                    <a:moveTo>
                      <a:pt x="1016" y="382"/>
                    </a:moveTo>
                    <a:cubicBezTo>
                      <a:pt x="1011" y="376"/>
                      <a:pt x="1011" y="371"/>
                      <a:pt x="1010" y="365"/>
                    </a:cubicBezTo>
                    <a:cubicBezTo>
                      <a:pt x="1020" y="367"/>
                      <a:pt x="1031" y="367"/>
                      <a:pt x="1041" y="370"/>
                    </a:cubicBezTo>
                    <a:cubicBezTo>
                      <a:pt x="1032" y="373"/>
                      <a:pt x="1026" y="378"/>
                      <a:pt x="1019" y="385"/>
                    </a:cubicBezTo>
                    <a:cubicBezTo>
                      <a:pt x="1018" y="386"/>
                      <a:pt x="1018" y="388"/>
                      <a:pt x="1020" y="389"/>
                    </a:cubicBezTo>
                    <a:cubicBezTo>
                      <a:pt x="1022" y="390"/>
                      <a:pt x="1029" y="392"/>
                      <a:pt x="1027" y="395"/>
                    </a:cubicBezTo>
                    <a:cubicBezTo>
                      <a:pt x="1023" y="400"/>
                      <a:pt x="1017" y="402"/>
                      <a:pt x="1012" y="401"/>
                    </a:cubicBezTo>
                    <a:cubicBezTo>
                      <a:pt x="1012" y="401"/>
                      <a:pt x="1011" y="401"/>
                      <a:pt x="1011" y="401"/>
                    </a:cubicBezTo>
                    <a:cubicBezTo>
                      <a:pt x="1009" y="401"/>
                      <a:pt x="1008" y="400"/>
                      <a:pt x="1006" y="400"/>
                    </a:cubicBezTo>
                    <a:cubicBezTo>
                      <a:pt x="1010" y="395"/>
                      <a:pt x="1012" y="389"/>
                      <a:pt x="1016" y="384"/>
                    </a:cubicBezTo>
                    <a:cubicBezTo>
                      <a:pt x="1016" y="384"/>
                      <a:pt x="1017" y="382"/>
                      <a:pt x="1016" y="382"/>
                    </a:cubicBezTo>
                    <a:close/>
                    <a:moveTo>
                      <a:pt x="1036" y="390"/>
                    </a:moveTo>
                    <a:cubicBezTo>
                      <a:pt x="1034" y="389"/>
                      <a:pt x="1033" y="388"/>
                      <a:pt x="1031" y="387"/>
                    </a:cubicBezTo>
                    <a:cubicBezTo>
                      <a:pt x="1038" y="386"/>
                      <a:pt x="1048" y="385"/>
                      <a:pt x="1049" y="389"/>
                    </a:cubicBezTo>
                    <a:cubicBezTo>
                      <a:pt x="1050" y="391"/>
                      <a:pt x="1050" y="394"/>
                      <a:pt x="1050" y="397"/>
                    </a:cubicBezTo>
                    <a:cubicBezTo>
                      <a:pt x="1050" y="398"/>
                      <a:pt x="1052" y="398"/>
                      <a:pt x="1052" y="398"/>
                    </a:cubicBezTo>
                    <a:cubicBezTo>
                      <a:pt x="1053" y="398"/>
                      <a:pt x="1054" y="398"/>
                      <a:pt x="1055" y="398"/>
                    </a:cubicBezTo>
                    <a:cubicBezTo>
                      <a:pt x="1048" y="405"/>
                      <a:pt x="1042" y="413"/>
                      <a:pt x="1036" y="421"/>
                    </a:cubicBezTo>
                    <a:cubicBezTo>
                      <a:pt x="1031" y="416"/>
                      <a:pt x="1026" y="410"/>
                      <a:pt x="1020" y="406"/>
                    </a:cubicBezTo>
                    <a:cubicBezTo>
                      <a:pt x="1027" y="404"/>
                      <a:pt x="1032" y="400"/>
                      <a:pt x="1036" y="393"/>
                    </a:cubicBezTo>
                    <a:cubicBezTo>
                      <a:pt x="1037" y="392"/>
                      <a:pt x="1036" y="391"/>
                      <a:pt x="1036" y="390"/>
                    </a:cubicBezTo>
                    <a:close/>
                    <a:moveTo>
                      <a:pt x="936" y="556"/>
                    </a:moveTo>
                    <a:cubicBezTo>
                      <a:pt x="931" y="554"/>
                      <a:pt x="926" y="552"/>
                      <a:pt x="921" y="550"/>
                    </a:cubicBezTo>
                    <a:cubicBezTo>
                      <a:pt x="924" y="548"/>
                      <a:pt x="926" y="546"/>
                      <a:pt x="928" y="543"/>
                    </a:cubicBezTo>
                    <a:cubicBezTo>
                      <a:pt x="931" y="547"/>
                      <a:pt x="934" y="551"/>
                      <a:pt x="936" y="556"/>
                    </a:cubicBezTo>
                    <a:close/>
                    <a:moveTo>
                      <a:pt x="1044" y="604"/>
                    </a:moveTo>
                    <a:cubicBezTo>
                      <a:pt x="1043" y="610"/>
                      <a:pt x="1053" y="623"/>
                      <a:pt x="1056" y="629"/>
                    </a:cubicBezTo>
                    <a:cubicBezTo>
                      <a:pt x="1057" y="630"/>
                      <a:pt x="1059" y="630"/>
                      <a:pt x="1060" y="629"/>
                    </a:cubicBezTo>
                    <a:cubicBezTo>
                      <a:pt x="1077" y="626"/>
                      <a:pt x="1091" y="629"/>
                      <a:pt x="1107" y="631"/>
                    </a:cubicBezTo>
                    <a:cubicBezTo>
                      <a:pt x="1106" y="631"/>
                      <a:pt x="1117" y="631"/>
                      <a:pt x="1116" y="634"/>
                    </a:cubicBezTo>
                    <a:cubicBezTo>
                      <a:pt x="1113" y="641"/>
                      <a:pt x="1112" y="647"/>
                      <a:pt x="1108" y="653"/>
                    </a:cubicBezTo>
                    <a:cubicBezTo>
                      <a:pt x="1107" y="654"/>
                      <a:pt x="1108" y="655"/>
                      <a:pt x="1109" y="656"/>
                    </a:cubicBezTo>
                    <a:cubicBezTo>
                      <a:pt x="1136" y="664"/>
                      <a:pt x="1155" y="685"/>
                      <a:pt x="1172" y="706"/>
                    </a:cubicBezTo>
                    <a:cubicBezTo>
                      <a:pt x="1178" y="713"/>
                      <a:pt x="1175" y="723"/>
                      <a:pt x="1176" y="731"/>
                    </a:cubicBezTo>
                    <a:cubicBezTo>
                      <a:pt x="1178" y="752"/>
                      <a:pt x="1173" y="728"/>
                      <a:pt x="1171" y="720"/>
                    </a:cubicBezTo>
                    <a:cubicBezTo>
                      <a:pt x="1171" y="718"/>
                      <a:pt x="1168" y="719"/>
                      <a:pt x="1167" y="719"/>
                    </a:cubicBezTo>
                    <a:cubicBezTo>
                      <a:pt x="1161" y="721"/>
                      <a:pt x="1155" y="721"/>
                      <a:pt x="1149" y="721"/>
                    </a:cubicBezTo>
                    <a:cubicBezTo>
                      <a:pt x="1147" y="721"/>
                      <a:pt x="1142" y="722"/>
                      <a:pt x="1144" y="725"/>
                    </a:cubicBezTo>
                    <a:cubicBezTo>
                      <a:pt x="1144" y="725"/>
                      <a:pt x="1145" y="726"/>
                      <a:pt x="1145" y="727"/>
                    </a:cubicBezTo>
                    <a:cubicBezTo>
                      <a:pt x="1138" y="722"/>
                      <a:pt x="1131" y="718"/>
                      <a:pt x="1125" y="713"/>
                    </a:cubicBezTo>
                    <a:cubicBezTo>
                      <a:pt x="1123" y="712"/>
                      <a:pt x="1118" y="713"/>
                      <a:pt x="1118" y="716"/>
                    </a:cubicBezTo>
                    <a:cubicBezTo>
                      <a:pt x="1117" y="722"/>
                      <a:pt x="1116" y="727"/>
                      <a:pt x="1114" y="734"/>
                    </a:cubicBezTo>
                    <a:cubicBezTo>
                      <a:pt x="1113" y="734"/>
                      <a:pt x="1114" y="735"/>
                      <a:pt x="1115" y="735"/>
                    </a:cubicBezTo>
                    <a:cubicBezTo>
                      <a:pt x="1133" y="749"/>
                      <a:pt x="1128" y="768"/>
                      <a:pt x="1121" y="785"/>
                    </a:cubicBezTo>
                    <a:cubicBezTo>
                      <a:pt x="1113" y="778"/>
                      <a:pt x="1104" y="773"/>
                      <a:pt x="1095" y="767"/>
                    </a:cubicBezTo>
                    <a:cubicBezTo>
                      <a:pt x="1093" y="766"/>
                      <a:pt x="1086" y="768"/>
                      <a:pt x="1088" y="771"/>
                    </a:cubicBezTo>
                    <a:cubicBezTo>
                      <a:pt x="1098" y="782"/>
                      <a:pt x="1096" y="791"/>
                      <a:pt x="1097" y="803"/>
                    </a:cubicBezTo>
                    <a:cubicBezTo>
                      <a:pt x="1092" y="804"/>
                      <a:pt x="1087" y="804"/>
                      <a:pt x="1082" y="805"/>
                    </a:cubicBezTo>
                    <a:cubicBezTo>
                      <a:pt x="1080" y="805"/>
                      <a:pt x="1078" y="806"/>
                      <a:pt x="1078" y="808"/>
                    </a:cubicBezTo>
                    <a:cubicBezTo>
                      <a:pt x="1069" y="793"/>
                      <a:pt x="1057" y="781"/>
                      <a:pt x="1041" y="773"/>
                    </a:cubicBezTo>
                    <a:cubicBezTo>
                      <a:pt x="1039" y="772"/>
                      <a:pt x="1031" y="774"/>
                      <a:pt x="1034" y="777"/>
                    </a:cubicBezTo>
                    <a:cubicBezTo>
                      <a:pt x="1049" y="790"/>
                      <a:pt x="1049" y="801"/>
                      <a:pt x="1036" y="816"/>
                    </a:cubicBezTo>
                    <a:cubicBezTo>
                      <a:pt x="1035" y="818"/>
                      <a:pt x="1035" y="821"/>
                      <a:pt x="1036" y="823"/>
                    </a:cubicBezTo>
                    <a:cubicBezTo>
                      <a:pt x="1034" y="822"/>
                      <a:pt x="1032" y="821"/>
                      <a:pt x="1030" y="820"/>
                    </a:cubicBezTo>
                    <a:cubicBezTo>
                      <a:pt x="1032" y="820"/>
                      <a:pt x="1037" y="818"/>
                      <a:pt x="1036" y="815"/>
                    </a:cubicBezTo>
                    <a:cubicBezTo>
                      <a:pt x="1030" y="781"/>
                      <a:pt x="1026" y="746"/>
                      <a:pt x="1019" y="712"/>
                    </a:cubicBezTo>
                    <a:cubicBezTo>
                      <a:pt x="1012" y="680"/>
                      <a:pt x="1004" y="643"/>
                      <a:pt x="980" y="619"/>
                    </a:cubicBezTo>
                    <a:cubicBezTo>
                      <a:pt x="979" y="617"/>
                      <a:pt x="972" y="622"/>
                      <a:pt x="973" y="623"/>
                    </a:cubicBezTo>
                    <a:cubicBezTo>
                      <a:pt x="997" y="647"/>
                      <a:pt x="1005" y="684"/>
                      <a:pt x="1012" y="716"/>
                    </a:cubicBezTo>
                    <a:cubicBezTo>
                      <a:pt x="1019" y="750"/>
                      <a:pt x="1023" y="785"/>
                      <a:pt x="1029" y="819"/>
                    </a:cubicBezTo>
                    <a:cubicBezTo>
                      <a:pt x="1020" y="812"/>
                      <a:pt x="1012" y="803"/>
                      <a:pt x="1004" y="796"/>
                    </a:cubicBezTo>
                    <a:cubicBezTo>
                      <a:pt x="992" y="784"/>
                      <a:pt x="980" y="772"/>
                      <a:pt x="967" y="762"/>
                    </a:cubicBezTo>
                    <a:cubicBezTo>
                      <a:pt x="965" y="760"/>
                      <a:pt x="959" y="761"/>
                      <a:pt x="960" y="764"/>
                    </a:cubicBezTo>
                    <a:cubicBezTo>
                      <a:pt x="966" y="791"/>
                      <a:pt x="954" y="818"/>
                      <a:pt x="974" y="840"/>
                    </a:cubicBezTo>
                    <a:cubicBezTo>
                      <a:pt x="957" y="850"/>
                      <a:pt x="957" y="827"/>
                      <a:pt x="955" y="819"/>
                    </a:cubicBezTo>
                    <a:cubicBezTo>
                      <a:pt x="952" y="807"/>
                      <a:pt x="949" y="798"/>
                      <a:pt x="942" y="787"/>
                    </a:cubicBezTo>
                    <a:cubicBezTo>
                      <a:pt x="931" y="769"/>
                      <a:pt x="930" y="774"/>
                      <a:pt x="909" y="773"/>
                    </a:cubicBezTo>
                    <a:cubicBezTo>
                      <a:pt x="907" y="772"/>
                      <a:pt x="904" y="773"/>
                      <a:pt x="904" y="776"/>
                    </a:cubicBezTo>
                    <a:cubicBezTo>
                      <a:pt x="901" y="784"/>
                      <a:pt x="897" y="791"/>
                      <a:pt x="893" y="799"/>
                    </a:cubicBezTo>
                    <a:cubicBezTo>
                      <a:pt x="889" y="782"/>
                      <a:pt x="879" y="768"/>
                      <a:pt x="869" y="754"/>
                    </a:cubicBezTo>
                    <a:cubicBezTo>
                      <a:pt x="868" y="752"/>
                      <a:pt x="865" y="753"/>
                      <a:pt x="864" y="753"/>
                    </a:cubicBezTo>
                    <a:cubicBezTo>
                      <a:pt x="856" y="756"/>
                      <a:pt x="849" y="761"/>
                      <a:pt x="842" y="766"/>
                    </a:cubicBezTo>
                    <a:cubicBezTo>
                      <a:pt x="841" y="766"/>
                      <a:pt x="841" y="767"/>
                      <a:pt x="840" y="767"/>
                    </a:cubicBezTo>
                    <a:cubicBezTo>
                      <a:pt x="836" y="749"/>
                      <a:pt x="829" y="731"/>
                      <a:pt x="817" y="716"/>
                    </a:cubicBezTo>
                    <a:cubicBezTo>
                      <a:pt x="816" y="714"/>
                      <a:pt x="812" y="715"/>
                      <a:pt x="810" y="716"/>
                    </a:cubicBezTo>
                    <a:cubicBezTo>
                      <a:pt x="808" y="719"/>
                      <a:pt x="805" y="722"/>
                      <a:pt x="802" y="724"/>
                    </a:cubicBezTo>
                    <a:cubicBezTo>
                      <a:pt x="801" y="711"/>
                      <a:pt x="798" y="698"/>
                      <a:pt x="797" y="685"/>
                    </a:cubicBezTo>
                    <a:cubicBezTo>
                      <a:pt x="797" y="684"/>
                      <a:pt x="797" y="683"/>
                      <a:pt x="797" y="683"/>
                    </a:cubicBezTo>
                    <a:cubicBezTo>
                      <a:pt x="792" y="681"/>
                      <a:pt x="787" y="680"/>
                      <a:pt x="782" y="680"/>
                    </a:cubicBezTo>
                    <a:cubicBezTo>
                      <a:pt x="771" y="678"/>
                      <a:pt x="776" y="672"/>
                      <a:pt x="771" y="664"/>
                    </a:cubicBezTo>
                    <a:cubicBezTo>
                      <a:pt x="770" y="662"/>
                      <a:pt x="766" y="663"/>
                      <a:pt x="765" y="664"/>
                    </a:cubicBezTo>
                    <a:cubicBezTo>
                      <a:pt x="765" y="664"/>
                      <a:pt x="765" y="664"/>
                      <a:pt x="765" y="664"/>
                    </a:cubicBezTo>
                    <a:cubicBezTo>
                      <a:pt x="768" y="658"/>
                      <a:pt x="771" y="651"/>
                      <a:pt x="773" y="643"/>
                    </a:cubicBezTo>
                    <a:cubicBezTo>
                      <a:pt x="774" y="638"/>
                      <a:pt x="775" y="614"/>
                      <a:pt x="768" y="613"/>
                    </a:cubicBezTo>
                    <a:cubicBezTo>
                      <a:pt x="765" y="612"/>
                      <a:pt x="762" y="612"/>
                      <a:pt x="760" y="611"/>
                    </a:cubicBezTo>
                    <a:cubicBezTo>
                      <a:pt x="760" y="610"/>
                      <a:pt x="760" y="610"/>
                      <a:pt x="760" y="610"/>
                    </a:cubicBezTo>
                    <a:cubicBezTo>
                      <a:pt x="761" y="608"/>
                      <a:pt x="759" y="609"/>
                      <a:pt x="757" y="609"/>
                    </a:cubicBezTo>
                    <a:cubicBezTo>
                      <a:pt x="755" y="608"/>
                      <a:pt x="753" y="606"/>
                      <a:pt x="752" y="603"/>
                    </a:cubicBezTo>
                    <a:cubicBezTo>
                      <a:pt x="750" y="599"/>
                      <a:pt x="745" y="592"/>
                      <a:pt x="748" y="588"/>
                    </a:cubicBezTo>
                    <a:cubicBezTo>
                      <a:pt x="754" y="580"/>
                      <a:pt x="755" y="570"/>
                      <a:pt x="754" y="560"/>
                    </a:cubicBezTo>
                    <a:cubicBezTo>
                      <a:pt x="764" y="582"/>
                      <a:pt x="772" y="605"/>
                      <a:pt x="791" y="621"/>
                    </a:cubicBezTo>
                    <a:cubicBezTo>
                      <a:pt x="824" y="648"/>
                      <a:pt x="864" y="667"/>
                      <a:pt x="907" y="664"/>
                    </a:cubicBezTo>
                    <a:cubicBezTo>
                      <a:pt x="909" y="664"/>
                      <a:pt x="914" y="660"/>
                      <a:pt x="910" y="659"/>
                    </a:cubicBezTo>
                    <a:cubicBezTo>
                      <a:pt x="903" y="657"/>
                      <a:pt x="896" y="653"/>
                      <a:pt x="890" y="650"/>
                    </a:cubicBezTo>
                    <a:cubicBezTo>
                      <a:pt x="894" y="649"/>
                      <a:pt x="897" y="647"/>
                      <a:pt x="901" y="645"/>
                    </a:cubicBezTo>
                    <a:cubicBezTo>
                      <a:pt x="902" y="645"/>
                      <a:pt x="905" y="642"/>
                      <a:pt x="903" y="641"/>
                    </a:cubicBezTo>
                    <a:cubicBezTo>
                      <a:pt x="891" y="636"/>
                      <a:pt x="882" y="628"/>
                      <a:pt x="871" y="623"/>
                    </a:cubicBezTo>
                    <a:cubicBezTo>
                      <a:pt x="883" y="621"/>
                      <a:pt x="895" y="616"/>
                      <a:pt x="907" y="611"/>
                    </a:cubicBezTo>
                    <a:cubicBezTo>
                      <a:pt x="908" y="611"/>
                      <a:pt x="910" y="609"/>
                      <a:pt x="909" y="608"/>
                    </a:cubicBezTo>
                    <a:cubicBezTo>
                      <a:pt x="906" y="602"/>
                      <a:pt x="903" y="597"/>
                      <a:pt x="899" y="592"/>
                    </a:cubicBezTo>
                    <a:cubicBezTo>
                      <a:pt x="898" y="590"/>
                      <a:pt x="896" y="591"/>
                      <a:pt x="895" y="591"/>
                    </a:cubicBezTo>
                    <a:cubicBezTo>
                      <a:pt x="882" y="593"/>
                      <a:pt x="869" y="592"/>
                      <a:pt x="855" y="591"/>
                    </a:cubicBezTo>
                    <a:cubicBezTo>
                      <a:pt x="868" y="581"/>
                      <a:pt x="880" y="570"/>
                      <a:pt x="886" y="555"/>
                    </a:cubicBezTo>
                    <a:cubicBezTo>
                      <a:pt x="893" y="554"/>
                      <a:pt x="899" y="553"/>
                      <a:pt x="905" y="550"/>
                    </a:cubicBezTo>
                    <a:cubicBezTo>
                      <a:pt x="907" y="552"/>
                      <a:pt x="909" y="554"/>
                      <a:pt x="910" y="556"/>
                    </a:cubicBezTo>
                    <a:cubicBezTo>
                      <a:pt x="911" y="558"/>
                      <a:pt x="916" y="556"/>
                      <a:pt x="917" y="555"/>
                    </a:cubicBezTo>
                    <a:cubicBezTo>
                      <a:pt x="917" y="555"/>
                      <a:pt x="918" y="555"/>
                      <a:pt x="918" y="554"/>
                    </a:cubicBezTo>
                    <a:cubicBezTo>
                      <a:pt x="953" y="567"/>
                      <a:pt x="977" y="593"/>
                      <a:pt x="1001" y="623"/>
                    </a:cubicBezTo>
                    <a:cubicBezTo>
                      <a:pt x="1025" y="651"/>
                      <a:pt x="1050" y="674"/>
                      <a:pt x="1086" y="683"/>
                    </a:cubicBezTo>
                    <a:cubicBezTo>
                      <a:pt x="1088" y="683"/>
                      <a:pt x="1095" y="680"/>
                      <a:pt x="1093" y="680"/>
                    </a:cubicBezTo>
                    <a:cubicBezTo>
                      <a:pt x="1052" y="670"/>
                      <a:pt x="1027" y="642"/>
                      <a:pt x="1001" y="611"/>
                    </a:cubicBezTo>
                    <a:cubicBezTo>
                      <a:pt x="982" y="588"/>
                      <a:pt x="963" y="569"/>
                      <a:pt x="938" y="557"/>
                    </a:cubicBezTo>
                    <a:cubicBezTo>
                      <a:pt x="938" y="557"/>
                      <a:pt x="939" y="557"/>
                      <a:pt x="940" y="557"/>
                    </a:cubicBezTo>
                    <a:cubicBezTo>
                      <a:pt x="944" y="556"/>
                      <a:pt x="945" y="555"/>
                      <a:pt x="948" y="552"/>
                    </a:cubicBezTo>
                    <a:cubicBezTo>
                      <a:pt x="954" y="548"/>
                      <a:pt x="953" y="553"/>
                      <a:pt x="960" y="555"/>
                    </a:cubicBezTo>
                    <a:cubicBezTo>
                      <a:pt x="964" y="559"/>
                      <a:pt x="968" y="564"/>
                      <a:pt x="972" y="569"/>
                    </a:cubicBezTo>
                    <a:cubicBezTo>
                      <a:pt x="973" y="570"/>
                      <a:pt x="979" y="568"/>
                      <a:pt x="979" y="567"/>
                    </a:cubicBezTo>
                    <a:cubicBezTo>
                      <a:pt x="985" y="555"/>
                      <a:pt x="994" y="547"/>
                      <a:pt x="1001" y="537"/>
                    </a:cubicBezTo>
                    <a:cubicBezTo>
                      <a:pt x="1009" y="549"/>
                      <a:pt x="1020" y="558"/>
                      <a:pt x="1028" y="570"/>
                    </a:cubicBezTo>
                    <a:cubicBezTo>
                      <a:pt x="1028" y="571"/>
                      <a:pt x="1030" y="571"/>
                      <a:pt x="1031" y="571"/>
                    </a:cubicBezTo>
                    <a:cubicBezTo>
                      <a:pt x="1040" y="570"/>
                      <a:pt x="1046" y="568"/>
                      <a:pt x="1054" y="570"/>
                    </a:cubicBezTo>
                    <a:cubicBezTo>
                      <a:pt x="1054" y="570"/>
                      <a:pt x="1054" y="570"/>
                      <a:pt x="1054" y="571"/>
                    </a:cubicBezTo>
                    <a:cubicBezTo>
                      <a:pt x="1056" y="572"/>
                      <a:pt x="1058" y="574"/>
                      <a:pt x="1060" y="575"/>
                    </a:cubicBezTo>
                    <a:cubicBezTo>
                      <a:pt x="1053" y="583"/>
                      <a:pt x="1046" y="594"/>
                      <a:pt x="1044" y="604"/>
                    </a:cubicBezTo>
                    <a:close/>
                    <a:moveTo>
                      <a:pt x="1156" y="598"/>
                    </a:moveTo>
                    <a:cubicBezTo>
                      <a:pt x="1151" y="596"/>
                      <a:pt x="1147" y="594"/>
                      <a:pt x="1143" y="591"/>
                    </a:cubicBezTo>
                    <a:cubicBezTo>
                      <a:pt x="1141" y="591"/>
                      <a:pt x="1137" y="592"/>
                      <a:pt x="1136" y="593"/>
                    </a:cubicBezTo>
                    <a:cubicBezTo>
                      <a:pt x="1134" y="596"/>
                      <a:pt x="1134" y="598"/>
                      <a:pt x="1135" y="601"/>
                    </a:cubicBezTo>
                    <a:cubicBezTo>
                      <a:pt x="1131" y="597"/>
                      <a:pt x="1128" y="594"/>
                      <a:pt x="1125" y="590"/>
                    </a:cubicBezTo>
                    <a:cubicBezTo>
                      <a:pt x="1124" y="588"/>
                      <a:pt x="1118" y="590"/>
                      <a:pt x="1118" y="592"/>
                    </a:cubicBezTo>
                    <a:cubicBezTo>
                      <a:pt x="1117" y="600"/>
                      <a:pt x="1116" y="608"/>
                      <a:pt x="1115" y="616"/>
                    </a:cubicBezTo>
                    <a:cubicBezTo>
                      <a:pt x="1099" y="602"/>
                      <a:pt x="1085" y="586"/>
                      <a:pt x="1069" y="574"/>
                    </a:cubicBezTo>
                    <a:cubicBezTo>
                      <a:pt x="1070" y="573"/>
                      <a:pt x="1070" y="572"/>
                      <a:pt x="1069" y="572"/>
                    </a:cubicBezTo>
                    <a:cubicBezTo>
                      <a:pt x="1069" y="571"/>
                      <a:pt x="1070" y="571"/>
                      <a:pt x="1069" y="570"/>
                    </a:cubicBezTo>
                    <a:cubicBezTo>
                      <a:pt x="1068" y="556"/>
                      <a:pt x="1069" y="542"/>
                      <a:pt x="1069" y="529"/>
                    </a:cubicBezTo>
                    <a:cubicBezTo>
                      <a:pt x="1076" y="534"/>
                      <a:pt x="1083" y="540"/>
                      <a:pt x="1088" y="547"/>
                    </a:cubicBezTo>
                    <a:cubicBezTo>
                      <a:pt x="1089" y="548"/>
                      <a:pt x="1094" y="546"/>
                      <a:pt x="1095" y="545"/>
                    </a:cubicBezTo>
                    <a:cubicBezTo>
                      <a:pt x="1099" y="540"/>
                      <a:pt x="1097" y="538"/>
                      <a:pt x="1098" y="533"/>
                    </a:cubicBezTo>
                    <a:cubicBezTo>
                      <a:pt x="1107" y="534"/>
                      <a:pt x="1114" y="532"/>
                      <a:pt x="1122" y="529"/>
                    </a:cubicBezTo>
                    <a:cubicBezTo>
                      <a:pt x="1123" y="530"/>
                      <a:pt x="1123" y="530"/>
                      <a:pt x="1124" y="530"/>
                    </a:cubicBezTo>
                    <a:cubicBezTo>
                      <a:pt x="1124" y="530"/>
                      <a:pt x="1125" y="530"/>
                      <a:pt x="1125" y="530"/>
                    </a:cubicBezTo>
                    <a:cubicBezTo>
                      <a:pt x="1132" y="554"/>
                      <a:pt x="1153" y="573"/>
                      <a:pt x="1156" y="598"/>
                    </a:cubicBezTo>
                    <a:close/>
                    <a:moveTo>
                      <a:pt x="1097" y="364"/>
                    </a:moveTo>
                    <a:cubicBezTo>
                      <a:pt x="1093" y="365"/>
                      <a:pt x="1088" y="365"/>
                      <a:pt x="1085" y="367"/>
                    </a:cubicBezTo>
                    <a:cubicBezTo>
                      <a:pt x="1078" y="369"/>
                      <a:pt x="1073" y="372"/>
                      <a:pt x="1067" y="377"/>
                    </a:cubicBezTo>
                    <a:cubicBezTo>
                      <a:pt x="1066" y="377"/>
                      <a:pt x="1067" y="378"/>
                      <a:pt x="1067" y="378"/>
                    </a:cubicBezTo>
                    <a:cubicBezTo>
                      <a:pt x="1077" y="380"/>
                      <a:pt x="1085" y="381"/>
                      <a:pt x="1095" y="381"/>
                    </a:cubicBezTo>
                    <a:cubicBezTo>
                      <a:pt x="1108" y="382"/>
                      <a:pt x="1104" y="387"/>
                      <a:pt x="1096" y="397"/>
                    </a:cubicBezTo>
                    <a:cubicBezTo>
                      <a:pt x="1096" y="397"/>
                      <a:pt x="1096" y="397"/>
                      <a:pt x="1097" y="397"/>
                    </a:cubicBezTo>
                    <a:cubicBezTo>
                      <a:pt x="1090" y="399"/>
                      <a:pt x="1084" y="399"/>
                      <a:pt x="1077" y="400"/>
                    </a:cubicBezTo>
                    <a:cubicBezTo>
                      <a:pt x="1075" y="400"/>
                      <a:pt x="1069" y="403"/>
                      <a:pt x="1074" y="403"/>
                    </a:cubicBezTo>
                    <a:cubicBezTo>
                      <a:pt x="1096" y="402"/>
                      <a:pt x="1116" y="396"/>
                      <a:pt x="1136" y="389"/>
                    </a:cubicBezTo>
                    <a:cubicBezTo>
                      <a:pt x="1151" y="384"/>
                      <a:pt x="1165" y="379"/>
                      <a:pt x="1181" y="376"/>
                    </a:cubicBezTo>
                    <a:cubicBezTo>
                      <a:pt x="1192" y="374"/>
                      <a:pt x="1202" y="375"/>
                      <a:pt x="1213" y="377"/>
                    </a:cubicBezTo>
                    <a:cubicBezTo>
                      <a:pt x="1228" y="380"/>
                      <a:pt x="1215" y="391"/>
                      <a:pt x="1212" y="396"/>
                    </a:cubicBezTo>
                    <a:cubicBezTo>
                      <a:pt x="1211" y="397"/>
                      <a:pt x="1215" y="397"/>
                      <a:pt x="1215" y="397"/>
                    </a:cubicBezTo>
                    <a:cubicBezTo>
                      <a:pt x="1221" y="395"/>
                      <a:pt x="1228" y="396"/>
                      <a:pt x="1234" y="397"/>
                    </a:cubicBezTo>
                    <a:cubicBezTo>
                      <a:pt x="1230" y="396"/>
                      <a:pt x="1244" y="398"/>
                      <a:pt x="1243" y="399"/>
                    </a:cubicBezTo>
                    <a:cubicBezTo>
                      <a:pt x="1238" y="401"/>
                      <a:pt x="1236" y="408"/>
                      <a:pt x="1234" y="412"/>
                    </a:cubicBezTo>
                    <a:cubicBezTo>
                      <a:pt x="1234" y="412"/>
                      <a:pt x="1234" y="412"/>
                      <a:pt x="1235" y="412"/>
                    </a:cubicBezTo>
                    <a:cubicBezTo>
                      <a:pt x="1208" y="420"/>
                      <a:pt x="1187" y="444"/>
                      <a:pt x="1157" y="443"/>
                    </a:cubicBezTo>
                    <a:cubicBezTo>
                      <a:pt x="1154" y="443"/>
                      <a:pt x="1149" y="447"/>
                      <a:pt x="1154" y="448"/>
                    </a:cubicBezTo>
                    <a:cubicBezTo>
                      <a:pt x="1168" y="448"/>
                      <a:pt x="1181" y="445"/>
                      <a:pt x="1193" y="438"/>
                    </a:cubicBezTo>
                    <a:cubicBezTo>
                      <a:pt x="1201" y="434"/>
                      <a:pt x="1208" y="429"/>
                      <a:pt x="1216" y="424"/>
                    </a:cubicBezTo>
                    <a:cubicBezTo>
                      <a:pt x="1223" y="420"/>
                      <a:pt x="1230" y="417"/>
                      <a:pt x="1238" y="416"/>
                    </a:cubicBezTo>
                    <a:cubicBezTo>
                      <a:pt x="1255" y="413"/>
                      <a:pt x="1243" y="419"/>
                      <a:pt x="1238" y="422"/>
                    </a:cubicBezTo>
                    <a:cubicBezTo>
                      <a:pt x="1237" y="424"/>
                      <a:pt x="1238" y="425"/>
                      <a:pt x="1239" y="426"/>
                    </a:cubicBezTo>
                    <a:cubicBezTo>
                      <a:pt x="1247" y="428"/>
                      <a:pt x="1236" y="430"/>
                      <a:pt x="1233" y="431"/>
                    </a:cubicBezTo>
                    <a:cubicBezTo>
                      <a:pt x="1232" y="431"/>
                      <a:pt x="1229" y="433"/>
                      <a:pt x="1230" y="434"/>
                    </a:cubicBezTo>
                    <a:cubicBezTo>
                      <a:pt x="1233" y="440"/>
                      <a:pt x="1234" y="441"/>
                      <a:pt x="1226" y="444"/>
                    </a:cubicBezTo>
                    <a:cubicBezTo>
                      <a:pt x="1214" y="450"/>
                      <a:pt x="1204" y="456"/>
                      <a:pt x="1192" y="461"/>
                    </a:cubicBezTo>
                    <a:cubicBezTo>
                      <a:pt x="1189" y="463"/>
                      <a:pt x="1189" y="465"/>
                      <a:pt x="1192" y="466"/>
                    </a:cubicBezTo>
                    <a:cubicBezTo>
                      <a:pt x="1205" y="468"/>
                      <a:pt x="1214" y="474"/>
                      <a:pt x="1223" y="481"/>
                    </a:cubicBezTo>
                    <a:cubicBezTo>
                      <a:pt x="1221" y="482"/>
                      <a:pt x="1218" y="483"/>
                      <a:pt x="1220" y="485"/>
                    </a:cubicBezTo>
                    <a:cubicBezTo>
                      <a:pt x="1224" y="489"/>
                      <a:pt x="1229" y="493"/>
                      <a:pt x="1232" y="497"/>
                    </a:cubicBezTo>
                    <a:cubicBezTo>
                      <a:pt x="1211" y="499"/>
                      <a:pt x="1190" y="500"/>
                      <a:pt x="1170" y="507"/>
                    </a:cubicBezTo>
                    <a:cubicBezTo>
                      <a:pt x="1166" y="509"/>
                      <a:pt x="1168" y="512"/>
                      <a:pt x="1171" y="512"/>
                    </a:cubicBezTo>
                    <a:cubicBezTo>
                      <a:pt x="1198" y="511"/>
                      <a:pt x="1215" y="528"/>
                      <a:pt x="1226" y="550"/>
                    </a:cubicBezTo>
                    <a:cubicBezTo>
                      <a:pt x="1193" y="554"/>
                      <a:pt x="1165" y="527"/>
                      <a:pt x="1132" y="525"/>
                    </a:cubicBezTo>
                    <a:cubicBezTo>
                      <a:pt x="1132" y="525"/>
                      <a:pt x="1132" y="524"/>
                      <a:pt x="1131" y="524"/>
                    </a:cubicBezTo>
                    <a:cubicBezTo>
                      <a:pt x="1131" y="523"/>
                      <a:pt x="1127" y="523"/>
                      <a:pt x="1125" y="524"/>
                    </a:cubicBezTo>
                    <a:cubicBezTo>
                      <a:pt x="1121" y="521"/>
                      <a:pt x="1118" y="517"/>
                      <a:pt x="1115" y="512"/>
                    </a:cubicBezTo>
                    <a:cubicBezTo>
                      <a:pt x="1124" y="511"/>
                      <a:pt x="1127" y="512"/>
                      <a:pt x="1129" y="500"/>
                    </a:cubicBezTo>
                    <a:cubicBezTo>
                      <a:pt x="1137" y="500"/>
                      <a:pt x="1146" y="499"/>
                      <a:pt x="1154" y="497"/>
                    </a:cubicBezTo>
                    <a:cubicBezTo>
                      <a:pt x="1155" y="497"/>
                      <a:pt x="1158" y="496"/>
                      <a:pt x="1157" y="494"/>
                    </a:cubicBezTo>
                    <a:cubicBezTo>
                      <a:pt x="1155" y="487"/>
                      <a:pt x="1153" y="481"/>
                      <a:pt x="1150" y="474"/>
                    </a:cubicBezTo>
                    <a:cubicBezTo>
                      <a:pt x="1148" y="470"/>
                      <a:pt x="1162" y="463"/>
                      <a:pt x="1165" y="462"/>
                    </a:cubicBezTo>
                    <a:cubicBezTo>
                      <a:pt x="1166" y="461"/>
                      <a:pt x="1166" y="460"/>
                      <a:pt x="1164" y="459"/>
                    </a:cubicBezTo>
                    <a:cubicBezTo>
                      <a:pt x="1159" y="459"/>
                      <a:pt x="1147" y="458"/>
                      <a:pt x="1153" y="451"/>
                    </a:cubicBezTo>
                    <a:cubicBezTo>
                      <a:pt x="1153" y="450"/>
                      <a:pt x="1154" y="449"/>
                      <a:pt x="1153" y="448"/>
                    </a:cubicBezTo>
                    <a:cubicBezTo>
                      <a:pt x="1153" y="446"/>
                      <a:pt x="1145" y="448"/>
                      <a:pt x="1146" y="450"/>
                    </a:cubicBezTo>
                    <a:cubicBezTo>
                      <a:pt x="1146" y="453"/>
                      <a:pt x="1140" y="456"/>
                      <a:pt x="1143" y="459"/>
                    </a:cubicBezTo>
                    <a:cubicBezTo>
                      <a:pt x="1146" y="461"/>
                      <a:pt x="1149" y="461"/>
                      <a:pt x="1152" y="462"/>
                    </a:cubicBezTo>
                    <a:cubicBezTo>
                      <a:pt x="1157" y="463"/>
                      <a:pt x="1142" y="470"/>
                      <a:pt x="1141" y="470"/>
                    </a:cubicBezTo>
                    <a:cubicBezTo>
                      <a:pt x="1141" y="471"/>
                      <a:pt x="1139" y="472"/>
                      <a:pt x="1140" y="472"/>
                    </a:cubicBezTo>
                    <a:cubicBezTo>
                      <a:pt x="1144" y="479"/>
                      <a:pt x="1147" y="487"/>
                      <a:pt x="1149" y="495"/>
                    </a:cubicBezTo>
                    <a:cubicBezTo>
                      <a:pt x="1142" y="496"/>
                      <a:pt x="1135" y="496"/>
                      <a:pt x="1128" y="495"/>
                    </a:cubicBezTo>
                    <a:cubicBezTo>
                      <a:pt x="1127" y="495"/>
                      <a:pt x="1122" y="496"/>
                      <a:pt x="1122" y="498"/>
                    </a:cubicBezTo>
                    <a:cubicBezTo>
                      <a:pt x="1121" y="505"/>
                      <a:pt x="1117" y="508"/>
                      <a:pt x="1110" y="510"/>
                    </a:cubicBezTo>
                    <a:cubicBezTo>
                      <a:pt x="1109" y="510"/>
                      <a:pt x="1105" y="511"/>
                      <a:pt x="1106" y="513"/>
                    </a:cubicBezTo>
                    <a:cubicBezTo>
                      <a:pt x="1113" y="522"/>
                      <a:pt x="1128" y="533"/>
                      <a:pt x="1098" y="529"/>
                    </a:cubicBezTo>
                    <a:cubicBezTo>
                      <a:pt x="1096" y="529"/>
                      <a:pt x="1093" y="530"/>
                      <a:pt x="1092" y="532"/>
                    </a:cubicBezTo>
                    <a:cubicBezTo>
                      <a:pt x="1091" y="534"/>
                      <a:pt x="1091" y="536"/>
                      <a:pt x="1090" y="538"/>
                    </a:cubicBezTo>
                    <a:cubicBezTo>
                      <a:pt x="1084" y="531"/>
                      <a:pt x="1075" y="526"/>
                      <a:pt x="1069" y="518"/>
                    </a:cubicBezTo>
                    <a:cubicBezTo>
                      <a:pt x="1068" y="516"/>
                      <a:pt x="1062" y="518"/>
                      <a:pt x="1062" y="520"/>
                    </a:cubicBezTo>
                    <a:cubicBezTo>
                      <a:pt x="1062" y="536"/>
                      <a:pt x="1060" y="551"/>
                      <a:pt x="1061" y="566"/>
                    </a:cubicBezTo>
                    <a:cubicBezTo>
                      <a:pt x="1056" y="564"/>
                      <a:pt x="1051" y="563"/>
                      <a:pt x="1045" y="565"/>
                    </a:cubicBezTo>
                    <a:cubicBezTo>
                      <a:pt x="1036" y="567"/>
                      <a:pt x="1034" y="565"/>
                      <a:pt x="1028" y="558"/>
                    </a:cubicBezTo>
                    <a:cubicBezTo>
                      <a:pt x="1021" y="548"/>
                      <a:pt x="1012" y="541"/>
                      <a:pt x="1005" y="530"/>
                    </a:cubicBezTo>
                    <a:cubicBezTo>
                      <a:pt x="1004" y="528"/>
                      <a:pt x="999" y="530"/>
                      <a:pt x="998" y="531"/>
                    </a:cubicBezTo>
                    <a:cubicBezTo>
                      <a:pt x="991" y="542"/>
                      <a:pt x="982" y="551"/>
                      <a:pt x="976" y="561"/>
                    </a:cubicBezTo>
                    <a:cubicBezTo>
                      <a:pt x="973" y="558"/>
                      <a:pt x="970" y="555"/>
                      <a:pt x="967" y="552"/>
                    </a:cubicBezTo>
                    <a:cubicBezTo>
                      <a:pt x="969" y="535"/>
                      <a:pt x="969" y="519"/>
                      <a:pt x="968" y="502"/>
                    </a:cubicBezTo>
                    <a:cubicBezTo>
                      <a:pt x="984" y="509"/>
                      <a:pt x="1000" y="516"/>
                      <a:pt x="1019" y="514"/>
                    </a:cubicBezTo>
                    <a:cubicBezTo>
                      <a:pt x="1022" y="513"/>
                      <a:pt x="1024" y="510"/>
                      <a:pt x="1023" y="509"/>
                    </a:cubicBezTo>
                    <a:cubicBezTo>
                      <a:pt x="1023" y="509"/>
                      <a:pt x="1023" y="509"/>
                      <a:pt x="1023" y="508"/>
                    </a:cubicBezTo>
                    <a:cubicBezTo>
                      <a:pt x="1026" y="492"/>
                      <a:pt x="1023" y="480"/>
                      <a:pt x="1012" y="469"/>
                    </a:cubicBezTo>
                    <a:cubicBezTo>
                      <a:pt x="1020" y="468"/>
                      <a:pt x="1028" y="465"/>
                      <a:pt x="1036" y="467"/>
                    </a:cubicBezTo>
                    <a:cubicBezTo>
                      <a:pt x="1037" y="467"/>
                      <a:pt x="1044" y="466"/>
                      <a:pt x="1043" y="464"/>
                    </a:cubicBezTo>
                    <a:cubicBezTo>
                      <a:pt x="1042" y="461"/>
                      <a:pt x="1038" y="458"/>
                      <a:pt x="1036" y="455"/>
                    </a:cubicBezTo>
                    <a:cubicBezTo>
                      <a:pt x="1041" y="453"/>
                      <a:pt x="1043" y="450"/>
                      <a:pt x="1037" y="444"/>
                    </a:cubicBezTo>
                    <a:cubicBezTo>
                      <a:pt x="1037" y="444"/>
                      <a:pt x="1037" y="444"/>
                      <a:pt x="1037" y="444"/>
                    </a:cubicBezTo>
                    <a:cubicBezTo>
                      <a:pt x="1038" y="443"/>
                      <a:pt x="1038" y="443"/>
                      <a:pt x="1039" y="442"/>
                    </a:cubicBezTo>
                    <a:cubicBezTo>
                      <a:pt x="1042" y="439"/>
                      <a:pt x="1044" y="436"/>
                      <a:pt x="1047" y="432"/>
                    </a:cubicBezTo>
                    <a:cubicBezTo>
                      <a:pt x="1048" y="431"/>
                      <a:pt x="1048" y="430"/>
                      <a:pt x="1047" y="429"/>
                    </a:cubicBezTo>
                    <a:cubicBezTo>
                      <a:pt x="1044" y="428"/>
                      <a:pt x="1042" y="426"/>
                      <a:pt x="1040" y="425"/>
                    </a:cubicBezTo>
                    <a:cubicBezTo>
                      <a:pt x="1047" y="415"/>
                      <a:pt x="1054" y="405"/>
                      <a:pt x="1063" y="397"/>
                    </a:cubicBezTo>
                    <a:cubicBezTo>
                      <a:pt x="1063" y="397"/>
                      <a:pt x="1064" y="396"/>
                      <a:pt x="1063" y="396"/>
                    </a:cubicBezTo>
                    <a:cubicBezTo>
                      <a:pt x="1062" y="394"/>
                      <a:pt x="1060" y="394"/>
                      <a:pt x="1057" y="394"/>
                    </a:cubicBezTo>
                    <a:cubicBezTo>
                      <a:pt x="1057" y="392"/>
                      <a:pt x="1057" y="389"/>
                      <a:pt x="1057" y="386"/>
                    </a:cubicBezTo>
                    <a:cubicBezTo>
                      <a:pt x="1057" y="384"/>
                      <a:pt x="1052" y="384"/>
                      <a:pt x="1050" y="384"/>
                    </a:cubicBezTo>
                    <a:cubicBezTo>
                      <a:pt x="1043" y="383"/>
                      <a:pt x="1036" y="383"/>
                      <a:pt x="1029" y="385"/>
                    </a:cubicBezTo>
                    <a:cubicBezTo>
                      <a:pt x="1035" y="379"/>
                      <a:pt x="1041" y="375"/>
                      <a:pt x="1050" y="374"/>
                    </a:cubicBezTo>
                    <a:cubicBezTo>
                      <a:pt x="1052" y="374"/>
                      <a:pt x="1057" y="371"/>
                      <a:pt x="1054" y="369"/>
                    </a:cubicBezTo>
                    <a:cubicBezTo>
                      <a:pt x="1040" y="360"/>
                      <a:pt x="1023" y="362"/>
                      <a:pt x="1008" y="358"/>
                    </a:cubicBezTo>
                    <a:cubicBezTo>
                      <a:pt x="1008" y="358"/>
                      <a:pt x="1008" y="357"/>
                      <a:pt x="1008" y="357"/>
                    </a:cubicBezTo>
                    <a:cubicBezTo>
                      <a:pt x="1007" y="353"/>
                      <a:pt x="1003" y="351"/>
                      <a:pt x="999" y="349"/>
                    </a:cubicBezTo>
                    <a:cubicBezTo>
                      <a:pt x="1013" y="328"/>
                      <a:pt x="1033" y="321"/>
                      <a:pt x="1057" y="319"/>
                    </a:cubicBezTo>
                    <a:cubicBezTo>
                      <a:pt x="1059" y="319"/>
                      <a:pt x="1064" y="316"/>
                      <a:pt x="1060" y="315"/>
                    </a:cubicBezTo>
                    <a:cubicBezTo>
                      <a:pt x="1050" y="312"/>
                      <a:pt x="1046" y="311"/>
                      <a:pt x="1055" y="304"/>
                    </a:cubicBezTo>
                    <a:cubicBezTo>
                      <a:pt x="1057" y="302"/>
                      <a:pt x="1055" y="301"/>
                      <a:pt x="1053" y="301"/>
                    </a:cubicBezTo>
                    <a:cubicBezTo>
                      <a:pt x="1046" y="300"/>
                      <a:pt x="1038" y="300"/>
                      <a:pt x="1030" y="300"/>
                    </a:cubicBezTo>
                    <a:cubicBezTo>
                      <a:pt x="1021" y="299"/>
                      <a:pt x="1033" y="290"/>
                      <a:pt x="1037" y="287"/>
                    </a:cubicBezTo>
                    <a:cubicBezTo>
                      <a:pt x="1038" y="285"/>
                      <a:pt x="1037" y="284"/>
                      <a:pt x="1035" y="284"/>
                    </a:cubicBezTo>
                    <a:cubicBezTo>
                      <a:pt x="1031" y="284"/>
                      <a:pt x="1028" y="284"/>
                      <a:pt x="1024" y="284"/>
                    </a:cubicBezTo>
                    <a:cubicBezTo>
                      <a:pt x="1052" y="266"/>
                      <a:pt x="1059" y="233"/>
                      <a:pt x="1076" y="207"/>
                    </a:cubicBezTo>
                    <a:cubicBezTo>
                      <a:pt x="1076" y="245"/>
                      <a:pt x="1076" y="245"/>
                      <a:pt x="1076" y="245"/>
                    </a:cubicBezTo>
                    <a:cubicBezTo>
                      <a:pt x="1076" y="247"/>
                      <a:pt x="1079" y="246"/>
                      <a:pt x="1080" y="246"/>
                    </a:cubicBezTo>
                    <a:cubicBezTo>
                      <a:pt x="1090" y="243"/>
                      <a:pt x="1096" y="248"/>
                      <a:pt x="1104" y="252"/>
                    </a:cubicBezTo>
                    <a:cubicBezTo>
                      <a:pt x="1113" y="256"/>
                      <a:pt x="1115" y="256"/>
                      <a:pt x="1113" y="268"/>
                    </a:cubicBezTo>
                    <a:cubicBezTo>
                      <a:pt x="1113" y="269"/>
                      <a:pt x="1113" y="269"/>
                      <a:pt x="1114" y="269"/>
                    </a:cubicBezTo>
                    <a:cubicBezTo>
                      <a:pt x="1115" y="269"/>
                      <a:pt x="1132" y="271"/>
                      <a:pt x="1129" y="274"/>
                    </a:cubicBezTo>
                    <a:cubicBezTo>
                      <a:pt x="1124" y="279"/>
                      <a:pt x="1118" y="283"/>
                      <a:pt x="1112" y="287"/>
                    </a:cubicBezTo>
                    <a:cubicBezTo>
                      <a:pt x="1101" y="295"/>
                      <a:pt x="1092" y="304"/>
                      <a:pt x="1086" y="316"/>
                    </a:cubicBezTo>
                    <a:cubicBezTo>
                      <a:pt x="1085" y="317"/>
                      <a:pt x="1087" y="317"/>
                      <a:pt x="1087" y="317"/>
                    </a:cubicBezTo>
                    <a:cubicBezTo>
                      <a:pt x="1092" y="318"/>
                      <a:pt x="1092" y="321"/>
                      <a:pt x="1094" y="325"/>
                    </a:cubicBezTo>
                    <a:cubicBezTo>
                      <a:pt x="1094" y="326"/>
                      <a:pt x="1095" y="326"/>
                      <a:pt x="1096" y="326"/>
                    </a:cubicBezTo>
                    <a:cubicBezTo>
                      <a:pt x="1103" y="326"/>
                      <a:pt x="1109" y="326"/>
                      <a:pt x="1108" y="331"/>
                    </a:cubicBezTo>
                    <a:cubicBezTo>
                      <a:pt x="1100" y="330"/>
                      <a:pt x="1094" y="331"/>
                      <a:pt x="1087" y="334"/>
                    </a:cubicBezTo>
                    <a:cubicBezTo>
                      <a:pt x="1075" y="338"/>
                      <a:pt x="1069" y="344"/>
                      <a:pt x="1055" y="347"/>
                    </a:cubicBezTo>
                    <a:cubicBezTo>
                      <a:pt x="1044" y="349"/>
                      <a:pt x="1031" y="349"/>
                      <a:pt x="1019" y="351"/>
                    </a:cubicBezTo>
                    <a:cubicBezTo>
                      <a:pt x="1017" y="351"/>
                      <a:pt x="1011" y="354"/>
                      <a:pt x="1016" y="354"/>
                    </a:cubicBezTo>
                    <a:cubicBezTo>
                      <a:pt x="1033" y="352"/>
                      <a:pt x="1050" y="351"/>
                      <a:pt x="1066" y="346"/>
                    </a:cubicBezTo>
                    <a:cubicBezTo>
                      <a:pt x="1070" y="345"/>
                      <a:pt x="1074" y="343"/>
                      <a:pt x="1078" y="341"/>
                    </a:cubicBezTo>
                    <a:cubicBezTo>
                      <a:pt x="1084" y="337"/>
                      <a:pt x="1091" y="336"/>
                      <a:pt x="1099" y="337"/>
                    </a:cubicBezTo>
                    <a:cubicBezTo>
                      <a:pt x="1096" y="339"/>
                      <a:pt x="1092" y="343"/>
                      <a:pt x="1089" y="346"/>
                    </a:cubicBezTo>
                    <a:cubicBezTo>
                      <a:pt x="1088" y="346"/>
                      <a:pt x="1089" y="347"/>
                      <a:pt x="1090" y="347"/>
                    </a:cubicBezTo>
                    <a:cubicBezTo>
                      <a:pt x="1097" y="347"/>
                      <a:pt x="1092" y="348"/>
                      <a:pt x="1093" y="352"/>
                    </a:cubicBezTo>
                    <a:cubicBezTo>
                      <a:pt x="1093" y="353"/>
                      <a:pt x="1094" y="353"/>
                      <a:pt x="1094" y="353"/>
                    </a:cubicBezTo>
                    <a:cubicBezTo>
                      <a:pt x="1102" y="353"/>
                      <a:pt x="1127" y="356"/>
                      <a:pt x="1097" y="364"/>
                    </a:cubicBezTo>
                    <a:close/>
                    <a:moveTo>
                      <a:pt x="1138" y="312"/>
                    </a:moveTo>
                    <a:cubicBezTo>
                      <a:pt x="1136" y="313"/>
                      <a:pt x="1134" y="314"/>
                      <a:pt x="1133" y="315"/>
                    </a:cubicBezTo>
                    <a:cubicBezTo>
                      <a:pt x="1132" y="315"/>
                      <a:pt x="1131" y="317"/>
                      <a:pt x="1132" y="317"/>
                    </a:cubicBezTo>
                    <a:cubicBezTo>
                      <a:pt x="1137" y="318"/>
                      <a:pt x="1141" y="322"/>
                      <a:pt x="1146" y="324"/>
                    </a:cubicBezTo>
                    <a:cubicBezTo>
                      <a:pt x="1139" y="327"/>
                      <a:pt x="1133" y="332"/>
                      <a:pt x="1126" y="335"/>
                    </a:cubicBezTo>
                    <a:cubicBezTo>
                      <a:pt x="1126" y="336"/>
                      <a:pt x="1124" y="337"/>
                      <a:pt x="1125" y="338"/>
                    </a:cubicBezTo>
                    <a:cubicBezTo>
                      <a:pt x="1131" y="342"/>
                      <a:pt x="1138" y="344"/>
                      <a:pt x="1145" y="345"/>
                    </a:cubicBezTo>
                    <a:cubicBezTo>
                      <a:pt x="1136" y="347"/>
                      <a:pt x="1126" y="348"/>
                      <a:pt x="1117" y="351"/>
                    </a:cubicBezTo>
                    <a:cubicBezTo>
                      <a:pt x="1115" y="352"/>
                      <a:pt x="1115" y="352"/>
                      <a:pt x="1115" y="353"/>
                    </a:cubicBezTo>
                    <a:cubicBezTo>
                      <a:pt x="1109" y="351"/>
                      <a:pt x="1101" y="348"/>
                      <a:pt x="1103" y="346"/>
                    </a:cubicBezTo>
                    <a:cubicBezTo>
                      <a:pt x="1104" y="345"/>
                      <a:pt x="1104" y="345"/>
                      <a:pt x="1103" y="345"/>
                    </a:cubicBezTo>
                    <a:cubicBezTo>
                      <a:pt x="1102" y="344"/>
                      <a:pt x="1101" y="344"/>
                      <a:pt x="1100" y="344"/>
                    </a:cubicBezTo>
                    <a:cubicBezTo>
                      <a:pt x="1094" y="343"/>
                      <a:pt x="1103" y="338"/>
                      <a:pt x="1108" y="335"/>
                    </a:cubicBezTo>
                    <a:cubicBezTo>
                      <a:pt x="1110" y="335"/>
                      <a:pt x="1114" y="334"/>
                      <a:pt x="1114" y="333"/>
                    </a:cubicBezTo>
                    <a:cubicBezTo>
                      <a:pt x="1116" y="331"/>
                      <a:pt x="1117" y="328"/>
                      <a:pt x="1118" y="326"/>
                    </a:cubicBezTo>
                    <a:cubicBezTo>
                      <a:pt x="1119" y="325"/>
                      <a:pt x="1118" y="324"/>
                      <a:pt x="1117" y="324"/>
                    </a:cubicBezTo>
                    <a:cubicBezTo>
                      <a:pt x="1109" y="323"/>
                      <a:pt x="1101" y="324"/>
                      <a:pt x="1100" y="315"/>
                    </a:cubicBezTo>
                    <a:cubicBezTo>
                      <a:pt x="1100" y="315"/>
                      <a:pt x="1099" y="314"/>
                      <a:pt x="1099" y="314"/>
                    </a:cubicBezTo>
                    <a:cubicBezTo>
                      <a:pt x="1097" y="314"/>
                      <a:pt x="1097" y="314"/>
                      <a:pt x="1096" y="313"/>
                    </a:cubicBezTo>
                    <a:cubicBezTo>
                      <a:pt x="1096" y="313"/>
                      <a:pt x="1097" y="313"/>
                      <a:pt x="1097" y="312"/>
                    </a:cubicBezTo>
                    <a:cubicBezTo>
                      <a:pt x="1109" y="308"/>
                      <a:pt x="1125" y="309"/>
                      <a:pt x="1138" y="312"/>
                    </a:cubicBezTo>
                    <a:close/>
                    <a:moveTo>
                      <a:pt x="1139" y="271"/>
                    </a:moveTo>
                    <a:cubicBezTo>
                      <a:pt x="1139" y="273"/>
                      <a:pt x="1139" y="275"/>
                      <a:pt x="1139" y="278"/>
                    </a:cubicBezTo>
                    <a:cubicBezTo>
                      <a:pt x="1139" y="278"/>
                      <a:pt x="1139" y="279"/>
                      <a:pt x="1140" y="279"/>
                    </a:cubicBezTo>
                    <a:cubicBezTo>
                      <a:pt x="1146" y="283"/>
                      <a:pt x="1141" y="288"/>
                      <a:pt x="1136" y="291"/>
                    </a:cubicBezTo>
                    <a:cubicBezTo>
                      <a:pt x="1135" y="292"/>
                      <a:pt x="1134" y="293"/>
                      <a:pt x="1136" y="294"/>
                    </a:cubicBezTo>
                    <a:cubicBezTo>
                      <a:pt x="1136" y="295"/>
                      <a:pt x="1137" y="295"/>
                      <a:pt x="1138" y="296"/>
                    </a:cubicBezTo>
                    <a:cubicBezTo>
                      <a:pt x="1131" y="297"/>
                      <a:pt x="1125" y="301"/>
                      <a:pt x="1118" y="306"/>
                    </a:cubicBezTo>
                    <a:cubicBezTo>
                      <a:pt x="1118" y="306"/>
                      <a:pt x="1118" y="306"/>
                      <a:pt x="1118" y="306"/>
                    </a:cubicBezTo>
                    <a:cubicBezTo>
                      <a:pt x="1111" y="306"/>
                      <a:pt x="1103" y="307"/>
                      <a:pt x="1097" y="309"/>
                    </a:cubicBezTo>
                    <a:cubicBezTo>
                      <a:pt x="1100" y="303"/>
                      <a:pt x="1111" y="293"/>
                      <a:pt x="1114" y="291"/>
                    </a:cubicBezTo>
                    <a:cubicBezTo>
                      <a:pt x="1122" y="284"/>
                      <a:pt x="1131" y="279"/>
                      <a:pt x="1139" y="272"/>
                    </a:cubicBezTo>
                    <a:cubicBezTo>
                      <a:pt x="1139" y="272"/>
                      <a:pt x="1139" y="271"/>
                      <a:pt x="1139" y="271"/>
                    </a:cubicBezTo>
                    <a:close/>
                    <a:moveTo>
                      <a:pt x="1006" y="206"/>
                    </a:moveTo>
                    <a:cubicBezTo>
                      <a:pt x="1010" y="200"/>
                      <a:pt x="1011" y="193"/>
                      <a:pt x="1012" y="187"/>
                    </a:cubicBezTo>
                    <a:cubicBezTo>
                      <a:pt x="1012" y="188"/>
                      <a:pt x="1012" y="189"/>
                      <a:pt x="1012" y="191"/>
                    </a:cubicBezTo>
                    <a:cubicBezTo>
                      <a:pt x="1012" y="193"/>
                      <a:pt x="1015" y="193"/>
                      <a:pt x="1016" y="192"/>
                    </a:cubicBezTo>
                    <a:cubicBezTo>
                      <a:pt x="1032" y="187"/>
                      <a:pt x="1036" y="177"/>
                      <a:pt x="1037" y="164"/>
                    </a:cubicBezTo>
                    <a:cubicBezTo>
                      <a:pt x="1038" y="165"/>
                      <a:pt x="1038" y="166"/>
                      <a:pt x="1039" y="167"/>
                    </a:cubicBezTo>
                    <a:cubicBezTo>
                      <a:pt x="1040" y="168"/>
                      <a:pt x="1044" y="167"/>
                      <a:pt x="1046" y="166"/>
                    </a:cubicBezTo>
                    <a:cubicBezTo>
                      <a:pt x="1049" y="163"/>
                      <a:pt x="1052" y="161"/>
                      <a:pt x="1055" y="159"/>
                    </a:cubicBezTo>
                    <a:cubicBezTo>
                      <a:pt x="1059" y="163"/>
                      <a:pt x="1063" y="167"/>
                      <a:pt x="1067" y="172"/>
                    </a:cubicBezTo>
                    <a:cubicBezTo>
                      <a:pt x="1068" y="173"/>
                      <a:pt x="1071" y="172"/>
                      <a:pt x="1072" y="172"/>
                    </a:cubicBezTo>
                    <a:cubicBezTo>
                      <a:pt x="1088" y="164"/>
                      <a:pt x="1085" y="205"/>
                      <a:pt x="1094" y="212"/>
                    </a:cubicBezTo>
                    <a:cubicBezTo>
                      <a:pt x="1094" y="212"/>
                      <a:pt x="1095" y="212"/>
                      <a:pt x="1095" y="212"/>
                    </a:cubicBezTo>
                    <a:cubicBezTo>
                      <a:pt x="1095" y="218"/>
                      <a:pt x="1093" y="223"/>
                      <a:pt x="1089" y="229"/>
                    </a:cubicBezTo>
                    <a:cubicBezTo>
                      <a:pt x="1087" y="232"/>
                      <a:pt x="1094" y="231"/>
                      <a:pt x="1095" y="230"/>
                    </a:cubicBezTo>
                    <a:cubicBezTo>
                      <a:pt x="1090" y="233"/>
                      <a:pt x="1127" y="229"/>
                      <a:pt x="1132" y="229"/>
                    </a:cubicBezTo>
                    <a:cubicBezTo>
                      <a:pt x="1124" y="229"/>
                      <a:pt x="1123" y="256"/>
                      <a:pt x="1123" y="261"/>
                    </a:cubicBezTo>
                    <a:cubicBezTo>
                      <a:pt x="1123" y="262"/>
                      <a:pt x="1124" y="262"/>
                      <a:pt x="1125" y="262"/>
                    </a:cubicBezTo>
                    <a:cubicBezTo>
                      <a:pt x="1132" y="263"/>
                      <a:pt x="1137" y="266"/>
                      <a:pt x="1138" y="269"/>
                    </a:cubicBezTo>
                    <a:cubicBezTo>
                      <a:pt x="1138" y="269"/>
                      <a:pt x="1138" y="269"/>
                      <a:pt x="1138" y="269"/>
                    </a:cubicBezTo>
                    <a:cubicBezTo>
                      <a:pt x="1124" y="267"/>
                      <a:pt x="1121" y="266"/>
                      <a:pt x="1121" y="252"/>
                    </a:cubicBezTo>
                    <a:cubicBezTo>
                      <a:pt x="1121" y="251"/>
                      <a:pt x="1121" y="250"/>
                      <a:pt x="1120" y="250"/>
                    </a:cubicBezTo>
                    <a:cubicBezTo>
                      <a:pt x="1106" y="249"/>
                      <a:pt x="1097" y="240"/>
                      <a:pt x="1083" y="242"/>
                    </a:cubicBezTo>
                    <a:cubicBezTo>
                      <a:pt x="1083" y="196"/>
                      <a:pt x="1083" y="196"/>
                      <a:pt x="1083" y="196"/>
                    </a:cubicBezTo>
                    <a:cubicBezTo>
                      <a:pt x="1083" y="194"/>
                      <a:pt x="1077" y="196"/>
                      <a:pt x="1076" y="197"/>
                    </a:cubicBezTo>
                    <a:cubicBezTo>
                      <a:pt x="1054" y="224"/>
                      <a:pt x="1049" y="264"/>
                      <a:pt x="1018" y="283"/>
                    </a:cubicBezTo>
                    <a:cubicBezTo>
                      <a:pt x="1017" y="284"/>
                      <a:pt x="1017" y="284"/>
                      <a:pt x="1017" y="285"/>
                    </a:cubicBezTo>
                    <a:cubicBezTo>
                      <a:pt x="1007" y="285"/>
                      <a:pt x="996" y="286"/>
                      <a:pt x="986" y="286"/>
                    </a:cubicBezTo>
                    <a:cubicBezTo>
                      <a:pt x="989" y="281"/>
                      <a:pt x="990" y="276"/>
                      <a:pt x="991" y="271"/>
                    </a:cubicBezTo>
                    <a:cubicBezTo>
                      <a:pt x="992" y="268"/>
                      <a:pt x="986" y="270"/>
                      <a:pt x="985" y="270"/>
                    </a:cubicBezTo>
                    <a:cubicBezTo>
                      <a:pt x="978" y="275"/>
                      <a:pt x="971" y="279"/>
                      <a:pt x="964" y="284"/>
                    </a:cubicBezTo>
                    <a:cubicBezTo>
                      <a:pt x="966" y="282"/>
                      <a:pt x="968" y="280"/>
                      <a:pt x="970" y="277"/>
                    </a:cubicBezTo>
                    <a:cubicBezTo>
                      <a:pt x="971" y="276"/>
                      <a:pt x="971" y="274"/>
                      <a:pt x="969" y="274"/>
                    </a:cubicBezTo>
                    <a:cubicBezTo>
                      <a:pt x="962" y="272"/>
                      <a:pt x="955" y="271"/>
                      <a:pt x="949" y="272"/>
                    </a:cubicBezTo>
                    <a:cubicBezTo>
                      <a:pt x="968" y="258"/>
                      <a:pt x="988" y="244"/>
                      <a:pt x="1001" y="224"/>
                    </a:cubicBezTo>
                    <a:cubicBezTo>
                      <a:pt x="1003" y="221"/>
                      <a:pt x="998" y="219"/>
                      <a:pt x="996" y="221"/>
                    </a:cubicBezTo>
                    <a:cubicBezTo>
                      <a:pt x="984" y="228"/>
                      <a:pt x="970" y="233"/>
                      <a:pt x="959" y="241"/>
                    </a:cubicBezTo>
                    <a:cubicBezTo>
                      <a:pt x="960" y="236"/>
                      <a:pt x="962" y="232"/>
                      <a:pt x="965" y="227"/>
                    </a:cubicBezTo>
                    <a:cubicBezTo>
                      <a:pt x="965" y="228"/>
                      <a:pt x="970" y="228"/>
                      <a:pt x="972" y="227"/>
                    </a:cubicBezTo>
                    <a:cubicBezTo>
                      <a:pt x="982" y="219"/>
                      <a:pt x="999" y="216"/>
                      <a:pt x="1006" y="206"/>
                    </a:cubicBezTo>
                    <a:close/>
                    <a:moveTo>
                      <a:pt x="982" y="197"/>
                    </a:moveTo>
                    <a:cubicBezTo>
                      <a:pt x="983" y="197"/>
                      <a:pt x="983" y="197"/>
                      <a:pt x="984" y="197"/>
                    </a:cubicBezTo>
                    <a:cubicBezTo>
                      <a:pt x="987" y="193"/>
                      <a:pt x="991" y="191"/>
                      <a:pt x="993" y="188"/>
                    </a:cubicBezTo>
                    <a:cubicBezTo>
                      <a:pt x="996" y="193"/>
                      <a:pt x="997" y="199"/>
                      <a:pt x="998" y="205"/>
                    </a:cubicBezTo>
                    <a:cubicBezTo>
                      <a:pt x="998" y="205"/>
                      <a:pt x="998" y="205"/>
                      <a:pt x="998" y="205"/>
                    </a:cubicBezTo>
                    <a:cubicBezTo>
                      <a:pt x="997" y="207"/>
                      <a:pt x="995" y="209"/>
                      <a:pt x="992" y="211"/>
                    </a:cubicBezTo>
                    <a:cubicBezTo>
                      <a:pt x="984" y="217"/>
                      <a:pt x="974" y="219"/>
                      <a:pt x="965" y="226"/>
                    </a:cubicBezTo>
                    <a:cubicBezTo>
                      <a:pt x="965" y="226"/>
                      <a:pt x="965" y="226"/>
                      <a:pt x="965" y="226"/>
                    </a:cubicBezTo>
                    <a:cubicBezTo>
                      <a:pt x="971" y="216"/>
                      <a:pt x="978" y="208"/>
                      <a:pt x="981" y="197"/>
                    </a:cubicBezTo>
                    <a:cubicBezTo>
                      <a:pt x="982" y="193"/>
                      <a:pt x="974" y="194"/>
                      <a:pt x="973" y="198"/>
                    </a:cubicBezTo>
                    <a:cubicBezTo>
                      <a:pt x="967" y="217"/>
                      <a:pt x="950" y="229"/>
                      <a:pt x="950" y="250"/>
                    </a:cubicBezTo>
                    <a:cubicBezTo>
                      <a:pt x="950" y="253"/>
                      <a:pt x="954" y="253"/>
                      <a:pt x="956" y="251"/>
                    </a:cubicBezTo>
                    <a:cubicBezTo>
                      <a:pt x="965" y="243"/>
                      <a:pt x="976" y="238"/>
                      <a:pt x="986" y="232"/>
                    </a:cubicBezTo>
                    <a:cubicBezTo>
                      <a:pt x="969" y="252"/>
                      <a:pt x="946" y="266"/>
                      <a:pt x="926" y="282"/>
                    </a:cubicBezTo>
                    <a:cubicBezTo>
                      <a:pt x="922" y="286"/>
                      <a:pt x="928" y="289"/>
                      <a:pt x="931" y="286"/>
                    </a:cubicBezTo>
                    <a:cubicBezTo>
                      <a:pt x="933" y="285"/>
                      <a:pt x="934" y="284"/>
                      <a:pt x="935" y="283"/>
                    </a:cubicBezTo>
                    <a:cubicBezTo>
                      <a:pt x="940" y="279"/>
                      <a:pt x="946" y="278"/>
                      <a:pt x="952" y="277"/>
                    </a:cubicBezTo>
                    <a:cubicBezTo>
                      <a:pt x="967" y="275"/>
                      <a:pt x="954" y="286"/>
                      <a:pt x="951" y="289"/>
                    </a:cubicBezTo>
                    <a:cubicBezTo>
                      <a:pt x="950" y="291"/>
                      <a:pt x="950" y="292"/>
                      <a:pt x="952" y="292"/>
                    </a:cubicBezTo>
                    <a:cubicBezTo>
                      <a:pt x="915" y="318"/>
                      <a:pt x="879" y="344"/>
                      <a:pt x="841" y="369"/>
                    </a:cubicBezTo>
                    <a:cubicBezTo>
                      <a:pt x="841" y="365"/>
                      <a:pt x="841" y="360"/>
                      <a:pt x="840" y="356"/>
                    </a:cubicBezTo>
                    <a:cubicBezTo>
                      <a:pt x="846" y="341"/>
                      <a:pt x="854" y="325"/>
                      <a:pt x="872" y="327"/>
                    </a:cubicBezTo>
                    <a:cubicBezTo>
                      <a:pt x="874" y="327"/>
                      <a:pt x="874" y="321"/>
                      <a:pt x="872" y="319"/>
                    </a:cubicBezTo>
                    <a:cubicBezTo>
                      <a:pt x="880" y="319"/>
                      <a:pt x="888" y="319"/>
                      <a:pt x="895" y="319"/>
                    </a:cubicBezTo>
                    <a:cubicBezTo>
                      <a:pt x="915" y="316"/>
                      <a:pt x="922" y="300"/>
                      <a:pt x="922" y="281"/>
                    </a:cubicBezTo>
                    <a:cubicBezTo>
                      <a:pt x="923" y="281"/>
                      <a:pt x="923" y="280"/>
                      <a:pt x="923" y="280"/>
                    </a:cubicBezTo>
                    <a:cubicBezTo>
                      <a:pt x="926" y="247"/>
                      <a:pt x="934" y="220"/>
                      <a:pt x="962" y="201"/>
                    </a:cubicBezTo>
                    <a:cubicBezTo>
                      <a:pt x="967" y="197"/>
                      <a:pt x="971" y="192"/>
                      <a:pt x="973" y="187"/>
                    </a:cubicBezTo>
                    <a:cubicBezTo>
                      <a:pt x="976" y="190"/>
                      <a:pt x="979" y="194"/>
                      <a:pt x="982" y="197"/>
                    </a:cubicBezTo>
                    <a:close/>
                    <a:moveTo>
                      <a:pt x="947" y="146"/>
                    </a:moveTo>
                    <a:cubicBezTo>
                      <a:pt x="962" y="141"/>
                      <a:pt x="972" y="138"/>
                      <a:pt x="968" y="164"/>
                    </a:cubicBezTo>
                    <a:cubicBezTo>
                      <a:pt x="968" y="165"/>
                      <a:pt x="969" y="169"/>
                      <a:pt x="970" y="169"/>
                    </a:cubicBezTo>
                    <a:cubicBezTo>
                      <a:pt x="975" y="171"/>
                      <a:pt x="975" y="174"/>
                      <a:pt x="973" y="178"/>
                    </a:cubicBezTo>
                    <a:cubicBezTo>
                      <a:pt x="972" y="176"/>
                      <a:pt x="970" y="175"/>
                      <a:pt x="969" y="173"/>
                    </a:cubicBezTo>
                    <a:cubicBezTo>
                      <a:pt x="967" y="171"/>
                      <a:pt x="966" y="178"/>
                      <a:pt x="968" y="180"/>
                    </a:cubicBezTo>
                    <a:cubicBezTo>
                      <a:pt x="968" y="181"/>
                      <a:pt x="969" y="182"/>
                      <a:pt x="970" y="183"/>
                    </a:cubicBezTo>
                    <a:cubicBezTo>
                      <a:pt x="966" y="188"/>
                      <a:pt x="959" y="194"/>
                      <a:pt x="957" y="195"/>
                    </a:cubicBezTo>
                    <a:cubicBezTo>
                      <a:pt x="949" y="201"/>
                      <a:pt x="943" y="206"/>
                      <a:pt x="937" y="214"/>
                    </a:cubicBezTo>
                    <a:cubicBezTo>
                      <a:pt x="924" y="232"/>
                      <a:pt x="921" y="256"/>
                      <a:pt x="919" y="278"/>
                    </a:cubicBezTo>
                    <a:cubicBezTo>
                      <a:pt x="919" y="278"/>
                      <a:pt x="919" y="279"/>
                      <a:pt x="919" y="280"/>
                    </a:cubicBezTo>
                    <a:cubicBezTo>
                      <a:pt x="919" y="297"/>
                      <a:pt x="912" y="304"/>
                      <a:pt x="902" y="308"/>
                    </a:cubicBezTo>
                    <a:cubicBezTo>
                      <a:pt x="903" y="306"/>
                      <a:pt x="903" y="304"/>
                      <a:pt x="903" y="301"/>
                    </a:cubicBezTo>
                    <a:cubicBezTo>
                      <a:pt x="901" y="294"/>
                      <a:pt x="893" y="291"/>
                      <a:pt x="887" y="289"/>
                    </a:cubicBezTo>
                    <a:cubicBezTo>
                      <a:pt x="879" y="286"/>
                      <a:pt x="870" y="285"/>
                      <a:pt x="862" y="281"/>
                    </a:cubicBezTo>
                    <a:cubicBezTo>
                      <a:pt x="851" y="275"/>
                      <a:pt x="858" y="266"/>
                      <a:pt x="866" y="261"/>
                    </a:cubicBezTo>
                    <a:cubicBezTo>
                      <a:pt x="873" y="256"/>
                      <a:pt x="876" y="261"/>
                      <a:pt x="881" y="265"/>
                    </a:cubicBezTo>
                    <a:cubicBezTo>
                      <a:pt x="881" y="265"/>
                      <a:pt x="882" y="265"/>
                      <a:pt x="882" y="265"/>
                    </a:cubicBezTo>
                    <a:cubicBezTo>
                      <a:pt x="882" y="264"/>
                      <a:pt x="883" y="263"/>
                      <a:pt x="883" y="263"/>
                    </a:cubicBezTo>
                    <a:cubicBezTo>
                      <a:pt x="883" y="264"/>
                      <a:pt x="884" y="267"/>
                      <a:pt x="885" y="266"/>
                    </a:cubicBezTo>
                    <a:cubicBezTo>
                      <a:pt x="887" y="264"/>
                      <a:pt x="889" y="262"/>
                      <a:pt x="892" y="260"/>
                    </a:cubicBezTo>
                    <a:cubicBezTo>
                      <a:pt x="892" y="262"/>
                      <a:pt x="892" y="264"/>
                      <a:pt x="892" y="267"/>
                    </a:cubicBezTo>
                    <a:cubicBezTo>
                      <a:pt x="892" y="267"/>
                      <a:pt x="893" y="272"/>
                      <a:pt x="894" y="270"/>
                    </a:cubicBezTo>
                    <a:cubicBezTo>
                      <a:pt x="898" y="268"/>
                      <a:pt x="901" y="266"/>
                      <a:pt x="904" y="263"/>
                    </a:cubicBezTo>
                    <a:cubicBezTo>
                      <a:pt x="903" y="275"/>
                      <a:pt x="892" y="289"/>
                      <a:pt x="903" y="299"/>
                    </a:cubicBezTo>
                    <a:cubicBezTo>
                      <a:pt x="905" y="302"/>
                      <a:pt x="906" y="294"/>
                      <a:pt x="904" y="292"/>
                    </a:cubicBezTo>
                    <a:cubicBezTo>
                      <a:pt x="898" y="287"/>
                      <a:pt x="904" y="276"/>
                      <a:pt x="906" y="270"/>
                    </a:cubicBezTo>
                    <a:cubicBezTo>
                      <a:pt x="907" y="265"/>
                      <a:pt x="907" y="260"/>
                      <a:pt x="906" y="255"/>
                    </a:cubicBezTo>
                    <a:cubicBezTo>
                      <a:pt x="906" y="254"/>
                      <a:pt x="905" y="251"/>
                      <a:pt x="904" y="253"/>
                    </a:cubicBezTo>
                    <a:cubicBezTo>
                      <a:pt x="901" y="257"/>
                      <a:pt x="898" y="259"/>
                      <a:pt x="895" y="261"/>
                    </a:cubicBezTo>
                    <a:cubicBezTo>
                      <a:pt x="894" y="259"/>
                      <a:pt x="894" y="257"/>
                      <a:pt x="894" y="256"/>
                    </a:cubicBezTo>
                    <a:cubicBezTo>
                      <a:pt x="894" y="255"/>
                      <a:pt x="894" y="249"/>
                      <a:pt x="892" y="251"/>
                    </a:cubicBezTo>
                    <a:cubicBezTo>
                      <a:pt x="890" y="253"/>
                      <a:pt x="888" y="255"/>
                      <a:pt x="885" y="257"/>
                    </a:cubicBezTo>
                    <a:cubicBezTo>
                      <a:pt x="885" y="256"/>
                      <a:pt x="885" y="255"/>
                      <a:pt x="885" y="254"/>
                    </a:cubicBezTo>
                    <a:cubicBezTo>
                      <a:pt x="885" y="254"/>
                      <a:pt x="885" y="254"/>
                      <a:pt x="884" y="254"/>
                    </a:cubicBezTo>
                    <a:cubicBezTo>
                      <a:pt x="885" y="253"/>
                      <a:pt x="885" y="253"/>
                      <a:pt x="885" y="252"/>
                    </a:cubicBezTo>
                    <a:cubicBezTo>
                      <a:pt x="885" y="237"/>
                      <a:pt x="897" y="229"/>
                      <a:pt x="903" y="216"/>
                    </a:cubicBezTo>
                    <a:cubicBezTo>
                      <a:pt x="908" y="206"/>
                      <a:pt x="904" y="194"/>
                      <a:pt x="898" y="185"/>
                    </a:cubicBezTo>
                    <a:cubicBezTo>
                      <a:pt x="896" y="181"/>
                      <a:pt x="893" y="188"/>
                      <a:pt x="895" y="191"/>
                    </a:cubicBezTo>
                    <a:cubicBezTo>
                      <a:pt x="904" y="206"/>
                      <a:pt x="898" y="213"/>
                      <a:pt x="889" y="226"/>
                    </a:cubicBezTo>
                    <a:cubicBezTo>
                      <a:pt x="883" y="234"/>
                      <a:pt x="880" y="242"/>
                      <a:pt x="880" y="252"/>
                    </a:cubicBezTo>
                    <a:cubicBezTo>
                      <a:pt x="880" y="254"/>
                      <a:pt x="880" y="255"/>
                      <a:pt x="881" y="255"/>
                    </a:cubicBezTo>
                    <a:cubicBezTo>
                      <a:pt x="879" y="256"/>
                      <a:pt x="876" y="254"/>
                      <a:pt x="875" y="250"/>
                    </a:cubicBezTo>
                    <a:cubicBezTo>
                      <a:pt x="874" y="250"/>
                      <a:pt x="874" y="249"/>
                      <a:pt x="873" y="249"/>
                    </a:cubicBezTo>
                    <a:cubicBezTo>
                      <a:pt x="857" y="255"/>
                      <a:pt x="843" y="273"/>
                      <a:pt x="859" y="287"/>
                    </a:cubicBezTo>
                    <a:cubicBezTo>
                      <a:pt x="866" y="292"/>
                      <a:pt x="877" y="293"/>
                      <a:pt x="884" y="296"/>
                    </a:cubicBezTo>
                    <a:cubicBezTo>
                      <a:pt x="889" y="297"/>
                      <a:pt x="893" y="299"/>
                      <a:pt x="897" y="301"/>
                    </a:cubicBezTo>
                    <a:cubicBezTo>
                      <a:pt x="898" y="302"/>
                      <a:pt x="899" y="304"/>
                      <a:pt x="899" y="303"/>
                    </a:cubicBezTo>
                    <a:cubicBezTo>
                      <a:pt x="897" y="305"/>
                      <a:pt x="894" y="307"/>
                      <a:pt x="892" y="308"/>
                    </a:cubicBezTo>
                    <a:cubicBezTo>
                      <a:pt x="891" y="308"/>
                      <a:pt x="891" y="309"/>
                      <a:pt x="891" y="310"/>
                    </a:cubicBezTo>
                    <a:cubicBezTo>
                      <a:pt x="871" y="313"/>
                      <a:pt x="847" y="309"/>
                      <a:pt x="831" y="320"/>
                    </a:cubicBezTo>
                    <a:cubicBezTo>
                      <a:pt x="829" y="321"/>
                      <a:pt x="831" y="329"/>
                      <a:pt x="832" y="328"/>
                    </a:cubicBezTo>
                    <a:cubicBezTo>
                      <a:pt x="841" y="321"/>
                      <a:pt x="852" y="320"/>
                      <a:pt x="862" y="319"/>
                    </a:cubicBezTo>
                    <a:cubicBezTo>
                      <a:pt x="849" y="323"/>
                      <a:pt x="843" y="337"/>
                      <a:pt x="837" y="349"/>
                    </a:cubicBezTo>
                    <a:cubicBezTo>
                      <a:pt x="833" y="340"/>
                      <a:pt x="828" y="336"/>
                      <a:pt x="828" y="320"/>
                    </a:cubicBezTo>
                    <a:cubicBezTo>
                      <a:pt x="829" y="310"/>
                      <a:pt x="830" y="299"/>
                      <a:pt x="831" y="288"/>
                    </a:cubicBezTo>
                    <a:cubicBezTo>
                      <a:pt x="831" y="287"/>
                      <a:pt x="831" y="286"/>
                      <a:pt x="832" y="284"/>
                    </a:cubicBezTo>
                    <a:cubicBezTo>
                      <a:pt x="839" y="271"/>
                      <a:pt x="854" y="265"/>
                      <a:pt x="862" y="252"/>
                    </a:cubicBezTo>
                    <a:cubicBezTo>
                      <a:pt x="868" y="241"/>
                      <a:pt x="868" y="225"/>
                      <a:pt x="868" y="212"/>
                    </a:cubicBezTo>
                    <a:cubicBezTo>
                      <a:pt x="871" y="212"/>
                      <a:pt x="874" y="212"/>
                      <a:pt x="878" y="213"/>
                    </a:cubicBezTo>
                    <a:cubicBezTo>
                      <a:pt x="880" y="214"/>
                      <a:pt x="881" y="210"/>
                      <a:pt x="881" y="208"/>
                    </a:cubicBezTo>
                    <a:cubicBezTo>
                      <a:pt x="880" y="205"/>
                      <a:pt x="876" y="181"/>
                      <a:pt x="879" y="181"/>
                    </a:cubicBezTo>
                    <a:cubicBezTo>
                      <a:pt x="880" y="182"/>
                      <a:pt x="882" y="181"/>
                      <a:pt x="883" y="180"/>
                    </a:cubicBezTo>
                    <a:cubicBezTo>
                      <a:pt x="888" y="177"/>
                      <a:pt x="888" y="166"/>
                      <a:pt x="896" y="168"/>
                    </a:cubicBezTo>
                    <a:cubicBezTo>
                      <a:pt x="898" y="168"/>
                      <a:pt x="899" y="166"/>
                      <a:pt x="900" y="165"/>
                    </a:cubicBezTo>
                    <a:cubicBezTo>
                      <a:pt x="900" y="160"/>
                      <a:pt x="901" y="157"/>
                      <a:pt x="901" y="152"/>
                    </a:cubicBezTo>
                    <a:cubicBezTo>
                      <a:pt x="904" y="152"/>
                      <a:pt x="907" y="152"/>
                      <a:pt x="910" y="153"/>
                    </a:cubicBezTo>
                    <a:cubicBezTo>
                      <a:pt x="910" y="156"/>
                      <a:pt x="910" y="158"/>
                      <a:pt x="910" y="160"/>
                    </a:cubicBezTo>
                    <a:cubicBezTo>
                      <a:pt x="910" y="162"/>
                      <a:pt x="910" y="167"/>
                      <a:pt x="913" y="165"/>
                    </a:cubicBezTo>
                    <a:cubicBezTo>
                      <a:pt x="923" y="154"/>
                      <a:pt x="934" y="150"/>
                      <a:pt x="947" y="146"/>
                    </a:cubicBezTo>
                    <a:close/>
                    <a:moveTo>
                      <a:pt x="850" y="185"/>
                    </a:moveTo>
                    <a:cubicBezTo>
                      <a:pt x="850" y="184"/>
                      <a:pt x="849" y="182"/>
                      <a:pt x="847" y="183"/>
                    </a:cubicBezTo>
                    <a:cubicBezTo>
                      <a:pt x="843" y="185"/>
                      <a:pt x="839" y="187"/>
                      <a:pt x="835" y="190"/>
                    </a:cubicBezTo>
                    <a:cubicBezTo>
                      <a:pt x="834" y="187"/>
                      <a:pt x="834" y="185"/>
                      <a:pt x="834" y="183"/>
                    </a:cubicBezTo>
                    <a:cubicBezTo>
                      <a:pt x="834" y="182"/>
                      <a:pt x="834" y="180"/>
                      <a:pt x="833" y="179"/>
                    </a:cubicBezTo>
                    <a:cubicBezTo>
                      <a:pt x="832" y="179"/>
                      <a:pt x="832" y="165"/>
                      <a:pt x="832" y="155"/>
                    </a:cubicBezTo>
                    <a:cubicBezTo>
                      <a:pt x="836" y="152"/>
                      <a:pt x="839" y="150"/>
                      <a:pt x="845" y="151"/>
                    </a:cubicBezTo>
                    <a:cubicBezTo>
                      <a:pt x="852" y="151"/>
                      <a:pt x="857" y="149"/>
                      <a:pt x="861" y="156"/>
                    </a:cubicBezTo>
                    <a:cubicBezTo>
                      <a:pt x="865" y="161"/>
                      <a:pt x="867" y="161"/>
                      <a:pt x="870" y="158"/>
                    </a:cubicBezTo>
                    <a:cubicBezTo>
                      <a:pt x="871" y="163"/>
                      <a:pt x="871" y="169"/>
                      <a:pt x="874" y="174"/>
                    </a:cubicBezTo>
                    <a:cubicBezTo>
                      <a:pt x="873" y="174"/>
                      <a:pt x="873" y="175"/>
                      <a:pt x="873" y="176"/>
                    </a:cubicBezTo>
                    <a:cubicBezTo>
                      <a:pt x="872" y="186"/>
                      <a:pt x="872" y="195"/>
                      <a:pt x="874" y="204"/>
                    </a:cubicBezTo>
                    <a:cubicBezTo>
                      <a:pt x="871" y="204"/>
                      <a:pt x="868" y="204"/>
                      <a:pt x="865" y="204"/>
                    </a:cubicBezTo>
                    <a:cubicBezTo>
                      <a:pt x="863" y="204"/>
                      <a:pt x="862" y="207"/>
                      <a:pt x="862" y="208"/>
                    </a:cubicBezTo>
                    <a:cubicBezTo>
                      <a:pt x="862" y="227"/>
                      <a:pt x="862" y="246"/>
                      <a:pt x="846" y="259"/>
                    </a:cubicBezTo>
                    <a:cubicBezTo>
                      <a:pt x="842" y="263"/>
                      <a:pt x="838" y="266"/>
                      <a:pt x="834" y="270"/>
                    </a:cubicBezTo>
                    <a:cubicBezTo>
                      <a:pt x="838" y="256"/>
                      <a:pt x="842" y="242"/>
                      <a:pt x="845" y="228"/>
                    </a:cubicBezTo>
                    <a:cubicBezTo>
                      <a:pt x="848" y="213"/>
                      <a:pt x="854" y="201"/>
                      <a:pt x="850" y="185"/>
                    </a:cubicBezTo>
                    <a:close/>
                    <a:moveTo>
                      <a:pt x="916" y="118"/>
                    </a:moveTo>
                    <a:cubicBezTo>
                      <a:pt x="917" y="118"/>
                      <a:pt x="918" y="119"/>
                      <a:pt x="919" y="118"/>
                    </a:cubicBezTo>
                    <a:cubicBezTo>
                      <a:pt x="921" y="118"/>
                      <a:pt x="925" y="115"/>
                      <a:pt x="925" y="113"/>
                    </a:cubicBezTo>
                    <a:cubicBezTo>
                      <a:pt x="925" y="115"/>
                      <a:pt x="925" y="117"/>
                      <a:pt x="927" y="119"/>
                    </a:cubicBezTo>
                    <a:cubicBezTo>
                      <a:pt x="927" y="120"/>
                      <a:pt x="929" y="122"/>
                      <a:pt x="930" y="121"/>
                    </a:cubicBezTo>
                    <a:cubicBezTo>
                      <a:pt x="933" y="119"/>
                      <a:pt x="936" y="117"/>
                      <a:pt x="939" y="116"/>
                    </a:cubicBezTo>
                    <a:cubicBezTo>
                      <a:pt x="939" y="123"/>
                      <a:pt x="939" y="131"/>
                      <a:pt x="937" y="138"/>
                    </a:cubicBezTo>
                    <a:cubicBezTo>
                      <a:pt x="937" y="139"/>
                      <a:pt x="937" y="140"/>
                      <a:pt x="937" y="141"/>
                    </a:cubicBezTo>
                    <a:cubicBezTo>
                      <a:pt x="929" y="145"/>
                      <a:pt x="921" y="148"/>
                      <a:pt x="914" y="155"/>
                    </a:cubicBezTo>
                    <a:cubicBezTo>
                      <a:pt x="914" y="154"/>
                      <a:pt x="914" y="154"/>
                      <a:pt x="914" y="154"/>
                    </a:cubicBezTo>
                    <a:cubicBezTo>
                      <a:pt x="916" y="153"/>
                      <a:pt x="916" y="148"/>
                      <a:pt x="914" y="146"/>
                    </a:cubicBezTo>
                    <a:cubicBezTo>
                      <a:pt x="915" y="138"/>
                      <a:pt x="914" y="130"/>
                      <a:pt x="912" y="121"/>
                    </a:cubicBezTo>
                    <a:cubicBezTo>
                      <a:pt x="910" y="117"/>
                      <a:pt x="907" y="115"/>
                      <a:pt x="904" y="112"/>
                    </a:cubicBezTo>
                    <a:cubicBezTo>
                      <a:pt x="903" y="112"/>
                      <a:pt x="902" y="111"/>
                      <a:pt x="901" y="110"/>
                    </a:cubicBezTo>
                    <a:cubicBezTo>
                      <a:pt x="907" y="109"/>
                      <a:pt x="911" y="110"/>
                      <a:pt x="916" y="118"/>
                    </a:cubicBezTo>
                    <a:close/>
                    <a:moveTo>
                      <a:pt x="482" y="70"/>
                    </a:moveTo>
                    <a:cubicBezTo>
                      <a:pt x="484" y="78"/>
                      <a:pt x="489" y="94"/>
                      <a:pt x="497" y="89"/>
                    </a:cubicBezTo>
                    <a:cubicBezTo>
                      <a:pt x="502" y="86"/>
                      <a:pt x="503" y="80"/>
                      <a:pt x="503" y="74"/>
                    </a:cubicBezTo>
                    <a:cubicBezTo>
                      <a:pt x="503" y="74"/>
                      <a:pt x="504" y="74"/>
                      <a:pt x="504" y="74"/>
                    </a:cubicBezTo>
                    <a:cubicBezTo>
                      <a:pt x="512" y="75"/>
                      <a:pt x="518" y="63"/>
                      <a:pt x="525" y="58"/>
                    </a:cubicBezTo>
                    <a:cubicBezTo>
                      <a:pt x="524" y="65"/>
                      <a:pt x="526" y="72"/>
                      <a:pt x="533" y="71"/>
                    </a:cubicBezTo>
                    <a:cubicBezTo>
                      <a:pt x="536" y="89"/>
                      <a:pt x="545" y="86"/>
                      <a:pt x="558" y="73"/>
                    </a:cubicBezTo>
                    <a:cubicBezTo>
                      <a:pt x="558" y="80"/>
                      <a:pt x="561" y="85"/>
                      <a:pt x="567" y="90"/>
                    </a:cubicBezTo>
                    <a:cubicBezTo>
                      <a:pt x="568" y="91"/>
                      <a:pt x="568" y="90"/>
                      <a:pt x="568" y="90"/>
                    </a:cubicBezTo>
                    <a:cubicBezTo>
                      <a:pt x="571" y="84"/>
                      <a:pt x="575" y="79"/>
                      <a:pt x="579" y="73"/>
                    </a:cubicBezTo>
                    <a:cubicBezTo>
                      <a:pt x="579" y="76"/>
                      <a:pt x="579" y="78"/>
                      <a:pt x="579" y="83"/>
                    </a:cubicBezTo>
                    <a:cubicBezTo>
                      <a:pt x="579" y="95"/>
                      <a:pt x="592" y="103"/>
                      <a:pt x="592" y="113"/>
                    </a:cubicBezTo>
                    <a:cubicBezTo>
                      <a:pt x="592" y="114"/>
                      <a:pt x="593" y="120"/>
                      <a:pt x="594" y="117"/>
                    </a:cubicBezTo>
                    <a:cubicBezTo>
                      <a:pt x="598" y="107"/>
                      <a:pt x="601" y="97"/>
                      <a:pt x="603" y="86"/>
                    </a:cubicBezTo>
                    <a:cubicBezTo>
                      <a:pt x="603" y="82"/>
                      <a:pt x="604" y="78"/>
                      <a:pt x="604" y="75"/>
                    </a:cubicBezTo>
                    <a:cubicBezTo>
                      <a:pt x="606" y="80"/>
                      <a:pt x="607" y="86"/>
                      <a:pt x="607" y="91"/>
                    </a:cubicBezTo>
                    <a:cubicBezTo>
                      <a:pt x="607" y="94"/>
                      <a:pt x="607" y="97"/>
                      <a:pt x="607" y="99"/>
                    </a:cubicBezTo>
                    <a:cubicBezTo>
                      <a:pt x="606" y="101"/>
                      <a:pt x="606" y="102"/>
                      <a:pt x="607" y="104"/>
                    </a:cubicBezTo>
                    <a:cubicBezTo>
                      <a:pt x="607" y="104"/>
                      <a:pt x="607" y="104"/>
                      <a:pt x="607" y="104"/>
                    </a:cubicBezTo>
                    <a:cubicBezTo>
                      <a:pt x="607" y="109"/>
                      <a:pt x="607" y="113"/>
                      <a:pt x="607" y="118"/>
                    </a:cubicBezTo>
                    <a:cubicBezTo>
                      <a:pt x="607" y="119"/>
                      <a:pt x="608" y="123"/>
                      <a:pt x="609" y="121"/>
                    </a:cubicBezTo>
                    <a:cubicBezTo>
                      <a:pt x="612" y="116"/>
                      <a:pt x="615" y="111"/>
                      <a:pt x="619" y="106"/>
                    </a:cubicBezTo>
                    <a:cubicBezTo>
                      <a:pt x="623" y="110"/>
                      <a:pt x="625" y="115"/>
                      <a:pt x="624" y="120"/>
                    </a:cubicBezTo>
                    <a:cubicBezTo>
                      <a:pt x="624" y="121"/>
                      <a:pt x="625" y="125"/>
                      <a:pt x="626" y="124"/>
                    </a:cubicBezTo>
                    <a:cubicBezTo>
                      <a:pt x="632" y="120"/>
                      <a:pt x="638" y="118"/>
                      <a:pt x="643" y="113"/>
                    </a:cubicBezTo>
                    <a:cubicBezTo>
                      <a:pt x="644" y="119"/>
                      <a:pt x="644" y="125"/>
                      <a:pt x="641" y="130"/>
                    </a:cubicBezTo>
                    <a:cubicBezTo>
                      <a:pt x="639" y="136"/>
                      <a:pt x="634" y="141"/>
                      <a:pt x="632" y="147"/>
                    </a:cubicBezTo>
                    <a:cubicBezTo>
                      <a:pt x="630" y="151"/>
                      <a:pt x="631" y="157"/>
                      <a:pt x="633" y="161"/>
                    </a:cubicBezTo>
                    <a:cubicBezTo>
                      <a:pt x="633" y="163"/>
                      <a:pt x="634" y="164"/>
                      <a:pt x="635" y="162"/>
                    </a:cubicBezTo>
                    <a:cubicBezTo>
                      <a:pt x="638" y="146"/>
                      <a:pt x="647" y="143"/>
                      <a:pt x="660" y="136"/>
                    </a:cubicBezTo>
                    <a:cubicBezTo>
                      <a:pt x="660" y="136"/>
                      <a:pt x="660" y="136"/>
                      <a:pt x="660" y="136"/>
                    </a:cubicBezTo>
                    <a:cubicBezTo>
                      <a:pt x="660" y="139"/>
                      <a:pt x="662" y="144"/>
                      <a:pt x="662" y="138"/>
                    </a:cubicBezTo>
                    <a:cubicBezTo>
                      <a:pt x="662" y="132"/>
                      <a:pt x="662" y="132"/>
                      <a:pt x="662" y="132"/>
                    </a:cubicBezTo>
                    <a:cubicBezTo>
                      <a:pt x="662" y="131"/>
                      <a:pt x="662" y="126"/>
                      <a:pt x="660" y="127"/>
                    </a:cubicBezTo>
                    <a:cubicBezTo>
                      <a:pt x="655" y="130"/>
                      <a:pt x="649" y="133"/>
                      <a:pt x="644" y="137"/>
                    </a:cubicBezTo>
                    <a:cubicBezTo>
                      <a:pt x="645" y="135"/>
                      <a:pt x="645" y="133"/>
                      <a:pt x="645" y="131"/>
                    </a:cubicBezTo>
                    <a:cubicBezTo>
                      <a:pt x="646" y="123"/>
                      <a:pt x="646" y="116"/>
                      <a:pt x="646" y="108"/>
                    </a:cubicBezTo>
                    <a:cubicBezTo>
                      <a:pt x="646" y="108"/>
                      <a:pt x="645" y="103"/>
                      <a:pt x="644" y="104"/>
                    </a:cubicBezTo>
                    <a:cubicBezTo>
                      <a:pt x="639" y="110"/>
                      <a:pt x="633" y="112"/>
                      <a:pt x="627" y="115"/>
                    </a:cubicBezTo>
                    <a:cubicBezTo>
                      <a:pt x="626" y="108"/>
                      <a:pt x="625" y="102"/>
                      <a:pt x="623" y="95"/>
                    </a:cubicBezTo>
                    <a:cubicBezTo>
                      <a:pt x="623" y="95"/>
                      <a:pt x="622" y="93"/>
                      <a:pt x="622" y="94"/>
                    </a:cubicBezTo>
                    <a:cubicBezTo>
                      <a:pt x="618" y="99"/>
                      <a:pt x="614" y="104"/>
                      <a:pt x="611" y="109"/>
                    </a:cubicBezTo>
                    <a:cubicBezTo>
                      <a:pt x="610" y="110"/>
                      <a:pt x="610" y="108"/>
                      <a:pt x="610" y="105"/>
                    </a:cubicBezTo>
                    <a:cubicBezTo>
                      <a:pt x="613" y="98"/>
                      <a:pt x="619" y="94"/>
                      <a:pt x="622" y="87"/>
                    </a:cubicBezTo>
                    <a:cubicBezTo>
                      <a:pt x="623" y="89"/>
                      <a:pt x="624" y="91"/>
                      <a:pt x="626" y="93"/>
                    </a:cubicBezTo>
                    <a:cubicBezTo>
                      <a:pt x="646" y="108"/>
                      <a:pt x="672" y="107"/>
                      <a:pt x="673" y="140"/>
                    </a:cubicBezTo>
                    <a:cubicBezTo>
                      <a:pt x="670" y="146"/>
                      <a:pt x="668" y="150"/>
                      <a:pt x="668" y="138"/>
                    </a:cubicBezTo>
                    <a:cubicBezTo>
                      <a:pt x="668" y="136"/>
                      <a:pt x="666" y="130"/>
                      <a:pt x="666" y="135"/>
                    </a:cubicBezTo>
                    <a:cubicBezTo>
                      <a:pt x="663" y="156"/>
                      <a:pt x="650" y="174"/>
                      <a:pt x="643" y="194"/>
                    </a:cubicBezTo>
                    <a:cubicBezTo>
                      <a:pt x="643" y="194"/>
                      <a:pt x="643" y="195"/>
                      <a:pt x="643" y="196"/>
                    </a:cubicBezTo>
                    <a:cubicBezTo>
                      <a:pt x="643" y="196"/>
                      <a:pt x="642" y="197"/>
                      <a:pt x="642" y="198"/>
                    </a:cubicBezTo>
                    <a:cubicBezTo>
                      <a:pt x="640" y="202"/>
                      <a:pt x="645" y="207"/>
                      <a:pt x="647" y="202"/>
                    </a:cubicBezTo>
                    <a:cubicBezTo>
                      <a:pt x="651" y="192"/>
                      <a:pt x="664" y="192"/>
                      <a:pt x="670" y="184"/>
                    </a:cubicBezTo>
                    <a:cubicBezTo>
                      <a:pt x="673" y="181"/>
                      <a:pt x="670" y="174"/>
                      <a:pt x="667" y="177"/>
                    </a:cubicBezTo>
                    <a:cubicBezTo>
                      <a:pt x="664" y="182"/>
                      <a:pt x="658" y="183"/>
                      <a:pt x="653" y="186"/>
                    </a:cubicBezTo>
                    <a:cubicBezTo>
                      <a:pt x="652" y="187"/>
                      <a:pt x="651" y="187"/>
                      <a:pt x="649" y="188"/>
                    </a:cubicBezTo>
                    <a:cubicBezTo>
                      <a:pt x="655" y="174"/>
                      <a:pt x="663" y="161"/>
                      <a:pt x="667" y="146"/>
                    </a:cubicBezTo>
                    <a:cubicBezTo>
                      <a:pt x="667" y="149"/>
                      <a:pt x="669" y="152"/>
                      <a:pt x="670" y="155"/>
                    </a:cubicBezTo>
                    <a:cubicBezTo>
                      <a:pt x="671" y="157"/>
                      <a:pt x="672" y="157"/>
                      <a:pt x="672" y="155"/>
                    </a:cubicBezTo>
                    <a:cubicBezTo>
                      <a:pt x="672" y="153"/>
                      <a:pt x="673" y="151"/>
                      <a:pt x="674" y="148"/>
                    </a:cubicBezTo>
                    <a:cubicBezTo>
                      <a:pt x="675" y="149"/>
                      <a:pt x="676" y="149"/>
                      <a:pt x="676" y="146"/>
                    </a:cubicBezTo>
                    <a:cubicBezTo>
                      <a:pt x="676" y="145"/>
                      <a:pt x="676" y="144"/>
                      <a:pt x="676" y="143"/>
                    </a:cubicBezTo>
                    <a:cubicBezTo>
                      <a:pt x="676" y="142"/>
                      <a:pt x="676" y="141"/>
                      <a:pt x="677" y="141"/>
                    </a:cubicBezTo>
                    <a:cubicBezTo>
                      <a:pt x="677" y="139"/>
                      <a:pt x="676" y="134"/>
                      <a:pt x="675" y="134"/>
                    </a:cubicBezTo>
                    <a:cubicBezTo>
                      <a:pt x="674" y="124"/>
                      <a:pt x="670" y="115"/>
                      <a:pt x="663" y="107"/>
                    </a:cubicBezTo>
                    <a:cubicBezTo>
                      <a:pt x="658" y="101"/>
                      <a:pt x="651" y="97"/>
                      <a:pt x="644" y="94"/>
                    </a:cubicBezTo>
                    <a:cubicBezTo>
                      <a:pt x="640" y="92"/>
                      <a:pt x="636" y="91"/>
                      <a:pt x="633" y="89"/>
                    </a:cubicBezTo>
                    <a:cubicBezTo>
                      <a:pt x="629" y="88"/>
                      <a:pt x="627" y="85"/>
                      <a:pt x="626" y="82"/>
                    </a:cubicBezTo>
                    <a:cubicBezTo>
                      <a:pt x="629" y="83"/>
                      <a:pt x="633" y="84"/>
                      <a:pt x="636" y="85"/>
                    </a:cubicBezTo>
                    <a:cubicBezTo>
                      <a:pt x="637" y="85"/>
                      <a:pt x="638" y="84"/>
                      <a:pt x="638" y="83"/>
                    </a:cubicBezTo>
                    <a:cubicBezTo>
                      <a:pt x="639" y="76"/>
                      <a:pt x="639" y="69"/>
                      <a:pt x="636" y="64"/>
                    </a:cubicBezTo>
                    <a:cubicBezTo>
                      <a:pt x="638" y="64"/>
                      <a:pt x="640" y="63"/>
                      <a:pt x="642" y="63"/>
                    </a:cubicBezTo>
                    <a:cubicBezTo>
                      <a:pt x="644" y="63"/>
                      <a:pt x="644" y="61"/>
                      <a:pt x="644" y="60"/>
                    </a:cubicBezTo>
                    <a:cubicBezTo>
                      <a:pt x="644" y="55"/>
                      <a:pt x="644" y="50"/>
                      <a:pt x="643" y="46"/>
                    </a:cubicBezTo>
                    <a:cubicBezTo>
                      <a:pt x="648" y="50"/>
                      <a:pt x="653" y="55"/>
                      <a:pt x="658" y="60"/>
                    </a:cubicBezTo>
                    <a:cubicBezTo>
                      <a:pt x="659" y="62"/>
                      <a:pt x="660" y="59"/>
                      <a:pt x="660" y="58"/>
                    </a:cubicBezTo>
                    <a:cubicBezTo>
                      <a:pt x="660" y="52"/>
                      <a:pt x="660" y="50"/>
                      <a:pt x="660" y="44"/>
                    </a:cubicBezTo>
                    <a:cubicBezTo>
                      <a:pt x="660" y="50"/>
                      <a:pt x="664" y="56"/>
                      <a:pt x="666" y="61"/>
                    </a:cubicBezTo>
                    <a:cubicBezTo>
                      <a:pt x="669" y="70"/>
                      <a:pt x="675" y="77"/>
                      <a:pt x="684" y="80"/>
                    </a:cubicBezTo>
                    <a:cubicBezTo>
                      <a:pt x="685" y="81"/>
                      <a:pt x="686" y="78"/>
                      <a:pt x="686" y="78"/>
                    </a:cubicBezTo>
                    <a:cubicBezTo>
                      <a:pt x="686" y="69"/>
                      <a:pt x="691" y="60"/>
                      <a:pt x="695" y="52"/>
                    </a:cubicBezTo>
                    <a:cubicBezTo>
                      <a:pt x="698" y="45"/>
                      <a:pt x="696" y="41"/>
                      <a:pt x="701" y="56"/>
                    </a:cubicBezTo>
                    <a:cubicBezTo>
                      <a:pt x="701" y="57"/>
                      <a:pt x="702" y="59"/>
                      <a:pt x="703" y="57"/>
                    </a:cubicBezTo>
                    <a:cubicBezTo>
                      <a:pt x="708" y="49"/>
                      <a:pt x="707" y="66"/>
                      <a:pt x="708" y="71"/>
                    </a:cubicBezTo>
                    <a:cubicBezTo>
                      <a:pt x="710" y="76"/>
                      <a:pt x="712" y="80"/>
                      <a:pt x="715" y="84"/>
                    </a:cubicBezTo>
                    <a:cubicBezTo>
                      <a:pt x="716" y="85"/>
                      <a:pt x="717" y="84"/>
                      <a:pt x="717" y="83"/>
                    </a:cubicBezTo>
                    <a:cubicBezTo>
                      <a:pt x="718" y="80"/>
                      <a:pt x="727" y="55"/>
                      <a:pt x="728" y="56"/>
                    </a:cubicBezTo>
                    <a:cubicBezTo>
                      <a:pt x="729" y="56"/>
                      <a:pt x="729" y="56"/>
                      <a:pt x="729" y="55"/>
                    </a:cubicBezTo>
                    <a:cubicBezTo>
                      <a:pt x="734" y="46"/>
                      <a:pt x="738" y="53"/>
                      <a:pt x="742" y="59"/>
                    </a:cubicBezTo>
                    <a:cubicBezTo>
                      <a:pt x="742" y="60"/>
                      <a:pt x="743" y="60"/>
                      <a:pt x="743" y="59"/>
                    </a:cubicBezTo>
                    <a:cubicBezTo>
                      <a:pt x="745" y="58"/>
                      <a:pt x="746" y="56"/>
                      <a:pt x="747" y="54"/>
                    </a:cubicBezTo>
                    <a:cubicBezTo>
                      <a:pt x="748" y="57"/>
                      <a:pt x="748" y="60"/>
                      <a:pt x="748" y="63"/>
                    </a:cubicBezTo>
                    <a:cubicBezTo>
                      <a:pt x="748" y="64"/>
                      <a:pt x="749" y="68"/>
                      <a:pt x="750" y="67"/>
                    </a:cubicBezTo>
                    <a:cubicBezTo>
                      <a:pt x="753" y="65"/>
                      <a:pt x="756" y="63"/>
                      <a:pt x="759" y="61"/>
                    </a:cubicBezTo>
                    <a:cubicBezTo>
                      <a:pt x="754" y="71"/>
                      <a:pt x="754" y="81"/>
                      <a:pt x="762" y="91"/>
                    </a:cubicBezTo>
                    <a:cubicBezTo>
                      <a:pt x="762" y="92"/>
                      <a:pt x="762" y="92"/>
                      <a:pt x="763" y="92"/>
                    </a:cubicBezTo>
                    <a:cubicBezTo>
                      <a:pt x="761" y="103"/>
                      <a:pt x="762" y="115"/>
                      <a:pt x="766" y="127"/>
                    </a:cubicBezTo>
                    <a:cubicBezTo>
                      <a:pt x="768" y="132"/>
                      <a:pt x="770" y="126"/>
                      <a:pt x="769" y="123"/>
                    </a:cubicBezTo>
                    <a:cubicBezTo>
                      <a:pt x="762" y="99"/>
                      <a:pt x="765" y="78"/>
                      <a:pt x="790" y="69"/>
                    </a:cubicBezTo>
                    <a:cubicBezTo>
                      <a:pt x="790" y="74"/>
                      <a:pt x="790" y="79"/>
                      <a:pt x="790" y="84"/>
                    </a:cubicBezTo>
                    <a:cubicBezTo>
                      <a:pt x="790" y="85"/>
                      <a:pt x="790" y="90"/>
                      <a:pt x="792" y="89"/>
                    </a:cubicBezTo>
                    <a:cubicBezTo>
                      <a:pt x="799" y="85"/>
                      <a:pt x="806" y="83"/>
                      <a:pt x="812" y="78"/>
                    </a:cubicBezTo>
                    <a:cubicBezTo>
                      <a:pt x="811" y="90"/>
                      <a:pt x="813" y="100"/>
                      <a:pt x="822" y="110"/>
                    </a:cubicBezTo>
                    <a:cubicBezTo>
                      <a:pt x="823" y="111"/>
                      <a:pt x="824" y="110"/>
                      <a:pt x="824" y="109"/>
                    </a:cubicBezTo>
                    <a:cubicBezTo>
                      <a:pt x="831" y="83"/>
                      <a:pt x="851" y="93"/>
                      <a:pt x="855" y="113"/>
                    </a:cubicBezTo>
                    <a:cubicBezTo>
                      <a:pt x="855" y="114"/>
                      <a:pt x="856" y="117"/>
                      <a:pt x="858" y="116"/>
                    </a:cubicBezTo>
                    <a:cubicBezTo>
                      <a:pt x="864" y="109"/>
                      <a:pt x="870" y="103"/>
                      <a:pt x="879" y="108"/>
                    </a:cubicBezTo>
                    <a:cubicBezTo>
                      <a:pt x="880" y="108"/>
                      <a:pt x="880" y="108"/>
                      <a:pt x="880" y="108"/>
                    </a:cubicBezTo>
                    <a:cubicBezTo>
                      <a:pt x="881" y="107"/>
                      <a:pt x="881" y="107"/>
                      <a:pt x="882" y="106"/>
                    </a:cubicBezTo>
                    <a:cubicBezTo>
                      <a:pt x="882" y="107"/>
                      <a:pt x="882" y="108"/>
                      <a:pt x="882" y="108"/>
                    </a:cubicBezTo>
                    <a:cubicBezTo>
                      <a:pt x="883" y="109"/>
                      <a:pt x="884" y="110"/>
                      <a:pt x="884" y="109"/>
                    </a:cubicBezTo>
                    <a:cubicBezTo>
                      <a:pt x="888" y="105"/>
                      <a:pt x="890" y="106"/>
                      <a:pt x="892" y="110"/>
                    </a:cubicBezTo>
                    <a:cubicBezTo>
                      <a:pt x="892" y="111"/>
                      <a:pt x="892" y="112"/>
                      <a:pt x="893" y="113"/>
                    </a:cubicBezTo>
                    <a:cubicBezTo>
                      <a:pt x="893" y="114"/>
                      <a:pt x="894" y="115"/>
                      <a:pt x="894" y="117"/>
                    </a:cubicBezTo>
                    <a:cubicBezTo>
                      <a:pt x="894" y="117"/>
                      <a:pt x="895" y="118"/>
                      <a:pt x="896" y="119"/>
                    </a:cubicBezTo>
                    <a:cubicBezTo>
                      <a:pt x="910" y="120"/>
                      <a:pt x="911" y="133"/>
                      <a:pt x="911" y="145"/>
                    </a:cubicBezTo>
                    <a:cubicBezTo>
                      <a:pt x="906" y="144"/>
                      <a:pt x="903" y="144"/>
                      <a:pt x="898" y="145"/>
                    </a:cubicBezTo>
                    <a:cubicBezTo>
                      <a:pt x="896" y="145"/>
                      <a:pt x="896" y="147"/>
                      <a:pt x="896" y="149"/>
                    </a:cubicBezTo>
                    <a:cubicBezTo>
                      <a:pt x="896" y="164"/>
                      <a:pt x="895" y="156"/>
                      <a:pt x="888" y="161"/>
                    </a:cubicBezTo>
                    <a:cubicBezTo>
                      <a:pt x="883" y="164"/>
                      <a:pt x="885" y="173"/>
                      <a:pt x="878" y="173"/>
                    </a:cubicBezTo>
                    <a:cubicBezTo>
                      <a:pt x="878" y="173"/>
                      <a:pt x="878" y="173"/>
                      <a:pt x="878" y="172"/>
                    </a:cubicBezTo>
                    <a:cubicBezTo>
                      <a:pt x="874" y="166"/>
                      <a:pt x="873" y="160"/>
                      <a:pt x="874" y="152"/>
                    </a:cubicBezTo>
                    <a:cubicBezTo>
                      <a:pt x="874" y="151"/>
                      <a:pt x="873" y="145"/>
                      <a:pt x="871" y="148"/>
                    </a:cubicBezTo>
                    <a:cubicBezTo>
                      <a:pt x="865" y="155"/>
                      <a:pt x="864" y="150"/>
                      <a:pt x="860" y="145"/>
                    </a:cubicBezTo>
                    <a:cubicBezTo>
                      <a:pt x="856" y="140"/>
                      <a:pt x="844" y="143"/>
                      <a:pt x="838" y="141"/>
                    </a:cubicBezTo>
                    <a:cubicBezTo>
                      <a:pt x="838" y="141"/>
                      <a:pt x="838" y="141"/>
                      <a:pt x="838" y="141"/>
                    </a:cubicBezTo>
                    <a:cubicBezTo>
                      <a:pt x="836" y="143"/>
                      <a:pt x="834" y="145"/>
                      <a:pt x="832" y="147"/>
                    </a:cubicBezTo>
                    <a:cubicBezTo>
                      <a:pt x="832" y="146"/>
                      <a:pt x="832" y="146"/>
                      <a:pt x="832" y="146"/>
                    </a:cubicBezTo>
                    <a:cubicBezTo>
                      <a:pt x="832" y="145"/>
                      <a:pt x="831" y="141"/>
                      <a:pt x="829" y="142"/>
                    </a:cubicBezTo>
                    <a:cubicBezTo>
                      <a:pt x="824" y="145"/>
                      <a:pt x="820" y="148"/>
                      <a:pt x="817" y="152"/>
                    </a:cubicBezTo>
                    <a:cubicBezTo>
                      <a:pt x="817" y="148"/>
                      <a:pt x="817" y="143"/>
                      <a:pt x="816" y="139"/>
                    </a:cubicBezTo>
                    <a:cubicBezTo>
                      <a:pt x="814" y="129"/>
                      <a:pt x="808" y="120"/>
                      <a:pt x="805" y="110"/>
                    </a:cubicBezTo>
                    <a:cubicBezTo>
                      <a:pt x="804" y="109"/>
                      <a:pt x="803" y="108"/>
                      <a:pt x="802" y="109"/>
                    </a:cubicBezTo>
                    <a:cubicBezTo>
                      <a:pt x="797" y="111"/>
                      <a:pt x="788" y="120"/>
                      <a:pt x="786" y="114"/>
                    </a:cubicBezTo>
                    <a:cubicBezTo>
                      <a:pt x="785" y="113"/>
                      <a:pt x="784" y="113"/>
                      <a:pt x="783" y="114"/>
                    </a:cubicBezTo>
                    <a:cubicBezTo>
                      <a:pt x="776" y="120"/>
                      <a:pt x="770" y="126"/>
                      <a:pt x="766" y="134"/>
                    </a:cubicBezTo>
                    <a:cubicBezTo>
                      <a:pt x="765" y="137"/>
                      <a:pt x="761" y="127"/>
                      <a:pt x="761" y="128"/>
                    </a:cubicBezTo>
                    <a:cubicBezTo>
                      <a:pt x="755" y="117"/>
                      <a:pt x="753" y="104"/>
                      <a:pt x="752" y="91"/>
                    </a:cubicBezTo>
                    <a:cubicBezTo>
                      <a:pt x="752" y="89"/>
                      <a:pt x="750" y="85"/>
                      <a:pt x="748" y="88"/>
                    </a:cubicBezTo>
                    <a:cubicBezTo>
                      <a:pt x="740" y="104"/>
                      <a:pt x="745" y="120"/>
                      <a:pt x="736" y="136"/>
                    </a:cubicBezTo>
                    <a:cubicBezTo>
                      <a:pt x="730" y="148"/>
                      <a:pt x="728" y="134"/>
                      <a:pt x="725" y="127"/>
                    </a:cubicBezTo>
                    <a:cubicBezTo>
                      <a:pt x="720" y="116"/>
                      <a:pt x="715" y="105"/>
                      <a:pt x="711" y="94"/>
                    </a:cubicBezTo>
                    <a:cubicBezTo>
                      <a:pt x="710" y="92"/>
                      <a:pt x="708" y="91"/>
                      <a:pt x="707" y="93"/>
                    </a:cubicBezTo>
                    <a:cubicBezTo>
                      <a:pt x="704" y="98"/>
                      <a:pt x="703" y="101"/>
                      <a:pt x="702" y="105"/>
                    </a:cubicBezTo>
                    <a:cubicBezTo>
                      <a:pt x="700" y="102"/>
                      <a:pt x="698" y="99"/>
                      <a:pt x="696" y="96"/>
                    </a:cubicBezTo>
                    <a:cubicBezTo>
                      <a:pt x="694" y="93"/>
                      <a:pt x="692" y="96"/>
                      <a:pt x="692" y="98"/>
                    </a:cubicBezTo>
                    <a:cubicBezTo>
                      <a:pt x="691" y="109"/>
                      <a:pt x="684" y="120"/>
                      <a:pt x="676" y="128"/>
                    </a:cubicBezTo>
                    <a:cubicBezTo>
                      <a:pt x="674" y="130"/>
                      <a:pt x="676" y="137"/>
                      <a:pt x="679" y="135"/>
                    </a:cubicBezTo>
                    <a:cubicBezTo>
                      <a:pt x="687" y="127"/>
                      <a:pt x="693" y="116"/>
                      <a:pt x="695" y="105"/>
                    </a:cubicBezTo>
                    <a:cubicBezTo>
                      <a:pt x="697" y="109"/>
                      <a:pt x="699" y="112"/>
                      <a:pt x="702" y="115"/>
                    </a:cubicBezTo>
                    <a:cubicBezTo>
                      <a:pt x="703" y="117"/>
                      <a:pt x="705" y="115"/>
                      <a:pt x="705" y="113"/>
                    </a:cubicBezTo>
                    <a:cubicBezTo>
                      <a:pt x="708" y="93"/>
                      <a:pt x="713" y="111"/>
                      <a:pt x="716" y="118"/>
                    </a:cubicBezTo>
                    <a:cubicBezTo>
                      <a:pt x="720" y="129"/>
                      <a:pt x="725" y="140"/>
                      <a:pt x="730" y="151"/>
                    </a:cubicBezTo>
                    <a:cubicBezTo>
                      <a:pt x="731" y="153"/>
                      <a:pt x="733" y="154"/>
                      <a:pt x="734" y="152"/>
                    </a:cubicBezTo>
                    <a:cubicBezTo>
                      <a:pt x="738" y="145"/>
                      <a:pt x="743" y="138"/>
                      <a:pt x="745" y="130"/>
                    </a:cubicBezTo>
                    <a:cubicBezTo>
                      <a:pt x="748" y="121"/>
                      <a:pt x="747" y="111"/>
                      <a:pt x="749" y="101"/>
                    </a:cubicBezTo>
                    <a:cubicBezTo>
                      <a:pt x="751" y="117"/>
                      <a:pt x="756" y="131"/>
                      <a:pt x="766" y="145"/>
                    </a:cubicBezTo>
                    <a:cubicBezTo>
                      <a:pt x="767" y="147"/>
                      <a:pt x="769" y="146"/>
                      <a:pt x="769" y="144"/>
                    </a:cubicBezTo>
                    <a:cubicBezTo>
                      <a:pt x="769" y="141"/>
                      <a:pt x="781" y="116"/>
                      <a:pt x="786" y="127"/>
                    </a:cubicBezTo>
                    <a:cubicBezTo>
                      <a:pt x="787" y="128"/>
                      <a:pt x="788" y="128"/>
                      <a:pt x="789" y="127"/>
                    </a:cubicBezTo>
                    <a:cubicBezTo>
                      <a:pt x="808" y="102"/>
                      <a:pt x="813" y="147"/>
                      <a:pt x="812" y="162"/>
                    </a:cubicBezTo>
                    <a:cubicBezTo>
                      <a:pt x="812" y="163"/>
                      <a:pt x="814" y="169"/>
                      <a:pt x="816" y="165"/>
                    </a:cubicBezTo>
                    <a:cubicBezTo>
                      <a:pt x="819" y="159"/>
                      <a:pt x="823" y="155"/>
                      <a:pt x="828" y="151"/>
                    </a:cubicBezTo>
                    <a:cubicBezTo>
                      <a:pt x="828" y="152"/>
                      <a:pt x="828" y="152"/>
                      <a:pt x="827" y="153"/>
                    </a:cubicBezTo>
                    <a:cubicBezTo>
                      <a:pt x="826" y="154"/>
                      <a:pt x="827" y="160"/>
                      <a:pt x="828" y="160"/>
                    </a:cubicBezTo>
                    <a:cubicBezTo>
                      <a:pt x="828" y="167"/>
                      <a:pt x="828" y="174"/>
                      <a:pt x="827" y="181"/>
                    </a:cubicBezTo>
                    <a:cubicBezTo>
                      <a:pt x="827" y="182"/>
                      <a:pt x="827" y="185"/>
                      <a:pt x="829" y="186"/>
                    </a:cubicBezTo>
                    <a:cubicBezTo>
                      <a:pt x="832" y="187"/>
                      <a:pt x="830" y="192"/>
                      <a:pt x="831" y="195"/>
                    </a:cubicBezTo>
                    <a:cubicBezTo>
                      <a:pt x="831" y="196"/>
                      <a:pt x="832" y="201"/>
                      <a:pt x="834" y="199"/>
                    </a:cubicBezTo>
                    <a:cubicBezTo>
                      <a:pt x="837" y="196"/>
                      <a:pt x="840" y="194"/>
                      <a:pt x="844" y="193"/>
                    </a:cubicBezTo>
                    <a:cubicBezTo>
                      <a:pt x="846" y="200"/>
                      <a:pt x="846" y="206"/>
                      <a:pt x="844" y="213"/>
                    </a:cubicBezTo>
                    <a:cubicBezTo>
                      <a:pt x="842" y="219"/>
                      <a:pt x="840" y="225"/>
                      <a:pt x="839" y="231"/>
                    </a:cubicBezTo>
                    <a:cubicBezTo>
                      <a:pt x="837" y="247"/>
                      <a:pt x="832" y="262"/>
                      <a:pt x="829" y="277"/>
                    </a:cubicBezTo>
                    <a:cubicBezTo>
                      <a:pt x="827" y="280"/>
                      <a:pt x="825" y="284"/>
                      <a:pt x="824" y="288"/>
                    </a:cubicBezTo>
                    <a:cubicBezTo>
                      <a:pt x="823" y="290"/>
                      <a:pt x="824" y="292"/>
                      <a:pt x="826" y="293"/>
                    </a:cubicBezTo>
                    <a:cubicBezTo>
                      <a:pt x="824" y="306"/>
                      <a:pt x="823" y="319"/>
                      <a:pt x="824" y="331"/>
                    </a:cubicBezTo>
                    <a:cubicBezTo>
                      <a:pt x="825" y="346"/>
                      <a:pt x="841" y="356"/>
                      <a:pt x="835" y="372"/>
                    </a:cubicBezTo>
                    <a:cubicBezTo>
                      <a:pt x="835" y="372"/>
                      <a:pt x="835" y="372"/>
                      <a:pt x="835" y="372"/>
                    </a:cubicBezTo>
                    <a:cubicBezTo>
                      <a:pt x="814" y="385"/>
                      <a:pt x="793" y="398"/>
                      <a:pt x="771" y="408"/>
                    </a:cubicBezTo>
                    <a:cubicBezTo>
                      <a:pt x="767" y="411"/>
                      <a:pt x="774" y="411"/>
                      <a:pt x="776" y="410"/>
                    </a:cubicBezTo>
                    <a:cubicBezTo>
                      <a:pt x="797" y="400"/>
                      <a:pt x="816" y="389"/>
                      <a:pt x="836" y="377"/>
                    </a:cubicBezTo>
                    <a:cubicBezTo>
                      <a:pt x="837" y="378"/>
                      <a:pt x="838" y="380"/>
                      <a:pt x="839" y="377"/>
                    </a:cubicBezTo>
                    <a:cubicBezTo>
                      <a:pt x="839" y="376"/>
                      <a:pt x="839" y="375"/>
                      <a:pt x="840" y="374"/>
                    </a:cubicBezTo>
                    <a:cubicBezTo>
                      <a:pt x="888" y="343"/>
                      <a:pt x="934" y="308"/>
                      <a:pt x="982" y="277"/>
                    </a:cubicBezTo>
                    <a:cubicBezTo>
                      <a:pt x="978" y="293"/>
                      <a:pt x="966" y="306"/>
                      <a:pt x="956" y="319"/>
                    </a:cubicBezTo>
                    <a:cubicBezTo>
                      <a:pt x="954" y="322"/>
                      <a:pt x="961" y="320"/>
                      <a:pt x="962" y="320"/>
                    </a:cubicBezTo>
                    <a:cubicBezTo>
                      <a:pt x="969" y="316"/>
                      <a:pt x="977" y="315"/>
                      <a:pt x="985" y="313"/>
                    </a:cubicBezTo>
                    <a:cubicBezTo>
                      <a:pt x="977" y="323"/>
                      <a:pt x="973" y="335"/>
                      <a:pt x="964" y="345"/>
                    </a:cubicBezTo>
                    <a:cubicBezTo>
                      <a:pt x="963" y="346"/>
                      <a:pt x="964" y="347"/>
                      <a:pt x="965" y="347"/>
                    </a:cubicBezTo>
                    <a:cubicBezTo>
                      <a:pt x="969" y="347"/>
                      <a:pt x="982" y="346"/>
                      <a:pt x="978" y="354"/>
                    </a:cubicBezTo>
                    <a:cubicBezTo>
                      <a:pt x="973" y="362"/>
                      <a:pt x="970" y="370"/>
                      <a:pt x="966" y="378"/>
                    </a:cubicBezTo>
                    <a:cubicBezTo>
                      <a:pt x="965" y="380"/>
                      <a:pt x="971" y="379"/>
                      <a:pt x="971" y="378"/>
                    </a:cubicBezTo>
                    <a:cubicBezTo>
                      <a:pt x="979" y="375"/>
                      <a:pt x="983" y="374"/>
                      <a:pt x="975" y="386"/>
                    </a:cubicBezTo>
                    <a:cubicBezTo>
                      <a:pt x="968" y="396"/>
                      <a:pt x="955" y="401"/>
                      <a:pt x="943" y="404"/>
                    </a:cubicBezTo>
                    <a:cubicBezTo>
                      <a:pt x="943" y="404"/>
                      <a:pt x="939" y="405"/>
                      <a:pt x="940" y="406"/>
                    </a:cubicBezTo>
                    <a:cubicBezTo>
                      <a:pt x="944" y="415"/>
                      <a:pt x="947" y="425"/>
                      <a:pt x="952" y="434"/>
                    </a:cubicBezTo>
                    <a:cubicBezTo>
                      <a:pt x="959" y="443"/>
                      <a:pt x="952" y="442"/>
                      <a:pt x="948" y="445"/>
                    </a:cubicBezTo>
                    <a:cubicBezTo>
                      <a:pt x="947" y="446"/>
                      <a:pt x="948" y="447"/>
                      <a:pt x="948" y="447"/>
                    </a:cubicBezTo>
                    <a:cubicBezTo>
                      <a:pt x="962" y="450"/>
                      <a:pt x="966" y="457"/>
                      <a:pt x="974" y="466"/>
                    </a:cubicBezTo>
                    <a:cubicBezTo>
                      <a:pt x="955" y="466"/>
                      <a:pt x="937" y="460"/>
                      <a:pt x="919" y="456"/>
                    </a:cubicBezTo>
                    <a:cubicBezTo>
                      <a:pt x="918" y="455"/>
                      <a:pt x="910" y="457"/>
                      <a:pt x="912" y="459"/>
                    </a:cubicBezTo>
                    <a:cubicBezTo>
                      <a:pt x="921" y="467"/>
                      <a:pt x="931" y="473"/>
                      <a:pt x="942" y="480"/>
                    </a:cubicBezTo>
                    <a:cubicBezTo>
                      <a:pt x="943" y="480"/>
                      <a:pt x="944" y="481"/>
                      <a:pt x="945" y="481"/>
                    </a:cubicBezTo>
                    <a:cubicBezTo>
                      <a:pt x="942" y="482"/>
                      <a:pt x="940" y="485"/>
                      <a:pt x="943" y="486"/>
                    </a:cubicBezTo>
                    <a:cubicBezTo>
                      <a:pt x="948" y="487"/>
                      <a:pt x="952" y="488"/>
                      <a:pt x="957" y="488"/>
                    </a:cubicBezTo>
                    <a:cubicBezTo>
                      <a:pt x="957" y="489"/>
                      <a:pt x="958" y="489"/>
                      <a:pt x="959" y="489"/>
                    </a:cubicBezTo>
                    <a:cubicBezTo>
                      <a:pt x="960" y="490"/>
                      <a:pt x="961" y="491"/>
                      <a:pt x="961" y="492"/>
                    </a:cubicBezTo>
                    <a:cubicBezTo>
                      <a:pt x="960" y="492"/>
                      <a:pt x="959" y="492"/>
                      <a:pt x="959" y="491"/>
                    </a:cubicBezTo>
                    <a:cubicBezTo>
                      <a:pt x="956" y="490"/>
                      <a:pt x="949" y="494"/>
                      <a:pt x="953" y="495"/>
                    </a:cubicBezTo>
                    <a:cubicBezTo>
                      <a:pt x="953" y="495"/>
                      <a:pt x="953" y="495"/>
                      <a:pt x="953" y="496"/>
                    </a:cubicBezTo>
                    <a:cubicBezTo>
                      <a:pt x="949" y="497"/>
                      <a:pt x="945" y="497"/>
                      <a:pt x="943" y="498"/>
                    </a:cubicBezTo>
                    <a:cubicBezTo>
                      <a:pt x="937" y="499"/>
                      <a:pt x="938" y="507"/>
                      <a:pt x="940" y="512"/>
                    </a:cubicBezTo>
                    <a:cubicBezTo>
                      <a:pt x="933" y="513"/>
                      <a:pt x="926" y="513"/>
                      <a:pt x="919" y="513"/>
                    </a:cubicBezTo>
                    <a:cubicBezTo>
                      <a:pt x="918" y="513"/>
                      <a:pt x="914" y="514"/>
                      <a:pt x="914" y="516"/>
                    </a:cubicBezTo>
                    <a:cubicBezTo>
                      <a:pt x="913" y="518"/>
                      <a:pt x="914" y="519"/>
                      <a:pt x="914" y="521"/>
                    </a:cubicBezTo>
                    <a:cubicBezTo>
                      <a:pt x="902" y="520"/>
                      <a:pt x="890" y="521"/>
                      <a:pt x="878" y="519"/>
                    </a:cubicBezTo>
                    <a:cubicBezTo>
                      <a:pt x="877" y="519"/>
                      <a:pt x="874" y="520"/>
                      <a:pt x="873" y="521"/>
                    </a:cubicBezTo>
                    <a:cubicBezTo>
                      <a:pt x="871" y="521"/>
                      <a:pt x="869" y="521"/>
                      <a:pt x="866" y="521"/>
                    </a:cubicBezTo>
                    <a:cubicBezTo>
                      <a:pt x="862" y="521"/>
                      <a:pt x="860" y="518"/>
                      <a:pt x="859" y="514"/>
                    </a:cubicBezTo>
                    <a:cubicBezTo>
                      <a:pt x="870" y="504"/>
                      <a:pt x="878" y="492"/>
                      <a:pt x="887" y="481"/>
                    </a:cubicBezTo>
                    <a:cubicBezTo>
                      <a:pt x="888" y="479"/>
                      <a:pt x="888" y="477"/>
                      <a:pt x="886" y="476"/>
                    </a:cubicBezTo>
                    <a:cubicBezTo>
                      <a:pt x="881" y="475"/>
                      <a:pt x="877" y="475"/>
                      <a:pt x="873" y="474"/>
                    </a:cubicBezTo>
                    <a:cubicBezTo>
                      <a:pt x="876" y="466"/>
                      <a:pt x="878" y="456"/>
                      <a:pt x="881" y="448"/>
                    </a:cubicBezTo>
                    <a:cubicBezTo>
                      <a:pt x="882" y="446"/>
                      <a:pt x="881" y="445"/>
                      <a:pt x="880" y="444"/>
                    </a:cubicBezTo>
                    <a:cubicBezTo>
                      <a:pt x="872" y="442"/>
                      <a:pt x="864" y="441"/>
                      <a:pt x="859" y="433"/>
                    </a:cubicBezTo>
                    <a:cubicBezTo>
                      <a:pt x="858" y="432"/>
                      <a:pt x="855" y="432"/>
                      <a:pt x="854" y="433"/>
                    </a:cubicBezTo>
                    <a:cubicBezTo>
                      <a:pt x="839" y="440"/>
                      <a:pt x="823" y="443"/>
                      <a:pt x="807" y="447"/>
                    </a:cubicBezTo>
                    <a:cubicBezTo>
                      <a:pt x="806" y="444"/>
                      <a:pt x="806" y="440"/>
                      <a:pt x="805" y="436"/>
                    </a:cubicBezTo>
                    <a:cubicBezTo>
                      <a:pt x="805" y="433"/>
                      <a:pt x="800" y="434"/>
                      <a:pt x="799" y="435"/>
                    </a:cubicBezTo>
                    <a:cubicBezTo>
                      <a:pt x="797" y="437"/>
                      <a:pt x="794" y="440"/>
                      <a:pt x="792" y="442"/>
                    </a:cubicBezTo>
                    <a:cubicBezTo>
                      <a:pt x="794" y="433"/>
                      <a:pt x="796" y="425"/>
                      <a:pt x="797" y="417"/>
                    </a:cubicBezTo>
                    <a:cubicBezTo>
                      <a:pt x="798" y="413"/>
                      <a:pt x="792" y="415"/>
                      <a:pt x="790" y="416"/>
                    </a:cubicBezTo>
                    <a:cubicBezTo>
                      <a:pt x="780" y="430"/>
                      <a:pt x="766" y="426"/>
                      <a:pt x="759" y="412"/>
                    </a:cubicBezTo>
                    <a:cubicBezTo>
                      <a:pt x="759" y="411"/>
                      <a:pt x="758" y="411"/>
                      <a:pt x="757" y="411"/>
                    </a:cubicBezTo>
                    <a:cubicBezTo>
                      <a:pt x="749" y="410"/>
                      <a:pt x="749" y="412"/>
                      <a:pt x="746" y="410"/>
                    </a:cubicBezTo>
                    <a:cubicBezTo>
                      <a:pt x="746" y="409"/>
                      <a:pt x="746" y="409"/>
                      <a:pt x="746" y="409"/>
                    </a:cubicBezTo>
                    <a:cubicBezTo>
                      <a:pt x="746" y="397"/>
                      <a:pt x="757" y="388"/>
                      <a:pt x="749" y="376"/>
                    </a:cubicBezTo>
                    <a:cubicBezTo>
                      <a:pt x="749" y="376"/>
                      <a:pt x="748" y="375"/>
                      <a:pt x="747" y="375"/>
                    </a:cubicBezTo>
                    <a:cubicBezTo>
                      <a:pt x="744" y="378"/>
                      <a:pt x="741" y="379"/>
                      <a:pt x="737" y="381"/>
                    </a:cubicBezTo>
                    <a:cubicBezTo>
                      <a:pt x="740" y="377"/>
                      <a:pt x="743" y="375"/>
                      <a:pt x="745" y="372"/>
                    </a:cubicBezTo>
                    <a:cubicBezTo>
                      <a:pt x="748" y="368"/>
                      <a:pt x="750" y="363"/>
                      <a:pt x="751" y="358"/>
                    </a:cubicBezTo>
                    <a:cubicBezTo>
                      <a:pt x="751" y="357"/>
                      <a:pt x="749" y="351"/>
                      <a:pt x="747" y="354"/>
                    </a:cubicBezTo>
                    <a:cubicBezTo>
                      <a:pt x="737" y="364"/>
                      <a:pt x="722" y="361"/>
                      <a:pt x="712" y="370"/>
                    </a:cubicBezTo>
                    <a:cubicBezTo>
                      <a:pt x="714" y="361"/>
                      <a:pt x="715" y="350"/>
                      <a:pt x="706" y="353"/>
                    </a:cubicBezTo>
                    <a:cubicBezTo>
                      <a:pt x="707" y="349"/>
                      <a:pt x="709" y="345"/>
                      <a:pt x="712" y="342"/>
                    </a:cubicBezTo>
                    <a:cubicBezTo>
                      <a:pt x="713" y="340"/>
                      <a:pt x="711" y="333"/>
                      <a:pt x="708" y="336"/>
                    </a:cubicBezTo>
                    <a:cubicBezTo>
                      <a:pt x="696" y="350"/>
                      <a:pt x="679" y="350"/>
                      <a:pt x="669" y="366"/>
                    </a:cubicBezTo>
                    <a:cubicBezTo>
                      <a:pt x="668" y="361"/>
                      <a:pt x="667" y="355"/>
                      <a:pt x="665" y="350"/>
                    </a:cubicBezTo>
                    <a:cubicBezTo>
                      <a:pt x="666" y="350"/>
                      <a:pt x="667" y="348"/>
                      <a:pt x="667" y="346"/>
                    </a:cubicBezTo>
                    <a:cubicBezTo>
                      <a:pt x="667" y="330"/>
                      <a:pt x="667" y="315"/>
                      <a:pt x="665" y="299"/>
                    </a:cubicBezTo>
                    <a:cubicBezTo>
                      <a:pt x="661" y="274"/>
                      <a:pt x="660" y="258"/>
                      <a:pt x="677" y="239"/>
                    </a:cubicBezTo>
                    <a:cubicBezTo>
                      <a:pt x="683" y="233"/>
                      <a:pt x="683" y="225"/>
                      <a:pt x="682" y="217"/>
                    </a:cubicBezTo>
                    <a:cubicBezTo>
                      <a:pt x="681" y="211"/>
                      <a:pt x="675" y="206"/>
                      <a:pt x="672" y="201"/>
                    </a:cubicBezTo>
                    <a:cubicBezTo>
                      <a:pt x="673" y="201"/>
                      <a:pt x="674" y="200"/>
                      <a:pt x="674" y="198"/>
                    </a:cubicBezTo>
                    <a:cubicBezTo>
                      <a:pt x="681" y="181"/>
                      <a:pt x="686" y="198"/>
                      <a:pt x="692" y="207"/>
                    </a:cubicBezTo>
                    <a:cubicBezTo>
                      <a:pt x="694" y="209"/>
                      <a:pt x="697" y="207"/>
                      <a:pt x="697" y="205"/>
                    </a:cubicBezTo>
                    <a:cubicBezTo>
                      <a:pt x="699" y="198"/>
                      <a:pt x="703" y="192"/>
                      <a:pt x="707" y="186"/>
                    </a:cubicBezTo>
                    <a:cubicBezTo>
                      <a:pt x="709" y="189"/>
                      <a:pt x="711" y="191"/>
                      <a:pt x="712" y="194"/>
                    </a:cubicBezTo>
                    <a:cubicBezTo>
                      <a:pt x="714" y="196"/>
                      <a:pt x="717" y="194"/>
                      <a:pt x="717" y="191"/>
                    </a:cubicBezTo>
                    <a:cubicBezTo>
                      <a:pt x="717" y="191"/>
                      <a:pt x="718" y="190"/>
                      <a:pt x="718" y="189"/>
                    </a:cubicBezTo>
                    <a:cubicBezTo>
                      <a:pt x="725" y="201"/>
                      <a:pt x="732" y="211"/>
                      <a:pt x="732" y="227"/>
                    </a:cubicBezTo>
                    <a:cubicBezTo>
                      <a:pt x="732" y="232"/>
                      <a:pt x="738" y="231"/>
                      <a:pt x="738" y="226"/>
                    </a:cubicBezTo>
                    <a:cubicBezTo>
                      <a:pt x="738" y="222"/>
                      <a:pt x="738" y="193"/>
                      <a:pt x="746" y="202"/>
                    </a:cubicBezTo>
                    <a:cubicBezTo>
                      <a:pt x="747" y="203"/>
                      <a:pt x="749" y="204"/>
                      <a:pt x="750" y="202"/>
                    </a:cubicBezTo>
                    <a:cubicBezTo>
                      <a:pt x="751" y="199"/>
                      <a:pt x="752" y="197"/>
                      <a:pt x="754" y="195"/>
                    </a:cubicBezTo>
                    <a:cubicBezTo>
                      <a:pt x="757" y="204"/>
                      <a:pt x="765" y="212"/>
                      <a:pt x="765" y="223"/>
                    </a:cubicBezTo>
                    <a:cubicBezTo>
                      <a:pt x="765" y="227"/>
                      <a:pt x="769" y="228"/>
                      <a:pt x="770" y="223"/>
                    </a:cubicBezTo>
                    <a:cubicBezTo>
                      <a:pt x="772" y="214"/>
                      <a:pt x="780" y="207"/>
                      <a:pt x="786" y="199"/>
                    </a:cubicBezTo>
                    <a:cubicBezTo>
                      <a:pt x="786" y="200"/>
                      <a:pt x="786" y="200"/>
                      <a:pt x="786" y="200"/>
                    </a:cubicBezTo>
                    <a:cubicBezTo>
                      <a:pt x="787" y="202"/>
                      <a:pt x="790" y="202"/>
                      <a:pt x="791" y="200"/>
                    </a:cubicBezTo>
                    <a:cubicBezTo>
                      <a:pt x="791" y="200"/>
                      <a:pt x="791" y="199"/>
                      <a:pt x="791" y="199"/>
                    </a:cubicBezTo>
                    <a:cubicBezTo>
                      <a:pt x="793" y="210"/>
                      <a:pt x="794" y="221"/>
                      <a:pt x="794" y="233"/>
                    </a:cubicBezTo>
                    <a:cubicBezTo>
                      <a:pt x="794" y="235"/>
                      <a:pt x="797" y="239"/>
                      <a:pt x="799" y="235"/>
                    </a:cubicBezTo>
                    <a:cubicBezTo>
                      <a:pt x="804" y="226"/>
                      <a:pt x="812" y="219"/>
                      <a:pt x="818" y="211"/>
                    </a:cubicBezTo>
                    <a:cubicBezTo>
                      <a:pt x="823" y="220"/>
                      <a:pt x="828" y="226"/>
                      <a:pt x="826" y="238"/>
                    </a:cubicBezTo>
                    <a:cubicBezTo>
                      <a:pt x="826" y="243"/>
                      <a:pt x="831" y="245"/>
                      <a:pt x="832" y="240"/>
                    </a:cubicBezTo>
                    <a:cubicBezTo>
                      <a:pt x="834" y="224"/>
                      <a:pt x="827" y="217"/>
                      <a:pt x="821" y="202"/>
                    </a:cubicBezTo>
                    <a:cubicBezTo>
                      <a:pt x="820" y="200"/>
                      <a:pt x="818" y="200"/>
                      <a:pt x="817" y="202"/>
                    </a:cubicBezTo>
                    <a:cubicBezTo>
                      <a:pt x="812" y="209"/>
                      <a:pt x="805" y="215"/>
                      <a:pt x="799" y="223"/>
                    </a:cubicBezTo>
                    <a:cubicBezTo>
                      <a:pt x="799" y="211"/>
                      <a:pt x="798" y="200"/>
                      <a:pt x="795" y="189"/>
                    </a:cubicBezTo>
                    <a:cubicBezTo>
                      <a:pt x="794" y="187"/>
                      <a:pt x="792" y="185"/>
                      <a:pt x="790" y="188"/>
                    </a:cubicBezTo>
                    <a:cubicBezTo>
                      <a:pt x="789" y="189"/>
                      <a:pt x="789" y="190"/>
                      <a:pt x="788" y="191"/>
                    </a:cubicBezTo>
                    <a:cubicBezTo>
                      <a:pt x="788" y="191"/>
                      <a:pt x="788" y="191"/>
                      <a:pt x="788" y="191"/>
                    </a:cubicBezTo>
                    <a:cubicBezTo>
                      <a:pt x="787" y="189"/>
                      <a:pt x="785" y="188"/>
                      <a:pt x="783" y="191"/>
                    </a:cubicBezTo>
                    <a:cubicBezTo>
                      <a:pt x="779" y="199"/>
                      <a:pt x="772" y="205"/>
                      <a:pt x="768" y="213"/>
                    </a:cubicBezTo>
                    <a:cubicBezTo>
                      <a:pt x="765" y="204"/>
                      <a:pt x="758" y="197"/>
                      <a:pt x="758" y="186"/>
                    </a:cubicBezTo>
                    <a:cubicBezTo>
                      <a:pt x="758" y="186"/>
                      <a:pt x="757" y="185"/>
                      <a:pt x="757" y="184"/>
                    </a:cubicBezTo>
                    <a:cubicBezTo>
                      <a:pt x="757" y="184"/>
                      <a:pt x="757" y="183"/>
                      <a:pt x="757" y="182"/>
                    </a:cubicBezTo>
                    <a:cubicBezTo>
                      <a:pt x="757" y="171"/>
                      <a:pt x="752" y="162"/>
                      <a:pt x="748" y="151"/>
                    </a:cubicBezTo>
                    <a:cubicBezTo>
                      <a:pt x="747" y="148"/>
                      <a:pt x="744" y="150"/>
                      <a:pt x="744" y="152"/>
                    </a:cubicBezTo>
                    <a:cubicBezTo>
                      <a:pt x="744" y="158"/>
                      <a:pt x="742" y="163"/>
                      <a:pt x="738" y="166"/>
                    </a:cubicBezTo>
                    <a:cubicBezTo>
                      <a:pt x="734" y="152"/>
                      <a:pt x="713" y="158"/>
                      <a:pt x="702" y="148"/>
                    </a:cubicBezTo>
                    <a:cubicBezTo>
                      <a:pt x="700" y="147"/>
                      <a:pt x="699" y="149"/>
                      <a:pt x="699" y="151"/>
                    </a:cubicBezTo>
                    <a:cubicBezTo>
                      <a:pt x="699" y="150"/>
                      <a:pt x="690" y="165"/>
                      <a:pt x="688" y="169"/>
                    </a:cubicBezTo>
                    <a:cubicBezTo>
                      <a:pt x="686" y="173"/>
                      <a:pt x="683" y="177"/>
                      <a:pt x="681" y="182"/>
                    </a:cubicBezTo>
                    <a:cubicBezTo>
                      <a:pt x="680" y="181"/>
                      <a:pt x="680" y="180"/>
                      <a:pt x="679" y="180"/>
                    </a:cubicBezTo>
                    <a:cubicBezTo>
                      <a:pt x="677" y="178"/>
                      <a:pt x="676" y="180"/>
                      <a:pt x="675" y="181"/>
                    </a:cubicBezTo>
                    <a:cubicBezTo>
                      <a:pt x="673" y="187"/>
                      <a:pt x="672" y="192"/>
                      <a:pt x="667" y="190"/>
                    </a:cubicBezTo>
                    <a:cubicBezTo>
                      <a:pt x="665" y="188"/>
                      <a:pt x="663" y="191"/>
                      <a:pt x="664" y="193"/>
                    </a:cubicBezTo>
                    <a:cubicBezTo>
                      <a:pt x="664" y="202"/>
                      <a:pt x="668" y="206"/>
                      <a:pt x="673" y="213"/>
                    </a:cubicBezTo>
                    <a:cubicBezTo>
                      <a:pt x="683" y="225"/>
                      <a:pt x="662" y="245"/>
                      <a:pt x="658" y="257"/>
                    </a:cubicBezTo>
                    <a:cubicBezTo>
                      <a:pt x="654" y="267"/>
                      <a:pt x="656" y="279"/>
                      <a:pt x="658" y="289"/>
                    </a:cubicBezTo>
                    <a:cubicBezTo>
                      <a:pt x="661" y="307"/>
                      <a:pt x="661" y="324"/>
                      <a:pt x="661" y="342"/>
                    </a:cubicBezTo>
                    <a:cubicBezTo>
                      <a:pt x="661" y="342"/>
                      <a:pt x="661" y="342"/>
                      <a:pt x="661" y="342"/>
                    </a:cubicBezTo>
                    <a:cubicBezTo>
                      <a:pt x="657" y="343"/>
                      <a:pt x="656" y="343"/>
                      <a:pt x="652" y="341"/>
                    </a:cubicBezTo>
                    <a:cubicBezTo>
                      <a:pt x="651" y="340"/>
                      <a:pt x="651" y="341"/>
                      <a:pt x="650" y="341"/>
                    </a:cubicBezTo>
                    <a:cubicBezTo>
                      <a:pt x="647" y="344"/>
                      <a:pt x="645" y="347"/>
                      <a:pt x="643" y="350"/>
                    </a:cubicBezTo>
                    <a:cubicBezTo>
                      <a:pt x="643" y="345"/>
                      <a:pt x="642" y="340"/>
                      <a:pt x="642" y="335"/>
                    </a:cubicBezTo>
                    <a:cubicBezTo>
                      <a:pt x="642" y="333"/>
                      <a:pt x="640" y="328"/>
                      <a:pt x="637" y="331"/>
                    </a:cubicBezTo>
                    <a:cubicBezTo>
                      <a:pt x="633" y="330"/>
                      <a:pt x="629" y="329"/>
                      <a:pt x="624" y="328"/>
                    </a:cubicBezTo>
                    <a:cubicBezTo>
                      <a:pt x="628" y="308"/>
                      <a:pt x="627" y="288"/>
                      <a:pt x="626" y="267"/>
                    </a:cubicBezTo>
                    <a:cubicBezTo>
                      <a:pt x="625" y="250"/>
                      <a:pt x="619" y="230"/>
                      <a:pt x="625" y="214"/>
                    </a:cubicBezTo>
                    <a:cubicBezTo>
                      <a:pt x="628" y="205"/>
                      <a:pt x="633" y="197"/>
                      <a:pt x="636" y="188"/>
                    </a:cubicBezTo>
                    <a:cubicBezTo>
                      <a:pt x="636" y="186"/>
                      <a:pt x="633" y="180"/>
                      <a:pt x="632" y="185"/>
                    </a:cubicBezTo>
                    <a:cubicBezTo>
                      <a:pt x="626" y="202"/>
                      <a:pt x="616" y="215"/>
                      <a:pt x="618" y="235"/>
                    </a:cubicBezTo>
                    <a:cubicBezTo>
                      <a:pt x="622" y="265"/>
                      <a:pt x="626" y="297"/>
                      <a:pt x="620" y="328"/>
                    </a:cubicBezTo>
                    <a:cubicBezTo>
                      <a:pt x="620" y="328"/>
                      <a:pt x="620" y="328"/>
                      <a:pt x="619" y="329"/>
                    </a:cubicBezTo>
                    <a:cubicBezTo>
                      <a:pt x="618" y="331"/>
                      <a:pt x="616" y="334"/>
                      <a:pt x="614" y="336"/>
                    </a:cubicBezTo>
                    <a:cubicBezTo>
                      <a:pt x="611" y="330"/>
                      <a:pt x="607" y="324"/>
                      <a:pt x="603" y="317"/>
                    </a:cubicBezTo>
                    <a:cubicBezTo>
                      <a:pt x="602" y="315"/>
                      <a:pt x="599" y="315"/>
                      <a:pt x="598" y="317"/>
                    </a:cubicBezTo>
                    <a:cubicBezTo>
                      <a:pt x="595" y="327"/>
                      <a:pt x="588" y="332"/>
                      <a:pt x="584" y="339"/>
                    </a:cubicBezTo>
                    <a:cubicBezTo>
                      <a:pt x="582" y="329"/>
                      <a:pt x="578" y="318"/>
                      <a:pt x="575" y="308"/>
                    </a:cubicBezTo>
                    <a:cubicBezTo>
                      <a:pt x="569" y="287"/>
                      <a:pt x="575" y="267"/>
                      <a:pt x="580" y="247"/>
                    </a:cubicBezTo>
                    <a:cubicBezTo>
                      <a:pt x="584" y="231"/>
                      <a:pt x="587" y="215"/>
                      <a:pt x="591" y="200"/>
                    </a:cubicBezTo>
                    <a:cubicBezTo>
                      <a:pt x="595" y="188"/>
                      <a:pt x="603" y="177"/>
                      <a:pt x="608" y="165"/>
                    </a:cubicBezTo>
                    <a:cubicBezTo>
                      <a:pt x="609" y="164"/>
                      <a:pt x="609" y="157"/>
                      <a:pt x="607" y="158"/>
                    </a:cubicBezTo>
                    <a:cubicBezTo>
                      <a:pt x="591" y="161"/>
                      <a:pt x="585" y="169"/>
                      <a:pt x="579" y="183"/>
                    </a:cubicBezTo>
                    <a:cubicBezTo>
                      <a:pt x="579" y="179"/>
                      <a:pt x="579" y="176"/>
                      <a:pt x="579" y="172"/>
                    </a:cubicBezTo>
                    <a:cubicBezTo>
                      <a:pt x="580" y="168"/>
                      <a:pt x="582" y="165"/>
                      <a:pt x="584" y="161"/>
                    </a:cubicBezTo>
                    <a:cubicBezTo>
                      <a:pt x="585" y="158"/>
                      <a:pt x="586" y="156"/>
                      <a:pt x="588" y="153"/>
                    </a:cubicBezTo>
                    <a:cubicBezTo>
                      <a:pt x="589" y="148"/>
                      <a:pt x="589" y="142"/>
                      <a:pt x="588" y="137"/>
                    </a:cubicBezTo>
                    <a:cubicBezTo>
                      <a:pt x="588" y="136"/>
                      <a:pt x="587" y="133"/>
                      <a:pt x="586" y="134"/>
                    </a:cubicBezTo>
                    <a:cubicBezTo>
                      <a:pt x="583" y="136"/>
                      <a:pt x="581" y="138"/>
                      <a:pt x="578" y="139"/>
                    </a:cubicBezTo>
                    <a:cubicBezTo>
                      <a:pt x="579" y="135"/>
                      <a:pt x="580" y="130"/>
                      <a:pt x="580" y="125"/>
                    </a:cubicBezTo>
                    <a:cubicBezTo>
                      <a:pt x="580" y="124"/>
                      <a:pt x="580" y="119"/>
                      <a:pt x="578" y="120"/>
                    </a:cubicBezTo>
                    <a:cubicBezTo>
                      <a:pt x="564" y="124"/>
                      <a:pt x="560" y="133"/>
                      <a:pt x="558" y="145"/>
                    </a:cubicBezTo>
                    <a:cubicBezTo>
                      <a:pt x="558" y="144"/>
                      <a:pt x="558" y="143"/>
                      <a:pt x="558" y="143"/>
                    </a:cubicBezTo>
                    <a:cubicBezTo>
                      <a:pt x="557" y="131"/>
                      <a:pt x="553" y="122"/>
                      <a:pt x="550" y="111"/>
                    </a:cubicBezTo>
                    <a:cubicBezTo>
                      <a:pt x="549" y="111"/>
                      <a:pt x="549" y="110"/>
                      <a:pt x="548" y="110"/>
                    </a:cubicBezTo>
                    <a:cubicBezTo>
                      <a:pt x="542" y="116"/>
                      <a:pt x="541" y="109"/>
                      <a:pt x="534" y="111"/>
                    </a:cubicBezTo>
                    <a:cubicBezTo>
                      <a:pt x="529" y="112"/>
                      <a:pt x="525" y="121"/>
                      <a:pt x="523" y="125"/>
                    </a:cubicBezTo>
                    <a:cubicBezTo>
                      <a:pt x="521" y="131"/>
                      <a:pt x="519" y="137"/>
                      <a:pt x="518" y="144"/>
                    </a:cubicBezTo>
                    <a:cubicBezTo>
                      <a:pt x="512" y="133"/>
                      <a:pt x="501" y="125"/>
                      <a:pt x="501" y="112"/>
                    </a:cubicBezTo>
                    <a:cubicBezTo>
                      <a:pt x="501" y="111"/>
                      <a:pt x="501" y="105"/>
                      <a:pt x="500" y="107"/>
                    </a:cubicBezTo>
                    <a:cubicBezTo>
                      <a:pt x="496" y="113"/>
                      <a:pt x="493" y="110"/>
                      <a:pt x="488" y="104"/>
                    </a:cubicBezTo>
                    <a:cubicBezTo>
                      <a:pt x="488" y="103"/>
                      <a:pt x="487" y="103"/>
                      <a:pt x="487" y="104"/>
                    </a:cubicBezTo>
                    <a:cubicBezTo>
                      <a:pt x="485" y="111"/>
                      <a:pt x="482" y="115"/>
                      <a:pt x="479" y="103"/>
                    </a:cubicBezTo>
                    <a:cubicBezTo>
                      <a:pt x="478" y="99"/>
                      <a:pt x="477" y="101"/>
                      <a:pt x="477" y="104"/>
                    </a:cubicBezTo>
                    <a:cubicBezTo>
                      <a:pt x="477" y="107"/>
                      <a:pt x="476" y="111"/>
                      <a:pt x="475" y="114"/>
                    </a:cubicBezTo>
                    <a:cubicBezTo>
                      <a:pt x="475" y="109"/>
                      <a:pt x="475" y="104"/>
                      <a:pt x="473" y="99"/>
                    </a:cubicBezTo>
                    <a:cubicBezTo>
                      <a:pt x="468" y="85"/>
                      <a:pt x="469" y="78"/>
                      <a:pt x="482" y="70"/>
                    </a:cubicBezTo>
                    <a:close/>
                    <a:moveTo>
                      <a:pt x="685" y="186"/>
                    </a:moveTo>
                    <a:cubicBezTo>
                      <a:pt x="688" y="180"/>
                      <a:pt x="691" y="174"/>
                      <a:pt x="696" y="169"/>
                    </a:cubicBezTo>
                    <a:cubicBezTo>
                      <a:pt x="700" y="166"/>
                      <a:pt x="702" y="162"/>
                      <a:pt x="703" y="157"/>
                    </a:cubicBezTo>
                    <a:cubicBezTo>
                      <a:pt x="706" y="160"/>
                      <a:pt x="710" y="161"/>
                      <a:pt x="714" y="162"/>
                    </a:cubicBezTo>
                    <a:cubicBezTo>
                      <a:pt x="721" y="164"/>
                      <a:pt x="734" y="162"/>
                      <a:pt x="734" y="172"/>
                    </a:cubicBezTo>
                    <a:cubicBezTo>
                      <a:pt x="734" y="173"/>
                      <a:pt x="735" y="177"/>
                      <a:pt x="737" y="176"/>
                    </a:cubicBezTo>
                    <a:cubicBezTo>
                      <a:pt x="742" y="172"/>
                      <a:pt x="745" y="168"/>
                      <a:pt x="747" y="163"/>
                    </a:cubicBezTo>
                    <a:cubicBezTo>
                      <a:pt x="750" y="169"/>
                      <a:pt x="752" y="175"/>
                      <a:pt x="752" y="183"/>
                    </a:cubicBezTo>
                    <a:cubicBezTo>
                      <a:pt x="752" y="183"/>
                      <a:pt x="753" y="184"/>
                      <a:pt x="753" y="184"/>
                    </a:cubicBezTo>
                    <a:cubicBezTo>
                      <a:pt x="750" y="189"/>
                      <a:pt x="749" y="196"/>
                      <a:pt x="744" y="190"/>
                    </a:cubicBezTo>
                    <a:cubicBezTo>
                      <a:pt x="743" y="188"/>
                      <a:pt x="741" y="188"/>
                      <a:pt x="740" y="190"/>
                    </a:cubicBezTo>
                    <a:cubicBezTo>
                      <a:pt x="737" y="196"/>
                      <a:pt x="735" y="202"/>
                      <a:pt x="734" y="208"/>
                    </a:cubicBezTo>
                    <a:cubicBezTo>
                      <a:pt x="730" y="198"/>
                      <a:pt x="725" y="189"/>
                      <a:pt x="719" y="178"/>
                    </a:cubicBezTo>
                    <a:cubicBezTo>
                      <a:pt x="718" y="176"/>
                      <a:pt x="715" y="176"/>
                      <a:pt x="714" y="179"/>
                    </a:cubicBezTo>
                    <a:cubicBezTo>
                      <a:pt x="714" y="181"/>
                      <a:pt x="713" y="182"/>
                      <a:pt x="713" y="183"/>
                    </a:cubicBezTo>
                    <a:cubicBezTo>
                      <a:pt x="712" y="182"/>
                      <a:pt x="710" y="180"/>
                      <a:pt x="709" y="178"/>
                    </a:cubicBezTo>
                    <a:cubicBezTo>
                      <a:pt x="708" y="176"/>
                      <a:pt x="706" y="175"/>
                      <a:pt x="705" y="177"/>
                    </a:cubicBezTo>
                    <a:cubicBezTo>
                      <a:pt x="701" y="184"/>
                      <a:pt x="696" y="190"/>
                      <a:pt x="693" y="197"/>
                    </a:cubicBezTo>
                    <a:cubicBezTo>
                      <a:pt x="691" y="193"/>
                      <a:pt x="688" y="190"/>
                      <a:pt x="685" y="186"/>
                    </a:cubicBezTo>
                    <a:close/>
                    <a:moveTo>
                      <a:pt x="186" y="279"/>
                    </a:moveTo>
                    <a:cubicBezTo>
                      <a:pt x="188" y="280"/>
                      <a:pt x="189" y="282"/>
                      <a:pt x="191" y="283"/>
                    </a:cubicBezTo>
                    <a:cubicBezTo>
                      <a:pt x="197" y="286"/>
                      <a:pt x="195" y="286"/>
                      <a:pt x="187" y="283"/>
                    </a:cubicBezTo>
                    <a:cubicBezTo>
                      <a:pt x="185" y="281"/>
                      <a:pt x="184" y="279"/>
                      <a:pt x="183" y="276"/>
                    </a:cubicBezTo>
                    <a:cubicBezTo>
                      <a:pt x="184" y="277"/>
                      <a:pt x="185" y="278"/>
                      <a:pt x="186" y="279"/>
                    </a:cubicBezTo>
                    <a:close/>
                    <a:moveTo>
                      <a:pt x="231" y="353"/>
                    </a:moveTo>
                    <a:cubicBezTo>
                      <a:pt x="230" y="347"/>
                      <a:pt x="239" y="345"/>
                      <a:pt x="239" y="338"/>
                    </a:cubicBezTo>
                    <a:cubicBezTo>
                      <a:pt x="237" y="326"/>
                      <a:pt x="228" y="316"/>
                      <a:pt x="217" y="309"/>
                    </a:cubicBezTo>
                    <a:cubicBezTo>
                      <a:pt x="220" y="308"/>
                      <a:pt x="222" y="305"/>
                      <a:pt x="222" y="301"/>
                    </a:cubicBezTo>
                    <a:cubicBezTo>
                      <a:pt x="220" y="290"/>
                      <a:pt x="224" y="287"/>
                      <a:pt x="234" y="284"/>
                    </a:cubicBezTo>
                    <a:cubicBezTo>
                      <a:pt x="239" y="282"/>
                      <a:pt x="238" y="271"/>
                      <a:pt x="244" y="269"/>
                    </a:cubicBezTo>
                    <a:cubicBezTo>
                      <a:pt x="256" y="263"/>
                      <a:pt x="275" y="270"/>
                      <a:pt x="285" y="276"/>
                    </a:cubicBezTo>
                    <a:cubicBezTo>
                      <a:pt x="290" y="279"/>
                      <a:pt x="287" y="273"/>
                      <a:pt x="285" y="271"/>
                    </a:cubicBezTo>
                    <a:cubicBezTo>
                      <a:pt x="276" y="266"/>
                      <a:pt x="244" y="253"/>
                      <a:pt x="235" y="264"/>
                    </a:cubicBezTo>
                    <a:cubicBezTo>
                      <a:pt x="232" y="268"/>
                      <a:pt x="233" y="267"/>
                      <a:pt x="231" y="271"/>
                    </a:cubicBezTo>
                    <a:cubicBezTo>
                      <a:pt x="226" y="287"/>
                      <a:pt x="225" y="274"/>
                      <a:pt x="219" y="278"/>
                    </a:cubicBezTo>
                    <a:cubicBezTo>
                      <a:pt x="209" y="286"/>
                      <a:pt x="220" y="299"/>
                      <a:pt x="209" y="306"/>
                    </a:cubicBezTo>
                    <a:cubicBezTo>
                      <a:pt x="207" y="307"/>
                      <a:pt x="211" y="311"/>
                      <a:pt x="212" y="311"/>
                    </a:cubicBezTo>
                    <a:cubicBezTo>
                      <a:pt x="223" y="316"/>
                      <a:pt x="242" y="335"/>
                      <a:pt x="224" y="344"/>
                    </a:cubicBezTo>
                    <a:cubicBezTo>
                      <a:pt x="223" y="345"/>
                      <a:pt x="223" y="345"/>
                      <a:pt x="223" y="346"/>
                    </a:cubicBezTo>
                    <a:cubicBezTo>
                      <a:pt x="221" y="349"/>
                      <a:pt x="218" y="352"/>
                      <a:pt x="216" y="356"/>
                    </a:cubicBezTo>
                    <a:cubicBezTo>
                      <a:pt x="213" y="356"/>
                      <a:pt x="215" y="359"/>
                      <a:pt x="216" y="360"/>
                    </a:cubicBezTo>
                    <a:cubicBezTo>
                      <a:pt x="224" y="368"/>
                      <a:pt x="224" y="378"/>
                      <a:pt x="232" y="383"/>
                    </a:cubicBezTo>
                    <a:cubicBezTo>
                      <a:pt x="231" y="383"/>
                      <a:pt x="231" y="384"/>
                      <a:pt x="230" y="384"/>
                    </a:cubicBezTo>
                    <a:cubicBezTo>
                      <a:pt x="230" y="384"/>
                      <a:pt x="230" y="384"/>
                      <a:pt x="229" y="384"/>
                    </a:cubicBezTo>
                    <a:cubicBezTo>
                      <a:pt x="207" y="382"/>
                      <a:pt x="187" y="365"/>
                      <a:pt x="169" y="352"/>
                    </a:cubicBezTo>
                    <a:cubicBezTo>
                      <a:pt x="172" y="351"/>
                      <a:pt x="175" y="349"/>
                      <a:pt x="178" y="348"/>
                    </a:cubicBezTo>
                    <a:cubicBezTo>
                      <a:pt x="180" y="348"/>
                      <a:pt x="179" y="345"/>
                      <a:pt x="178" y="344"/>
                    </a:cubicBezTo>
                    <a:cubicBezTo>
                      <a:pt x="170" y="334"/>
                      <a:pt x="159" y="328"/>
                      <a:pt x="147" y="323"/>
                    </a:cubicBezTo>
                    <a:cubicBezTo>
                      <a:pt x="150" y="322"/>
                      <a:pt x="153" y="322"/>
                      <a:pt x="155" y="322"/>
                    </a:cubicBezTo>
                    <a:cubicBezTo>
                      <a:pt x="159" y="322"/>
                      <a:pt x="156" y="317"/>
                      <a:pt x="155" y="316"/>
                    </a:cubicBezTo>
                    <a:cubicBezTo>
                      <a:pt x="153" y="314"/>
                      <a:pt x="151" y="313"/>
                      <a:pt x="149" y="311"/>
                    </a:cubicBezTo>
                    <a:cubicBezTo>
                      <a:pt x="153" y="309"/>
                      <a:pt x="157" y="306"/>
                      <a:pt x="162" y="308"/>
                    </a:cubicBezTo>
                    <a:cubicBezTo>
                      <a:pt x="173" y="311"/>
                      <a:pt x="190" y="315"/>
                      <a:pt x="195" y="327"/>
                    </a:cubicBezTo>
                    <a:cubicBezTo>
                      <a:pt x="197" y="330"/>
                      <a:pt x="203" y="331"/>
                      <a:pt x="201" y="326"/>
                    </a:cubicBezTo>
                    <a:cubicBezTo>
                      <a:pt x="200" y="323"/>
                      <a:pt x="198" y="320"/>
                      <a:pt x="195" y="318"/>
                    </a:cubicBezTo>
                    <a:cubicBezTo>
                      <a:pt x="195" y="312"/>
                      <a:pt x="192" y="308"/>
                      <a:pt x="187" y="304"/>
                    </a:cubicBezTo>
                    <a:cubicBezTo>
                      <a:pt x="183" y="301"/>
                      <a:pt x="179" y="300"/>
                      <a:pt x="175" y="298"/>
                    </a:cubicBezTo>
                    <a:cubicBezTo>
                      <a:pt x="171" y="297"/>
                      <a:pt x="152" y="289"/>
                      <a:pt x="163" y="291"/>
                    </a:cubicBezTo>
                    <a:cubicBezTo>
                      <a:pt x="166" y="291"/>
                      <a:pt x="164" y="287"/>
                      <a:pt x="163" y="286"/>
                    </a:cubicBezTo>
                    <a:cubicBezTo>
                      <a:pt x="160" y="284"/>
                      <a:pt x="158" y="281"/>
                      <a:pt x="155" y="279"/>
                    </a:cubicBezTo>
                    <a:cubicBezTo>
                      <a:pt x="159" y="276"/>
                      <a:pt x="158" y="272"/>
                      <a:pt x="155" y="267"/>
                    </a:cubicBezTo>
                    <a:cubicBezTo>
                      <a:pt x="153" y="263"/>
                      <a:pt x="149" y="259"/>
                      <a:pt x="146" y="255"/>
                    </a:cubicBezTo>
                    <a:cubicBezTo>
                      <a:pt x="149" y="258"/>
                      <a:pt x="154" y="263"/>
                      <a:pt x="159" y="265"/>
                    </a:cubicBezTo>
                    <a:cubicBezTo>
                      <a:pt x="166" y="269"/>
                      <a:pt x="174" y="270"/>
                      <a:pt x="178" y="278"/>
                    </a:cubicBezTo>
                    <a:cubicBezTo>
                      <a:pt x="181" y="281"/>
                      <a:pt x="183" y="285"/>
                      <a:pt x="185" y="288"/>
                    </a:cubicBezTo>
                    <a:cubicBezTo>
                      <a:pt x="190" y="294"/>
                      <a:pt x="197" y="295"/>
                      <a:pt x="205" y="294"/>
                    </a:cubicBezTo>
                    <a:cubicBezTo>
                      <a:pt x="206" y="294"/>
                      <a:pt x="205" y="292"/>
                      <a:pt x="205" y="291"/>
                    </a:cubicBezTo>
                    <a:cubicBezTo>
                      <a:pt x="203" y="288"/>
                      <a:pt x="201" y="286"/>
                      <a:pt x="198" y="283"/>
                    </a:cubicBezTo>
                    <a:cubicBezTo>
                      <a:pt x="192" y="278"/>
                      <a:pt x="178" y="269"/>
                      <a:pt x="191" y="264"/>
                    </a:cubicBezTo>
                    <a:cubicBezTo>
                      <a:pt x="192" y="263"/>
                      <a:pt x="191" y="262"/>
                      <a:pt x="191" y="261"/>
                    </a:cubicBezTo>
                    <a:cubicBezTo>
                      <a:pt x="187" y="252"/>
                      <a:pt x="200" y="261"/>
                      <a:pt x="203" y="262"/>
                    </a:cubicBezTo>
                    <a:cubicBezTo>
                      <a:pt x="209" y="265"/>
                      <a:pt x="215" y="269"/>
                      <a:pt x="221" y="272"/>
                    </a:cubicBezTo>
                    <a:cubicBezTo>
                      <a:pt x="225" y="274"/>
                      <a:pt x="223" y="268"/>
                      <a:pt x="220" y="267"/>
                    </a:cubicBezTo>
                    <a:cubicBezTo>
                      <a:pt x="219" y="266"/>
                      <a:pt x="218" y="265"/>
                      <a:pt x="217" y="265"/>
                    </a:cubicBezTo>
                    <a:cubicBezTo>
                      <a:pt x="214" y="249"/>
                      <a:pt x="199" y="233"/>
                      <a:pt x="186" y="222"/>
                    </a:cubicBezTo>
                    <a:cubicBezTo>
                      <a:pt x="190" y="222"/>
                      <a:pt x="194" y="222"/>
                      <a:pt x="198" y="222"/>
                    </a:cubicBezTo>
                    <a:cubicBezTo>
                      <a:pt x="200" y="223"/>
                      <a:pt x="198" y="220"/>
                      <a:pt x="197" y="219"/>
                    </a:cubicBezTo>
                    <a:cubicBezTo>
                      <a:pt x="192" y="211"/>
                      <a:pt x="190" y="210"/>
                      <a:pt x="197" y="210"/>
                    </a:cubicBezTo>
                    <a:cubicBezTo>
                      <a:pt x="198" y="209"/>
                      <a:pt x="198" y="209"/>
                      <a:pt x="198" y="209"/>
                    </a:cubicBezTo>
                    <a:cubicBezTo>
                      <a:pt x="198" y="206"/>
                      <a:pt x="199" y="204"/>
                      <a:pt x="201" y="202"/>
                    </a:cubicBezTo>
                    <a:cubicBezTo>
                      <a:pt x="201" y="201"/>
                      <a:pt x="200" y="199"/>
                      <a:pt x="199" y="199"/>
                    </a:cubicBezTo>
                    <a:cubicBezTo>
                      <a:pt x="198" y="197"/>
                      <a:pt x="197" y="195"/>
                      <a:pt x="195" y="194"/>
                    </a:cubicBezTo>
                    <a:cubicBezTo>
                      <a:pt x="202" y="195"/>
                      <a:pt x="208" y="203"/>
                      <a:pt x="213" y="206"/>
                    </a:cubicBezTo>
                    <a:cubicBezTo>
                      <a:pt x="214" y="207"/>
                      <a:pt x="216" y="207"/>
                      <a:pt x="216" y="206"/>
                    </a:cubicBezTo>
                    <a:cubicBezTo>
                      <a:pt x="215" y="203"/>
                      <a:pt x="215" y="200"/>
                      <a:pt x="214" y="196"/>
                    </a:cubicBezTo>
                    <a:cubicBezTo>
                      <a:pt x="213" y="186"/>
                      <a:pt x="234" y="202"/>
                      <a:pt x="230" y="198"/>
                    </a:cubicBezTo>
                    <a:cubicBezTo>
                      <a:pt x="231" y="199"/>
                      <a:pt x="231" y="199"/>
                      <a:pt x="231" y="199"/>
                    </a:cubicBezTo>
                    <a:cubicBezTo>
                      <a:pt x="235" y="209"/>
                      <a:pt x="240" y="218"/>
                      <a:pt x="246" y="225"/>
                    </a:cubicBezTo>
                    <a:cubicBezTo>
                      <a:pt x="248" y="227"/>
                      <a:pt x="253" y="229"/>
                      <a:pt x="249" y="224"/>
                    </a:cubicBezTo>
                    <a:cubicBezTo>
                      <a:pt x="243" y="217"/>
                      <a:pt x="239" y="207"/>
                      <a:pt x="236" y="198"/>
                    </a:cubicBezTo>
                    <a:cubicBezTo>
                      <a:pt x="232" y="188"/>
                      <a:pt x="226" y="179"/>
                      <a:pt x="239" y="178"/>
                    </a:cubicBezTo>
                    <a:cubicBezTo>
                      <a:pt x="240" y="177"/>
                      <a:pt x="240" y="176"/>
                      <a:pt x="240" y="176"/>
                    </a:cubicBezTo>
                    <a:cubicBezTo>
                      <a:pt x="238" y="174"/>
                      <a:pt x="237" y="172"/>
                      <a:pt x="236" y="171"/>
                    </a:cubicBezTo>
                    <a:cubicBezTo>
                      <a:pt x="237" y="172"/>
                      <a:pt x="238" y="172"/>
                      <a:pt x="239" y="173"/>
                    </a:cubicBezTo>
                    <a:cubicBezTo>
                      <a:pt x="243" y="177"/>
                      <a:pt x="248" y="179"/>
                      <a:pt x="253" y="180"/>
                    </a:cubicBezTo>
                    <a:cubicBezTo>
                      <a:pt x="254" y="180"/>
                      <a:pt x="254" y="180"/>
                      <a:pt x="254" y="179"/>
                    </a:cubicBezTo>
                    <a:cubicBezTo>
                      <a:pt x="252" y="174"/>
                      <a:pt x="255" y="175"/>
                      <a:pt x="258" y="173"/>
                    </a:cubicBezTo>
                    <a:cubicBezTo>
                      <a:pt x="259" y="173"/>
                      <a:pt x="259" y="173"/>
                      <a:pt x="259" y="172"/>
                    </a:cubicBezTo>
                    <a:cubicBezTo>
                      <a:pt x="257" y="168"/>
                      <a:pt x="257" y="168"/>
                      <a:pt x="260" y="168"/>
                    </a:cubicBezTo>
                    <a:cubicBezTo>
                      <a:pt x="260" y="167"/>
                      <a:pt x="261" y="167"/>
                      <a:pt x="261" y="167"/>
                    </a:cubicBezTo>
                    <a:cubicBezTo>
                      <a:pt x="261" y="158"/>
                      <a:pt x="266" y="158"/>
                      <a:pt x="274" y="159"/>
                    </a:cubicBezTo>
                    <a:cubicBezTo>
                      <a:pt x="274" y="159"/>
                      <a:pt x="275" y="159"/>
                      <a:pt x="275" y="158"/>
                    </a:cubicBezTo>
                    <a:cubicBezTo>
                      <a:pt x="275" y="154"/>
                      <a:pt x="274" y="152"/>
                      <a:pt x="272" y="149"/>
                    </a:cubicBezTo>
                    <a:cubicBezTo>
                      <a:pt x="276" y="151"/>
                      <a:pt x="279" y="152"/>
                      <a:pt x="282" y="153"/>
                    </a:cubicBezTo>
                    <a:cubicBezTo>
                      <a:pt x="300" y="160"/>
                      <a:pt x="306" y="175"/>
                      <a:pt x="310" y="192"/>
                    </a:cubicBezTo>
                    <a:cubicBezTo>
                      <a:pt x="310" y="194"/>
                      <a:pt x="317" y="198"/>
                      <a:pt x="316" y="195"/>
                    </a:cubicBezTo>
                    <a:cubicBezTo>
                      <a:pt x="313" y="178"/>
                      <a:pt x="309" y="163"/>
                      <a:pt x="294" y="153"/>
                    </a:cubicBezTo>
                    <a:cubicBezTo>
                      <a:pt x="292" y="151"/>
                      <a:pt x="289" y="150"/>
                      <a:pt x="285" y="149"/>
                    </a:cubicBezTo>
                    <a:cubicBezTo>
                      <a:pt x="284" y="148"/>
                      <a:pt x="263" y="138"/>
                      <a:pt x="267" y="137"/>
                    </a:cubicBezTo>
                    <a:cubicBezTo>
                      <a:pt x="271" y="136"/>
                      <a:pt x="274" y="124"/>
                      <a:pt x="278" y="126"/>
                    </a:cubicBezTo>
                    <a:cubicBezTo>
                      <a:pt x="278" y="127"/>
                      <a:pt x="281" y="128"/>
                      <a:pt x="281" y="126"/>
                    </a:cubicBezTo>
                    <a:cubicBezTo>
                      <a:pt x="285" y="129"/>
                      <a:pt x="288" y="131"/>
                      <a:pt x="293" y="132"/>
                    </a:cubicBezTo>
                    <a:cubicBezTo>
                      <a:pt x="294" y="132"/>
                      <a:pt x="295" y="133"/>
                      <a:pt x="295" y="132"/>
                    </a:cubicBezTo>
                    <a:cubicBezTo>
                      <a:pt x="298" y="122"/>
                      <a:pt x="304" y="134"/>
                      <a:pt x="307" y="138"/>
                    </a:cubicBezTo>
                    <a:cubicBezTo>
                      <a:pt x="308" y="139"/>
                      <a:pt x="313" y="142"/>
                      <a:pt x="313" y="139"/>
                    </a:cubicBezTo>
                    <a:cubicBezTo>
                      <a:pt x="313" y="130"/>
                      <a:pt x="313" y="121"/>
                      <a:pt x="313" y="112"/>
                    </a:cubicBezTo>
                    <a:cubicBezTo>
                      <a:pt x="313" y="103"/>
                      <a:pt x="311" y="102"/>
                      <a:pt x="318" y="102"/>
                    </a:cubicBezTo>
                    <a:cubicBezTo>
                      <a:pt x="320" y="102"/>
                      <a:pt x="322" y="101"/>
                      <a:pt x="323" y="99"/>
                    </a:cubicBezTo>
                    <a:cubicBezTo>
                      <a:pt x="324" y="96"/>
                      <a:pt x="331" y="97"/>
                      <a:pt x="334" y="98"/>
                    </a:cubicBezTo>
                    <a:cubicBezTo>
                      <a:pt x="335" y="98"/>
                      <a:pt x="336" y="96"/>
                      <a:pt x="335" y="95"/>
                    </a:cubicBezTo>
                    <a:cubicBezTo>
                      <a:pt x="333" y="85"/>
                      <a:pt x="319" y="65"/>
                      <a:pt x="345" y="88"/>
                    </a:cubicBezTo>
                    <a:cubicBezTo>
                      <a:pt x="347" y="90"/>
                      <a:pt x="348" y="90"/>
                      <a:pt x="349" y="89"/>
                    </a:cubicBezTo>
                    <a:cubicBezTo>
                      <a:pt x="350" y="89"/>
                      <a:pt x="351" y="89"/>
                      <a:pt x="351" y="86"/>
                    </a:cubicBezTo>
                    <a:cubicBezTo>
                      <a:pt x="351" y="80"/>
                      <a:pt x="351" y="75"/>
                      <a:pt x="349" y="70"/>
                    </a:cubicBezTo>
                    <a:cubicBezTo>
                      <a:pt x="345" y="60"/>
                      <a:pt x="337" y="39"/>
                      <a:pt x="353" y="56"/>
                    </a:cubicBezTo>
                    <a:cubicBezTo>
                      <a:pt x="355" y="58"/>
                      <a:pt x="356" y="54"/>
                      <a:pt x="356" y="52"/>
                    </a:cubicBezTo>
                    <a:cubicBezTo>
                      <a:pt x="356" y="39"/>
                      <a:pt x="356" y="39"/>
                      <a:pt x="356" y="39"/>
                    </a:cubicBezTo>
                    <a:cubicBezTo>
                      <a:pt x="363" y="42"/>
                      <a:pt x="367" y="48"/>
                      <a:pt x="370" y="55"/>
                    </a:cubicBezTo>
                    <a:cubicBezTo>
                      <a:pt x="370" y="57"/>
                      <a:pt x="372" y="58"/>
                      <a:pt x="373" y="57"/>
                    </a:cubicBezTo>
                    <a:cubicBezTo>
                      <a:pt x="377" y="52"/>
                      <a:pt x="379" y="49"/>
                      <a:pt x="381" y="44"/>
                    </a:cubicBezTo>
                    <a:cubicBezTo>
                      <a:pt x="380" y="45"/>
                      <a:pt x="381" y="55"/>
                      <a:pt x="382" y="59"/>
                    </a:cubicBezTo>
                    <a:cubicBezTo>
                      <a:pt x="382" y="66"/>
                      <a:pt x="385" y="71"/>
                      <a:pt x="392" y="72"/>
                    </a:cubicBezTo>
                    <a:cubicBezTo>
                      <a:pt x="394" y="73"/>
                      <a:pt x="394" y="69"/>
                      <a:pt x="394" y="67"/>
                    </a:cubicBezTo>
                    <a:cubicBezTo>
                      <a:pt x="393" y="60"/>
                      <a:pt x="391" y="53"/>
                      <a:pt x="389" y="46"/>
                    </a:cubicBezTo>
                    <a:cubicBezTo>
                      <a:pt x="385" y="31"/>
                      <a:pt x="395" y="24"/>
                      <a:pt x="402" y="16"/>
                    </a:cubicBezTo>
                    <a:cubicBezTo>
                      <a:pt x="403" y="24"/>
                      <a:pt x="405" y="30"/>
                      <a:pt x="410" y="37"/>
                    </a:cubicBezTo>
                    <a:cubicBezTo>
                      <a:pt x="411" y="38"/>
                      <a:pt x="412" y="39"/>
                      <a:pt x="413" y="38"/>
                    </a:cubicBezTo>
                    <a:cubicBezTo>
                      <a:pt x="418" y="32"/>
                      <a:pt x="424" y="27"/>
                      <a:pt x="427" y="21"/>
                    </a:cubicBezTo>
                    <a:cubicBezTo>
                      <a:pt x="428" y="22"/>
                      <a:pt x="428" y="23"/>
                      <a:pt x="430" y="22"/>
                    </a:cubicBezTo>
                    <a:cubicBezTo>
                      <a:pt x="439" y="17"/>
                      <a:pt x="438" y="6"/>
                      <a:pt x="445" y="18"/>
                    </a:cubicBezTo>
                    <a:cubicBezTo>
                      <a:pt x="445" y="19"/>
                      <a:pt x="446" y="19"/>
                      <a:pt x="447" y="19"/>
                    </a:cubicBezTo>
                    <a:cubicBezTo>
                      <a:pt x="450" y="18"/>
                      <a:pt x="453" y="16"/>
                      <a:pt x="456" y="15"/>
                    </a:cubicBezTo>
                    <a:cubicBezTo>
                      <a:pt x="454" y="41"/>
                      <a:pt x="442" y="67"/>
                      <a:pt x="466" y="86"/>
                    </a:cubicBezTo>
                    <a:cubicBezTo>
                      <a:pt x="466" y="86"/>
                      <a:pt x="466" y="86"/>
                      <a:pt x="467" y="86"/>
                    </a:cubicBezTo>
                    <a:cubicBezTo>
                      <a:pt x="468" y="95"/>
                      <a:pt x="473" y="104"/>
                      <a:pt x="472" y="118"/>
                    </a:cubicBezTo>
                    <a:cubicBezTo>
                      <a:pt x="472" y="119"/>
                      <a:pt x="472" y="120"/>
                      <a:pt x="473" y="121"/>
                    </a:cubicBezTo>
                    <a:cubicBezTo>
                      <a:pt x="472" y="124"/>
                      <a:pt x="471" y="127"/>
                      <a:pt x="470" y="130"/>
                    </a:cubicBezTo>
                    <a:cubicBezTo>
                      <a:pt x="470" y="130"/>
                      <a:pt x="470" y="130"/>
                      <a:pt x="470" y="129"/>
                    </a:cubicBezTo>
                    <a:cubicBezTo>
                      <a:pt x="467" y="116"/>
                      <a:pt x="454" y="108"/>
                      <a:pt x="450" y="96"/>
                    </a:cubicBezTo>
                    <a:cubicBezTo>
                      <a:pt x="450" y="95"/>
                      <a:pt x="450" y="94"/>
                      <a:pt x="449" y="95"/>
                    </a:cubicBezTo>
                    <a:cubicBezTo>
                      <a:pt x="445" y="100"/>
                      <a:pt x="445" y="102"/>
                      <a:pt x="441" y="96"/>
                    </a:cubicBezTo>
                    <a:cubicBezTo>
                      <a:pt x="440" y="95"/>
                      <a:pt x="440" y="98"/>
                      <a:pt x="440" y="99"/>
                    </a:cubicBezTo>
                    <a:cubicBezTo>
                      <a:pt x="440" y="101"/>
                      <a:pt x="441" y="111"/>
                      <a:pt x="436" y="111"/>
                    </a:cubicBezTo>
                    <a:cubicBezTo>
                      <a:pt x="434" y="111"/>
                      <a:pt x="435" y="118"/>
                      <a:pt x="436" y="119"/>
                    </a:cubicBezTo>
                    <a:cubicBezTo>
                      <a:pt x="441" y="130"/>
                      <a:pt x="440" y="140"/>
                      <a:pt x="439" y="152"/>
                    </a:cubicBezTo>
                    <a:cubicBezTo>
                      <a:pt x="438" y="152"/>
                      <a:pt x="437" y="152"/>
                      <a:pt x="436" y="152"/>
                    </a:cubicBezTo>
                    <a:cubicBezTo>
                      <a:pt x="429" y="148"/>
                      <a:pt x="426" y="142"/>
                      <a:pt x="425" y="134"/>
                    </a:cubicBezTo>
                    <a:cubicBezTo>
                      <a:pt x="425" y="133"/>
                      <a:pt x="424" y="128"/>
                      <a:pt x="423" y="129"/>
                    </a:cubicBezTo>
                    <a:cubicBezTo>
                      <a:pt x="414" y="138"/>
                      <a:pt x="410" y="132"/>
                      <a:pt x="402" y="124"/>
                    </a:cubicBezTo>
                    <a:cubicBezTo>
                      <a:pt x="402" y="124"/>
                      <a:pt x="402" y="124"/>
                      <a:pt x="402" y="124"/>
                    </a:cubicBezTo>
                    <a:cubicBezTo>
                      <a:pt x="395" y="130"/>
                      <a:pt x="390" y="129"/>
                      <a:pt x="384" y="126"/>
                    </a:cubicBezTo>
                    <a:cubicBezTo>
                      <a:pt x="384" y="126"/>
                      <a:pt x="384" y="125"/>
                      <a:pt x="384" y="125"/>
                    </a:cubicBezTo>
                    <a:cubicBezTo>
                      <a:pt x="382" y="112"/>
                      <a:pt x="382" y="102"/>
                      <a:pt x="389" y="89"/>
                    </a:cubicBezTo>
                    <a:cubicBezTo>
                      <a:pt x="390" y="87"/>
                      <a:pt x="389" y="81"/>
                      <a:pt x="386" y="83"/>
                    </a:cubicBezTo>
                    <a:cubicBezTo>
                      <a:pt x="380" y="86"/>
                      <a:pt x="380" y="86"/>
                      <a:pt x="375" y="90"/>
                    </a:cubicBezTo>
                    <a:cubicBezTo>
                      <a:pt x="367" y="95"/>
                      <a:pt x="360" y="115"/>
                      <a:pt x="360" y="85"/>
                    </a:cubicBezTo>
                    <a:cubicBezTo>
                      <a:pt x="360" y="80"/>
                      <a:pt x="355" y="80"/>
                      <a:pt x="355" y="85"/>
                    </a:cubicBezTo>
                    <a:cubicBezTo>
                      <a:pt x="353" y="89"/>
                      <a:pt x="352" y="92"/>
                      <a:pt x="350" y="96"/>
                    </a:cubicBezTo>
                    <a:cubicBezTo>
                      <a:pt x="348" y="93"/>
                      <a:pt x="345" y="94"/>
                      <a:pt x="345" y="97"/>
                    </a:cubicBezTo>
                    <a:cubicBezTo>
                      <a:pt x="345" y="106"/>
                      <a:pt x="340" y="113"/>
                      <a:pt x="339" y="122"/>
                    </a:cubicBezTo>
                    <a:cubicBezTo>
                      <a:pt x="338" y="129"/>
                      <a:pt x="341" y="138"/>
                      <a:pt x="343" y="145"/>
                    </a:cubicBezTo>
                    <a:cubicBezTo>
                      <a:pt x="346" y="156"/>
                      <a:pt x="351" y="182"/>
                      <a:pt x="346" y="193"/>
                    </a:cubicBezTo>
                    <a:cubicBezTo>
                      <a:pt x="345" y="194"/>
                      <a:pt x="345" y="195"/>
                      <a:pt x="346" y="196"/>
                    </a:cubicBezTo>
                    <a:cubicBezTo>
                      <a:pt x="342" y="196"/>
                      <a:pt x="338" y="197"/>
                      <a:pt x="334" y="197"/>
                    </a:cubicBezTo>
                    <a:cubicBezTo>
                      <a:pt x="332" y="197"/>
                      <a:pt x="336" y="202"/>
                      <a:pt x="337" y="202"/>
                    </a:cubicBezTo>
                    <a:cubicBezTo>
                      <a:pt x="356" y="214"/>
                      <a:pt x="343" y="213"/>
                      <a:pt x="334" y="213"/>
                    </a:cubicBezTo>
                    <a:cubicBezTo>
                      <a:pt x="333" y="213"/>
                      <a:pt x="334" y="215"/>
                      <a:pt x="334" y="215"/>
                    </a:cubicBezTo>
                    <a:cubicBezTo>
                      <a:pt x="341" y="225"/>
                      <a:pt x="347" y="234"/>
                      <a:pt x="354" y="243"/>
                    </a:cubicBezTo>
                    <a:cubicBezTo>
                      <a:pt x="347" y="235"/>
                      <a:pt x="339" y="226"/>
                      <a:pt x="334" y="216"/>
                    </a:cubicBezTo>
                    <a:cubicBezTo>
                      <a:pt x="332" y="212"/>
                      <a:pt x="330" y="209"/>
                      <a:pt x="328" y="206"/>
                    </a:cubicBezTo>
                    <a:cubicBezTo>
                      <a:pt x="318" y="188"/>
                      <a:pt x="328" y="164"/>
                      <a:pt x="313" y="147"/>
                    </a:cubicBezTo>
                    <a:cubicBezTo>
                      <a:pt x="309" y="143"/>
                      <a:pt x="306" y="147"/>
                      <a:pt x="309" y="150"/>
                    </a:cubicBezTo>
                    <a:cubicBezTo>
                      <a:pt x="318" y="160"/>
                      <a:pt x="316" y="176"/>
                      <a:pt x="317" y="188"/>
                    </a:cubicBezTo>
                    <a:cubicBezTo>
                      <a:pt x="317" y="192"/>
                      <a:pt x="318" y="196"/>
                      <a:pt x="319" y="200"/>
                    </a:cubicBezTo>
                    <a:cubicBezTo>
                      <a:pt x="316" y="199"/>
                      <a:pt x="312" y="198"/>
                      <a:pt x="307" y="199"/>
                    </a:cubicBezTo>
                    <a:cubicBezTo>
                      <a:pt x="307" y="199"/>
                      <a:pt x="307" y="199"/>
                      <a:pt x="306" y="200"/>
                    </a:cubicBezTo>
                    <a:cubicBezTo>
                      <a:pt x="305" y="208"/>
                      <a:pt x="300" y="208"/>
                      <a:pt x="292" y="207"/>
                    </a:cubicBezTo>
                    <a:cubicBezTo>
                      <a:pt x="292" y="207"/>
                      <a:pt x="291" y="207"/>
                      <a:pt x="291" y="208"/>
                    </a:cubicBezTo>
                    <a:cubicBezTo>
                      <a:pt x="289" y="218"/>
                      <a:pt x="278" y="215"/>
                      <a:pt x="270" y="218"/>
                    </a:cubicBezTo>
                    <a:cubicBezTo>
                      <a:pt x="268" y="218"/>
                      <a:pt x="272" y="223"/>
                      <a:pt x="273" y="223"/>
                    </a:cubicBezTo>
                    <a:cubicBezTo>
                      <a:pt x="286" y="230"/>
                      <a:pt x="273" y="235"/>
                      <a:pt x="264" y="236"/>
                    </a:cubicBezTo>
                    <a:cubicBezTo>
                      <a:pt x="261" y="236"/>
                      <a:pt x="263" y="239"/>
                      <a:pt x="264" y="240"/>
                    </a:cubicBezTo>
                    <a:cubicBezTo>
                      <a:pt x="272" y="247"/>
                      <a:pt x="274" y="259"/>
                      <a:pt x="281" y="266"/>
                    </a:cubicBezTo>
                    <a:cubicBezTo>
                      <a:pt x="292" y="276"/>
                      <a:pt x="304" y="283"/>
                      <a:pt x="316" y="291"/>
                    </a:cubicBezTo>
                    <a:cubicBezTo>
                      <a:pt x="293" y="302"/>
                      <a:pt x="300" y="369"/>
                      <a:pt x="272" y="375"/>
                    </a:cubicBezTo>
                    <a:cubicBezTo>
                      <a:pt x="269" y="375"/>
                      <a:pt x="274" y="382"/>
                      <a:pt x="277" y="381"/>
                    </a:cubicBezTo>
                    <a:cubicBezTo>
                      <a:pt x="308" y="374"/>
                      <a:pt x="298" y="291"/>
                      <a:pt x="329" y="296"/>
                    </a:cubicBezTo>
                    <a:cubicBezTo>
                      <a:pt x="333" y="296"/>
                      <a:pt x="328" y="290"/>
                      <a:pt x="326" y="290"/>
                    </a:cubicBezTo>
                    <a:cubicBezTo>
                      <a:pt x="324" y="289"/>
                      <a:pt x="322" y="289"/>
                      <a:pt x="320" y="290"/>
                    </a:cubicBezTo>
                    <a:cubicBezTo>
                      <a:pt x="320" y="289"/>
                      <a:pt x="320" y="289"/>
                      <a:pt x="319" y="289"/>
                    </a:cubicBezTo>
                    <a:cubicBezTo>
                      <a:pt x="307" y="280"/>
                      <a:pt x="291" y="273"/>
                      <a:pt x="282" y="261"/>
                    </a:cubicBezTo>
                    <a:cubicBezTo>
                      <a:pt x="277" y="254"/>
                      <a:pt x="275" y="248"/>
                      <a:pt x="271" y="241"/>
                    </a:cubicBezTo>
                    <a:cubicBezTo>
                      <a:pt x="274" y="241"/>
                      <a:pt x="277" y="241"/>
                      <a:pt x="281" y="241"/>
                    </a:cubicBezTo>
                    <a:cubicBezTo>
                      <a:pt x="281" y="241"/>
                      <a:pt x="282" y="241"/>
                      <a:pt x="282" y="240"/>
                    </a:cubicBezTo>
                    <a:cubicBezTo>
                      <a:pt x="283" y="237"/>
                      <a:pt x="285" y="234"/>
                      <a:pt x="286" y="230"/>
                    </a:cubicBezTo>
                    <a:cubicBezTo>
                      <a:pt x="287" y="229"/>
                      <a:pt x="284" y="227"/>
                      <a:pt x="283" y="226"/>
                    </a:cubicBezTo>
                    <a:cubicBezTo>
                      <a:pt x="282" y="225"/>
                      <a:pt x="280" y="224"/>
                      <a:pt x="279" y="223"/>
                    </a:cubicBezTo>
                    <a:cubicBezTo>
                      <a:pt x="284" y="222"/>
                      <a:pt x="289" y="222"/>
                      <a:pt x="294" y="220"/>
                    </a:cubicBezTo>
                    <a:cubicBezTo>
                      <a:pt x="301" y="216"/>
                      <a:pt x="300" y="213"/>
                      <a:pt x="310" y="214"/>
                    </a:cubicBezTo>
                    <a:cubicBezTo>
                      <a:pt x="311" y="214"/>
                      <a:pt x="311" y="214"/>
                      <a:pt x="311" y="214"/>
                    </a:cubicBezTo>
                    <a:cubicBezTo>
                      <a:pt x="311" y="206"/>
                      <a:pt x="315" y="205"/>
                      <a:pt x="324" y="209"/>
                    </a:cubicBezTo>
                    <a:cubicBezTo>
                      <a:pt x="324" y="210"/>
                      <a:pt x="324" y="210"/>
                      <a:pt x="324" y="211"/>
                    </a:cubicBezTo>
                    <a:cubicBezTo>
                      <a:pt x="325" y="212"/>
                      <a:pt x="327" y="213"/>
                      <a:pt x="328" y="213"/>
                    </a:cubicBezTo>
                    <a:cubicBezTo>
                      <a:pt x="329" y="216"/>
                      <a:pt x="331" y="219"/>
                      <a:pt x="332" y="221"/>
                    </a:cubicBezTo>
                    <a:cubicBezTo>
                      <a:pt x="333" y="224"/>
                      <a:pt x="335" y="227"/>
                      <a:pt x="337" y="230"/>
                    </a:cubicBezTo>
                    <a:cubicBezTo>
                      <a:pt x="349" y="245"/>
                      <a:pt x="364" y="257"/>
                      <a:pt x="370" y="276"/>
                    </a:cubicBezTo>
                    <a:cubicBezTo>
                      <a:pt x="359" y="277"/>
                      <a:pt x="347" y="279"/>
                      <a:pt x="337" y="280"/>
                    </a:cubicBezTo>
                    <a:cubicBezTo>
                      <a:pt x="334" y="280"/>
                      <a:pt x="334" y="283"/>
                      <a:pt x="336" y="284"/>
                    </a:cubicBezTo>
                    <a:cubicBezTo>
                      <a:pt x="339" y="288"/>
                      <a:pt x="342" y="292"/>
                      <a:pt x="346" y="295"/>
                    </a:cubicBezTo>
                    <a:cubicBezTo>
                      <a:pt x="328" y="298"/>
                      <a:pt x="336" y="322"/>
                      <a:pt x="353" y="329"/>
                    </a:cubicBezTo>
                    <a:cubicBezTo>
                      <a:pt x="349" y="335"/>
                      <a:pt x="349" y="340"/>
                      <a:pt x="353" y="346"/>
                    </a:cubicBezTo>
                    <a:cubicBezTo>
                      <a:pt x="350" y="348"/>
                      <a:pt x="349" y="350"/>
                      <a:pt x="345" y="353"/>
                    </a:cubicBezTo>
                    <a:cubicBezTo>
                      <a:pt x="342" y="354"/>
                      <a:pt x="344" y="357"/>
                      <a:pt x="346" y="359"/>
                    </a:cubicBezTo>
                    <a:cubicBezTo>
                      <a:pt x="353" y="363"/>
                      <a:pt x="360" y="367"/>
                      <a:pt x="366" y="373"/>
                    </a:cubicBezTo>
                    <a:cubicBezTo>
                      <a:pt x="363" y="374"/>
                      <a:pt x="359" y="374"/>
                      <a:pt x="356" y="374"/>
                    </a:cubicBezTo>
                    <a:cubicBezTo>
                      <a:pt x="351" y="375"/>
                      <a:pt x="356" y="381"/>
                      <a:pt x="358" y="381"/>
                    </a:cubicBezTo>
                    <a:cubicBezTo>
                      <a:pt x="366" y="383"/>
                      <a:pt x="384" y="384"/>
                      <a:pt x="387" y="392"/>
                    </a:cubicBezTo>
                    <a:cubicBezTo>
                      <a:pt x="388" y="394"/>
                      <a:pt x="390" y="396"/>
                      <a:pt x="392" y="395"/>
                    </a:cubicBezTo>
                    <a:cubicBezTo>
                      <a:pt x="402" y="393"/>
                      <a:pt x="413" y="395"/>
                      <a:pt x="423" y="392"/>
                    </a:cubicBezTo>
                    <a:cubicBezTo>
                      <a:pt x="431" y="389"/>
                      <a:pt x="433" y="376"/>
                      <a:pt x="435" y="369"/>
                    </a:cubicBezTo>
                    <a:cubicBezTo>
                      <a:pt x="435" y="369"/>
                      <a:pt x="436" y="369"/>
                      <a:pt x="437" y="369"/>
                    </a:cubicBezTo>
                    <a:cubicBezTo>
                      <a:pt x="437" y="369"/>
                      <a:pt x="437" y="369"/>
                      <a:pt x="437" y="368"/>
                    </a:cubicBezTo>
                    <a:cubicBezTo>
                      <a:pt x="438" y="363"/>
                      <a:pt x="440" y="352"/>
                      <a:pt x="448" y="354"/>
                    </a:cubicBezTo>
                    <a:cubicBezTo>
                      <a:pt x="449" y="354"/>
                      <a:pt x="448" y="353"/>
                      <a:pt x="448" y="352"/>
                    </a:cubicBezTo>
                    <a:cubicBezTo>
                      <a:pt x="447" y="351"/>
                      <a:pt x="445" y="349"/>
                      <a:pt x="444" y="348"/>
                    </a:cubicBezTo>
                    <a:cubicBezTo>
                      <a:pt x="439" y="347"/>
                      <a:pt x="435" y="350"/>
                      <a:pt x="433" y="355"/>
                    </a:cubicBezTo>
                    <a:cubicBezTo>
                      <a:pt x="432" y="357"/>
                      <a:pt x="432" y="360"/>
                      <a:pt x="431" y="362"/>
                    </a:cubicBezTo>
                    <a:cubicBezTo>
                      <a:pt x="431" y="362"/>
                      <a:pt x="431" y="362"/>
                      <a:pt x="431" y="363"/>
                    </a:cubicBezTo>
                    <a:cubicBezTo>
                      <a:pt x="430" y="362"/>
                      <a:pt x="429" y="362"/>
                      <a:pt x="428" y="364"/>
                    </a:cubicBezTo>
                    <a:cubicBezTo>
                      <a:pt x="428" y="364"/>
                      <a:pt x="428" y="364"/>
                      <a:pt x="428" y="364"/>
                    </a:cubicBezTo>
                    <a:cubicBezTo>
                      <a:pt x="425" y="364"/>
                      <a:pt x="421" y="364"/>
                      <a:pt x="420" y="364"/>
                    </a:cubicBezTo>
                    <a:cubicBezTo>
                      <a:pt x="419" y="364"/>
                      <a:pt x="421" y="367"/>
                      <a:pt x="421" y="367"/>
                    </a:cubicBezTo>
                    <a:cubicBezTo>
                      <a:pt x="422" y="368"/>
                      <a:pt x="424" y="369"/>
                      <a:pt x="425" y="369"/>
                    </a:cubicBezTo>
                    <a:cubicBezTo>
                      <a:pt x="426" y="370"/>
                      <a:pt x="426" y="370"/>
                      <a:pt x="426" y="370"/>
                    </a:cubicBezTo>
                    <a:cubicBezTo>
                      <a:pt x="423" y="380"/>
                      <a:pt x="419" y="387"/>
                      <a:pt x="405" y="387"/>
                    </a:cubicBezTo>
                    <a:cubicBezTo>
                      <a:pt x="401" y="387"/>
                      <a:pt x="393" y="389"/>
                      <a:pt x="391" y="387"/>
                    </a:cubicBezTo>
                    <a:cubicBezTo>
                      <a:pt x="386" y="382"/>
                      <a:pt x="381" y="380"/>
                      <a:pt x="375" y="378"/>
                    </a:cubicBezTo>
                    <a:cubicBezTo>
                      <a:pt x="376" y="377"/>
                      <a:pt x="375" y="375"/>
                      <a:pt x="374" y="373"/>
                    </a:cubicBezTo>
                    <a:cubicBezTo>
                      <a:pt x="368" y="366"/>
                      <a:pt x="361" y="361"/>
                      <a:pt x="353" y="356"/>
                    </a:cubicBezTo>
                    <a:cubicBezTo>
                      <a:pt x="356" y="354"/>
                      <a:pt x="358" y="352"/>
                      <a:pt x="361" y="351"/>
                    </a:cubicBezTo>
                    <a:cubicBezTo>
                      <a:pt x="363" y="350"/>
                      <a:pt x="362" y="347"/>
                      <a:pt x="360" y="346"/>
                    </a:cubicBezTo>
                    <a:cubicBezTo>
                      <a:pt x="356" y="340"/>
                      <a:pt x="356" y="334"/>
                      <a:pt x="362" y="329"/>
                    </a:cubicBezTo>
                    <a:cubicBezTo>
                      <a:pt x="365" y="326"/>
                      <a:pt x="361" y="323"/>
                      <a:pt x="358" y="323"/>
                    </a:cubicBezTo>
                    <a:cubicBezTo>
                      <a:pt x="339" y="323"/>
                      <a:pt x="336" y="299"/>
                      <a:pt x="356" y="301"/>
                    </a:cubicBezTo>
                    <a:cubicBezTo>
                      <a:pt x="360" y="302"/>
                      <a:pt x="358" y="297"/>
                      <a:pt x="356" y="295"/>
                    </a:cubicBezTo>
                    <a:cubicBezTo>
                      <a:pt x="352" y="293"/>
                      <a:pt x="349" y="289"/>
                      <a:pt x="345" y="286"/>
                    </a:cubicBezTo>
                    <a:cubicBezTo>
                      <a:pt x="364" y="284"/>
                      <a:pt x="387" y="278"/>
                      <a:pt x="405" y="284"/>
                    </a:cubicBezTo>
                    <a:cubicBezTo>
                      <a:pt x="410" y="286"/>
                      <a:pt x="409" y="279"/>
                      <a:pt x="405" y="278"/>
                    </a:cubicBezTo>
                    <a:cubicBezTo>
                      <a:pt x="399" y="276"/>
                      <a:pt x="393" y="275"/>
                      <a:pt x="387" y="275"/>
                    </a:cubicBezTo>
                    <a:cubicBezTo>
                      <a:pt x="387" y="275"/>
                      <a:pt x="386" y="275"/>
                      <a:pt x="386" y="275"/>
                    </a:cubicBezTo>
                    <a:cubicBezTo>
                      <a:pt x="374" y="265"/>
                      <a:pt x="365" y="253"/>
                      <a:pt x="356" y="240"/>
                    </a:cubicBezTo>
                    <a:cubicBezTo>
                      <a:pt x="352" y="235"/>
                      <a:pt x="348" y="230"/>
                      <a:pt x="344" y="224"/>
                    </a:cubicBezTo>
                    <a:cubicBezTo>
                      <a:pt x="338" y="216"/>
                      <a:pt x="348" y="219"/>
                      <a:pt x="354" y="219"/>
                    </a:cubicBezTo>
                    <a:cubicBezTo>
                      <a:pt x="355" y="219"/>
                      <a:pt x="354" y="217"/>
                      <a:pt x="354" y="216"/>
                    </a:cubicBezTo>
                    <a:cubicBezTo>
                      <a:pt x="350" y="211"/>
                      <a:pt x="347" y="206"/>
                      <a:pt x="342" y="203"/>
                    </a:cubicBezTo>
                    <a:cubicBezTo>
                      <a:pt x="361" y="201"/>
                      <a:pt x="380" y="192"/>
                      <a:pt x="398" y="198"/>
                    </a:cubicBezTo>
                    <a:cubicBezTo>
                      <a:pt x="398" y="201"/>
                      <a:pt x="399" y="203"/>
                      <a:pt x="399" y="206"/>
                    </a:cubicBezTo>
                    <a:cubicBezTo>
                      <a:pt x="400" y="211"/>
                      <a:pt x="402" y="206"/>
                      <a:pt x="401" y="203"/>
                    </a:cubicBezTo>
                    <a:cubicBezTo>
                      <a:pt x="401" y="202"/>
                      <a:pt x="401" y="201"/>
                      <a:pt x="401" y="200"/>
                    </a:cubicBezTo>
                    <a:cubicBezTo>
                      <a:pt x="401" y="200"/>
                      <a:pt x="402" y="200"/>
                      <a:pt x="403" y="201"/>
                    </a:cubicBezTo>
                    <a:cubicBezTo>
                      <a:pt x="406" y="202"/>
                      <a:pt x="402" y="196"/>
                      <a:pt x="400" y="195"/>
                    </a:cubicBezTo>
                    <a:cubicBezTo>
                      <a:pt x="400" y="195"/>
                      <a:pt x="400" y="195"/>
                      <a:pt x="400" y="195"/>
                    </a:cubicBezTo>
                    <a:cubicBezTo>
                      <a:pt x="394" y="176"/>
                      <a:pt x="379" y="163"/>
                      <a:pt x="371" y="146"/>
                    </a:cubicBezTo>
                    <a:cubicBezTo>
                      <a:pt x="376" y="148"/>
                      <a:pt x="381" y="150"/>
                      <a:pt x="386" y="152"/>
                    </a:cubicBezTo>
                    <a:cubicBezTo>
                      <a:pt x="386" y="152"/>
                      <a:pt x="386" y="152"/>
                      <a:pt x="386" y="152"/>
                    </a:cubicBezTo>
                    <a:cubicBezTo>
                      <a:pt x="386" y="152"/>
                      <a:pt x="386" y="152"/>
                      <a:pt x="386" y="152"/>
                    </a:cubicBezTo>
                    <a:cubicBezTo>
                      <a:pt x="386" y="152"/>
                      <a:pt x="386" y="153"/>
                      <a:pt x="386" y="153"/>
                    </a:cubicBezTo>
                    <a:cubicBezTo>
                      <a:pt x="387" y="153"/>
                      <a:pt x="388" y="146"/>
                      <a:pt x="386" y="145"/>
                    </a:cubicBezTo>
                    <a:cubicBezTo>
                      <a:pt x="379" y="133"/>
                      <a:pt x="378" y="130"/>
                      <a:pt x="386" y="135"/>
                    </a:cubicBezTo>
                    <a:cubicBezTo>
                      <a:pt x="387" y="136"/>
                      <a:pt x="389" y="136"/>
                      <a:pt x="390" y="137"/>
                    </a:cubicBezTo>
                    <a:cubicBezTo>
                      <a:pt x="403" y="140"/>
                      <a:pt x="402" y="129"/>
                      <a:pt x="414" y="145"/>
                    </a:cubicBezTo>
                    <a:cubicBezTo>
                      <a:pt x="414" y="145"/>
                      <a:pt x="414" y="145"/>
                      <a:pt x="415" y="145"/>
                    </a:cubicBezTo>
                    <a:cubicBezTo>
                      <a:pt x="417" y="143"/>
                      <a:pt x="420" y="140"/>
                      <a:pt x="423" y="138"/>
                    </a:cubicBezTo>
                    <a:cubicBezTo>
                      <a:pt x="424" y="149"/>
                      <a:pt x="430" y="156"/>
                      <a:pt x="440" y="163"/>
                    </a:cubicBezTo>
                    <a:cubicBezTo>
                      <a:pt x="441" y="164"/>
                      <a:pt x="441" y="161"/>
                      <a:pt x="441" y="160"/>
                    </a:cubicBezTo>
                    <a:cubicBezTo>
                      <a:pt x="441" y="146"/>
                      <a:pt x="443" y="133"/>
                      <a:pt x="439" y="119"/>
                    </a:cubicBezTo>
                    <a:cubicBezTo>
                      <a:pt x="440" y="119"/>
                      <a:pt x="440" y="119"/>
                      <a:pt x="440" y="119"/>
                    </a:cubicBezTo>
                    <a:cubicBezTo>
                      <a:pt x="441" y="119"/>
                      <a:pt x="441" y="117"/>
                      <a:pt x="441" y="116"/>
                    </a:cubicBezTo>
                    <a:cubicBezTo>
                      <a:pt x="441" y="108"/>
                      <a:pt x="441" y="102"/>
                      <a:pt x="444" y="109"/>
                    </a:cubicBezTo>
                    <a:cubicBezTo>
                      <a:pt x="444" y="110"/>
                      <a:pt x="444" y="111"/>
                      <a:pt x="445" y="110"/>
                    </a:cubicBezTo>
                    <a:cubicBezTo>
                      <a:pt x="449" y="104"/>
                      <a:pt x="450" y="105"/>
                      <a:pt x="453" y="111"/>
                    </a:cubicBezTo>
                    <a:cubicBezTo>
                      <a:pt x="458" y="120"/>
                      <a:pt x="469" y="126"/>
                      <a:pt x="468" y="138"/>
                    </a:cubicBezTo>
                    <a:cubicBezTo>
                      <a:pt x="468" y="139"/>
                      <a:pt x="469" y="147"/>
                      <a:pt x="470" y="143"/>
                    </a:cubicBezTo>
                    <a:cubicBezTo>
                      <a:pt x="472" y="133"/>
                      <a:pt x="477" y="124"/>
                      <a:pt x="479" y="114"/>
                    </a:cubicBezTo>
                    <a:cubicBezTo>
                      <a:pt x="480" y="110"/>
                      <a:pt x="482" y="118"/>
                      <a:pt x="484" y="121"/>
                    </a:cubicBezTo>
                    <a:cubicBezTo>
                      <a:pt x="485" y="122"/>
                      <a:pt x="485" y="121"/>
                      <a:pt x="485" y="121"/>
                    </a:cubicBezTo>
                    <a:cubicBezTo>
                      <a:pt x="489" y="109"/>
                      <a:pt x="491" y="116"/>
                      <a:pt x="496" y="120"/>
                    </a:cubicBezTo>
                    <a:cubicBezTo>
                      <a:pt x="497" y="121"/>
                      <a:pt x="497" y="120"/>
                      <a:pt x="497" y="120"/>
                    </a:cubicBezTo>
                    <a:cubicBezTo>
                      <a:pt x="498" y="119"/>
                      <a:pt x="499" y="118"/>
                      <a:pt x="499" y="117"/>
                    </a:cubicBezTo>
                    <a:cubicBezTo>
                      <a:pt x="500" y="120"/>
                      <a:pt x="500" y="124"/>
                      <a:pt x="502" y="128"/>
                    </a:cubicBezTo>
                    <a:cubicBezTo>
                      <a:pt x="503" y="131"/>
                      <a:pt x="505" y="134"/>
                      <a:pt x="507" y="136"/>
                    </a:cubicBezTo>
                    <a:cubicBezTo>
                      <a:pt x="512" y="142"/>
                      <a:pt x="515" y="148"/>
                      <a:pt x="517" y="155"/>
                    </a:cubicBezTo>
                    <a:cubicBezTo>
                      <a:pt x="516" y="168"/>
                      <a:pt x="517" y="182"/>
                      <a:pt x="517" y="194"/>
                    </a:cubicBezTo>
                    <a:cubicBezTo>
                      <a:pt x="517" y="197"/>
                      <a:pt x="519" y="202"/>
                      <a:pt x="519" y="196"/>
                    </a:cubicBezTo>
                    <a:cubicBezTo>
                      <a:pt x="520" y="181"/>
                      <a:pt x="523" y="167"/>
                      <a:pt x="521" y="151"/>
                    </a:cubicBezTo>
                    <a:cubicBezTo>
                      <a:pt x="521" y="151"/>
                      <a:pt x="520" y="151"/>
                      <a:pt x="520" y="150"/>
                    </a:cubicBezTo>
                    <a:cubicBezTo>
                      <a:pt x="522" y="140"/>
                      <a:pt x="530" y="106"/>
                      <a:pt x="543" y="123"/>
                    </a:cubicBezTo>
                    <a:cubicBezTo>
                      <a:pt x="543" y="124"/>
                      <a:pt x="544" y="124"/>
                      <a:pt x="544" y="124"/>
                    </a:cubicBezTo>
                    <a:cubicBezTo>
                      <a:pt x="548" y="118"/>
                      <a:pt x="550" y="122"/>
                      <a:pt x="552" y="128"/>
                    </a:cubicBezTo>
                    <a:cubicBezTo>
                      <a:pt x="556" y="140"/>
                      <a:pt x="555" y="152"/>
                      <a:pt x="551" y="164"/>
                    </a:cubicBezTo>
                    <a:cubicBezTo>
                      <a:pt x="548" y="174"/>
                      <a:pt x="547" y="183"/>
                      <a:pt x="546" y="192"/>
                    </a:cubicBezTo>
                    <a:cubicBezTo>
                      <a:pt x="546" y="193"/>
                      <a:pt x="546" y="193"/>
                      <a:pt x="546" y="194"/>
                    </a:cubicBezTo>
                    <a:cubicBezTo>
                      <a:pt x="543" y="202"/>
                      <a:pt x="540" y="209"/>
                      <a:pt x="538" y="218"/>
                    </a:cubicBezTo>
                    <a:cubicBezTo>
                      <a:pt x="535" y="235"/>
                      <a:pt x="534" y="252"/>
                      <a:pt x="534" y="270"/>
                    </a:cubicBezTo>
                    <a:cubicBezTo>
                      <a:pt x="534" y="275"/>
                      <a:pt x="537" y="275"/>
                      <a:pt x="537" y="270"/>
                    </a:cubicBezTo>
                    <a:cubicBezTo>
                      <a:pt x="537" y="252"/>
                      <a:pt x="538" y="234"/>
                      <a:pt x="543" y="216"/>
                    </a:cubicBezTo>
                    <a:cubicBezTo>
                      <a:pt x="547" y="203"/>
                      <a:pt x="553" y="191"/>
                      <a:pt x="557" y="178"/>
                    </a:cubicBezTo>
                    <a:cubicBezTo>
                      <a:pt x="562" y="161"/>
                      <a:pt x="556" y="136"/>
                      <a:pt x="576" y="129"/>
                    </a:cubicBezTo>
                    <a:cubicBezTo>
                      <a:pt x="576" y="134"/>
                      <a:pt x="574" y="139"/>
                      <a:pt x="572" y="143"/>
                    </a:cubicBezTo>
                    <a:cubicBezTo>
                      <a:pt x="572" y="144"/>
                      <a:pt x="572" y="151"/>
                      <a:pt x="574" y="150"/>
                    </a:cubicBezTo>
                    <a:cubicBezTo>
                      <a:pt x="577" y="148"/>
                      <a:pt x="580" y="147"/>
                      <a:pt x="583" y="145"/>
                    </a:cubicBezTo>
                    <a:cubicBezTo>
                      <a:pt x="584" y="150"/>
                      <a:pt x="583" y="154"/>
                      <a:pt x="580" y="158"/>
                    </a:cubicBezTo>
                    <a:cubicBezTo>
                      <a:pt x="578" y="162"/>
                      <a:pt x="575" y="166"/>
                      <a:pt x="574" y="171"/>
                    </a:cubicBezTo>
                    <a:cubicBezTo>
                      <a:pt x="573" y="179"/>
                      <a:pt x="574" y="186"/>
                      <a:pt x="577" y="193"/>
                    </a:cubicBezTo>
                    <a:cubicBezTo>
                      <a:pt x="578" y="195"/>
                      <a:pt x="579" y="195"/>
                      <a:pt x="580" y="193"/>
                    </a:cubicBezTo>
                    <a:cubicBezTo>
                      <a:pt x="585" y="180"/>
                      <a:pt x="590" y="172"/>
                      <a:pt x="602" y="167"/>
                    </a:cubicBezTo>
                    <a:cubicBezTo>
                      <a:pt x="596" y="179"/>
                      <a:pt x="589" y="189"/>
                      <a:pt x="587" y="201"/>
                    </a:cubicBezTo>
                    <a:cubicBezTo>
                      <a:pt x="582" y="222"/>
                      <a:pt x="578" y="242"/>
                      <a:pt x="572" y="262"/>
                    </a:cubicBezTo>
                    <a:cubicBezTo>
                      <a:pt x="564" y="292"/>
                      <a:pt x="575" y="313"/>
                      <a:pt x="581" y="342"/>
                    </a:cubicBezTo>
                    <a:cubicBezTo>
                      <a:pt x="581" y="343"/>
                      <a:pt x="581" y="344"/>
                      <a:pt x="581" y="344"/>
                    </a:cubicBezTo>
                    <a:cubicBezTo>
                      <a:pt x="581" y="345"/>
                      <a:pt x="581" y="346"/>
                      <a:pt x="580" y="348"/>
                    </a:cubicBezTo>
                    <a:cubicBezTo>
                      <a:pt x="580" y="348"/>
                      <a:pt x="580" y="348"/>
                      <a:pt x="580" y="348"/>
                    </a:cubicBezTo>
                    <a:cubicBezTo>
                      <a:pt x="574" y="336"/>
                      <a:pt x="569" y="326"/>
                      <a:pt x="571" y="311"/>
                    </a:cubicBezTo>
                    <a:cubicBezTo>
                      <a:pt x="571" y="310"/>
                      <a:pt x="570" y="305"/>
                      <a:pt x="567" y="307"/>
                    </a:cubicBezTo>
                    <a:cubicBezTo>
                      <a:pt x="563" y="309"/>
                      <a:pt x="561" y="311"/>
                      <a:pt x="557" y="308"/>
                    </a:cubicBezTo>
                    <a:cubicBezTo>
                      <a:pt x="556" y="306"/>
                      <a:pt x="554" y="308"/>
                      <a:pt x="554" y="309"/>
                    </a:cubicBezTo>
                    <a:cubicBezTo>
                      <a:pt x="554" y="310"/>
                      <a:pt x="554" y="310"/>
                      <a:pt x="553" y="310"/>
                    </a:cubicBezTo>
                    <a:cubicBezTo>
                      <a:pt x="553" y="310"/>
                      <a:pt x="553" y="309"/>
                      <a:pt x="553" y="309"/>
                    </a:cubicBezTo>
                    <a:cubicBezTo>
                      <a:pt x="551" y="303"/>
                      <a:pt x="548" y="297"/>
                      <a:pt x="547" y="290"/>
                    </a:cubicBezTo>
                    <a:cubicBezTo>
                      <a:pt x="547" y="289"/>
                      <a:pt x="546" y="286"/>
                      <a:pt x="545" y="288"/>
                    </a:cubicBezTo>
                    <a:cubicBezTo>
                      <a:pt x="543" y="292"/>
                      <a:pt x="539" y="295"/>
                      <a:pt x="535" y="297"/>
                    </a:cubicBezTo>
                    <a:cubicBezTo>
                      <a:pt x="535" y="296"/>
                      <a:pt x="535" y="294"/>
                      <a:pt x="534" y="293"/>
                    </a:cubicBezTo>
                    <a:cubicBezTo>
                      <a:pt x="534" y="291"/>
                      <a:pt x="531" y="288"/>
                      <a:pt x="529" y="291"/>
                    </a:cubicBezTo>
                    <a:cubicBezTo>
                      <a:pt x="528" y="294"/>
                      <a:pt x="527" y="296"/>
                      <a:pt x="526" y="299"/>
                    </a:cubicBezTo>
                    <a:cubicBezTo>
                      <a:pt x="526" y="298"/>
                      <a:pt x="525" y="298"/>
                      <a:pt x="525" y="297"/>
                    </a:cubicBezTo>
                    <a:cubicBezTo>
                      <a:pt x="522" y="295"/>
                      <a:pt x="518" y="293"/>
                      <a:pt x="515" y="291"/>
                    </a:cubicBezTo>
                    <a:cubicBezTo>
                      <a:pt x="514" y="291"/>
                      <a:pt x="514" y="293"/>
                      <a:pt x="514" y="293"/>
                    </a:cubicBezTo>
                    <a:cubicBezTo>
                      <a:pt x="513" y="297"/>
                      <a:pt x="512" y="300"/>
                      <a:pt x="512" y="303"/>
                    </a:cubicBezTo>
                    <a:cubicBezTo>
                      <a:pt x="504" y="295"/>
                      <a:pt x="498" y="286"/>
                      <a:pt x="491" y="278"/>
                    </a:cubicBezTo>
                    <a:cubicBezTo>
                      <a:pt x="490" y="278"/>
                      <a:pt x="490" y="278"/>
                      <a:pt x="490" y="278"/>
                    </a:cubicBezTo>
                    <a:cubicBezTo>
                      <a:pt x="483" y="283"/>
                      <a:pt x="482" y="290"/>
                      <a:pt x="484" y="297"/>
                    </a:cubicBezTo>
                    <a:cubicBezTo>
                      <a:pt x="480" y="294"/>
                      <a:pt x="476" y="290"/>
                      <a:pt x="471" y="291"/>
                    </a:cubicBezTo>
                    <a:cubicBezTo>
                      <a:pt x="467" y="291"/>
                      <a:pt x="468" y="299"/>
                      <a:pt x="468" y="303"/>
                    </a:cubicBezTo>
                    <a:cubicBezTo>
                      <a:pt x="463" y="305"/>
                      <a:pt x="462" y="304"/>
                      <a:pt x="457" y="301"/>
                    </a:cubicBezTo>
                    <a:cubicBezTo>
                      <a:pt x="455" y="300"/>
                      <a:pt x="454" y="303"/>
                      <a:pt x="454" y="304"/>
                    </a:cubicBezTo>
                    <a:cubicBezTo>
                      <a:pt x="453" y="313"/>
                      <a:pt x="454" y="320"/>
                      <a:pt x="456" y="327"/>
                    </a:cubicBezTo>
                    <a:cubicBezTo>
                      <a:pt x="453" y="321"/>
                      <a:pt x="450" y="315"/>
                      <a:pt x="449" y="307"/>
                    </a:cubicBezTo>
                    <a:cubicBezTo>
                      <a:pt x="448" y="304"/>
                      <a:pt x="445" y="304"/>
                      <a:pt x="444" y="307"/>
                    </a:cubicBezTo>
                    <a:cubicBezTo>
                      <a:pt x="442" y="311"/>
                      <a:pt x="441" y="321"/>
                      <a:pt x="434" y="316"/>
                    </a:cubicBezTo>
                    <a:cubicBezTo>
                      <a:pt x="431" y="315"/>
                      <a:pt x="430" y="318"/>
                      <a:pt x="430" y="321"/>
                    </a:cubicBezTo>
                    <a:cubicBezTo>
                      <a:pt x="430" y="322"/>
                      <a:pt x="430" y="322"/>
                      <a:pt x="430" y="323"/>
                    </a:cubicBezTo>
                    <a:cubicBezTo>
                      <a:pt x="434" y="338"/>
                      <a:pt x="443" y="347"/>
                      <a:pt x="454" y="357"/>
                    </a:cubicBezTo>
                    <a:cubicBezTo>
                      <a:pt x="472" y="373"/>
                      <a:pt x="483" y="394"/>
                      <a:pt x="496" y="415"/>
                    </a:cubicBezTo>
                    <a:cubicBezTo>
                      <a:pt x="502" y="425"/>
                      <a:pt x="509" y="432"/>
                      <a:pt x="520" y="437"/>
                    </a:cubicBezTo>
                    <a:cubicBezTo>
                      <a:pt x="530" y="442"/>
                      <a:pt x="548" y="447"/>
                      <a:pt x="558" y="456"/>
                    </a:cubicBezTo>
                    <a:cubicBezTo>
                      <a:pt x="558" y="458"/>
                      <a:pt x="558" y="461"/>
                      <a:pt x="560" y="462"/>
                    </a:cubicBezTo>
                    <a:cubicBezTo>
                      <a:pt x="561" y="462"/>
                      <a:pt x="562" y="463"/>
                      <a:pt x="564" y="463"/>
                    </a:cubicBezTo>
                    <a:cubicBezTo>
                      <a:pt x="564" y="464"/>
                      <a:pt x="565" y="465"/>
                      <a:pt x="565" y="466"/>
                    </a:cubicBezTo>
                    <a:cubicBezTo>
                      <a:pt x="566" y="471"/>
                      <a:pt x="571" y="469"/>
                      <a:pt x="570" y="465"/>
                    </a:cubicBezTo>
                    <a:cubicBezTo>
                      <a:pt x="583" y="467"/>
                      <a:pt x="595" y="466"/>
                      <a:pt x="609" y="464"/>
                    </a:cubicBezTo>
                    <a:cubicBezTo>
                      <a:pt x="623" y="461"/>
                      <a:pt x="649" y="452"/>
                      <a:pt x="658" y="468"/>
                    </a:cubicBezTo>
                    <a:cubicBezTo>
                      <a:pt x="659" y="469"/>
                      <a:pt x="660" y="468"/>
                      <a:pt x="660" y="466"/>
                    </a:cubicBezTo>
                    <a:cubicBezTo>
                      <a:pt x="660" y="467"/>
                      <a:pt x="661" y="468"/>
                      <a:pt x="662" y="469"/>
                    </a:cubicBezTo>
                    <a:cubicBezTo>
                      <a:pt x="666" y="476"/>
                      <a:pt x="668" y="484"/>
                      <a:pt x="673" y="491"/>
                    </a:cubicBezTo>
                    <a:cubicBezTo>
                      <a:pt x="678" y="501"/>
                      <a:pt x="685" y="509"/>
                      <a:pt x="690" y="520"/>
                    </a:cubicBezTo>
                    <a:cubicBezTo>
                      <a:pt x="690" y="522"/>
                      <a:pt x="691" y="521"/>
                      <a:pt x="691" y="520"/>
                    </a:cubicBezTo>
                    <a:cubicBezTo>
                      <a:pt x="691" y="521"/>
                      <a:pt x="692" y="522"/>
                      <a:pt x="692" y="521"/>
                    </a:cubicBezTo>
                    <a:cubicBezTo>
                      <a:pt x="694" y="519"/>
                      <a:pt x="696" y="518"/>
                      <a:pt x="699" y="517"/>
                    </a:cubicBezTo>
                    <a:cubicBezTo>
                      <a:pt x="699" y="517"/>
                      <a:pt x="699" y="518"/>
                      <a:pt x="699" y="518"/>
                    </a:cubicBezTo>
                    <a:cubicBezTo>
                      <a:pt x="706" y="524"/>
                      <a:pt x="706" y="532"/>
                      <a:pt x="709" y="540"/>
                    </a:cubicBezTo>
                    <a:cubicBezTo>
                      <a:pt x="695" y="541"/>
                      <a:pt x="668" y="546"/>
                      <a:pt x="666" y="529"/>
                    </a:cubicBezTo>
                    <a:cubicBezTo>
                      <a:pt x="666" y="528"/>
                      <a:pt x="664" y="526"/>
                      <a:pt x="663" y="527"/>
                    </a:cubicBezTo>
                    <a:cubicBezTo>
                      <a:pt x="652" y="533"/>
                      <a:pt x="647" y="518"/>
                      <a:pt x="646" y="510"/>
                    </a:cubicBezTo>
                    <a:cubicBezTo>
                      <a:pt x="645" y="508"/>
                      <a:pt x="643" y="506"/>
                      <a:pt x="642" y="508"/>
                    </a:cubicBezTo>
                    <a:cubicBezTo>
                      <a:pt x="636" y="519"/>
                      <a:pt x="630" y="530"/>
                      <a:pt x="617" y="529"/>
                    </a:cubicBezTo>
                    <a:cubicBezTo>
                      <a:pt x="618" y="526"/>
                      <a:pt x="618" y="523"/>
                      <a:pt x="618" y="520"/>
                    </a:cubicBezTo>
                    <a:cubicBezTo>
                      <a:pt x="619" y="518"/>
                      <a:pt x="617" y="514"/>
                      <a:pt x="615" y="516"/>
                    </a:cubicBezTo>
                    <a:cubicBezTo>
                      <a:pt x="612" y="518"/>
                      <a:pt x="609" y="520"/>
                      <a:pt x="606" y="522"/>
                    </a:cubicBezTo>
                    <a:cubicBezTo>
                      <a:pt x="605" y="519"/>
                      <a:pt x="605" y="517"/>
                      <a:pt x="605" y="514"/>
                    </a:cubicBezTo>
                    <a:cubicBezTo>
                      <a:pt x="605" y="513"/>
                      <a:pt x="604" y="509"/>
                      <a:pt x="602" y="510"/>
                    </a:cubicBezTo>
                    <a:cubicBezTo>
                      <a:pt x="578" y="530"/>
                      <a:pt x="556" y="512"/>
                      <a:pt x="535" y="496"/>
                    </a:cubicBezTo>
                    <a:cubicBezTo>
                      <a:pt x="529" y="491"/>
                      <a:pt x="522" y="486"/>
                      <a:pt x="514" y="482"/>
                    </a:cubicBezTo>
                    <a:cubicBezTo>
                      <a:pt x="502" y="476"/>
                      <a:pt x="489" y="485"/>
                      <a:pt x="481" y="470"/>
                    </a:cubicBezTo>
                    <a:cubicBezTo>
                      <a:pt x="479" y="466"/>
                      <a:pt x="477" y="473"/>
                      <a:pt x="478" y="475"/>
                    </a:cubicBezTo>
                    <a:cubicBezTo>
                      <a:pt x="480" y="478"/>
                      <a:pt x="481" y="480"/>
                      <a:pt x="483" y="482"/>
                    </a:cubicBezTo>
                    <a:cubicBezTo>
                      <a:pt x="478" y="485"/>
                      <a:pt x="472" y="486"/>
                      <a:pt x="467" y="489"/>
                    </a:cubicBezTo>
                    <a:cubicBezTo>
                      <a:pt x="466" y="489"/>
                      <a:pt x="466" y="490"/>
                      <a:pt x="466" y="492"/>
                    </a:cubicBezTo>
                    <a:cubicBezTo>
                      <a:pt x="466" y="491"/>
                      <a:pt x="465" y="490"/>
                      <a:pt x="464" y="489"/>
                    </a:cubicBezTo>
                    <a:cubicBezTo>
                      <a:pt x="463" y="488"/>
                      <a:pt x="459" y="486"/>
                      <a:pt x="458" y="488"/>
                    </a:cubicBezTo>
                    <a:cubicBezTo>
                      <a:pt x="457" y="492"/>
                      <a:pt x="456" y="495"/>
                      <a:pt x="456" y="499"/>
                    </a:cubicBezTo>
                    <a:cubicBezTo>
                      <a:pt x="450" y="494"/>
                      <a:pt x="450" y="486"/>
                      <a:pt x="450" y="479"/>
                    </a:cubicBezTo>
                    <a:cubicBezTo>
                      <a:pt x="450" y="477"/>
                      <a:pt x="447" y="474"/>
                      <a:pt x="445" y="474"/>
                    </a:cubicBezTo>
                    <a:cubicBezTo>
                      <a:pt x="440" y="475"/>
                      <a:pt x="436" y="476"/>
                      <a:pt x="432" y="475"/>
                    </a:cubicBezTo>
                    <a:cubicBezTo>
                      <a:pt x="429" y="468"/>
                      <a:pt x="422" y="463"/>
                      <a:pt x="415" y="459"/>
                    </a:cubicBezTo>
                    <a:cubicBezTo>
                      <a:pt x="404" y="451"/>
                      <a:pt x="414" y="450"/>
                      <a:pt x="417" y="448"/>
                    </a:cubicBezTo>
                    <a:cubicBezTo>
                      <a:pt x="419" y="447"/>
                      <a:pt x="420" y="444"/>
                      <a:pt x="420" y="443"/>
                    </a:cubicBezTo>
                    <a:cubicBezTo>
                      <a:pt x="420" y="436"/>
                      <a:pt x="414" y="434"/>
                      <a:pt x="423" y="432"/>
                    </a:cubicBezTo>
                    <a:cubicBezTo>
                      <a:pt x="424" y="432"/>
                      <a:pt x="424" y="432"/>
                      <a:pt x="424" y="432"/>
                    </a:cubicBezTo>
                    <a:cubicBezTo>
                      <a:pt x="425" y="428"/>
                      <a:pt x="424" y="425"/>
                      <a:pt x="423" y="422"/>
                    </a:cubicBezTo>
                    <a:cubicBezTo>
                      <a:pt x="424" y="422"/>
                      <a:pt x="425" y="422"/>
                      <a:pt x="425" y="422"/>
                    </a:cubicBezTo>
                    <a:cubicBezTo>
                      <a:pt x="427" y="422"/>
                      <a:pt x="428" y="420"/>
                      <a:pt x="428" y="419"/>
                    </a:cubicBezTo>
                    <a:cubicBezTo>
                      <a:pt x="432" y="424"/>
                      <a:pt x="435" y="429"/>
                      <a:pt x="438" y="434"/>
                    </a:cubicBezTo>
                    <a:cubicBezTo>
                      <a:pt x="438" y="435"/>
                      <a:pt x="441" y="439"/>
                      <a:pt x="442" y="439"/>
                    </a:cubicBezTo>
                    <a:cubicBezTo>
                      <a:pt x="443" y="440"/>
                      <a:pt x="443" y="440"/>
                      <a:pt x="444" y="440"/>
                    </a:cubicBezTo>
                    <a:cubicBezTo>
                      <a:pt x="441" y="441"/>
                      <a:pt x="438" y="442"/>
                      <a:pt x="435" y="442"/>
                    </a:cubicBezTo>
                    <a:cubicBezTo>
                      <a:pt x="434" y="442"/>
                      <a:pt x="434" y="443"/>
                      <a:pt x="434" y="444"/>
                    </a:cubicBezTo>
                    <a:cubicBezTo>
                      <a:pt x="434" y="449"/>
                      <a:pt x="436" y="454"/>
                      <a:pt x="439" y="459"/>
                    </a:cubicBezTo>
                    <a:cubicBezTo>
                      <a:pt x="442" y="464"/>
                      <a:pt x="446" y="469"/>
                      <a:pt x="448" y="474"/>
                    </a:cubicBezTo>
                    <a:cubicBezTo>
                      <a:pt x="449" y="477"/>
                      <a:pt x="456" y="480"/>
                      <a:pt x="455" y="476"/>
                    </a:cubicBezTo>
                    <a:cubicBezTo>
                      <a:pt x="451" y="466"/>
                      <a:pt x="443" y="459"/>
                      <a:pt x="441" y="448"/>
                    </a:cubicBezTo>
                    <a:cubicBezTo>
                      <a:pt x="445" y="448"/>
                      <a:pt x="449" y="446"/>
                      <a:pt x="453" y="444"/>
                    </a:cubicBezTo>
                    <a:cubicBezTo>
                      <a:pt x="453" y="444"/>
                      <a:pt x="453" y="444"/>
                      <a:pt x="453" y="444"/>
                    </a:cubicBezTo>
                    <a:cubicBezTo>
                      <a:pt x="460" y="448"/>
                      <a:pt x="466" y="452"/>
                      <a:pt x="473" y="455"/>
                    </a:cubicBezTo>
                    <a:cubicBezTo>
                      <a:pt x="480" y="458"/>
                      <a:pt x="488" y="457"/>
                      <a:pt x="495" y="457"/>
                    </a:cubicBezTo>
                    <a:cubicBezTo>
                      <a:pt x="495" y="457"/>
                      <a:pt x="495" y="458"/>
                      <a:pt x="495" y="458"/>
                    </a:cubicBezTo>
                    <a:cubicBezTo>
                      <a:pt x="493" y="460"/>
                      <a:pt x="498" y="463"/>
                      <a:pt x="499" y="464"/>
                    </a:cubicBezTo>
                    <a:cubicBezTo>
                      <a:pt x="512" y="467"/>
                      <a:pt x="519" y="465"/>
                      <a:pt x="529" y="474"/>
                    </a:cubicBezTo>
                    <a:cubicBezTo>
                      <a:pt x="533" y="478"/>
                      <a:pt x="537" y="478"/>
                      <a:pt x="543" y="476"/>
                    </a:cubicBezTo>
                    <a:cubicBezTo>
                      <a:pt x="543" y="476"/>
                      <a:pt x="543" y="476"/>
                      <a:pt x="543" y="475"/>
                    </a:cubicBezTo>
                    <a:cubicBezTo>
                      <a:pt x="542" y="466"/>
                      <a:pt x="540" y="457"/>
                      <a:pt x="551" y="456"/>
                    </a:cubicBezTo>
                    <a:cubicBezTo>
                      <a:pt x="553" y="456"/>
                      <a:pt x="549" y="450"/>
                      <a:pt x="546" y="450"/>
                    </a:cubicBezTo>
                    <a:cubicBezTo>
                      <a:pt x="543" y="450"/>
                      <a:pt x="538" y="451"/>
                      <a:pt x="537" y="455"/>
                    </a:cubicBezTo>
                    <a:cubicBezTo>
                      <a:pt x="536" y="458"/>
                      <a:pt x="536" y="480"/>
                      <a:pt x="529" y="468"/>
                    </a:cubicBezTo>
                    <a:cubicBezTo>
                      <a:pt x="524" y="460"/>
                      <a:pt x="515" y="459"/>
                      <a:pt x="506" y="459"/>
                    </a:cubicBezTo>
                    <a:cubicBezTo>
                      <a:pt x="506" y="459"/>
                      <a:pt x="506" y="458"/>
                      <a:pt x="506" y="458"/>
                    </a:cubicBezTo>
                    <a:cubicBezTo>
                      <a:pt x="508" y="456"/>
                      <a:pt x="503" y="453"/>
                      <a:pt x="502" y="452"/>
                    </a:cubicBezTo>
                    <a:cubicBezTo>
                      <a:pt x="488" y="449"/>
                      <a:pt x="475" y="453"/>
                      <a:pt x="461" y="445"/>
                    </a:cubicBezTo>
                    <a:cubicBezTo>
                      <a:pt x="458" y="443"/>
                      <a:pt x="455" y="441"/>
                      <a:pt x="452" y="439"/>
                    </a:cubicBezTo>
                    <a:cubicBezTo>
                      <a:pt x="451" y="439"/>
                      <a:pt x="451" y="438"/>
                      <a:pt x="450" y="438"/>
                    </a:cubicBezTo>
                    <a:cubicBezTo>
                      <a:pt x="448" y="437"/>
                      <a:pt x="446" y="436"/>
                      <a:pt x="444" y="436"/>
                    </a:cubicBezTo>
                    <a:cubicBezTo>
                      <a:pt x="445" y="434"/>
                      <a:pt x="445" y="433"/>
                      <a:pt x="444" y="432"/>
                    </a:cubicBezTo>
                    <a:cubicBezTo>
                      <a:pt x="438" y="424"/>
                      <a:pt x="434" y="415"/>
                      <a:pt x="428" y="408"/>
                    </a:cubicBezTo>
                    <a:cubicBezTo>
                      <a:pt x="426" y="405"/>
                      <a:pt x="423" y="408"/>
                      <a:pt x="424" y="411"/>
                    </a:cubicBezTo>
                    <a:cubicBezTo>
                      <a:pt x="424" y="412"/>
                      <a:pt x="425" y="414"/>
                      <a:pt x="423" y="415"/>
                    </a:cubicBezTo>
                    <a:cubicBezTo>
                      <a:pt x="421" y="415"/>
                      <a:pt x="419" y="413"/>
                      <a:pt x="417" y="412"/>
                    </a:cubicBezTo>
                    <a:cubicBezTo>
                      <a:pt x="414" y="409"/>
                      <a:pt x="413" y="417"/>
                      <a:pt x="415" y="419"/>
                    </a:cubicBezTo>
                    <a:cubicBezTo>
                      <a:pt x="416" y="419"/>
                      <a:pt x="417" y="420"/>
                      <a:pt x="418" y="421"/>
                    </a:cubicBezTo>
                    <a:cubicBezTo>
                      <a:pt x="419" y="424"/>
                      <a:pt x="416" y="427"/>
                      <a:pt x="411" y="428"/>
                    </a:cubicBezTo>
                    <a:cubicBezTo>
                      <a:pt x="410" y="428"/>
                      <a:pt x="411" y="429"/>
                      <a:pt x="411" y="429"/>
                    </a:cubicBezTo>
                    <a:cubicBezTo>
                      <a:pt x="411" y="429"/>
                      <a:pt x="411" y="430"/>
                      <a:pt x="411" y="430"/>
                    </a:cubicBezTo>
                    <a:cubicBezTo>
                      <a:pt x="411" y="430"/>
                      <a:pt x="410" y="429"/>
                      <a:pt x="410" y="429"/>
                    </a:cubicBezTo>
                    <a:cubicBezTo>
                      <a:pt x="400" y="427"/>
                      <a:pt x="387" y="430"/>
                      <a:pt x="378" y="426"/>
                    </a:cubicBezTo>
                    <a:cubicBezTo>
                      <a:pt x="379" y="425"/>
                      <a:pt x="379" y="425"/>
                      <a:pt x="380" y="425"/>
                    </a:cubicBezTo>
                    <a:cubicBezTo>
                      <a:pt x="382" y="424"/>
                      <a:pt x="380" y="421"/>
                      <a:pt x="379" y="420"/>
                    </a:cubicBezTo>
                    <a:cubicBezTo>
                      <a:pt x="372" y="413"/>
                      <a:pt x="366" y="410"/>
                      <a:pt x="356" y="409"/>
                    </a:cubicBezTo>
                    <a:cubicBezTo>
                      <a:pt x="348" y="407"/>
                      <a:pt x="340" y="406"/>
                      <a:pt x="332" y="405"/>
                    </a:cubicBezTo>
                    <a:cubicBezTo>
                      <a:pt x="336" y="405"/>
                      <a:pt x="340" y="404"/>
                      <a:pt x="344" y="404"/>
                    </a:cubicBezTo>
                    <a:cubicBezTo>
                      <a:pt x="345" y="405"/>
                      <a:pt x="346" y="406"/>
                      <a:pt x="347" y="406"/>
                    </a:cubicBezTo>
                    <a:cubicBezTo>
                      <a:pt x="359" y="404"/>
                      <a:pt x="368" y="409"/>
                      <a:pt x="380" y="411"/>
                    </a:cubicBezTo>
                    <a:cubicBezTo>
                      <a:pt x="388" y="412"/>
                      <a:pt x="398" y="410"/>
                      <a:pt x="406" y="408"/>
                    </a:cubicBezTo>
                    <a:cubicBezTo>
                      <a:pt x="429" y="404"/>
                      <a:pt x="462" y="387"/>
                      <a:pt x="483" y="403"/>
                    </a:cubicBezTo>
                    <a:cubicBezTo>
                      <a:pt x="487" y="406"/>
                      <a:pt x="487" y="401"/>
                      <a:pt x="484" y="399"/>
                    </a:cubicBezTo>
                    <a:cubicBezTo>
                      <a:pt x="467" y="386"/>
                      <a:pt x="445" y="391"/>
                      <a:pt x="426" y="396"/>
                    </a:cubicBezTo>
                    <a:cubicBezTo>
                      <a:pt x="411" y="400"/>
                      <a:pt x="396" y="405"/>
                      <a:pt x="380" y="405"/>
                    </a:cubicBezTo>
                    <a:cubicBezTo>
                      <a:pt x="372" y="405"/>
                      <a:pt x="365" y="402"/>
                      <a:pt x="358" y="401"/>
                    </a:cubicBezTo>
                    <a:cubicBezTo>
                      <a:pt x="358" y="400"/>
                      <a:pt x="357" y="399"/>
                      <a:pt x="356" y="398"/>
                    </a:cubicBezTo>
                    <a:cubicBezTo>
                      <a:pt x="348" y="393"/>
                      <a:pt x="346" y="382"/>
                      <a:pt x="342" y="374"/>
                    </a:cubicBezTo>
                    <a:cubicBezTo>
                      <a:pt x="338" y="368"/>
                      <a:pt x="333" y="363"/>
                      <a:pt x="327" y="361"/>
                    </a:cubicBezTo>
                    <a:cubicBezTo>
                      <a:pt x="323" y="359"/>
                      <a:pt x="328" y="365"/>
                      <a:pt x="330" y="366"/>
                    </a:cubicBezTo>
                    <a:cubicBezTo>
                      <a:pt x="338" y="369"/>
                      <a:pt x="340" y="380"/>
                      <a:pt x="344" y="387"/>
                    </a:cubicBezTo>
                    <a:cubicBezTo>
                      <a:pt x="346" y="392"/>
                      <a:pt x="350" y="396"/>
                      <a:pt x="354" y="400"/>
                    </a:cubicBezTo>
                    <a:cubicBezTo>
                      <a:pt x="353" y="400"/>
                      <a:pt x="353" y="399"/>
                      <a:pt x="352" y="399"/>
                    </a:cubicBezTo>
                    <a:cubicBezTo>
                      <a:pt x="351" y="398"/>
                      <a:pt x="350" y="397"/>
                      <a:pt x="349" y="397"/>
                    </a:cubicBezTo>
                    <a:cubicBezTo>
                      <a:pt x="337" y="398"/>
                      <a:pt x="325" y="398"/>
                      <a:pt x="314" y="399"/>
                    </a:cubicBezTo>
                    <a:cubicBezTo>
                      <a:pt x="312" y="399"/>
                      <a:pt x="311" y="398"/>
                      <a:pt x="310" y="398"/>
                    </a:cubicBezTo>
                    <a:cubicBezTo>
                      <a:pt x="309" y="398"/>
                      <a:pt x="308" y="397"/>
                      <a:pt x="306" y="397"/>
                    </a:cubicBezTo>
                    <a:cubicBezTo>
                      <a:pt x="305" y="396"/>
                      <a:pt x="304" y="397"/>
                      <a:pt x="303" y="398"/>
                    </a:cubicBezTo>
                    <a:cubicBezTo>
                      <a:pt x="292" y="395"/>
                      <a:pt x="281" y="390"/>
                      <a:pt x="270" y="385"/>
                    </a:cubicBezTo>
                    <a:cubicBezTo>
                      <a:pt x="260" y="380"/>
                      <a:pt x="249" y="379"/>
                      <a:pt x="238" y="382"/>
                    </a:cubicBezTo>
                    <a:cubicBezTo>
                      <a:pt x="237" y="381"/>
                      <a:pt x="236" y="380"/>
                      <a:pt x="235" y="380"/>
                    </a:cubicBezTo>
                    <a:cubicBezTo>
                      <a:pt x="230" y="379"/>
                      <a:pt x="226" y="368"/>
                      <a:pt x="222" y="362"/>
                    </a:cubicBezTo>
                    <a:cubicBezTo>
                      <a:pt x="227" y="361"/>
                      <a:pt x="232" y="360"/>
                      <a:pt x="231" y="353"/>
                    </a:cubicBezTo>
                    <a:close/>
                    <a:moveTo>
                      <a:pt x="378" y="122"/>
                    </a:moveTo>
                    <a:cubicBezTo>
                      <a:pt x="378" y="122"/>
                      <a:pt x="378" y="122"/>
                      <a:pt x="378" y="122"/>
                    </a:cubicBezTo>
                    <a:cubicBezTo>
                      <a:pt x="377" y="121"/>
                      <a:pt x="377" y="124"/>
                      <a:pt x="376" y="124"/>
                    </a:cubicBezTo>
                    <a:cubicBezTo>
                      <a:pt x="376" y="130"/>
                      <a:pt x="375" y="136"/>
                      <a:pt x="377" y="141"/>
                    </a:cubicBezTo>
                    <a:cubicBezTo>
                      <a:pt x="374" y="139"/>
                      <a:pt x="370" y="138"/>
                      <a:pt x="367" y="136"/>
                    </a:cubicBezTo>
                    <a:cubicBezTo>
                      <a:pt x="365" y="135"/>
                      <a:pt x="366" y="142"/>
                      <a:pt x="366" y="143"/>
                    </a:cubicBezTo>
                    <a:cubicBezTo>
                      <a:pt x="372" y="162"/>
                      <a:pt x="389" y="175"/>
                      <a:pt x="396" y="193"/>
                    </a:cubicBezTo>
                    <a:cubicBezTo>
                      <a:pt x="382" y="188"/>
                      <a:pt x="366" y="191"/>
                      <a:pt x="351" y="195"/>
                    </a:cubicBezTo>
                    <a:cubicBezTo>
                      <a:pt x="355" y="184"/>
                      <a:pt x="351" y="169"/>
                      <a:pt x="350" y="159"/>
                    </a:cubicBezTo>
                    <a:cubicBezTo>
                      <a:pt x="349" y="151"/>
                      <a:pt x="348" y="145"/>
                      <a:pt x="346" y="138"/>
                    </a:cubicBezTo>
                    <a:cubicBezTo>
                      <a:pt x="343" y="126"/>
                      <a:pt x="347" y="117"/>
                      <a:pt x="349" y="106"/>
                    </a:cubicBezTo>
                    <a:cubicBezTo>
                      <a:pt x="350" y="106"/>
                      <a:pt x="350" y="106"/>
                      <a:pt x="351" y="105"/>
                    </a:cubicBezTo>
                    <a:cubicBezTo>
                      <a:pt x="353" y="103"/>
                      <a:pt x="354" y="100"/>
                      <a:pt x="356" y="97"/>
                    </a:cubicBezTo>
                    <a:cubicBezTo>
                      <a:pt x="357" y="102"/>
                      <a:pt x="359" y="107"/>
                      <a:pt x="362" y="112"/>
                    </a:cubicBezTo>
                    <a:cubicBezTo>
                      <a:pt x="363" y="113"/>
                      <a:pt x="365" y="113"/>
                      <a:pt x="366" y="111"/>
                    </a:cubicBezTo>
                    <a:cubicBezTo>
                      <a:pt x="370" y="105"/>
                      <a:pt x="374" y="100"/>
                      <a:pt x="380" y="95"/>
                    </a:cubicBezTo>
                    <a:cubicBezTo>
                      <a:pt x="377" y="104"/>
                      <a:pt x="377" y="113"/>
                      <a:pt x="378" y="122"/>
                    </a:cubicBezTo>
                    <a:close/>
                    <a:moveTo>
                      <a:pt x="366" y="259"/>
                    </a:moveTo>
                    <a:cubicBezTo>
                      <a:pt x="371" y="265"/>
                      <a:pt x="377" y="270"/>
                      <a:pt x="382" y="275"/>
                    </a:cubicBezTo>
                    <a:cubicBezTo>
                      <a:pt x="380" y="275"/>
                      <a:pt x="377" y="275"/>
                      <a:pt x="375" y="275"/>
                    </a:cubicBezTo>
                    <a:cubicBezTo>
                      <a:pt x="373" y="269"/>
                      <a:pt x="370" y="264"/>
                      <a:pt x="366" y="259"/>
                    </a:cubicBezTo>
                    <a:close/>
                    <a:moveTo>
                      <a:pt x="556" y="162"/>
                    </a:moveTo>
                    <a:cubicBezTo>
                      <a:pt x="556" y="164"/>
                      <a:pt x="556" y="165"/>
                      <a:pt x="555" y="167"/>
                    </a:cubicBezTo>
                    <a:cubicBezTo>
                      <a:pt x="554" y="173"/>
                      <a:pt x="552" y="179"/>
                      <a:pt x="550" y="185"/>
                    </a:cubicBezTo>
                    <a:cubicBezTo>
                      <a:pt x="552" y="177"/>
                      <a:pt x="554" y="170"/>
                      <a:pt x="556" y="162"/>
                    </a:cubicBezTo>
                    <a:close/>
                    <a:moveTo>
                      <a:pt x="181" y="400"/>
                    </a:moveTo>
                    <a:cubicBezTo>
                      <a:pt x="182" y="401"/>
                      <a:pt x="183" y="402"/>
                      <a:pt x="184" y="403"/>
                    </a:cubicBezTo>
                    <a:cubicBezTo>
                      <a:pt x="185" y="403"/>
                      <a:pt x="187" y="402"/>
                      <a:pt x="189" y="401"/>
                    </a:cubicBezTo>
                    <a:cubicBezTo>
                      <a:pt x="209" y="405"/>
                      <a:pt x="228" y="411"/>
                      <a:pt x="247" y="415"/>
                    </a:cubicBezTo>
                    <a:cubicBezTo>
                      <a:pt x="251" y="416"/>
                      <a:pt x="255" y="410"/>
                      <a:pt x="251" y="409"/>
                    </a:cubicBezTo>
                    <a:cubicBezTo>
                      <a:pt x="229" y="405"/>
                      <a:pt x="207" y="397"/>
                      <a:pt x="185" y="394"/>
                    </a:cubicBezTo>
                    <a:cubicBezTo>
                      <a:pt x="181" y="391"/>
                      <a:pt x="178" y="388"/>
                      <a:pt x="176" y="384"/>
                    </a:cubicBezTo>
                    <a:cubicBezTo>
                      <a:pt x="186" y="385"/>
                      <a:pt x="194" y="394"/>
                      <a:pt x="204" y="397"/>
                    </a:cubicBezTo>
                    <a:cubicBezTo>
                      <a:pt x="215" y="401"/>
                      <a:pt x="227" y="399"/>
                      <a:pt x="238" y="398"/>
                    </a:cubicBezTo>
                    <a:cubicBezTo>
                      <a:pt x="238" y="398"/>
                      <a:pt x="238" y="398"/>
                      <a:pt x="239" y="398"/>
                    </a:cubicBezTo>
                    <a:cubicBezTo>
                      <a:pt x="246" y="403"/>
                      <a:pt x="251" y="409"/>
                      <a:pt x="258" y="413"/>
                    </a:cubicBezTo>
                    <a:cubicBezTo>
                      <a:pt x="256" y="414"/>
                      <a:pt x="260" y="418"/>
                      <a:pt x="261" y="419"/>
                    </a:cubicBezTo>
                    <a:cubicBezTo>
                      <a:pt x="264" y="420"/>
                      <a:pt x="267" y="421"/>
                      <a:pt x="271" y="422"/>
                    </a:cubicBezTo>
                    <a:cubicBezTo>
                      <a:pt x="264" y="425"/>
                      <a:pt x="258" y="428"/>
                      <a:pt x="251" y="431"/>
                    </a:cubicBezTo>
                    <a:cubicBezTo>
                      <a:pt x="249" y="432"/>
                      <a:pt x="253" y="435"/>
                      <a:pt x="253" y="436"/>
                    </a:cubicBezTo>
                    <a:cubicBezTo>
                      <a:pt x="261" y="442"/>
                      <a:pt x="270" y="444"/>
                      <a:pt x="279" y="448"/>
                    </a:cubicBezTo>
                    <a:cubicBezTo>
                      <a:pt x="272" y="450"/>
                      <a:pt x="265" y="451"/>
                      <a:pt x="257" y="453"/>
                    </a:cubicBezTo>
                    <a:cubicBezTo>
                      <a:pt x="257" y="453"/>
                      <a:pt x="257" y="452"/>
                      <a:pt x="256" y="452"/>
                    </a:cubicBezTo>
                    <a:cubicBezTo>
                      <a:pt x="250" y="450"/>
                      <a:pt x="245" y="446"/>
                      <a:pt x="241" y="441"/>
                    </a:cubicBezTo>
                    <a:cubicBezTo>
                      <a:pt x="239" y="439"/>
                      <a:pt x="233" y="442"/>
                      <a:pt x="234" y="444"/>
                    </a:cubicBezTo>
                    <a:cubicBezTo>
                      <a:pt x="234" y="447"/>
                      <a:pt x="234" y="450"/>
                      <a:pt x="234" y="452"/>
                    </a:cubicBezTo>
                    <a:cubicBezTo>
                      <a:pt x="226" y="451"/>
                      <a:pt x="218" y="452"/>
                      <a:pt x="210" y="456"/>
                    </a:cubicBezTo>
                    <a:cubicBezTo>
                      <a:pt x="209" y="457"/>
                      <a:pt x="209" y="457"/>
                      <a:pt x="209" y="457"/>
                    </a:cubicBezTo>
                    <a:cubicBezTo>
                      <a:pt x="207" y="456"/>
                      <a:pt x="206" y="455"/>
                      <a:pt x="205" y="455"/>
                    </a:cubicBezTo>
                    <a:cubicBezTo>
                      <a:pt x="205" y="454"/>
                      <a:pt x="205" y="453"/>
                      <a:pt x="205" y="453"/>
                    </a:cubicBezTo>
                    <a:cubicBezTo>
                      <a:pt x="202" y="445"/>
                      <a:pt x="196" y="439"/>
                      <a:pt x="190" y="434"/>
                    </a:cubicBezTo>
                    <a:cubicBezTo>
                      <a:pt x="195" y="431"/>
                      <a:pt x="200" y="429"/>
                      <a:pt x="205" y="427"/>
                    </a:cubicBezTo>
                    <a:cubicBezTo>
                      <a:pt x="207" y="427"/>
                      <a:pt x="208" y="427"/>
                      <a:pt x="209" y="428"/>
                    </a:cubicBezTo>
                    <a:cubicBezTo>
                      <a:pt x="213" y="428"/>
                      <a:pt x="217" y="422"/>
                      <a:pt x="213" y="422"/>
                    </a:cubicBezTo>
                    <a:cubicBezTo>
                      <a:pt x="202" y="421"/>
                      <a:pt x="200" y="415"/>
                      <a:pt x="192" y="411"/>
                    </a:cubicBezTo>
                    <a:cubicBezTo>
                      <a:pt x="186" y="408"/>
                      <a:pt x="181" y="406"/>
                      <a:pt x="175" y="405"/>
                    </a:cubicBezTo>
                    <a:cubicBezTo>
                      <a:pt x="177" y="404"/>
                      <a:pt x="178" y="402"/>
                      <a:pt x="175" y="401"/>
                    </a:cubicBezTo>
                    <a:cubicBezTo>
                      <a:pt x="173" y="400"/>
                      <a:pt x="171" y="400"/>
                      <a:pt x="169" y="399"/>
                    </a:cubicBezTo>
                    <a:cubicBezTo>
                      <a:pt x="173" y="399"/>
                      <a:pt x="177" y="400"/>
                      <a:pt x="181" y="400"/>
                    </a:cubicBezTo>
                    <a:close/>
                    <a:moveTo>
                      <a:pt x="163" y="410"/>
                    </a:moveTo>
                    <a:cubicBezTo>
                      <a:pt x="174" y="411"/>
                      <a:pt x="184" y="413"/>
                      <a:pt x="192" y="421"/>
                    </a:cubicBezTo>
                    <a:cubicBezTo>
                      <a:pt x="195" y="423"/>
                      <a:pt x="197" y="425"/>
                      <a:pt x="200" y="426"/>
                    </a:cubicBezTo>
                    <a:cubicBezTo>
                      <a:pt x="195" y="428"/>
                      <a:pt x="189" y="430"/>
                      <a:pt x="184" y="434"/>
                    </a:cubicBezTo>
                    <a:cubicBezTo>
                      <a:pt x="183" y="434"/>
                      <a:pt x="181" y="436"/>
                      <a:pt x="182" y="437"/>
                    </a:cubicBezTo>
                    <a:cubicBezTo>
                      <a:pt x="188" y="442"/>
                      <a:pt x="193" y="447"/>
                      <a:pt x="196" y="453"/>
                    </a:cubicBezTo>
                    <a:cubicBezTo>
                      <a:pt x="191" y="452"/>
                      <a:pt x="186" y="449"/>
                      <a:pt x="181" y="445"/>
                    </a:cubicBezTo>
                    <a:cubicBezTo>
                      <a:pt x="172" y="439"/>
                      <a:pt x="165" y="433"/>
                      <a:pt x="156" y="428"/>
                    </a:cubicBezTo>
                    <a:cubicBezTo>
                      <a:pt x="160" y="427"/>
                      <a:pt x="163" y="427"/>
                      <a:pt x="167" y="426"/>
                    </a:cubicBezTo>
                    <a:cubicBezTo>
                      <a:pt x="169" y="426"/>
                      <a:pt x="173" y="423"/>
                      <a:pt x="171" y="421"/>
                    </a:cubicBezTo>
                    <a:cubicBezTo>
                      <a:pt x="167" y="417"/>
                      <a:pt x="163" y="415"/>
                      <a:pt x="159" y="412"/>
                    </a:cubicBezTo>
                    <a:cubicBezTo>
                      <a:pt x="160" y="412"/>
                      <a:pt x="162" y="411"/>
                      <a:pt x="163" y="410"/>
                    </a:cubicBezTo>
                    <a:close/>
                  </a:path>
                </a:pathLst>
              </a:custGeom>
              <a:solidFill>
                <a:schemeClr val="bg1">
                  <a:alpha val="51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03" name="组合 1302"/>
            <p:cNvGrpSpPr/>
            <p:nvPr/>
          </p:nvGrpSpPr>
          <p:grpSpPr>
            <a:xfrm>
              <a:off x="5805884" y="-2512553"/>
              <a:ext cx="3076536" cy="2268263"/>
              <a:chOff x="6499895" y="-1991404"/>
              <a:chExt cx="2372777" cy="1749397"/>
            </a:xfrm>
          </p:grpSpPr>
          <p:sp>
            <p:nvSpPr>
              <p:cNvPr id="1304" name="Freeform 83"/>
              <p:cNvSpPr>
                <a:spLocks noEditPoints="1"/>
              </p:cNvSpPr>
              <p:nvPr/>
            </p:nvSpPr>
            <p:spPr bwMode="auto">
              <a:xfrm flipH="1">
                <a:off x="8025324" y="-1991404"/>
                <a:ext cx="847348" cy="1550922"/>
              </a:xfrm>
              <a:custGeom>
                <a:avLst/>
                <a:gdLst>
                  <a:gd name="T0" fmla="*/ 1121 w 1258"/>
                  <a:gd name="T1" fmla="*/ 251 h 2302"/>
                  <a:gd name="T2" fmla="*/ 950 w 1258"/>
                  <a:gd name="T3" fmla="*/ 95 h 2302"/>
                  <a:gd name="T4" fmla="*/ 665 w 1258"/>
                  <a:gd name="T5" fmla="*/ 102 h 2302"/>
                  <a:gd name="T6" fmla="*/ 436 w 1258"/>
                  <a:gd name="T7" fmla="*/ 99 h 2302"/>
                  <a:gd name="T8" fmla="*/ 155 w 1258"/>
                  <a:gd name="T9" fmla="*/ 204 h 2302"/>
                  <a:gd name="T10" fmla="*/ 135 w 1258"/>
                  <a:gd name="T11" fmla="*/ 369 h 2302"/>
                  <a:gd name="T12" fmla="*/ 205 w 1258"/>
                  <a:gd name="T13" fmla="*/ 605 h 2302"/>
                  <a:gd name="T14" fmla="*/ 422 w 1258"/>
                  <a:gd name="T15" fmla="*/ 792 h 2302"/>
                  <a:gd name="T16" fmla="*/ 698 w 1258"/>
                  <a:gd name="T17" fmla="*/ 911 h 2302"/>
                  <a:gd name="T18" fmla="*/ 709 w 1258"/>
                  <a:gd name="T19" fmla="*/ 652 h 2302"/>
                  <a:gd name="T20" fmla="*/ 657 w 1258"/>
                  <a:gd name="T21" fmla="*/ 326 h 2302"/>
                  <a:gd name="T22" fmla="*/ 673 w 1258"/>
                  <a:gd name="T23" fmla="*/ 669 h 2302"/>
                  <a:gd name="T24" fmla="*/ 978 w 1258"/>
                  <a:gd name="T25" fmla="*/ 771 h 2302"/>
                  <a:gd name="T26" fmla="*/ 1219 w 1258"/>
                  <a:gd name="T27" fmla="*/ 691 h 2302"/>
                  <a:gd name="T28" fmla="*/ 1030 w 1258"/>
                  <a:gd name="T29" fmla="*/ 726 h 2302"/>
                  <a:gd name="T30" fmla="*/ 1000 w 1258"/>
                  <a:gd name="T31" fmla="*/ 560 h 2302"/>
                  <a:gd name="T32" fmla="*/ 932 w 1258"/>
                  <a:gd name="T33" fmla="*/ 449 h 2302"/>
                  <a:gd name="T34" fmla="*/ 1232 w 1258"/>
                  <a:gd name="T35" fmla="*/ 463 h 2302"/>
                  <a:gd name="T36" fmla="*/ 1227 w 1258"/>
                  <a:gd name="T37" fmla="*/ 519 h 2302"/>
                  <a:gd name="T38" fmla="*/ 320 w 1258"/>
                  <a:gd name="T39" fmla="*/ 116 h 2302"/>
                  <a:gd name="T40" fmla="*/ 374 w 1258"/>
                  <a:gd name="T41" fmla="*/ 296 h 2302"/>
                  <a:gd name="T42" fmla="*/ 289 w 1258"/>
                  <a:gd name="T43" fmla="*/ 173 h 2302"/>
                  <a:gd name="T44" fmla="*/ 302 w 1258"/>
                  <a:gd name="T45" fmla="*/ 251 h 2302"/>
                  <a:gd name="T46" fmla="*/ 175 w 1258"/>
                  <a:gd name="T47" fmla="*/ 196 h 2302"/>
                  <a:gd name="T48" fmla="*/ 259 w 1258"/>
                  <a:gd name="T49" fmla="*/ 362 h 2302"/>
                  <a:gd name="T50" fmla="*/ 337 w 1258"/>
                  <a:gd name="T51" fmla="*/ 517 h 2302"/>
                  <a:gd name="T52" fmla="*/ 252 w 1258"/>
                  <a:gd name="T53" fmla="*/ 400 h 2302"/>
                  <a:gd name="T54" fmla="*/ 144 w 1258"/>
                  <a:gd name="T55" fmla="*/ 616 h 2302"/>
                  <a:gd name="T56" fmla="*/ 127 w 1258"/>
                  <a:gd name="T57" fmla="*/ 524 h 2302"/>
                  <a:gd name="T58" fmla="*/ 169 w 1258"/>
                  <a:gd name="T59" fmla="*/ 346 h 2302"/>
                  <a:gd name="T60" fmla="*/ 212 w 1258"/>
                  <a:gd name="T61" fmla="*/ 429 h 2302"/>
                  <a:gd name="T62" fmla="*/ 355 w 1258"/>
                  <a:gd name="T63" fmla="*/ 776 h 2302"/>
                  <a:gd name="T64" fmla="*/ 202 w 1258"/>
                  <a:gd name="T65" fmla="*/ 629 h 2302"/>
                  <a:gd name="T66" fmla="*/ 470 w 1258"/>
                  <a:gd name="T67" fmla="*/ 608 h 2302"/>
                  <a:gd name="T68" fmla="*/ 470 w 1258"/>
                  <a:gd name="T69" fmla="*/ 452 h 2302"/>
                  <a:gd name="T70" fmla="*/ 514 w 1258"/>
                  <a:gd name="T71" fmla="*/ 152 h 2302"/>
                  <a:gd name="T72" fmla="*/ 591 w 1258"/>
                  <a:gd name="T73" fmla="*/ 347 h 2302"/>
                  <a:gd name="T74" fmla="*/ 300 w 1258"/>
                  <a:gd name="T75" fmla="*/ 491 h 2302"/>
                  <a:gd name="T76" fmla="*/ 430 w 1258"/>
                  <a:gd name="T77" fmla="*/ 186 h 2302"/>
                  <a:gd name="T78" fmla="*/ 421 w 1258"/>
                  <a:gd name="T79" fmla="*/ 142 h 2302"/>
                  <a:gd name="T80" fmla="*/ 543 w 1258"/>
                  <a:gd name="T81" fmla="*/ 84 h 2302"/>
                  <a:gd name="T82" fmla="*/ 636 w 1258"/>
                  <a:gd name="T83" fmla="*/ 88 h 2302"/>
                  <a:gd name="T84" fmla="*/ 755 w 1258"/>
                  <a:gd name="T85" fmla="*/ 74 h 2302"/>
                  <a:gd name="T86" fmla="*/ 524 w 1258"/>
                  <a:gd name="T87" fmla="*/ 208 h 2302"/>
                  <a:gd name="T88" fmla="*/ 715 w 1258"/>
                  <a:gd name="T89" fmla="*/ 350 h 2302"/>
                  <a:gd name="T90" fmla="*/ 707 w 1258"/>
                  <a:gd name="T91" fmla="*/ 315 h 2302"/>
                  <a:gd name="T92" fmla="*/ 744 w 1258"/>
                  <a:gd name="T93" fmla="*/ 490 h 2302"/>
                  <a:gd name="T94" fmla="*/ 822 w 1258"/>
                  <a:gd name="T95" fmla="*/ 502 h 2302"/>
                  <a:gd name="T96" fmla="*/ 693 w 1258"/>
                  <a:gd name="T97" fmla="*/ 467 h 2302"/>
                  <a:gd name="T98" fmla="*/ 672 w 1258"/>
                  <a:gd name="T99" fmla="*/ 201 h 2302"/>
                  <a:gd name="T100" fmla="*/ 819 w 1258"/>
                  <a:gd name="T101" fmla="*/ 119 h 2302"/>
                  <a:gd name="T102" fmla="*/ 853 w 1258"/>
                  <a:gd name="T103" fmla="*/ 387 h 2302"/>
                  <a:gd name="T104" fmla="*/ 976 w 1258"/>
                  <a:gd name="T105" fmla="*/ 240 h 2302"/>
                  <a:gd name="T106" fmla="*/ 869 w 1258"/>
                  <a:gd name="T107" fmla="*/ 89 h 2302"/>
                  <a:gd name="T108" fmla="*/ 909 w 1258"/>
                  <a:gd name="T109" fmla="*/ 89 h 2302"/>
                  <a:gd name="T110" fmla="*/ 1059 w 1258"/>
                  <a:gd name="T111" fmla="*/ 199 h 2302"/>
                  <a:gd name="T112" fmla="*/ 1042 w 1258"/>
                  <a:gd name="T113" fmla="*/ 356 h 2302"/>
                  <a:gd name="T114" fmla="*/ 926 w 1258"/>
                  <a:gd name="T115" fmla="*/ 405 h 2302"/>
                  <a:gd name="T116" fmla="*/ 823 w 1258"/>
                  <a:gd name="T117" fmla="*/ 442 h 2302"/>
                  <a:gd name="T118" fmla="*/ 871 w 1258"/>
                  <a:gd name="T119" fmla="*/ 467 h 2302"/>
                  <a:gd name="T120" fmla="*/ 979 w 1258"/>
                  <a:gd name="T121" fmla="*/ 426 h 2302"/>
                  <a:gd name="T122" fmla="*/ 1007 w 1258"/>
                  <a:gd name="T123" fmla="*/ 431 h 2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258" h="2302">
                    <a:moveTo>
                      <a:pt x="1255" y="443"/>
                    </a:moveTo>
                    <a:cubicBezTo>
                      <a:pt x="1240" y="432"/>
                      <a:pt x="1224" y="437"/>
                      <a:pt x="1207" y="439"/>
                    </a:cubicBezTo>
                    <a:cubicBezTo>
                      <a:pt x="1205" y="439"/>
                      <a:pt x="1172" y="438"/>
                      <a:pt x="1191" y="438"/>
                    </a:cubicBezTo>
                    <a:cubicBezTo>
                      <a:pt x="1194" y="438"/>
                      <a:pt x="1201" y="439"/>
                      <a:pt x="1204" y="438"/>
                    </a:cubicBezTo>
                    <a:cubicBezTo>
                      <a:pt x="1216" y="435"/>
                      <a:pt x="1225" y="426"/>
                      <a:pt x="1237" y="424"/>
                    </a:cubicBezTo>
                    <a:cubicBezTo>
                      <a:pt x="1241" y="424"/>
                      <a:pt x="1235" y="420"/>
                      <a:pt x="1234" y="420"/>
                    </a:cubicBezTo>
                    <a:cubicBezTo>
                      <a:pt x="1217" y="413"/>
                      <a:pt x="1199" y="414"/>
                      <a:pt x="1180" y="416"/>
                    </a:cubicBezTo>
                    <a:cubicBezTo>
                      <a:pt x="1166" y="417"/>
                      <a:pt x="1152" y="416"/>
                      <a:pt x="1137" y="414"/>
                    </a:cubicBezTo>
                    <a:cubicBezTo>
                      <a:pt x="1132" y="414"/>
                      <a:pt x="1121" y="414"/>
                      <a:pt x="1111" y="412"/>
                    </a:cubicBezTo>
                    <a:cubicBezTo>
                      <a:pt x="1110" y="410"/>
                      <a:pt x="1107" y="408"/>
                      <a:pt x="1105" y="409"/>
                    </a:cubicBezTo>
                    <a:cubicBezTo>
                      <a:pt x="1105" y="410"/>
                      <a:pt x="1104" y="410"/>
                      <a:pt x="1104" y="410"/>
                    </a:cubicBezTo>
                    <a:cubicBezTo>
                      <a:pt x="1101" y="409"/>
                      <a:pt x="1099" y="408"/>
                      <a:pt x="1098" y="406"/>
                    </a:cubicBezTo>
                    <a:cubicBezTo>
                      <a:pt x="1097" y="406"/>
                      <a:pt x="1097" y="405"/>
                      <a:pt x="1096" y="405"/>
                    </a:cubicBezTo>
                    <a:cubicBezTo>
                      <a:pt x="1096" y="405"/>
                      <a:pt x="1095" y="405"/>
                      <a:pt x="1095" y="404"/>
                    </a:cubicBezTo>
                    <a:cubicBezTo>
                      <a:pt x="1099" y="403"/>
                      <a:pt x="1103" y="401"/>
                      <a:pt x="1106" y="400"/>
                    </a:cubicBezTo>
                    <a:cubicBezTo>
                      <a:pt x="1110" y="398"/>
                      <a:pt x="1106" y="394"/>
                      <a:pt x="1103" y="394"/>
                    </a:cubicBezTo>
                    <a:cubicBezTo>
                      <a:pt x="1097" y="393"/>
                      <a:pt x="1091" y="393"/>
                      <a:pt x="1085" y="393"/>
                    </a:cubicBezTo>
                    <a:cubicBezTo>
                      <a:pt x="1088" y="390"/>
                      <a:pt x="1090" y="387"/>
                      <a:pt x="1092" y="383"/>
                    </a:cubicBezTo>
                    <a:cubicBezTo>
                      <a:pt x="1092" y="381"/>
                      <a:pt x="1087" y="379"/>
                      <a:pt x="1086" y="379"/>
                    </a:cubicBezTo>
                    <a:cubicBezTo>
                      <a:pt x="1075" y="378"/>
                      <a:pt x="1068" y="382"/>
                      <a:pt x="1059" y="387"/>
                    </a:cubicBezTo>
                    <a:cubicBezTo>
                      <a:pt x="1048" y="395"/>
                      <a:pt x="1036" y="396"/>
                      <a:pt x="1024" y="395"/>
                    </a:cubicBezTo>
                    <a:cubicBezTo>
                      <a:pt x="1025" y="394"/>
                      <a:pt x="1027" y="392"/>
                      <a:pt x="1029" y="392"/>
                    </a:cubicBezTo>
                    <a:cubicBezTo>
                      <a:pt x="1030" y="391"/>
                      <a:pt x="1030" y="391"/>
                      <a:pt x="1031" y="390"/>
                    </a:cubicBezTo>
                    <a:cubicBezTo>
                      <a:pt x="1056" y="386"/>
                      <a:pt x="1078" y="367"/>
                      <a:pt x="1097" y="353"/>
                    </a:cubicBezTo>
                    <a:cubicBezTo>
                      <a:pt x="1099" y="351"/>
                      <a:pt x="1101" y="347"/>
                      <a:pt x="1098" y="347"/>
                    </a:cubicBezTo>
                    <a:cubicBezTo>
                      <a:pt x="1094" y="346"/>
                      <a:pt x="1091" y="345"/>
                      <a:pt x="1088" y="343"/>
                    </a:cubicBezTo>
                    <a:cubicBezTo>
                      <a:pt x="1097" y="334"/>
                      <a:pt x="1108" y="330"/>
                      <a:pt x="1119" y="326"/>
                    </a:cubicBezTo>
                    <a:cubicBezTo>
                      <a:pt x="1121" y="325"/>
                      <a:pt x="1125" y="321"/>
                      <a:pt x="1122" y="320"/>
                    </a:cubicBezTo>
                    <a:cubicBezTo>
                      <a:pt x="1118" y="318"/>
                      <a:pt x="1115" y="317"/>
                      <a:pt x="1112" y="316"/>
                    </a:cubicBezTo>
                    <a:cubicBezTo>
                      <a:pt x="1113" y="315"/>
                      <a:pt x="1115" y="313"/>
                      <a:pt x="1116" y="312"/>
                    </a:cubicBezTo>
                    <a:cubicBezTo>
                      <a:pt x="1118" y="311"/>
                      <a:pt x="1119" y="308"/>
                      <a:pt x="1117" y="307"/>
                    </a:cubicBezTo>
                    <a:cubicBezTo>
                      <a:pt x="1110" y="303"/>
                      <a:pt x="1109" y="298"/>
                      <a:pt x="1101" y="300"/>
                    </a:cubicBezTo>
                    <a:cubicBezTo>
                      <a:pt x="1094" y="302"/>
                      <a:pt x="1087" y="304"/>
                      <a:pt x="1081" y="307"/>
                    </a:cubicBezTo>
                    <a:cubicBezTo>
                      <a:pt x="1077" y="309"/>
                      <a:pt x="1073" y="310"/>
                      <a:pt x="1070" y="312"/>
                    </a:cubicBezTo>
                    <a:cubicBezTo>
                      <a:pt x="1074" y="304"/>
                      <a:pt x="1089" y="303"/>
                      <a:pt x="1096" y="299"/>
                    </a:cubicBezTo>
                    <a:cubicBezTo>
                      <a:pt x="1102" y="295"/>
                      <a:pt x="1106" y="292"/>
                      <a:pt x="1108" y="286"/>
                    </a:cubicBezTo>
                    <a:cubicBezTo>
                      <a:pt x="1109" y="285"/>
                      <a:pt x="1108" y="283"/>
                      <a:pt x="1107" y="284"/>
                    </a:cubicBezTo>
                    <a:cubicBezTo>
                      <a:pt x="1106" y="284"/>
                      <a:pt x="1105" y="284"/>
                      <a:pt x="1104" y="284"/>
                    </a:cubicBezTo>
                    <a:cubicBezTo>
                      <a:pt x="1105" y="283"/>
                      <a:pt x="1107" y="281"/>
                      <a:pt x="1109" y="280"/>
                    </a:cubicBezTo>
                    <a:cubicBezTo>
                      <a:pt x="1110" y="279"/>
                      <a:pt x="1113" y="276"/>
                      <a:pt x="1110" y="275"/>
                    </a:cubicBezTo>
                    <a:cubicBezTo>
                      <a:pt x="1102" y="270"/>
                      <a:pt x="1118" y="255"/>
                      <a:pt x="1121" y="251"/>
                    </a:cubicBezTo>
                    <a:cubicBezTo>
                      <a:pt x="1122" y="249"/>
                      <a:pt x="1121" y="247"/>
                      <a:pt x="1119" y="248"/>
                    </a:cubicBezTo>
                    <a:cubicBezTo>
                      <a:pt x="1109" y="251"/>
                      <a:pt x="1103" y="260"/>
                      <a:pt x="1093" y="262"/>
                    </a:cubicBezTo>
                    <a:cubicBezTo>
                      <a:pt x="1087" y="263"/>
                      <a:pt x="1083" y="266"/>
                      <a:pt x="1080" y="270"/>
                    </a:cubicBezTo>
                    <a:cubicBezTo>
                      <a:pt x="1081" y="268"/>
                      <a:pt x="1082" y="266"/>
                      <a:pt x="1082" y="264"/>
                    </a:cubicBezTo>
                    <a:cubicBezTo>
                      <a:pt x="1083" y="263"/>
                      <a:pt x="1083" y="262"/>
                      <a:pt x="1082" y="262"/>
                    </a:cubicBezTo>
                    <a:cubicBezTo>
                      <a:pt x="1076" y="260"/>
                      <a:pt x="1073" y="259"/>
                      <a:pt x="1077" y="253"/>
                    </a:cubicBezTo>
                    <a:cubicBezTo>
                      <a:pt x="1078" y="252"/>
                      <a:pt x="1077" y="250"/>
                      <a:pt x="1075" y="250"/>
                    </a:cubicBezTo>
                    <a:cubicBezTo>
                      <a:pt x="1065" y="253"/>
                      <a:pt x="1056" y="257"/>
                      <a:pt x="1047" y="262"/>
                    </a:cubicBezTo>
                    <a:cubicBezTo>
                      <a:pt x="1051" y="246"/>
                      <a:pt x="1067" y="229"/>
                      <a:pt x="1080" y="221"/>
                    </a:cubicBezTo>
                    <a:cubicBezTo>
                      <a:pt x="1080" y="220"/>
                      <a:pt x="1084" y="216"/>
                      <a:pt x="1081" y="216"/>
                    </a:cubicBezTo>
                    <a:cubicBezTo>
                      <a:pt x="1076" y="216"/>
                      <a:pt x="1072" y="216"/>
                      <a:pt x="1067" y="216"/>
                    </a:cubicBezTo>
                    <a:cubicBezTo>
                      <a:pt x="1069" y="213"/>
                      <a:pt x="1070" y="210"/>
                      <a:pt x="1072" y="207"/>
                    </a:cubicBezTo>
                    <a:cubicBezTo>
                      <a:pt x="1073" y="207"/>
                      <a:pt x="1074" y="205"/>
                      <a:pt x="1072" y="204"/>
                    </a:cubicBezTo>
                    <a:cubicBezTo>
                      <a:pt x="1062" y="203"/>
                      <a:pt x="1065" y="197"/>
                      <a:pt x="1069" y="191"/>
                    </a:cubicBezTo>
                    <a:cubicBezTo>
                      <a:pt x="1069" y="191"/>
                      <a:pt x="1071" y="188"/>
                      <a:pt x="1070" y="188"/>
                    </a:cubicBezTo>
                    <a:cubicBezTo>
                      <a:pt x="1064" y="187"/>
                      <a:pt x="1060" y="189"/>
                      <a:pt x="1056" y="192"/>
                    </a:cubicBezTo>
                    <a:cubicBezTo>
                      <a:pt x="1050" y="197"/>
                      <a:pt x="1046" y="205"/>
                      <a:pt x="1051" y="190"/>
                    </a:cubicBezTo>
                    <a:cubicBezTo>
                      <a:pt x="1051" y="190"/>
                      <a:pt x="1051" y="189"/>
                      <a:pt x="1050" y="188"/>
                    </a:cubicBezTo>
                    <a:cubicBezTo>
                      <a:pt x="1042" y="187"/>
                      <a:pt x="1036" y="189"/>
                      <a:pt x="1029" y="193"/>
                    </a:cubicBezTo>
                    <a:cubicBezTo>
                      <a:pt x="1032" y="186"/>
                      <a:pt x="1033" y="180"/>
                      <a:pt x="1034" y="174"/>
                    </a:cubicBezTo>
                    <a:cubicBezTo>
                      <a:pt x="1034" y="173"/>
                      <a:pt x="1034" y="173"/>
                      <a:pt x="1034" y="173"/>
                    </a:cubicBezTo>
                    <a:cubicBezTo>
                      <a:pt x="1028" y="172"/>
                      <a:pt x="1023" y="173"/>
                      <a:pt x="1028" y="165"/>
                    </a:cubicBezTo>
                    <a:cubicBezTo>
                      <a:pt x="1031" y="162"/>
                      <a:pt x="1027" y="164"/>
                      <a:pt x="1025" y="165"/>
                    </a:cubicBezTo>
                    <a:cubicBezTo>
                      <a:pt x="1012" y="171"/>
                      <a:pt x="1012" y="171"/>
                      <a:pt x="1012" y="171"/>
                    </a:cubicBezTo>
                    <a:cubicBezTo>
                      <a:pt x="1012" y="170"/>
                      <a:pt x="1013" y="169"/>
                      <a:pt x="1012" y="169"/>
                    </a:cubicBezTo>
                    <a:cubicBezTo>
                      <a:pt x="1007" y="168"/>
                      <a:pt x="1007" y="166"/>
                      <a:pt x="1008" y="162"/>
                    </a:cubicBezTo>
                    <a:cubicBezTo>
                      <a:pt x="1008" y="162"/>
                      <a:pt x="1008" y="161"/>
                      <a:pt x="1007" y="161"/>
                    </a:cubicBezTo>
                    <a:cubicBezTo>
                      <a:pt x="1002" y="161"/>
                      <a:pt x="1004" y="159"/>
                      <a:pt x="1003" y="154"/>
                    </a:cubicBezTo>
                    <a:cubicBezTo>
                      <a:pt x="1003" y="154"/>
                      <a:pt x="1003" y="154"/>
                      <a:pt x="1002" y="154"/>
                    </a:cubicBezTo>
                    <a:cubicBezTo>
                      <a:pt x="999" y="154"/>
                      <a:pt x="987" y="154"/>
                      <a:pt x="992" y="146"/>
                    </a:cubicBezTo>
                    <a:cubicBezTo>
                      <a:pt x="995" y="143"/>
                      <a:pt x="998" y="139"/>
                      <a:pt x="1001" y="135"/>
                    </a:cubicBezTo>
                    <a:cubicBezTo>
                      <a:pt x="1001" y="134"/>
                      <a:pt x="1002" y="132"/>
                      <a:pt x="1000" y="132"/>
                    </a:cubicBezTo>
                    <a:cubicBezTo>
                      <a:pt x="993" y="131"/>
                      <a:pt x="990" y="127"/>
                      <a:pt x="991" y="119"/>
                    </a:cubicBezTo>
                    <a:cubicBezTo>
                      <a:pt x="991" y="118"/>
                      <a:pt x="989" y="117"/>
                      <a:pt x="988" y="118"/>
                    </a:cubicBezTo>
                    <a:cubicBezTo>
                      <a:pt x="982" y="120"/>
                      <a:pt x="984" y="121"/>
                      <a:pt x="983" y="116"/>
                    </a:cubicBezTo>
                    <a:cubicBezTo>
                      <a:pt x="983" y="113"/>
                      <a:pt x="978" y="117"/>
                      <a:pt x="977" y="118"/>
                    </a:cubicBezTo>
                    <a:cubicBezTo>
                      <a:pt x="971" y="125"/>
                      <a:pt x="968" y="126"/>
                      <a:pt x="967" y="120"/>
                    </a:cubicBezTo>
                    <a:cubicBezTo>
                      <a:pt x="967" y="119"/>
                      <a:pt x="965" y="119"/>
                      <a:pt x="964" y="119"/>
                    </a:cubicBezTo>
                    <a:cubicBezTo>
                      <a:pt x="959" y="122"/>
                      <a:pt x="955" y="126"/>
                      <a:pt x="952" y="130"/>
                    </a:cubicBezTo>
                    <a:cubicBezTo>
                      <a:pt x="952" y="118"/>
                      <a:pt x="951" y="107"/>
                      <a:pt x="953" y="96"/>
                    </a:cubicBezTo>
                    <a:cubicBezTo>
                      <a:pt x="953" y="94"/>
                      <a:pt x="951" y="94"/>
                      <a:pt x="950" y="95"/>
                    </a:cubicBezTo>
                    <a:cubicBezTo>
                      <a:pt x="947" y="93"/>
                      <a:pt x="943" y="92"/>
                      <a:pt x="940" y="90"/>
                    </a:cubicBezTo>
                    <a:cubicBezTo>
                      <a:pt x="939" y="89"/>
                      <a:pt x="938" y="90"/>
                      <a:pt x="937" y="90"/>
                    </a:cubicBezTo>
                    <a:cubicBezTo>
                      <a:pt x="924" y="96"/>
                      <a:pt x="935" y="79"/>
                      <a:pt x="937" y="74"/>
                    </a:cubicBezTo>
                    <a:cubicBezTo>
                      <a:pt x="937" y="72"/>
                      <a:pt x="937" y="70"/>
                      <a:pt x="935" y="71"/>
                    </a:cubicBezTo>
                    <a:cubicBezTo>
                      <a:pt x="926" y="74"/>
                      <a:pt x="919" y="78"/>
                      <a:pt x="911" y="84"/>
                    </a:cubicBezTo>
                    <a:cubicBezTo>
                      <a:pt x="911" y="70"/>
                      <a:pt x="922" y="58"/>
                      <a:pt x="921" y="42"/>
                    </a:cubicBezTo>
                    <a:cubicBezTo>
                      <a:pt x="921" y="41"/>
                      <a:pt x="921" y="39"/>
                      <a:pt x="919" y="40"/>
                    </a:cubicBezTo>
                    <a:cubicBezTo>
                      <a:pt x="914" y="41"/>
                      <a:pt x="910" y="43"/>
                      <a:pt x="907" y="46"/>
                    </a:cubicBezTo>
                    <a:cubicBezTo>
                      <a:pt x="907" y="34"/>
                      <a:pt x="907" y="34"/>
                      <a:pt x="907" y="34"/>
                    </a:cubicBezTo>
                    <a:cubicBezTo>
                      <a:pt x="907" y="33"/>
                      <a:pt x="906" y="29"/>
                      <a:pt x="904" y="30"/>
                    </a:cubicBezTo>
                    <a:cubicBezTo>
                      <a:pt x="892" y="36"/>
                      <a:pt x="885" y="59"/>
                      <a:pt x="880" y="34"/>
                    </a:cubicBezTo>
                    <a:cubicBezTo>
                      <a:pt x="879" y="31"/>
                      <a:pt x="877" y="32"/>
                      <a:pt x="876" y="34"/>
                    </a:cubicBezTo>
                    <a:cubicBezTo>
                      <a:pt x="873" y="41"/>
                      <a:pt x="875" y="56"/>
                      <a:pt x="870" y="62"/>
                    </a:cubicBezTo>
                    <a:cubicBezTo>
                      <a:pt x="872" y="53"/>
                      <a:pt x="876" y="43"/>
                      <a:pt x="874" y="33"/>
                    </a:cubicBezTo>
                    <a:cubicBezTo>
                      <a:pt x="871" y="21"/>
                      <a:pt x="863" y="16"/>
                      <a:pt x="857" y="5"/>
                    </a:cubicBezTo>
                    <a:cubicBezTo>
                      <a:pt x="855" y="3"/>
                      <a:pt x="853" y="8"/>
                      <a:pt x="853" y="9"/>
                    </a:cubicBezTo>
                    <a:cubicBezTo>
                      <a:pt x="851" y="41"/>
                      <a:pt x="833" y="24"/>
                      <a:pt x="832" y="8"/>
                    </a:cubicBezTo>
                    <a:cubicBezTo>
                      <a:pt x="832" y="3"/>
                      <a:pt x="828" y="5"/>
                      <a:pt x="828" y="9"/>
                    </a:cubicBezTo>
                    <a:cubicBezTo>
                      <a:pt x="828" y="10"/>
                      <a:pt x="828" y="12"/>
                      <a:pt x="827" y="14"/>
                    </a:cubicBezTo>
                    <a:cubicBezTo>
                      <a:pt x="823" y="11"/>
                      <a:pt x="821" y="8"/>
                      <a:pt x="820" y="3"/>
                    </a:cubicBezTo>
                    <a:cubicBezTo>
                      <a:pt x="819" y="1"/>
                      <a:pt x="818" y="0"/>
                      <a:pt x="817" y="2"/>
                    </a:cubicBezTo>
                    <a:cubicBezTo>
                      <a:pt x="812" y="10"/>
                      <a:pt x="808" y="11"/>
                      <a:pt x="801" y="6"/>
                    </a:cubicBezTo>
                    <a:cubicBezTo>
                      <a:pt x="799" y="4"/>
                      <a:pt x="798" y="8"/>
                      <a:pt x="798" y="9"/>
                    </a:cubicBezTo>
                    <a:cubicBezTo>
                      <a:pt x="798" y="32"/>
                      <a:pt x="812" y="60"/>
                      <a:pt x="792" y="78"/>
                    </a:cubicBezTo>
                    <a:cubicBezTo>
                      <a:pt x="790" y="73"/>
                      <a:pt x="786" y="68"/>
                      <a:pt x="776" y="62"/>
                    </a:cubicBezTo>
                    <a:cubicBezTo>
                      <a:pt x="774" y="61"/>
                      <a:pt x="774" y="65"/>
                      <a:pt x="774" y="65"/>
                    </a:cubicBezTo>
                    <a:cubicBezTo>
                      <a:pt x="773" y="86"/>
                      <a:pt x="762" y="80"/>
                      <a:pt x="759" y="71"/>
                    </a:cubicBezTo>
                    <a:cubicBezTo>
                      <a:pt x="761" y="67"/>
                      <a:pt x="760" y="59"/>
                      <a:pt x="759" y="56"/>
                    </a:cubicBezTo>
                    <a:cubicBezTo>
                      <a:pt x="759" y="52"/>
                      <a:pt x="757" y="56"/>
                      <a:pt x="757" y="58"/>
                    </a:cubicBezTo>
                    <a:cubicBezTo>
                      <a:pt x="756" y="60"/>
                      <a:pt x="756" y="63"/>
                      <a:pt x="756" y="66"/>
                    </a:cubicBezTo>
                    <a:cubicBezTo>
                      <a:pt x="753" y="67"/>
                      <a:pt x="749" y="64"/>
                      <a:pt x="747" y="62"/>
                    </a:cubicBezTo>
                    <a:cubicBezTo>
                      <a:pt x="742" y="58"/>
                      <a:pt x="737" y="51"/>
                      <a:pt x="732" y="48"/>
                    </a:cubicBezTo>
                    <a:cubicBezTo>
                      <a:pt x="730" y="47"/>
                      <a:pt x="730" y="53"/>
                      <a:pt x="730" y="54"/>
                    </a:cubicBezTo>
                    <a:cubicBezTo>
                      <a:pt x="728" y="57"/>
                      <a:pt x="726" y="60"/>
                      <a:pt x="724" y="63"/>
                    </a:cubicBezTo>
                    <a:cubicBezTo>
                      <a:pt x="723" y="62"/>
                      <a:pt x="723" y="66"/>
                      <a:pt x="723" y="67"/>
                    </a:cubicBezTo>
                    <a:cubicBezTo>
                      <a:pt x="720" y="89"/>
                      <a:pt x="706" y="70"/>
                      <a:pt x="700" y="64"/>
                    </a:cubicBezTo>
                    <a:cubicBezTo>
                      <a:pt x="699" y="62"/>
                      <a:pt x="698" y="68"/>
                      <a:pt x="698" y="68"/>
                    </a:cubicBezTo>
                    <a:cubicBezTo>
                      <a:pt x="693" y="80"/>
                      <a:pt x="689" y="82"/>
                      <a:pt x="686" y="74"/>
                    </a:cubicBezTo>
                    <a:cubicBezTo>
                      <a:pt x="683" y="70"/>
                      <a:pt x="680" y="65"/>
                      <a:pt x="678" y="60"/>
                    </a:cubicBezTo>
                    <a:cubicBezTo>
                      <a:pt x="677" y="56"/>
                      <a:pt x="676" y="63"/>
                      <a:pt x="676" y="64"/>
                    </a:cubicBezTo>
                    <a:cubicBezTo>
                      <a:pt x="677" y="78"/>
                      <a:pt x="672" y="90"/>
                      <a:pt x="665" y="102"/>
                    </a:cubicBezTo>
                    <a:cubicBezTo>
                      <a:pt x="665" y="103"/>
                      <a:pt x="664" y="105"/>
                      <a:pt x="664" y="106"/>
                    </a:cubicBezTo>
                    <a:cubicBezTo>
                      <a:pt x="664" y="106"/>
                      <a:pt x="664" y="105"/>
                      <a:pt x="664" y="105"/>
                    </a:cubicBezTo>
                    <a:cubicBezTo>
                      <a:pt x="662" y="100"/>
                      <a:pt x="660" y="96"/>
                      <a:pt x="659" y="91"/>
                    </a:cubicBezTo>
                    <a:cubicBezTo>
                      <a:pt x="657" y="82"/>
                      <a:pt x="657" y="73"/>
                      <a:pt x="656" y="64"/>
                    </a:cubicBezTo>
                    <a:cubicBezTo>
                      <a:pt x="656" y="63"/>
                      <a:pt x="655" y="61"/>
                      <a:pt x="654" y="63"/>
                    </a:cubicBezTo>
                    <a:cubicBezTo>
                      <a:pt x="650" y="74"/>
                      <a:pt x="649" y="84"/>
                      <a:pt x="649" y="95"/>
                    </a:cubicBezTo>
                    <a:cubicBezTo>
                      <a:pt x="645" y="90"/>
                      <a:pt x="640" y="86"/>
                      <a:pt x="638" y="80"/>
                    </a:cubicBezTo>
                    <a:cubicBezTo>
                      <a:pt x="638" y="78"/>
                      <a:pt x="638" y="76"/>
                      <a:pt x="638" y="74"/>
                    </a:cubicBezTo>
                    <a:cubicBezTo>
                      <a:pt x="638" y="73"/>
                      <a:pt x="637" y="70"/>
                      <a:pt x="636" y="71"/>
                    </a:cubicBezTo>
                    <a:cubicBezTo>
                      <a:pt x="633" y="74"/>
                      <a:pt x="630" y="75"/>
                      <a:pt x="627" y="76"/>
                    </a:cubicBezTo>
                    <a:cubicBezTo>
                      <a:pt x="628" y="72"/>
                      <a:pt x="630" y="68"/>
                      <a:pt x="632" y="65"/>
                    </a:cubicBezTo>
                    <a:cubicBezTo>
                      <a:pt x="633" y="64"/>
                      <a:pt x="634" y="57"/>
                      <a:pt x="631" y="57"/>
                    </a:cubicBezTo>
                    <a:cubicBezTo>
                      <a:pt x="619" y="57"/>
                      <a:pt x="616" y="50"/>
                      <a:pt x="623" y="39"/>
                    </a:cubicBezTo>
                    <a:cubicBezTo>
                      <a:pt x="624" y="38"/>
                      <a:pt x="624" y="31"/>
                      <a:pt x="622" y="32"/>
                    </a:cubicBezTo>
                    <a:cubicBezTo>
                      <a:pt x="617" y="36"/>
                      <a:pt x="612" y="40"/>
                      <a:pt x="608" y="45"/>
                    </a:cubicBezTo>
                    <a:cubicBezTo>
                      <a:pt x="600" y="53"/>
                      <a:pt x="602" y="45"/>
                      <a:pt x="602" y="38"/>
                    </a:cubicBezTo>
                    <a:cubicBezTo>
                      <a:pt x="602" y="37"/>
                      <a:pt x="601" y="32"/>
                      <a:pt x="600" y="35"/>
                    </a:cubicBezTo>
                    <a:cubicBezTo>
                      <a:pt x="594" y="45"/>
                      <a:pt x="591" y="66"/>
                      <a:pt x="578" y="71"/>
                    </a:cubicBezTo>
                    <a:cubicBezTo>
                      <a:pt x="575" y="73"/>
                      <a:pt x="565" y="40"/>
                      <a:pt x="565" y="38"/>
                    </a:cubicBezTo>
                    <a:cubicBezTo>
                      <a:pt x="565" y="37"/>
                      <a:pt x="564" y="34"/>
                      <a:pt x="562" y="37"/>
                    </a:cubicBezTo>
                    <a:cubicBezTo>
                      <a:pt x="559" y="42"/>
                      <a:pt x="557" y="51"/>
                      <a:pt x="552" y="43"/>
                    </a:cubicBezTo>
                    <a:cubicBezTo>
                      <a:pt x="551" y="41"/>
                      <a:pt x="550" y="44"/>
                      <a:pt x="550" y="45"/>
                    </a:cubicBezTo>
                    <a:cubicBezTo>
                      <a:pt x="549" y="47"/>
                      <a:pt x="549" y="50"/>
                      <a:pt x="549" y="52"/>
                    </a:cubicBezTo>
                    <a:cubicBezTo>
                      <a:pt x="550" y="60"/>
                      <a:pt x="547" y="67"/>
                      <a:pt x="542" y="73"/>
                    </a:cubicBezTo>
                    <a:cubicBezTo>
                      <a:pt x="539" y="65"/>
                      <a:pt x="535" y="58"/>
                      <a:pt x="534" y="50"/>
                    </a:cubicBezTo>
                    <a:cubicBezTo>
                      <a:pt x="534" y="49"/>
                      <a:pt x="534" y="46"/>
                      <a:pt x="532" y="47"/>
                    </a:cubicBezTo>
                    <a:cubicBezTo>
                      <a:pt x="530" y="48"/>
                      <a:pt x="527" y="42"/>
                      <a:pt x="526" y="40"/>
                    </a:cubicBezTo>
                    <a:cubicBezTo>
                      <a:pt x="525" y="39"/>
                      <a:pt x="524" y="39"/>
                      <a:pt x="524" y="40"/>
                    </a:cubicBezTo>
                    <a:cubicBezTo>
                      <a:pt x="520" y="47"/>
                      <a:pt x="516" y="52"/>
                      <a:pt x="510" y="43"/>
                    </a:cubicBezTo>
                    <a:cubicBezTo>
                      <a:pt x="509" y="41"/>
                      <a:pt x="508" y="47"/>
                      <a:pt x="508" y="48"/>
                    </a:cubicBezTo>
                    <a:cubicBezTo>
                      <a:pt x="508" y="51"/>
                      <a:pt x="507" y="55"/>
                      <a:pt x="507" y="58"/>
                    </a:cubicBezTo>
                    <a:cubicBezTo>
                      <a:pt x="501" y="53"/>
                      <a:pt x="496" y="51"/>
                      <a:pt x="487" y="49"/>
                    </a:cubicBezTo>
                    <a:cubicBezTo>
                      <a:pt x="485" y="49"/>
                      <a:pt x="485" y="56"/>
                      <a:pt x="487" y="57"/>
                    </a:cubicBezTo>
                    <a:cubicBezTo>
                      <a:pt x="496" y="62"/>
                      <a:pt x="499" y="71"/>
                      <a:pt x="495" y="85"/>
                    </a:cubicBezTo>
                    <a:cubicBezTo>
                      <a:pt x="494" y="85"/>
                      <a:pt x="494" y="85"/>
                      <a:pt x="494" y="86"/>
                    </a:cubicBezTo>
                    <a:cubicBezTo>
                      <a:pt x="490" y="74"/>
                      <a:pt x="482" y="65"/>
                      <a:pt x="467" y="60"/>
                    </a:cubicBezTo>
                    <a:cubicBezTo>
                      <a:pt x="465" y="59"/>
                      <a:pt x="465" y="64"/>
                      <a:pt x="465" y="65"/>
                    </a:cubicBezTo>
                    <a:cubicBezTo>
                      <a:pt x="465" y="70"/>
                      <a:pt x="465" y="75"/>
                      <a:pt x="465" y="80"/>
                    </a:cubicBezTo>
                    <a:cubicBezTo>
                      <a:pt x="457" y="76"/>
                      <a:pt x="450" y="73"/>
                      <a:pt x="443" y="67"/>
                    </a:cubicBezTo>
                    <a:cubicBezTo>
                      <a:pt x="441" y="65"/>
                      <a:pt x="441" y="72"/>
                      <a:pt x="441" y="73"/>
                    </a:cubicBezTo>
                    <a:cubicBezTo>
                      <a:pt x="442" y="78"/>
                      <a:pt x="441" y="111"/>
                      <a:pt x="436" y="99"/>
                    </a:cubicBezTo>
                    <a:cubicBezTo>
                      <a:pt x="434" y="94"/>
                      <a:pt x="434" y="95"/>
                      <a:pt x="431" y="91"/>
                    </a:cubicBezTo>
                    <a:cubicBezTo>
                      <a:pt x="428" y="86"/>
                      <a:pt x="420" y="84"/>
                      <a:pt x="415" y="83"/>
                    </a:cubicBezTo>
                    <a:cubicBezTo>
                      <a:pt x="414" y="83"/>
                      <a:pt x="414" y="83"/>
                      <a:pt x="414" y="83"/>
                    </a:cubicBezTo>
                    <a:cubicBezTo>
                      <a:pt x="410" y="88"/>
                      <a:pt x="405" y="94"/>
                      <a:pt x="402" y="100"/>
                    </a:cubicBezTo>
                    <a:cubicBezTo>
                      <a:pt x="399" y="109"/>
                      <a:pt x="394" y="102"/>
                      <a:pt x="389" y="95"/>
                    </a:cubicBezTo>
                    <a:cubicBezTo>
                      <a:pt x="389" y="95"/>
                      <a:pt x="388" y="95"/>
                      <a:pt x="388" y="95"/>
                    </a:cubicBezTo>
                    <a:cubicBezTo>
                      <a:pt x="384" y="96"/>
                      <a:pt x="379" y="100"/>
                      <a:pt x="377" y="98"/>
                    </a:cubicBezTo>
                    <a:cubicBezTo>
                      <a:pt x="375" y="96"/>
                      <a:pt x="374" y="103"/>
                      <a:pt x="374" y="103"/>
                    </a:cubicBezTo>
                    <a:cubicBezTo>
                      <a:pt x="373" y="99"/>
                      <a:pt x="373" y="98"/>
                      <a:pt x="370" y="95"/>
                    </a:cubicBezTo>
                    <a:cubicBezTo>
                      <a:pt x="369" y="94"/>
                      <a:pt x="368" y="95"/>
                      <a:pt x="368" y="96"/>
                    </a:cubicBezTo>
                    <a:cubicBezTo>
                      <a:pt x="366" y="100"/>
                      <a:pt x="365" y="103"/>
                      <a:pt x="363" y="105"/>
                    </a:cubicBezTo>
                    <a:cubicBezTo>
                      <a:pt x="353" y="100"/>
                      <a:pt x="347" y="101"/>
                      <a:pt x="340" y="110"/>
                    </a:cubicBezTo>
                    <a:cubicBezTo>
                      <a:pt x="337" y="108"/>
                      <a:pt x="336" y="106"/>
                      <a:pt x="333" y="104"/>
                    </a:cubicBezTo>
                    <a:cubicBezTo>
                      <a:pt x="332" y="104"/>
                      <a:pt x="331" y="104"/>
                      <a:pt x="331" y="105"/>
                    </a:cubicBezTo>
                    <a:cubicBezTo>
                      <a:pt x="327" y="107"/>
                      <a:pt x="328" y="109"/>
                      <a:pt x="328" y="112"/>
                    </a:cubicBezTo>
                    <a:cubicBezTo>
                      <a:pt x="325" y="110"/>
                      <a:pt x="322" y="108"/>
                      <a:pt x="318" y="107"/>
                    </a:cubicBezTo>
                    <a:cubicBezTo>
                      <a:pt x="316" y="106"/>
                      <a:pt x="315" y="109"/>
                      <a:pt x="314" y="111"/>
                    </a:cubicBezTo>
                    <a:cubicBezTo>
                      <a:pt x="313" y="120"/>
                      <a:pt x="313" y="130"/>
                      <a:pt x="316" y="140"/>
                    </a:cubicBezTo>
                    <a:cubicBezTo>
                      <a:pt x="309" y="137"/>
                      <a:pt x="302" y="135"/>
                      <a:pt x="295" y="132"/>
                    </a:cubicBezTo>
                    <a:cubicBezTo>
                      <a:pt x="294" y="132"/>
                      <a:pt x="294" y="132"/>
                      <a:pt x="293" y="133"/>
                    </a:cubicBezTo>
                    <a:cubicBezTo>
                      <a:pt x="292" y="137"/>
                      <a:pt x="284" y="161"/>
                      <a:pt x="284" y="162"/>
                    </a:cubicBezTo>
                    <a:cubicBezTo>
                      <a:pt x="282" y="162"/>
                      <a:pt x="282" y="164"/>
                      <a:pt x="282" y="165"/>
                    </a:cubicBezTo>
                    <a:cubicBezTo>
                      <a:pt x="282" y="171"/>
                      <a:pt x="282" y="176"/>
                      <a:pt x="283" y="181"/>
                    </a:cubicBezTo>
                    <a:cubicBezTo>
                      <a:pt x="280" y="184"/>
                      <a:pt x="278" y="186"/>
                      <a:pt x="275" y="189"/>
                    </a:cubicBezTo>
                    <a:cubicBezTo>
                      <a:pt x="272" y="186"/>
                      <a:pt x="268" y="183"/>
                      <a:pt x="266" y="179"/>
                    </a:cubicBezTo>
                    <a:cubicBezTo>
                      <a:pt x="265" y="178"/>
                      <a:pt x="264" y="179"/>
                      <a:pt x="264" y="180"/>
                    </a:cubicBezTo>
                    <a:cubicBezTo>
                      <a:pt x="260" y="187"/>
                      <a:pt x="259" y="194"/>
                      <a:pt x="257" y="201"/>
                    </a:cubicBezTo>
                    <a:cubicBezTo>
                      <a:pt x="252" y="191"/>
                      <a:pt x="255" y="179"/>
                      <a:pt x="254" y="167"/>
                    </a:cubicBezTo>
                    <a:cubicBezTo>
                      <a:pt x="254" y="165"/>
                      <a:pt x="248" y="163"/>
                      <a:pt x="247" y="165"/>
                    </a:cubicBezTo>
                    <a:cubicBezTo>
                      <a:pt x="242" y="172"/>
                      <a:pt x="239" y="178"/>
                      <a:pt x="239" y="187"/>
                    </a:cubicBezTo>
                    <a:cubicBezTo>
                      <a:pt x="226" y="180"/>
                      <a:pt x="229" y="164"/>
                      <a:pt x="228" y="152"/>
                    </a:cubicBezTo>
                    <a:cubicBezTo>
                      <a:pt x="228" y="149"/>
                      <a:pt x="222" y="148"/>
                      <a:pt x="221" y="150"/>
                    </a:cubicBezTo>
                    <a:cubicBezTo>
                      <a:pt x="219" y="154"/>
                      <a:pt x="217" y="158"/>
                      <a:pt x="214" y="161"/>
                    </a:cubicBezTo>
                    <a:cubicBezTo>
                      <a:pt x="211" y="159"/>
                      <a:pt x="208" y="157"/>
                      <a:pt x="206" y="154"/>
                    </a:cubicBezTo>
                    <a:cubicBezTo>
                      <a:pt x="205" y="153"/>
                      <a:pt x="201" y="151"/>
                      <a:pt x="199" y="153"/>
                    </a:cubicBezTo>
                    <a:cubicBezTo>
                      <a:pt x="198" y="154"/>
                      <a:pt x="186" y="167"/>
                      <a:pt x="186" y="167"/>
                    </a:cubicBezTo>
                    <a:cubicBezTo>
                      <a:pt x="184" y="166"/>
                      <a:pt x="182" y="166"/>
                      <a:pt x="180" y="166"/>
                    </a:cubicBezTo>
                    <a:cubicBezTo>
                      <a:pt x="175" y="166"/>
                      <a:pt x="172" y="167"/>
                      <a:pt x="170" y="170"/>
                    </a:cubicBezTo>
                    <a:cubicBezTo>
                      <a:pt x="162" y="179"/>
                      <a:pt x="167" y="194"/>
                      <a:pt x="161" y="203"/>
                    </a:cubicBezTo>
                    <a:cubicBezTo>
                      <a:pt x="159" y="202"/>
                      <a:pt x="155" y="201"/>
                      <a:pt x="155" y="203"/>
                    </a:cubicBezTo>
                    <a:cubicBezTo>
                      <a:pt x="155" y="204"/>
                      <a:pt x="155" y="204"/>
                      <a:pt x="155" y="204"/>
                    </a:cubicBezTo>
                    <a:cubicBezTo>
                      <a:pt x="155" y="204"/>
                      <a:pt x="155" y="204"/>
                      <a:pt x="155" y="204"/>
                    </a:cubicBezTo>
                    <a:cubicBezTo>
                      <a:pt x="155" y="204"/>
                      <a:pt x="155" y="205"/>
                      <a:pt x="155" y="205"/>
                    </a:cubicBezTo>
                    <a:cubicBezTo>
                      <a:pt x="155" y="212"/>
                      <a:pt x="156" y="218"/>
                      <a:pt x="158" y="224"/>
                    </a:cubicBezTo>
                    <a:cubicBezTo>
                      <a:pt x="154" y="222"/>
                      <a:pt x="149" y="221"/>
                      <a:pt x="144" y="221"/>
                    </a:cubicBezTo>
                    <a:cubicBezTo>
                      <a:pt x="141" y="221"/>
                      <a:pt x="138" y="222"/>
                      <a:pt x="137" y="223"/>
                    </a:cubicBezTo>
                    <a:cubicBezTo>
                      <a:pt x="133" y="227"/>
                      <a:pt x="126" y="225"/>
                      <a:pt x="121" y="224"/>
                    </a:cubicBezTo>
                    <a:cubicBezTo>
                      <a:pt x="120" y="224"/>
                      <a:pt x="116" y="225"/>
                      <a:pt x="118" y="226"/>
                    </a:cubicBezTo>
                    <a:cubicBezTo>
                      <a:pt x="119" y="228"/>
                      <a:pt x="134" y="258"/>
                      <a:pt x="125" y="258"/>
                    </a:cubicBezTo>
                    <a:cubicBezTo>
                      <a:pt x="123" y="258"/>
                      <a:pt x="118" y="260"/>
                      <a:pt x="116" y="262"/>
                    </a:cubicBezTo>
                    <a:cubicBezTo>
                      <a:pt x="111" y="267"/>
                      <a:pt x="112" y="274"/>
                      <a:pt x="106" y="279"/>
                    </a:cubicBezTo>
                    <a:cubicBezTo>
                      <a:pt x="106" y="279"/>
                      <a:pt x="106" y="280"/>
                      <a:pt x="106" y="280"/>
                    </a:cubicBezTo>
                    <a:cubicBezTo>
                      <a:pt x="110" y="287"/>
                      <a:pt x="117" y="291"/>
                      <a:pt x="109" y="295"/>
                    </a:cubicBezTo>
                    <a:cubicBezTo>
                      <a:pt x="106" y="296"/>
                      <a:pt x="111" y="298"/>
                      <a:pt x="112" y="299"/>
                    </a:cubicBezTo>
                    <a:cubicBezTo>
                      <a:pt x="119" y="301"/>
                      <a:pt x="125" y="304"/>
                      <a:pt x="132" y="306"/>
                    </a:cubicBezTo>
                    <a:cubicBezTo>
                      <a:pt x="125" y="307"/>
                      <a:pt x="118" y="308"/>
                      <a:pt x="111" y="310"/>
                    </a:cubicBezTo>
                    <a:cubicBezTo>
                      <a:pt x="110" y="310"/>
                      <a:pt x="112" y="312"/>
                      <a:pt x="112" y="312"/>
                    </a:cubicBezTo>
                    <a:cubicBezTo>
                      <a:pt x="116" y="314"/>
                      <a:pt x="118" y="313"/>
                      <a:pt x="114" y="316"/>
                    </a:cubicBezTo>
                    <a:cubicBezTo>
                      <a:pt x="110" y="318"/>
                      <a:pt x="108" y="320"/>
                      <a:pt x="104" y="322"/>
                    </a:cubicBezTo>
                    <a:cubicBezTo>
                      <a:pt x="102" y="323"/>
                      <a:pt x="105" y="324"/>
                      <a:pt x="106" y="325"/>
                    </a:cubicBezTo>
                    <a:cubicBezTo>
                      <a:pt x="113" y="327"/>
                      <a:pt x="119" y="332"/>
                      <a:pt x="125" y="336"/>
                    </a:cubicBezTo>
                    <a:cubicBezTo>
                      <a:pt x="117" y="341"/>
                      <a:pt x="109" y="342"/>
                      <a:pt x="100" y="342"/>
                    </a:cubicBezTo>
                    <a:cubicBezTo>
                      <a:pt x="97" y="341"/>
                      <a:pt x="98" y="344"/>
                      <a:pt x="100" y="345"/>
                    </a:cubicBezTo>
                    <a:cubicBezTo>
                      <a:pt x="113" y="349"/>
                      <a:pt x="126" y="349"/>
                      <a:pt x="138" y="354"/>
                    </a:cubicBezTo>
                    <a:cubicBezTo>
                      <a:pt x="139" y="354"/>
                      <a:pt x="139" y="354"/>
                      <a:pt x="140" y="354"/>
                    </a:cubicBezTo>
                    <a:cubicBezTo>
                      <a:pt x="138" y="354"/>
                      <a:pt x="137" y="355"/>
                      <a:pt x="136" y="355"/>
                    </a:cubicBezTo>
                    <a:cubicBezTo>
                      <a:pt x="135" y="355"/>
                      <a:pt x="136" y="356"/>
                      <a:pt x="137" y="357"/>
                    </a:cubicBezTo>
                    <a:cubicBezTo>
                      <a:pt x="140" y="359"/>
                      <a:pt x="144" y="360"/>
                      <a:pt x="147" y="362"/>
                    </a:cubicBezTo>
                    <a:cubicBezTo>
                      <a:pt x="147" y="362"/>
                      <a:pt x="146" y="362"/>
                      <a:pt x="145" y="362"/>
                    </a:cubicBezTo>
                    <a:cubicBezTo>
                      <a:pt x="138" y="363"/>
                      <a:pt x="130" y="367"/>
                      <a:pt x="122" y="368"/>
                    </a:cubicBezTo>
                    <a:cubicBezTo>
                      <a:pt x="122" y="368"/>
                      <a:pt x="122" y="368"/>
                      <a:pt x="122" y="369"/>
                    </a:cubicBezTo>
                    <a:cubicBezTo>
                      <a:pt x="122" y="371"/>
                      <a:pt x="124" y="372"/>
                      <a:pt x="126" y="374"/>
                    </a:cubicBezTo>
                    <a:cubicBezTo>
                      <a:pt x="124" y="374"/>
                      <a:pt x="121" y="374"/>
                      <a:pt x="120" y="376"/>
                    </a:cubicBezTo>
                    <a:cubicBezTo>
                      <a:pt x="120" y="376"/>
                      <a:pt x="120" y="377"/>
                      <a:pt x="120" y="377"/>
                    </a:cubicBezTo>
                    <a:cubicBezTo>
                      <a:pt x="122" y="382"/>
                      <a:pt x="127" y="385"/>
                      <a:pt x="132" y="388"/>
                    </a:cubicBezTo>
                    <a:cubicBezTo>
                      <a:pt x="133" y="389"/>
                      <a:pt x="141" y="390"/>
                      <a:pt x="138" y="388"/>
                    </a:cubicBezTo>
                    <a:cubicBezTo>
                      <a:pt x="135" y="387"/>
                      <a:pt x="131" y="385"/>
                      <a:pt x="129" y="382"/>
                    </a:cubicBezTo>
                    <a:cubicBezTo>
                      <a:pt x="127" y="378"/>
                      <a:pt x="129" y="377"/>
                      <a:pt x="133" y="377"/>
                    </a:cubicBezTo>
                    <a:cubicBezTo>
                      <a:pt x="134" y="377"/>
                      <a:pt x="135" y="377"/>
                      <a:pt x="134" y="376"/>
                    </a:cubicBezTo>
                    <a:cubicBezTo>
                      <a:pt x="133" y="374"/>
                      <a:pt x="131" y="373"/>
                      <a:pt x="130" y="371"/>
                    </a:cubicBezTo>
                    <a:cubicBezTo>
                      <a:pt x="129" y="370"/>
                      <a:pt x="131" y="370"/>
                      <a:pt x="132" y="370"/>
                    </a:cubicBezTo>
                    <a:cubicBezTo>
                      <a:pt x="133" y="370"/>
                      <a:pt x="134" y="370"/>
                      <a:pt x="135" y="369"/>
                    </a:cubicBezTo>
                    <a:cubicBezTo>
                      <a:pt x="141" y="368"/>
                      <a:pt x="146" y="366"/>
                      <a:pt x="152" y="365"/>
                    </a:cubicBezTo>
                    <a:cubicBezTo>
                      <a:pt x="153" y="365"/>
                      <a:pt x="153" y="364"/>
                      <a:pt x="152" y="364"/>
                    </a:cubicBezTo>
                    <a:cubicBezTo>
                      <a:pt x="153" y="364"/>
                      <a:pt x="154" y="364"/>
                      <a:pt x="155" y="365"/>
                    </a:cubicBezTo>
                    <a:cubicBezTo>
                      <a:pt x="157" y="365"/>
                      <a:pt x="183" y="375"/>
                      <a:pt x="178" y="376"/>
                    </a:cubicBezTo>
                    <a:cubicBezTo>
                      <a:pt x="167" y="378"/>
                      <a:pt x="157" y="378"/>
                      <a:pt x="146" y="378"/>
                    </a:cubicBezTo>
                    <a:cubicBezTo>
                      <a:pt x="146" y="378"/>
                      <a:pt x="143" y="378"/>
                      <a:pt x="144" y="379"/>
                    </a:cubicBezTo>
                    <a:cubicBezTo>
                      <a:pt x="147" y="385"/>
                      <a:pt x="151" y="391"/>
                      <a:pt x="155" y="396"/>
                    </a:cubicBezTo>
                    <a:cubicBezTo>
                      <a:pt x="155" y="396"/>
                      <a:pt x="155" y="396"/>
                      <a:pt x="155" y="396"/>
                    </a:cubicBezTo>
                    <a:cubicBezTo>
                      <a:pt x="112" y="386"/>
                      <a:pt x="71" y="361"/>
                      <a:pt x="27" y="378"/>
                    </a:cubicBezTo>
                    <a:cubicBezTo>
                      <a:pt x="26" y="378"/>
                      <a:pt x="27" y="379"/>
                      <a:pt x="27" y="379"/>
                    </a:cubicBezTo>
                    <a:cubicBezTo>
                      <a:pt x="36" y="389"/>
                      <a:pt x="40" y="393"/>
                      <a:pt x="28" y="393"/>
                    </a:cubicBezTo>
                    <a:cubicBezTo>
                      <a:pt x="21" y="393"/>
                      <a:pt x="13" y="395"/>
                      <a:pt x="6" y="396"/>
                    </a:cubicBezTo>
                    <a:cubicBezTo>
                      <a:pt x="4" y="396"/>
                      <a:pt x="5" y="397"/>
                      <a:pt x="6" y="398"/>
                    </a:cubicBezTo>
                    <a:cubicBezTo>
                      <a:pt x="11" y="401"/>
                      <a:pt x="14" y="406"/>
                      <a:pt x="17" y="411"/>
                    </a:cubicBezTo>
                    <a:cubicBezTo>
                      <a:pt x="17" y="411"/>
                      <a:pt x="17" y="411"/>
                      <a:pt x="18" y="411"/>
                    </a:cubicBezTo>
                    <a:cubicBezTo>
                      <a:pt x="13" y="411"/>
                      <a:pt x="8" y="410"/>
                      <a:pt x="3" y="411"/>
                    </a:cubicBezTo>
                    <a:cubicBezTo>
                      <a:pt x="1" y="411"/>
                      <a:pt x="0" y="413"/>
                      <a:pt x="1" y="414"/>
                    </a:cubicBezTo>
                    <a:cubicBezTo>
                      <a:pt x="4" y="417"/>
                      <a:pt x="13" y="421"/>
                      <a:pt x="6" y="423"/>
                    </a:cubicBezTo>
                    <a:cubicBezTo>
                      <a:pt x="6" y="423"/>
                      <a:pt x="5" y="424"/>
                      <a:pt x="5" y="424"/>
                    </a:cubicBezTo>
                    <a:cubicBezTo>
                      <a:pt x="4" y="432"/>
                      <a:pt x="12" y="434"/>
                      <a:pt x="19" y="435"/>
                    </a:cubicBezTo>
                    <a:cubicBezTo>
                      <a:pt x="18" y="437"/>
                      <a:pt x="16" y="438"/>
                      <a:pt x="15" y="440"/>
                    </a:cubicBezTo>
                    <a:cubicBezTo>
                      <a:pt x="14" y="442"/>
                      <a:pt x="16" y="443"/>
                      <a:pt x="17" y="443"/>
                    </a:cubicBezTo>
                    <a:cubicBezTo>
                      <a:pt x="31" y="449"/>
                      <a:pt x="43" y="456"/>
                      <a:pt x="57" y="462"/>
                    </a:cubicBezTo>
                    <a:cubicBezTo>
                      <a:pt x="44" y="466"/>
                      <a:pt x="35" y="473"/>
                      <a:pt x="24" y="481"/>
                    </a:cubicBezTo>
                    <a:cubicBezTo>
                      <a:pt x="21" y="483"/>
                      <a:pt x="25" y="485"/>
                      <a:pt x="27" y="486"/>
                    </a:cubicBezTo>
                    <a:cubicBezTo>
                      <a:pt x="23" y="490"/>
                      <a:pt x="19" y="494"/>
                      <a:pt x="17" y="498"/>
                    </a:cubicBezTo>
                    <a:cubicBezTo>
                      <a:pt x="16" y="500"/>
                      <a:pt x="20" y="502"/>
                      <a:pt x="21" y="502"/>
                    </a:cubicBezTo>
                    <a:cubicBezTo>
                      <a:pt x="38" y="503"/>
                      <a:pt x="56" y="504"/>
                      <a:pt x="73" y="508"/>
                    </a:cubicBezTo>
                    <a:cubicBezTo>
                      <a:pt x="50" y="512"/>
                      <a:pt x="34" y="528"/>
                      <a:pt x="23" y="550"/>
                    </a:cubicBezTo>
                    <a:cubicBezTo>
                      <a:pt x="22" y="552"/>
                      <a:pt x="25" y="553"/>
                      <a:pt x="26" y="554"/>
                    </a:cubicBezTo>
                    <a:cubicBezTo>
                      <a:pt x="63" y="561"/>
                      <a:pt x="90" y="535"/>
                      <a:pt x="125" y="530"/>
                    </a:cubicBezTo>
                    <a:cubicBezTo>
                      <a:pt x="116" y="555"/>
                      <a:pt x="95" y="574"/>
                      <a:pt x="95" y="600"/>
                    </a:cubicBezTo>
                    <a:cubicBezTo>
                      <a:pt x="95" y="603"/>
                      <a:pt x="99" y="604"/>
                      <a:pt x="101" y="603"/>
                    </a:cubicBezTo>
                    <a:cubicBezTo>
                      <a:pt x="107" y="603"/>
                      <a:pt x="111" y="601"/>
                      <a:pt x="116" y="598"/>
                    </a:cubicBezTo>
                    <a:cubicBezTo>
                      <a:pt x="116" y="602"/>
                      <a:pt x="115" y="606"/>
                      <a:pt x="117" y="609"/>
                    </a:cubicBezTo>
                    <a:cubicBezTo>
                      <a:pt x="118" y="611"/>
                      <a:pt x="122" y="613"/>
                      <a:pt x="124" y="611"/>
                    </a:cubicBezTo>
                    <a:cubicBezTo>
                      <a:pt x="128" y="608"/>
                      <a:pt x="131" y="604"/>
                      <a:pt x="134" y="601"/>
                    </a:cubicBezTo>
                    <a:cubicBezTo>
                      <a:pt x="135" y="608"/>
                      <a:pt x="136" y="615"/>
                      <a:pt x="137" y="623"/>
                    </a:cubicBezTo>
                    <a:cubicBezTo>
                      <a:pt x="137" y="625"/>
                      <a:pt x="143" y="626"/>
                      <a:pt x="144" y="625"/>
                    </a:cubicBezTo>
                    <a:cubicBezTo>
                      <a:pt x="161" y="610"/>
                      <a:pt x="176" y="593"/>
                      <a:pt x="193" y="579"/>
                    </a:cubicBezTo>
                    <a:cubicBezTo>
                      <a:pt x="200" y="586"/>
                      <a:pt x="208" y="599"/>
                      <a:pt x="205" y="605"/>
                    </a:cubicBezTo>
                    <a:cubicBezTo>
                      <a:pt x="203" y="610"/>
                      <a:pt x="199" y="624"/>
                      <a:pt x="191" y="624"/>
                    </a:cubicBezTo>
                    <a:cubicBezTo>
                      <a:pt x="172" y="622"/>
                      <a:pt x="154" y="626"/>
                      <a:pt x="135" y="627"/>
                    </a:cubicBezTo>
                    <a:cubicBezTo>
                      <a:pt x="134" y="627"/>
                      <a:pt x="132" y="628"/>
                      <a:pt x="133" y="630"/>
                    </a:cubicBezTo>
                    <a:cubicBezTo>
                      <a:pt x="138" y="641"/>
                      <a:pt x="144" y="650"/>
                      <a:pt x="133" y="655"/>
                    </a:cubicBezTo>
                    <a:cubicBezTo>
                      <a:pt x="124" y="660"/>
                      <a:pt x="115" y="666"/>
                      <a:pt x="108" y="673"/>
                    </a:cubicBezTo>
                    <a:cubicBezTo>
                      <a:pt x="97" y="682"/>
                      <a:pt x="88" y="692"/>
                      <a:pt x="79" y="703"/>
                    </a:cubicBezTo>
                    <a:cubicBezTo>
                      <a:pt x="73" y="710"/>
                      <a:pt x="75" y="714"/>
                      <a:pt x="75" y="723"/>
                    </a:cubicBezTo>
                    <a:cubicBezTo>
                      <a:pt x="75" y="731"/>
                      <a:pt x="64" y="749"/>
                      <a:pt x="79" y="751"/>
                    </a:cubicBezTo>
                    <a:cubicBezTo>
                      <a:pt x="93" y="752"/>
                      <a:pt x="92" y="736"/>
                      <a:pt x="94" y="725"/>
                    </a:cubicBezTo>
                    <a:cubicBezTo>
                      <a:pt x="97" y="725"/>
                      <a:pt x="101" y="726"/>
                      <a:pt x="104" y="726"/>
                    </a:cubicBezTo>
                    <a:cubicBezTo>
                      <a:pt x="101" y="730"/>
                      <a:pt x="98" y="734"/>
                      <a:pt x="95" y="738"/>
                    </a:cubicBezTo>
                    <a:cubicBezTo>
                      <a:pt x="93" y="741"/>
                      <a:pt x="100" y="743"/>
                      <a:pt x="102" y="741"/>
                    </a:cubicBezTo>
                    <a:cubicBezTo>
                      <a:pt x="112" y="735"/>
                      <a:pt x="123" y="729"/>
                      <a:pt x="134" y="722"/>
                    </a:cubicBezTo>
                    <a:cubicBezTo>
                      <a:pt x="135" y="727"/>
                      <a:pt x="135" y="732"/>
                      <a:pt x="132" y="735"/>
                    </a:cubicBezTo>
                    <a:cubicBezTo>
                      <a:pt x="128" y="740"/>
                      <a:pt x="124" y="745"/>
                      <a:pt x="123" y="752"/>
                    </a:cubicBezTo>
                    <a:cubicBezTo>
                      <a:pt x="122" y="766"/>
                      <a:pt x="127" y="779"/>
                      <a:pt x="133" y="792"/>
                    </a:cubicBezTo>
                    <a:cubicBezTo>
                      <a:pt x="134" y="794"/>
                      <a:pt x="139" y="795"/>
                      <a:pt x="140" y="793"/>
                    </a:cubicBezTo>
                    <a:cubicBezTo>
                      <a:pt x="145" y="788"/>
                      <a:pt x="150" y="784"/>
                      <a:pt x="155" y="780"/>
                    </a:cubicBezTo>
                    <a:cubicBezTo>
                      <a:pt x="153" y="787"/>
                      <a:pt x="154" y="794"/>
                      <a:pt x="153" y="804"/>
                    </a:cubicBezTo>
                    <a:cubicBezTo>
                      <a:pt x="152" y="806"/>
                      <a:pt x="155" y="808"/>
                      <a:pt x="157" y="808"/>
                    </a:cubicBezTo>
                    <a:cubicBezTo>
                      <a:pt x="162" y="808"/>
                      <a:pt x="167" y="809"/>
                      <a:pt x="172" y="809"/>
                    </a:cubicBezTo>
                    <a:cubicBezTo>
                      <a:pt x="172" y="815"/>
                      <a:pt x="171" y="820"/>
                      <a:pt x="173" y="825"/>
                    </a:cubicBezTo>
                    <a:cubicBezTo>
                      <a:pt x="174" y="827"/>
                      <a:pt x="179" y="830"/>
                      <a:pt x="180" y="826"/>
                    </a:cubicBezTo>
                    <a:cubicBezTo>
                      <a:pt x="186" y="812"/>
                      <a:pt x="194" y="800"/>
                      <a:pt x="205" y="790"/>
                    </a:cubicBezTo>
                    <a:cubicBezTo>
                      <a:pt x="204" y="794"/>
                      <a:pt x="204" y="798"/>
                      <a:pt x="206" y="804"/>
                    </a:cubicBezTo>
                    <a:cubicBezTo>
                      <a:pt x="207" y="807"/>
                      <a:pt x="209" y="811"/>
                      <a:pt x="212" y="814"/>
                    </a:cubicBezTo>
                    <a:cubicBezTo>
                      <a:pt x="216" y="818"/>
                      <a:pt x="212" y="824"/>
                      <a:pt x="213" y="829"/>
                    </a:cubicBezTo>
                    <a:cubicBezTo>
                      <a:pt x="213" y="831"/>
                      <a:pt x="217" y="832"/>
                      <a:pt x="219" y="832"/>
                    </a:cubicBezTo>
                    <a:cubicBezTo>
                      <a:pt x="232" y="827"/>
                      <a:pt x="244" y="815"/>
                      <a:pt x="254" y="806"/>
                    </a:cubicBezTo>
                    <a:cubicBezTo>
                      <a:pt x="266" y="795"/>
                      <a:pt x="277" y="784"/>
                      <a:pt x="289" y="773"/>
                    </a:cubicBezTo>
                    <a:cubicBezTo>
                      <a:pt x="287" y="797"/>
                      <a:pt x="295" y="821"/>
                      <a:pt x="275" y="840"/>
                    </a:cubicBezTo>
                    <a:cubicBezTo>
                      <a:pt x="273" y="841"/>
                      <a:pt x="276" y="843"/>
                      <a:pt x="279" y="844"/>
                    </a:cubicBezTo>
                    <a:cubicBezTo>
                      <a:pt x="288" y="849"/>
                      <a:pt x="304" y="854"/>
                      <a:pt x="307" y="840"/>
                    </a:cubicBezTo>
                    <a:cubicBezTo>
                      <a:pt x="310" y="825"/>
                      <a:pt x="311" y="809"/>
                      <a:pt x="319" y="796"/>
                    </a:cubicBezTo>
                    <a:cubicBezTo>
                      <a:pt x="325" y="788"/>
                      <a:pt x="328" y="776"/>
                      <a:pt x="341" y="778"/>
                    </a:cubicBezTo>
                    <a:cubicBezTo>
                      <a:pt x="344" y="778"/>
                      <a:pt x="346" y="778"/>
                      <a:pt x="348" y="778"/>
                    </a:cubicBezTo>
                    <a:cubicBezTo>
                      <a:pt x="351" y="790"/>
                      <a:pt x="358" y="799"/>
                      <a:pt x="363" y="810"/>
                    </a:cubicBezTo>
                    <a:cubicBezTo>
                      <a:pt x="364" y="812"/>
                      <a:pt x="370" y="814"/>
                      <a:pt x="370" y="810"/>
                    </a:cubicBezTo>
                    <a:cubicBezTo>
                      <a:pt x="371" y="805"/>
                      <a:pt x="390" y="757"/>
                      <a:pt x="394" y="759"/>
                    </a:cubicBezTo>
                    <a:cubicBezTo>
                      <a:pt x="410" y="767"/>
                      <a:pt x="415" y="772"/>
                      <a:pt x="415" y="791"/>
                    </a:cubicBezTo>
                    <a:cubicBezTo>
                      <a:pt x="415" y="794"/>
                      <a:pt x="422" y="796"/>
                      <a:pt x="422" y="792"/>
                    </a:cubicBezTo>
                    <a:cubicBezTo>
                      <a:pt x="425" y="767"/>
                      <a:pt x="431" y="743"/>
                      <a:pt x="446" y="723"/>
                    </a:cubicBezTo>
                    <a:cubicBezTo>
                      <a:pt x="450" y="726"/>
                      <a:pt x="454" y="729"/>
                      <a:pt x="458" y="733"/>
                    </a:cubicBezTo>
                    <a:cubicBezTo>
                      <a:pt x="460" y="734"/>
                      <a:pt x="465" y="735"/>
                      <a:pt x="465" y="732"/>
                    </a:cubicBezTo>
                    <a:cubicBezTo>
                      <a:pt x="463" y="715"/>
                      <a:pt x="462" y="687"/>
                      <a:pt x="483" y="684"/>
                    </a:cubicBezTo>
                    <a:cubicBezTo>
                      <a:pt x="494" y="683"/>
                      <a:pt x="490" y="678"/>
                      <a:pt x="493" y="671"/>
                    </a:cubicBezTo>
                    <a:cubicBezTo>
                      <a:pt x="497" y="674"/>
                      <a:pt x="502" y="678"/>
                      <a:pt x="506" y="681"/>
                    </a:cubicBezTo>
                    <a:cubicBezTo>
                      <a:pt x="508" y="683"/>
                      <a:pt x="515" y="682"/>
                      <a:pt x="512" y="678"/>
                    </a:cubicBezTo>
                    <a:cubicBezTo>
                      <a:pt x="502" y="668"/>
                      <a:pt x="478" y="626"/>
                      <a:pt x="502" y="618"/>
                    </a:cubicBezTo>
                    <a:cubicBezTo>
                      <a:pt x="507" y="628"/>
                      <a:pt x="511" y="639"/>
                      <a:pt x="508" y="652"/>
                    </a:cubicBezTo>
                    <a:cubicBezTo>
                      <a:pt x="508" y="652"/>
                      <a:pt x="509" y="653"/>
                      <a:pt x="510" y="654"/>
                    </a:cubicBezTo>
                    <a:cubicBezTo>
                      <a:pt x="510" y="707"/>
                      <a:pt x="566" y="733"/>
                      <a:pt x="598" y="769"/>
                    </a:cubicBezTo>
                    <a:cubicBezTo>
                      <a:pt x="598" y="769"/>
                      <a:pt x="597" y="769"/>
                      <a:pt x="597" y="769"/>
                    </a:cubicBezTo>
                    <a:cubicBezTo>
                      <a:pt x="584" y="761"/>
                      <a:pt x="568" y="760"/>
                      <a:pt x="553" y="766"/>
                    </a:cubicBezTo>
                    <a:cubicBezTo>
                      <a:pt x="549" y="767"/>
                      <a:pt x="545" y="769"/>
                      <a:pt x="541" y="771"/>
                    </a:cubicBezTo>
                    <a:cubicBezTo>
                      <a:pt x="541" y="771"/>
                      <a:pt x="540" y="771"/>
                      <a:pt x="540" y="770"/>
                    </a:cubicBezTo>
                    <a:cubicBezTo>
                      <a:pt x="524" y="761"/>
                      <a:pt x="532" y="732"/>
                      <a:pt x="529" y="717"/>
                    </a:cubicBezTo>
                    <a:cubicBezTo>
                      <a:pt x="527" y="704"/>
                      <a:pt x="518" y="696"/>
                      <a:pt x="505" y="692"/>
                    </a:cubicBezTo>
                    <a:cubicBezTo>
                      <a:pt x="500" y="691"/>
                      <a:pt x="501" y="696"/>
                      <a:pt x="505" y="697"/>
                    </a:cubicBezTo>
                    <a:cubicBezTo>
                      <a:pt x="512" y="699"/>
                      <a:pt x="516" y="703"/>
                      <a:pt x="519" y="707"/>
                    </a:cubicBezTo>
                    <a:cubicBezTo>
                      <a:pt x="517" y="705"/>
                      <a:pt x="512" y="704"/>
                      <a:pt x="512" y="707"/>
                    </a:cubicBezTo>
                    <a:cubicBezTo>
                      <a:pt x="512" y="727"/>
                      <a:pt x="500" y="770"/>
                      <a:pt x="525" y="782"/>
                    </a:cubicBezTo>
                    <a:cubicBezTo>
                      <a:pt x="527" y="788"/>
                      <a:pt x="531" y="792"/>
                      <a:pt x="538" y="793"/>
                    </a:cubicBezTo>
                    <a:cubicBezTo>
                      <a:pt x="543" y="794"/>
                      <a:pt x="548" y="788"/>
                      <a:pt x="551" y="785"/>
                    </a:cubicBezTo>
                    <a:cubicBezTo>
                      <a:pt x="572" y="767"/>
                      <a:pt x="601" y="779"/>
                      <a:pt x="616" y="799"/>
                    </a:cubicBezTo>
                    <a:cubicBezTo>
                      <a:pt x="617" y="801"/>
                      <a:pt x="618" y="803"/>
                      <a:pt x="618" y="806"/>
                    </a:cubicBezTo>
                    <a:cubicBezTo>
                      <a:pt x="627" y="838"/>
                      <a:pt x="622" y="893"/>
                      <a:pt x="653" y="903"/>
                    </a:cubicBezTo>
                    <a:cubicBezTo>
                      <a:pt x="653" y="911"/>
                      <a:pt x="653" y="919"/>
                      <a:pt x="652" y="927"/>
                    </a:cubicBezTo>
                    <a:cubicBezTo>
                      <a:pt x="650" y="991"/>
                      <a:pt x="652" y="1056"/>
                      <a:pt x="662" y="1119"/>
                    </a:cubicBezTo>
                    <a:cubicBezTo>
                      <a:pt x="671" y="1181"/>
                      <a:pt x="687" y="1242"/>
                      <a:pt x="701" y="1302"/>
                    </a:cubicBezTo>
                    <a:cubicBezTo>
                      <a:pt x="732" y="1426"/>
                      <a:pt x="762" y="1551"/>
                      <a:pt x="772" y="1678"/>
                    </a:cubicBezTo>
                    <a:cubicBezTo>
                      <a:pt x="781" y="1808"/>
                      <a:pt x="772" y="1938"/>
                      <a:pt x="737" y="2064"/>
                    </a:cubicBezTo>
                    <a:cubicBezTo>
                      <a:pt x="720" y="2124"/>
                      <a:pt x="700" y="2183"/>
                      <a:pt x="683" y="2243"/>
                    </a:cubicBezTo>
                    <a:cubicBezTo>
                      <a:pt x="677" y="2262"/>
                      <a:pt x="673" y="2282"/>
                      <a:pt x="670" y="2302"/>
                    </a:cubicBezTo>
                    <a:cubicBezTo>
                      <a:pt x="678" y="2302"/>
                      <a:pt x="678" y="2302"/>
                      <a:pt x="678" y="2302"/>
                    </a:cubicBezTo>
                    <a:cubicBezTo>
                      <a:pt x="694" y="2205"/>
                      <a:pt x="736" y="2112"/>
                      <a:pt x="757" y="2017"/>
                    </a:cubicBezTo>
                    <a:cubicBezTo>
                      <a:pt x="784" y="1894"/>
                      <a:pt x="789" y="1767"/>
                      <a:pt x="775" y="1643"/>
                    </a:cubicBezTo>
                    <a:cubicBezTo>
                      <a:pt x="762" y="1515"/>
                      <a:pt x="729" y="1392"/>
                      <a:pt x="700" y="1268"/>
                    </a:cubicBezTo>
                    <a:cubicBezTo>
                      <a:pt x="685" y="1207"/>
                      <a:pt x="671" y="1147"/>
                      <a:pt x="664" y="1085"/>
                    </a:cubicBezTo>
                    <a:cubicBezTo>
                      <a:pt x="658" y="1025"/>
                      <a:pt x="658" y="965"/>
                      <a:pt x="661" y="905"/>
                    </a:cubicBezTo>
                    <a:cubicBezTo>
                      <a:pt x="667" y="905"/>
                      <a:pt x="674" y="904"/>
                      <a:pt x="682" y="902"/>
                    </a:cubicBezTo>
                    <a:cubicBezTo>
                      <a:pt x="686" y="906"/>
                      <a:pt x="691" y="909"/>
                      <a:pt x="698" y="911"/>
                    </a:cubicBezTo>
                    <a:cubicBezTo>
                      <a:pt x="697" y="923"/>
                      <a:pt x="697" y="935"/>
                      <a:pt x="696" y="947"/>
                    </a:cubicBezTo>
                    <a:cubicBezTo>
                      <a:pt x="694" y="1011"/>
                      <a:pt x="696" y="1076"/>
                      <a:pt x="706" y="1139"/>
                    </a:cubicBezTo>
                    <a:cubicBezTo>
                      <a:pt x="715" y="1201"/>
                      <a:pt x="731" y="1262"/>
                      <a:pt x="745" y="1322"/>
                    </a:cubicBezTo>
                    <a:cubicBezTo>
                      <a:pt x="776" y="1446"/>
                      <a:pt x="806" y="1571"/>
                      <a:pt x="816" y="1698"/>
                    </a:cubicBezTo>
                    <a:cubicBezTo>
                      <a:pt x="825" y="1828"/>
                      <a:pt x="816" y="1958"/>
                      <a:pt x="781" y="2084"/>
                    </a:cubicBezTo>
                    <a:cubicBezTo>
                      <a:pt x="764" y="2144"/>
                      <a:pt x="744" y="2203"/>
                      <a:pt x="727" y="2263"/>
                    </a:cubicBezTo>
                    <a:cubicBezTo>
                      <a:pt x="723" y="2276"/>
                      <a:pt x="720" y="2289"/>
                      <a:pt x="718" y="2302"/>
                    </a:cubicBezTo>
                    <a:cubicBezTo>
                      <a:pt x="726" y="2302"/>
                      <a:pt x="726" y="2302"/>
                      <a:pt x="726" y="2302"/>
                    </a:cubicBezTo>
                    <a:cubicBezTo>
                      <a:pt x="744" y="2212"/>
                      <a:pt x="781" y="2126"/>
                      <a:pt x="801" y="2037"/>
                    </a:cubicBezTo>
                    <a:cubicBezTo>
                      <a:pt x="828" y="1914"/>
                      <a:pt x="833" y="1787"/>
                      <a:pt x="819" y="1663"/>
                    </a:cubicBezTo>
                    <a:cubicBezTo>
                      <a:pt x="806" y="1535"/>
                      <a:pt x="773" y="1412"/>
                      <a:pt x="744" y="1288"/>
                    </a:cubicBezTo>
                    <a:cubicBezTo>
                      <a:pt x="729" y="1227"/>
                      <a:pt x="715" y="1167"/>
                      <a:pt x="708" y="1105"/>
                    </a:cubicBezTo>
                    <a:cubicBezTo>
                      <a:pt x="702" y="1040"/>
                      <a:pt x="702" y="975"/>
                      <a:pt x="705" y="910"/>
                    </a:cubicBezTo>
                    <a:cubicBezTo>
                      <a:pt x="705" y="908"/>
                      <a:pt x="701" y="907"/>
                      <a:pt x="700" y="907"/>
                    </a:cubicBezTo>
                    <a:cubicBezTo>
                      <a:pt x="685" y="906"/>
                      <a:pt x="682" y="893"/>
                      <a:pt x="680" y="883"/>
                    </a:cubicBezTo>
                    <a:cubicBezTo>
                      <a:pt x="679" y="880"/>
                      <a:pt x="672" y="878"/>
                      <a:pt x="672" y="880"/>
                    </a:cubicBezTo>
                    <a:cubicBezTo>
                      <a:pt x="673" y="886"/>
                      <a:pt x="675" y="892"/>
                      <a:pt x="678" y="896"/>
                    </a:cubicBezTo>
                    <a:cubicBezTo>
                      <a:pt x="672" y="898"/>
                      <a:pt x="666" y="899"/>
                      <a:pt x="661" y="899"/>
                    </a:cubicBezTo>
                    <a:cubicBezTo>
                      <a:pt x="661" y="896"/>
                      <a:pt x="661" y="893"/>
                      <a:pt x="661" y="890"/>
                    </a:cubicBezTo>
                    <a:cubicBezTo>
                      <a:pt x="661" y="888"/>
                      <a:pt x="657" y="887"/>
                      <a:pt x="656" y="887"/>
                    </a:cubicBezTo>
                    <a:cubicBezTo>
                      <a:pt x="641" y="886"/>
                      <a:pt x="638" y="873"/>
                      <a:pt x="636" y="863"/>
                    </a:cubicBezTo>
                    <a:cubicBezTo>
                      <a:pt x="635" y="862"/>
                      <a:pt x="634" y="861"/>
                      <a:pt x="633" y="860"/>
                    </a:cubicBezTo>
                    <a:cubicBezTo>
                      <a:pt x="633" y="855"/>
                      <a:pt x="632" y="850"/>
                      <a:pt x="632" y="845"/>
                    </a:cubicBezTo>
                    <a:cubicBezTo>
                      <a:pt x="631" y="834"/>
                      <a:pt x="630" y="822"/>
                      <a:pt x="627" y="811"/>
                    </a:cubicBezTo>
                    <a:cubicBezTo>
                      <a:pt x="628" y="811"/>
                      <a:pt x="629" y="811"/>
                      <a:pt x="629" y="811"/>
                    </a:cubicBezTo>
                    <a:cubicBezTo>
                      <a:pt x="628" y="809"/>
                      <a:pt x="627" y="807"/>
                      <a:pt x="625" y="805"/>
                    </a:cubicBezTo>
                    <a:cubicBezTo>
                      <a:pt x="623" y="796"/>
                      <a:pt x="619" y="788"/>
                      <a:pt x="613" y="781"/>
                    </a:cubicBezTo>
                    <a:cubicBezTo>
                      <a:pt x="611" y="779"/>
                      <a:pt x="609" y="776"/>
                      <a:pt x="606" y="774"/>
                    </a:cubicBezTo>
                    <a:cubicBezTo>
                      <a:pt x="606" y="774"/>
                      <a:pt x="606" y="774"/>
                      <a:pt x="606" y="774"/>
                    </a:cubicBezTo>
                    <a:cubicBezTo>
                      <a:pt x="626" y="782"/>
                      <a:pt x="637" y="809"/>
                      <a:pt x="650" y="824"/>
                    </a:cubicBezTo>
                    <a:cubicBezTo>
                      <a:pt x="667" y="843"/>
                      <a:pt x="682" y="860"/>
                      <a:pt x="687" y="885"/>
                    </a:cubicBezTo>
                    <a:cubicBezTo>
                      <a:pt x="687" y="887"/>
                      <a:pt x="695" y="890"/>
                      <a:pt x="694" y="888"/>
                    </a:cubicBezTo>
                    <a:cubicBezTo>
                      <a:pt x="687" y="855"/>
                      <a:pt x="664" y="837"/>
                      <a:pt x="645" y="810"/>
                    </a:cubicBezTo>
                    <a:cubicBezTo>
                      <a:pt x="635" y="795"/>
                      <a:pt x="624" y="779"/>
                      <a:pt x="607" y="771"/>
                    </a:cubicBezTo>
                    <a:cubicBezTo>
                      <a:pt x="606" y="770"/>
                      <a:pt x="604" y="769"/>
                      <a:pt x="603" y="768"/>
                    </a:cubicBezTo>
                    <a:cubicBezTo>
                      <a:pt x="604" y="767"/>
                      <a:pt x="604" y="767"/>
                      <a:pt x="604" y="766"/>
                    </a:cubicBezTo>
                    <a:cubicBezTo>
                      <a:pt x="593" y="733"/>
                      <a:pt x="630" y="733"/>
                      <a:pt x="650" y="723"/>
                    </a:cubicBezTo>
                    <a:cubicBezTo>
                      <a:pt x="676" y="710"/>
                      <a:pt x="689" y="680"/>
                      <a:pt x="706" y="658"/>
                    </a:cubicBezTo>
                    <a:cubicBezTo>
                      <a:pt x="717" y="676"/>
                      <a:pt x="732" y="693"/>
                      <a:pt x="736" y="714"/>
                    </a:cubicBezTo>
                    <a:cubicBezTo>
                      <a:pt x="737" y="717"/>
                      <a:pt x="744" y="719"/>
                      <a:pt x="744" y="715"/>
                    </a:cubicBezTo>
                    <a:cubicBezTo>
                      <a:pt x="739" y="691"/>
                      <a:pt x="721" y="672"/>
                      <a:pt x="709" y="652"/>
                    </a:cubicBezTo>
                    <a:cubicBezTo>
                      <a:pt x="708" y="650"/>
                      <a:pt x="704" y="648"/>
                      <a:pt x="702" y="650"/>
                    </a:cubicBezTo>
                    <a:cubicBezTo>
                      <a:pt x="687" y="668"/>
                      <a:pt x="676" y="688"/>
                      <a:pt x="661" y="704"/>
                    </a:cubicBezTo>
                    <a:cubicBezTo>
                      <a:pt x="635" y="653"/>
                      <a:pt x="549" y="695"/>
                      <a:pt x="518" y="647"/>
                    </a:cubicBezTo>
                    <a:cubicBezTo>
                      <a:pt x="518" y="646"/>
                      <a:pt x="517" y="646"/>
                      <a:pt x="516" y="645"/>
                    </a:cubicBezTo>
                    <a:cubicBezTo>
                      <a:pt x="516" y="635"/>
                      <a:pt x="512" y="626"/>
                      <a:pt x="507" y="616"/>
                    </a:cubicBezTo>
                    <a:cubicBezTo>
                      <a:pt x="515" y="612"/>
                      <a:pt x="515" y="601"/>
                      <a:pt x="520" y="593"/>
                    </a:cubicBezTo>
                    <a:cubicBezTo>
                      <a:pt x="521" y="592"/>
                      <a:pt x="520" y="591"/>
                      <a:pt x="520" y="590"/>
                    </a:cubicBezTo>
                    <a:cubicBezTo>
                      <a:pt x="510" y="577"/>
                      <a:pt x="512" y="563"/>
                      <a:pt x="513" y="548"/>
                    </a:cubicBezTo>
                    <a:cubicBezTo>
                      <a:pt x="513" y="547"/>
                      <a:pt x="512" y="546"/>
                      <a:pt x="511" y="546"/>
                    </a:cubicBezTo>
                    <a:cubicBezTo>
                      <a:pt x="513" y="540"/>
                      <a:pt x="516" y="535"/>
                      <a:pt x="519" y="530"/>
                    </a:cubicBezTo>
                    <a:cubicBezTo>
                      <a:pt x="522" y="530"/>
                      <a:pt x="523" y="529"/>
                      <a:pt x="522" y="527"/>
                    </a:cubicBezTo>
                    <a:cubicBezTo>
                      <a:pt x="522" y="527"/>
                      <a:pt x="522" y="527"/>
                      <a:pt x="522" y="526"/>
                    </a:cubicBezTo>
                    <a:cubicBezTo>
                      <a:pt x="523" y="525"/>
                      <a:pt x="523" y="524"/>
                      <a:pt x="524" y="523"/>
                    </a:cubicBezTo>
                    <a:cubicBezTo>
                      <a:pt x="526" y="521"/>
                      <a:pt x="522" y="519"/>
                      <a:pt x="519" y="519"/>
                    </a:cubicBezTo>
                    <a:cubicBezTo>
                      <a:pt x="514" y="499"/>
                      <a:pt x="529" y="488"/>
                      <a:pt x="533" y="467"/>
                    </a:cubicBezTo>
                    <a:cubicBezTo>
                      <a:pt x="538" y="448"/>
                      <a:pt x="529" y="427"/>
                      <a:pt x="522" y="409"/>
                    </a:cubicBezTo>
                    <a:cubicBezTo>
                      <a:pt x="522" y="407"/>
                      <a:pt x="519" y="406"/>
                      <a:pt x="517" y="407"/>
                    </a:cubicBezTo>
                    <a:cubicBezTo>
                      <a:pt x="516" y="402"/>
                      <a:pt x="515" y="398"/>
                      <a:pt x="513" y="393"/>
                    </a:cubicBezTo>
                    <a:cubicBezTo>
                      <a:pt x="511" y="391"/>
                      <a:pt x="511" y="388"/>
                      <a:pt x="513" y="385"/>
                    </a:cubicBezTo>
                    <a:cubicBezTo>
                      <a:pt x="515" y="386"/>
                      <a:pt x="517" y="387"/>
                      <a:pt x="519" y="388"/>
                    </a:cubicBezTo>
                    <a:cubicBezTo>
                      <a:pt x="522" y="389"/>
                      <a:pt x="523" y="390"/>
                      <a:pt x="526" y="391"/>
                    </a:cubicBezTo>
                    <a:cubicBezTo>
                      <a:pt x="529" y="391"/>
                      <a:pt x="529" y="387"/>
                      <a:pt x="529" y="386"/>
                    </a:cubicBezTo>
                    <a:cubicBezTo>
                      <a:pt x="528" y="378"/>
                      <a:pt x="522" y="373"/>
                      <a:pt x="517" y="367"/>
                    </a:cubicBezTo>
                    <a:cubicBezTo>
                      <a:pt x="528" y="371"/>
                      <a:pt x="541" y="370"/>
                      <a:pt x="547" y="381"/>
                    </a:cubicBezTo>
                    <a:cubicBezTo>
                      <a:pt x="548" y="384"/>
                      <a:pt x="550" y="381"/>
                      <a:pt x="551" y="379"/>
                    </a:cubicBezTo>
                    <a:cubicBezTo>
                      <a:pt x="552" y="378"/>
                      <a:pt x="553" y="375"/>
                      <a:pt x="552" y="374"/>
                    </a:cubicBezTo>
                    <a:cubicBezTo>
                      <a:pt x="551" y="368"/>
                      <a:pt x="546" y="357"/>
                      <a:pt x="555" y="363"/>
                    </a:cubicBezTo>
                    <a:cubicBezTo>
                      <a:pt x="557" y="364"/>
                      <a:pt x="559" y="360"/>
                      <a:pt x="559" y="359"/>
                    </a:cubicBezTo>
                    <a:cubicBezTo>
                      <a:pt x="559" y="356"/>
                      <a:pt x="559" y="354"/>
                      <a:pt x="558" y="352"/>
                    </a:cubicBezTo>
                    <a:cubicBezTo>
                      <a:pt x="569" y="358"/>
                      <a:pt x="582" y="362"/>
                      <a:pt x="587" y="376"/>
                    </a:cubicBezTo>
                    <a:cubicBezTo>
                      <a:pt x="587" y="378"/>
                      <a:pt x="590" y="379"/>
                      <a:pt x="591" y="377"/>
                    </a:cubicBezTo>
                    <a:cubicBezTo>
                      <a:pt x="597" y="368"/>
                      <a:pt x="600" y="360"/>
                      <a:pt x="600" y="350"/>
                    </a:cubicBezTo>
                    <a:cubicBezTo>
                      <a:pt x="606" y="351"/>
                      <a:pt x="610" y="350"/>
                      <a:pt x="613" y="362"/>
                    </a:cubicBezTo>
                    <a:cubicBezTo>
                      <a:pt x="614" y="365"/>
                      <a:pt x="617" y="367"/>
                      <a:pt x="618" y="364"/>
                    </a:cubicBezTo>
                    <a:cubicBezTo>
                      <a:pt x="621" y="356"/>
                      <a:pt x="622" y="349"/>
                      <a:pt x="622" y="341"/>
                    </a:cubicBezTo>
                    <a:cubicBezTo>
                      <a:pt x="625" y="343"/>
                      <a:pt x="627" y="343"/>
                      <a:pt x="631" y="342"/>
                    </a:cubicBezTo>
                    <a:cubicBezTo>
                      <a:pt x="635" y="341"/>
                      <a:pt x="636" y="339"/>
                      <a:pt x="636" y="339"/>
                    </a:cubicBezTo>
                    <a:cubicBezTo>
                      <a:pt x="637" y="339"/>
                      <a:pt x="637" y="339"/>
                      <a:pt x="638" y="338"/>
                    </a:cubicBezTo>
                    <a:cubicBezTo>
                      <a:pt x="638" y="339"/>
                      <a:pt x="639" y="341"/>
                      <a:pt x="643" y="345"/>
                    </a:cubicBezTo>
                    <a:cubicBezTo>
                      <a:pt x="644" y="347"/>
                      <a:pt x="646" y="347"/>
                      <a:pt x="647" y="345"/>
                    </a:cubicBezTo>
                    <a:cubicBezTo>
                      <a:pt x="650" y="338"/>
                      <a:pt x="653" y="332"/>
                      <a:pt x="657" y="326"/>
                    </a:cubicBezTo>
                    <a:cubicBezTo>
                      <a:pt x="662" y="336"/>
                      <a:pt x="672" y="341"/>
                      <a:pt x="673" y="354"/>
                    </a:cubicBezTo>
                    <a:cubicBezTo>
                      <a:pt x="673" y="354"/>
                      <a:pt x="673" y="354"/>
                      <a:pt x="673" y="354"/>
                    </a:cubicBezTo>
                    <a:cubicBezTo>
                      <a:pt x="672" y="362"/>
                      <a:pt x="672" y="370"/>
                      <a:pt x="672" y="378"/>
                    </a:cubicBezTo>
                    <a:cubicBezTo>
                      <a:pt x="668" y="416"/>
                      <a:pt x="661" y="401"/>
                      <a:pt x="662" y="389"/>
                    </a:cubicBezTo>
                    <a:cubicBezTo>
                      <a:pt x="662" y="388"/>
                      <a:pt x="662" y="388"/>
                      <a:pt x="662" y="387"/>
                    </a:cubicBezTo>
                    <a:cubicBezTo>
                      <a:pt x="660" y="371"/>
                      <a:pt x="646" y="364"/>
                      <a:pt x="642" y="349"/>
                    </a:cubicBezTo>
                    <a:cubicBezTo>
                      <a:pt x="641" y="346"/>
                      <a:pt x="640" y="348"/>
                      <a:pt x="639" y="349"/>
                    </a:cubicBezTo>
                    <a:cubicBezTo>
                      <a:pt x="638" y="354"/>
                      <a:pt x="637" y="358"/>
                      <a:pt x="636" y="362"/>
                    </a:cubicBezTo>
                    <a:cubicBezTo>
                      <a:pt x="633" y="359"/>
                      <a:pt x="629" y="356"/>
                      <a:pt x="625" y="354"/>
                    </a:cubicBezTo>
                    <a:cubicBezTo>
                      <a:pt x="624" y="352"/>
                      <a:pt x="623" y="357"/>
                      <a:pt x="623" y="357"/>
                    </a:cubicBezTo>
                    <a:cubicBezTo>
                      <a:pt x="622" y="372"/>
                      <a:pt x="616" y="386"/>
                      <a:pt x="615" y="400"/>
                    </a:cubicBezTo>
                    <a:cubicBezTo>
                      <a:pt x="612" y="426"/>
                      <a:pt x="583" y="407"/>
                      <a:pt x="569" y="403"/>
                    </a:cubicBezTo>
                    <a:cubicBezTo>
                      <a:pt x="568" y="402"/>
                      <a:pt x="568" y="407"/>
                      <a:pt x="568" y="408"/>
                    </a:cubicBezTo>
                    <a:cubicBezTo>
                      <a:pt x="568" y="413"/>
                      <a:pt x="570" y="417"/>
                      <a:pt x="572" y="421"/>
                    </a:cubicBezTo>
                    <a:cubicBezTo>
                      <a:pt x="568" y="420"/>
                      <a:pt x="564" y="420"/>
                      <a:pt x="559" y="419"/>
                    </a:cubicBezTo>
                    <a:cubicBezTo>
                      <a:pt x="557" y="419"/>
                      <a:pt x="558" y="425"/>
                      <a:pt x="558" y="426"/>
                    </a:cubicBezTo>
                    <a:cubicBezTo>
                      <a:pt x="563" y="440"/>
                      <a:pt x="564" y="453"/>
                      <a:pt x="573" y="463"/>
                    </a:cubicBezTo>
                    <a:cubicBezTo>
                      <a:pt x="564" y="464"/>
                      <a:pt x="555" y="467"/>
                      <a:pt x="545" y="469"/>
                    </a:cubicBezTo>
                    <a:cubicBezTo>
                      <a:pt x="543" y="469"/>
                      <a:pt x="543" y="475"/>
                      <a:pt x="544" y="476"/>
                    </a:cubicBezTo>
                    <a:cubicBezTo>
                      <a:pt x="545" y="477"/>
                      <a:pt x="546" y="478"/>
                      <a:pt x="546" y="478"/>
                    </a:cubicBezTo>
                    <a:cubicBezTo>
                      <a:pt x="541" y="478"/>
                      <a:pt x="536" y="479"/>
                      <a:pt x="531" y="481"/>
                    </a:cubicBezTo>
                    <a:cubicBezTo>
                      <a:pt x="529" y="481"/>
                      <a:pt x="529" y="487"/>
                      <a:pt x="531" y="489"/>
                    </a:cubicBezTo>
                    <a:cubicBezTo>
                      <a:pt x="536" y="492"/>
                      <a:pt x="538" y="496"/>
                      <a:pt x="542" y="501"/>
                    </a:cubicBezTo>
                    <a:cubicBezTo>
                      <a:pt x="540" y="501"/>
                      <a:pt x="538" y="501"/>
                      <a:pt x="537" y="501"/>
                    </a:cubicBezTo>
                    <a:cubicBezTo>
                      <a:pt x="535" y="502"/>
                      <a:pt x="534" y="508"/>
                      <a:pt x="536" y="509"/>
                    </a:cubicBezTo>
                    <a:cubicBezTo>
                      <a:pt x="542" y="513"/>
                      <a:pt x="548" y="513"/>
                      <a:pt x="554" y="515"/>
                    </a:cubicBezTo>
                    <a:cubicBezTo>
                      <a:pt x="548" y="523"/>
                      <a:pt x="550" y="532"/>
                      <a:pt x="543" y="540"/>
                    </a:cubicBezTo>
                    <a:cubicBezTo>
                      <a:pt x="542" y="541"/>
                      <a:pt x="541" y="547"/>
                      <a:pt x="544" y="547"/>
                    </a:cubicBezTo>
                    <a:cubicBezTo>
                      <a:pt x="556" y="547"/>
                      <a:pt x="570" y="552"/>
                      <a:pt x="583" y="548"/>
                    </a:cubicBezTo>
                    <a:cubicBezTo>
                      <a:pt x="588" y="547"/>
                      <a:pt x="591" y="545"/>
                      <a:pt x="594" y="540"/>
                    </a:cubicBezTo>
                    <a:cubicBezTo>
                      <a:pt x="598" y="535"/>
                      <a:pt x="594" y="534"/>
                      <a:pt x="602" y="540"/>
                    </a:cubicBezTo>
                    <a:cubicBezTo>
                      <a:pt x="602" y="540"/>
                      <a:pt x="603" y="540"/>
                      <a:pt x="603" y="540"/>
                    </a:cubicBezTo>
                    <a:cubicBezTo>
                      <a:pt x="604" y="541"/>
                      <a:pt x="606" y="543"/>
                      <a:pt x="607" y="543"/>
                    </a:cubicBezTo>
                    <a:cubicBezTo>
                      <a:pt x="612" y="544"/>
                      <a:pt x="616" y="544"/>
                      <a:pt x="620" y="544"/>
                    </a:cubicBezTo>
                    <a:cubicBezTo>
                      <a:pt x="620" y="655"/>
                      <a:pt x="620" y="655"/>
                      <a:pt x="620" y="655"/>
                    </a:cubicBezTo>
                    <a:cubicBezTo>
                      <a:pt x="620" y="658"/>
                      <a:pt x="628" y="660"/>
                      <a:pt x="628" y="657"/>
                    </a:cubicBezTo>
                    <a:cubicBezTo>
                      <a:pt x="628" y="545"/>
                      <a:pt x="628" y="545"/>
                      <a:pt x="628" y="545"/>
                    </a:cubicBezTo>
                    <a:cubicBezTo>
                      <a:pt x="628" y="545"/>
                      <a:pt x="628" y="545"/>
                      <a:pt x="627" y="544"/>
                    </a:cubicBezTo>
                    <a:cubicBezTo>
                      <a:pt x="641" y="544"/>
                      <a:pt x="654" y="542"/>
                      <a:pt x="667" y="538"/>
                    </a:cubicBezTo>
                    <a:cubicBezTo>
                      <a:pt x="661" y="581"/>
                      <a:pt x="665" y="624"/>
                      <a:pt x="666" y="667"/>
                    </a:cubicBezTo>
                    <a:cubicBezTo>
                      <a:pt x="666" y="670"/>
                      <a:pt x="673" y="673"/>
                      <a:pt x="673" y="669"/>
                    </a:cubicBezTo>
                    <a:cubicBezTo>
                      <a:pt x="673" y="625"/>
                      <a:pt x="668" y="580"/>
                      <a:pt x="676" y="536"/>
                    </a:cubicBezTo>
                    <a:cubicBezTo>
                      <a:pt x="695" y="529"/>
                      <a:pt x="713" y="520"/>
                      <a:pt x="732" y="511"/>
                    </a:cubicBezTo>
                    <a:cubicBezTo>
                      <a:pt x="722" y="530"/>
                      <a:pt x="707" y="548"/>
                      <a:pt x="705" y="569"/>
                    </a:cubicBezTo>
                    <a:cubicBezTo>
                      <a:pt x="702" y="595"/>
                      <a:pt x="704" y="621"/>
                      <a:pt x="704" y="647"/>
                    </a:cubicBezTo>
                    <a:cubicBezTo>
                      <a:pt x="704" y="649"/>
                      <a:pt x="712" y="651"/>
                      <a:pt x="712" y="650"/>
                    </a:cubicBezTo>
                    <a:cubicBezTo>
                      <a:pt x="711" y="622"/>
                      <a:pt x="704" y="587"/>
                      <a:pt x="715" y="560"/>
                    </a:cubicBezTo>
                    <a:cubicBezTo>
                      <a:pt x="722" y="541"/>
                      <a:pt x="735" y="524"/>
                      <a:pt x="743" y="505"/>
                    </a:cubicBezTo>
                    <a:cubicBezTo>
                      <a:pt x="748" y="503"/>
                      <a:pt x="753" y="501"/>
                      <a:pt x="757" y="499"/>
                    </a:cubicBezTo>
                    <a:cubicBezTo>
                      <a:pt x="760" y="502"/>
                      <a:pt x="762" y="505"/>
                      <a:pt x="766" y="509"/>
                    </a:cubicBezTo>
                    <a:cubicBezTo>
                      <a:pt x="771" y="514"/>
                      <a:pt x="779" y="517"/>
                      <a:pt x="787" y="517"/>
                    </a:cubicBezTo>
                    <a:cubicBezTo>
                      <a:pt x="795" y="516"/>
                      <a:pt x="800" y="512"/>
                      <a:pt x="802" y="506"/>
                    </a:cubicBezTo>
                    <a:cubicBezTo>
                      <a:pt x="802" y="506"/>
                      <a:pt x="803" y="506"/>
                      <a:pt x="803" y="505"/>
                    </a:cubicBezTo>
                    <a:cubicBezTo>
                      <a:pt x="805" y="504"/>
                      <a:pt x="807" y="502"/>
                      <a:pt x="809" y="500"/>
                    </a:cubicBezTo>
                    <a:cubicBezTo>
                      <a:pt x="810" y="500"/>
                      <a:pt x="811" y="500"/>
                      <a:pt x="812" y="499"/>
                    </a:cubicBezTo>
                    <a:cubicBezTo>
                      <a:pt x="813" y="498"/>
                      <a:pt x="815" y="497"/>
                      <a:pt x="816" y="496"/>
                    </a:cubicBezTo>
                    <a:cubicBezTo>
                      <a:pt x="806" y="513"/>
                      <a:pt x="794" y="530"/>
                      <a:pt x="792" y="550"/>
                    </a:cubicBezTo>
                    <a:cubicBezTo>
                      <a:pt x="789" y="569"/>
                      <a:pt x="792" y="589"/>
                      <a:pt x="786" y="608"/>
                    </a:cubicBezTo>
                    <a:cubicBezTo>
                      <a:pt x="786" y="608"/>
                      <a:pt x="786" y="608"/>
                      <a:pt x="785" y="608"/>
                    </a:cubicBezTo>
                    <a:cubicBezTo>
                      <a:pt x="784" y="609"/>
                      <a:pt x="784" y="610"/>
                      <a:pt x="785" y="611"/>
                    </a:cubicBezTo>
                    <a:cubicBezTo>
                      <a:pt x="783" y="615"/>
                      <a:pt x="781" y="619"/>
                      <a:pt x="779" y="622"/>
                    </a:cubicBezTo>
                    <a:cubicBezTo>
                      <a:pt x="778" y="624"/>
                      <a:pt x="783" y="627"/>
                      <a:pt x="785" y="627"/>
                    </a:cubicBezTo>
                    <a:cubicBezTo>
                      <a:pt x="771" y="653"/>
                      <a:pt x="768" y="690"/>
                      <a:pt x="759" y="715"/>
                    </a:cubicBezTo>
                    <a:cubicBezTo>
                      <a:pt x="754" y="729"/>
                      <a:pt x="748" y="741"/>
                      <a:pt x="735" y="749"/>
                    </a:cubicBezTo>
                    <a:cubicBezTo>
                      <a:pt x="727" y="755"/>
                      <a:pt x="718" y="761"/>
                      <a:pt x="710" y="768"/>
                    </a:cubicBezTo>
                    <a:cubicBezTo>
                      <a:pt x="697" y="782"/>
                      <a:pt x="703" y="808"/>
                      <a:pt x="703" y="825"/>
                    </a:cubicBezTo>
                    <a:cubicBezTo>
                      <a:pt x="703" y="827"/>
                      <a:pt x="705" y="828"/>
                      <a:pt x="707" y="829"/>
                    </a:cubicBezTo>
                    <a:cubicBezTo>
                      <a:pt x="695" y="843"/>
                      <a:pt x="689" y="859"/>
                      <a:pt x="692" y="876"/>
                    </a:cubicBezTo>
                    <a:cubicBezTo>
                      <a:pt x="693" y="878"/>
                      <a:pt x="700" y="881"/>
                      <a:pt x="700" y="879"/>
                    </a:cubicBezTo>
                    <a:cubicBezTo>
                      <a:pt x="689" y="830"/>
                      <a:pt x="759" y="790"/>
                      <a:pt x="800" y="787"/>
                    </a:cubicBezTo>
                    <a:cubicBezTo>
                      <a:pt x="843" y="784"/>
                      <a:pt x="895" y="798"/>
                      <a:pt x="938" y="783"/>
                    </a:cubicBezTo>
                    <a:cubicBezTo>
                      <a:pt x="903" y="808"/>
                      <a:pt x="833" y="787"/>
                      <a:pt x="797" y="802"/>
                    </a:cubicBezTo>
                    <a:cubicBezTo>
                      <a:pt x="753" y="819"/>
                      <a:pt x="752" y="904"/>
                      <a:pt x="698" y="900"/>
                    </a:cubicBezTo>
                    <a:cubicBezTo>
                      <a:pt x="692" y="900"/>
                      <a:pt x="696" y="905"/>
                      <a:pt x="700" y="905"/>
                    </a:cubicBezTo>
                    <a:cubicBezTo>
                      <a:pt x="757" y="909"/>
                      <a:pt x="756" y="830"/>
                      <a:pt x="798" y="809"/>
                    </a:cubicBezTo>
                    <a:cubicBezTo>
                      <a:pt x="839" y="788"/>
                      <a:pt x="929" y="821"/>
                      <a:pt x="957" y="775"/>
                    </a:cubicBezTo>
                    <a:cubicBezTo>
                      <a:pt x="959" y="774"/>
                      <a:pt x="960" y="773"/>
                      <a:pt x="962" y="772"/>
                    </a:cubicBezTo>
                    <a:cubicBezTo>
                      <a:pt x="963" y="771"/>
                      <a:pt x="962" y="770"/>
                      <a:pt x="960" y="769"/>
                    </a:cubicBezTo>
                    <a:cubicBezTo>
                      <a:pt x="961" y="767"/>
                      <a:pt x="961" y="765"/>
                      <a:pt x="962" y="764"/>
                    </a:cubicBezTo>
                    <a:cubicBezTo>
                      <a:pt x="965" y="768"/>
                      <a:pt x="967" y="773"/>
                      <a:pt x="969" y="778"/>
                    </a:cubicBezTo>
                    <a:cubicBezTo>
                      <a:pt x="970" y="780"/>
                      <a:pt x="976" y="782"/>
                      <a:pt x="976" y="778"/>
                    </a:cubicBezTo>
                    <a:cubicBezTo>
                      <a:pt x="977" y="776"/>
                      <a:pt x="977" y="773"/>
                      <a:pt x="978" y="771"/>
                    </a:cubicBezTo>
                    <a:cubicBezTo>
                      <a:pt x="978" y="772"/>
                      <a:pt x="979" y="773"/>
                      <a:pt x="979" y="774"/>
                    </a:cubicBezTo>
                    <a:cubicBezTo>
                      <a:pt x="980" y="777"/>
                      <a:pt x="986" y="780"/>
                      <a:pt x="986" y="776"/>
                    </a:cubicBezTo>
                    <a:cubicBezTo>
                      <a:pt x="987" y="765"/>
                      <a:pt x="991" y="756"/>
                      <a:pt x="994" y="746"/>
                    </a:cubicBezTo>
                    <a:cubicBezTo>
                      <a:pt x="999" y="755"/>
                      <a:pt x="1001" y="765"/>
                      <a:pt x="1008" y="773"/>
                    </a:cubicBezTo>
                    <a:cubicBezTo>
                      <a:pt x="1016" y="780"/>
                      <a:pt x="1030" y="777"/>
                      <a:pt x="1038" y="784"/>
                    </a:cubicBezTo>
                    <a:cubicBezTo>
                      <a:pt x="1040" y="785"/>
                      <a:pt x="1042" y="786"/>
                      <a:pt x="1043" y="785"/>
                    </a:cubicBezTo>
                    <a:cubicBezTo>
                      <a:pt x="1050" y="787"/>
                      <a:pt x="1056" y="788"/>
                      <a:pt x="1062" y="790"/>
                    </a:cubicBezTo>
                    <a:cubicBezTo>
                      <a:pt x="1064" y="792"/>
                      <a:pt x="1070" y="791"/>
                      <a:pt x="1068" y="788"/>
                    </a:cubicBezTo>
                    <a:cubicBezTo>
                      <a:pt x="1064" y="779"/>
                      <a:pt x="1057" y="774"/>
                      <a:pt x="1050" y="768"/>
                    </a:cubicBezTo>
                    <a:cubicBezTo>
                      <a:pt x="1040" y="759"/>
                      <a:pt x="1036" y="747"/>
                      <a:pt x="1032" y="735"/>
                    </a:cubicBezTo>
                    <a:cubicBezTo>
                      <a:pt x="1038" y="745"/>
                      <a:pt x="1043" y="757"/>
                      <a:pt x="1054" y="764"/>
                    </a:cubicBezTo>
                    <a:cubicBezTo>
                      <a:pt x="1063" y="769"/>
                      <a:pt x="1073" y="761"/>
                      <a:pt x="1080" y="773"/>
                    </a:cubicBezTo>
                    <a:cubicBezTo>
                      <a:pt x="1082" y="778"/>
                      <a:pt x="1085" y="782"/>
                      <a:pt x="1089" y="786"/>
                    </a:cubicBezTo>
                    <a:cubicBezTo>
                      <a:pt x="1090" y="787"/>
                      <a:pt x="1095" y="789"/>
                      <a:pt x="1095" y="787"/>
                    </a:cubicBezTo>
                    <a:cubicBezTo>
                      <a:pt x="1095" y="779"/>
                      <a:pt x="1086" y="755"/>
                      <a:pt x="1107" y="767"/>
                    </a:cubicBezTo>
                    <a:cubicBezTo>
                      <a:pt x="1108" y="767"/>
                      <a:pt x="1111" y="769"/>
                      <a:pt x="1112" y="767"/>
                    </a:cubicBezTo>
                    <a:cubicBezTo>
                      <a:pt x="1113" y="764"/>
                      <a:pt x="1126" y="769"/>
                      <a:pt x="1130" y="770"/>
                    </a:cubicBezTo>
                    <a:cubicBezTo>
                      <a:pt x="1132" y="771"/>
                      <a:pt x="1133" y="769"/>
                      <a:pt x="1131" y="768"/>
                    </a:cubicBezTo>
                    <a:cubicBezTo>
                      <a:pt x="1128" y="765"/>
                      <a:pt x="1124" y="763"/>
                      <a:pt x="1120" y="760"/>
                    </a:cubicBezTo>
                    <a:cubicBezTo>
                      <a:pt x="1121" y="752"/>
                      <a:pt x="1123" y="751"/>
                      <a:pt x="1127" y="755"/>
                    </a:cubicBezTo>
                    <a:cubicBezTo>
                      <a:pt x="1128" y="757"/>
                      <a:pt x="1129" y="758"/>
                      <a:pt x="1131" y="759"/>
                    </a:cubicBezTo>
                    <a:cubicBezTo>
                      <a:pt x="1135" y="762"/>
                      <a:pt x="1140" y="763"/>
                      <a:pt x="1146" y="764"/>
                    </a:cubicBezTo>
                    <a:cubicBezTo>
                      <a:pt x="1150" y="764"/>
                      <a:pt x="1145" y="760"/>
                      <a:pt x="1144" y="759"/>
                    </a:cubicBezTo>
                    <a:cubicBezTo>
                      <a:pt x="1134" y="746"/>
                      <a:pt x="1135" y="743"/>
                      <a:pt x="1149" y="752"/>
                    </a:cubicBezTo>
                    <a:cubicBezTo>
                      <a:pt x="1150" y="752"/>
                      <a:pt x="1154" y="755"/>
                      <a:pt x="1154" y="752"/>
                    </a:cubicBezTo>
                    <a:cubicBezTo>
                      <a:pt x="1154" y="740"/>
                      <a:pt x="1143" y="736"/>
                      <a:pt x="1160" y="738"/>
                    </a:cubicBezTo>
                    <a:cubicBezTo>
                      <a:pt x="1161" y="739"/>
                      <a:pt x="1162" y="739"/>
                      <a:pt x="1162" y="737"/>
                    </a:cubicBezTo>
                    <a:cubicBezTo>
                      <a:pt x="1162" y="733"/>
                      <a:pt x="1162" y="730"/>
                      <a:pt x="1161" y="726"/>
                    </a:cubicBezTo>
                    <a:cubicBezTo>
                      <a:pt x="1160" y="722"/>
                      <a:pt x="1158" y="719"/>
                      <a:pt x="1157" y="716"/>
                    </a:cubicBezTo>
                    <a:cubicBezTo>
                      <a:pt x="1159" y="712"/>
                      <a:pt x="1159" y="712"/>
                      <a:pt x="1159" y="712"/>
                    </a:cubicBezTo>
                    <a:cubicBezTo>
                      <a:pt x="1161" y="718"/>
                      <a:pt x="1163" y="723"/>
                      <a:pt x="1167" y="727"/>
                    </a:cubicBezTo>
                    <a:cubicBezTo>
                      <a:pt x="1168" y="728"/>
                      <a:pt x="1172" y="730"/>
                      <a:pt x="1174" y="729"/>
                    </a:cubicBezTo>
                    <a:cubicBezTo>
                      <a:pt x="1175" y="724"/>
                      <a:pt x="1178" y="722"/>
                      <a:pt x="1182" y="722"/>
                    </a:cubicBezTo>
                    <a:cubicBezTo>
                      <a:pt x="1183" y="723"/>
                      <a:pt x="1186" y="723"/>
                      <a:pt x="1185" y="721"/>
                    </a:cubicBezTo>
                    <a:cubicBezTo>
                      <a:pt x="1182" y="711"/>
                      <a:pt x="1184" y="710"/>
                      <a:pt x="1192" y="712"/>
                    </a:cubicBezTo>
                    <a:cubicBezTo>
                      <a:pt x="1193" y="713"/>
                      <a:pt x="1195" y="713"/>
                      <a:pt x="1195" y="711"/>
                    </a:cubicBezTo>
                    <a:cubicBezTo>
                      <a:pt x="1195" y="702"/>
                      <a:pt x="1196" y="701"/>
                      <a:pt x="1206" y="702"/>
                    </a:cubicBezTo>
                    <a:cubicBezTo>
                      <a:pt x="1206" y="702"/>
                      <a:pt x="1208" y="702"/>
                      <a:pt x="1208" y="701"/>
                    </a:cubicBezTo>
                    <a:cubicBezTo>
                      <a:pt x="1206" y="695"/>
                      <a:pt x="1204" y="689"/>
                      <a:pt x="1200" y="685"/>
                    </a:cubicBezTo>
                    <a:cubicBezTo>
                      <a:pt x="1204" y="686"/>
                      <a:pt x="1208" y="688"/>
                      <a:pt x="1212" y="689"/>
                    </a:cubicBezTo>
                    <a:cubicBezTo>
                      <a:pt x="1213" y="690"/>
                      <a:pt x="1219" y="694"/>
                      <a:pt x="1219" y="691"/>
                    </a:cubicBezTo>
                    <a:cubicBezTo>
                      <a:pt x="1219" y="681"/>
                      <a:pt x="1218" y="675"/>
                      <a:pt x="1213" y="667"/>
                    </a:cubicBezTo>
                    <a:cubicBezTo>
                      <a:pt x="1209" y="660"/>
                      <a:pt x="1187" y="640"/>
                      <a:pt x="1222" y="655"/>
                    </a:cubicBezTo>
                    <a:cubicBezTo>
                      <a:pt x="1223" y="656"/>
                      <a:pt x="1227" y="656"/>
                      <a:pt x="1225" y="654"/>
                    </a:cubicBezTo>
                    <a:cubicBezTo>
                      <a:pt x="1218" y="641"/>
                      <a:pt x="1205" y="632"/>
                      <a:pt x="1192" y="625"/>
                    </a:cubicBezTo>
                    <a:cubicBezTo>
                      <a:pt x="1168" y="611"/>
                      <a:pt x="1146" y="594"/>
                      <a:pt x="1126" y="576"/>
                    </a:cubicBezTo>
                    <a:cubicBezTo>
                      <a:pt x="1124" y="574"/>
                      <a:pt x="1117" y="573"/>
                      <a:pt x="1121" y="577"/>
                    </a:cubicBezTo>
                    <a:cubicBezTo>
                      <a:pt x="1140" y="593"/>
                      <a:pt x="1159" y="610"/>
                      <a:pt x="1181" y="622"/>
                    </a:cubicBezTo>
                    <a:cubicBezTo>
                      <a:pt x="1187" y="626"/>
                      <a:pt x="1193" y="629"/>
                      <a:pt x="1199" y="633"/>
                    </a:cubicBezTo>
                    <a:cubicBezTo>
                      <a:pt x="1204" y="637"/>
                      <a:pt x="1211" y="647"/>
                      <a:pt x="1216" y="649"/>
                    </a:cubicBezTo>
                    <a:cubicBezTo>
                      <a:pt x="1208" y="646"/>
                      <a:pt x="1201" y="646"/>
                      <a:pt x="1194" y="648"/>
                    </a:cubicBezTo>
                    <a:cubicBezTo>
                      <a:pt x="1193" y="648"/>
                      <a:pt x="1193" y="649"/>
                      <a:pt x="1194" y="650"/>
                    </a:cubicBezTo>
                    <a:cubicBezTo>
                      <a:pt x="1202" y="660"/>
                      <a:pt x="1210" y="669"/>
                      <a:pt x="1211" y="682"/>
                    </a:cubicBezTo>
                    <a:cubicBezTo>
                      <a:pt x="1204" y="675"/>
                      <a:pt x="1194" y="672"/>
                      <a:pt x="1183" y="675"/>
                    </a:cubicBezTo>
                    <a:cubicBezTo>
                      <a:pt x="1179" y="676"/>
                      <a:pt x="1186" y="680"/>
                      <a:pt x="1187" y="680"/>
                    </a:cubicBezTo>
                    <a:cubicBezTo>
                      <a:pt x="1196" y="683"/>
                      <a:pt x="1199" y="689"/>
                      <a:pt x="1198" y="697"/>
                    </a:cubicBezTo>
                    <a:cubicBezTo>
                      <a:pt x="1195" y="697"/>
                      <a:pt x="1192" y="697"/>
                      <a:pt x="1189" y="697"/>
                    </a:cubicBezTo>
                    <a:cubicBezTo>
                      <a:pt x="1188" y="697"/>
                      <a:pt x="1187" y="697"/>
                      <a:pt x="1187" y="698"/>
                    </a:cubicBezTo>
                    <a:cubicBezTo>
                      <a:pt x="1188" y="706"/>
                      <a:pt x="1186" y="707"/>
                      <a:pt x="1178" y="705"/>
                    </a:cubicBezTo>
                    <a:cubicBezTo>
                      <a:pt x="1178" y="705"/>
                      <a:pt x="1175" y="705"/>
                      <a:pt x="1176" y="706"/>
                    </a:cubicBezTo>
                    <a:cubicBezTo>
                      <a:pt x="1177" y="713"/>
                      <a:pt x="1181" y="717"/>
                      <a:pt x="1174" y="716"/>
                    </a:cubicBezTo>
                    <a:cubicBezTo>
                      <a:pt x="1173" y="716"/>
                      <a:pt x="1171" y="715"/>
                      <a:pt x="1171" y="716"/>
                    </a:cubicBezTo>
                    <a:cubicBezTo>
                      <a:pt x="1170" y="718"/>
                      <a:pt x="1169" y="720"/>
                      <a:pt x="1168" y="721"/>
                    </a:cubicBezTo>
                    <a:cubicBezTo>
                      <a:pt x="1163" y="712"/>
                      <a:pt x="1162" y="704"/>
                      <a:pt x="1149" y="702"/>
                    </a:cubicBezTo>
                    <a:cubicBezTo>
                      <a:pt x="1148" y="702"/>
                      <a:pt x="1146" y="701"/>
                      <a:pt x="1146" y="703"/>
                    </a:cubicBezTo>
                    <a:cubicBezTo>
                      <a:pt x="1149" y="715"/>
                      <a:pt x="1164" y="736"/>
                      <a:pt x="1143" y="732"/>
                    </a:cubicBezTo>
                    <a:cubicBezTo>
                      <a:pt x="1141" y="731"/>
                      <a:pt x="1139" y="732"/>
                      <a:pt x="1141" y="734"/>
                    </a:cubicBezTo>
                    <a:cubicBezTo>
                      <a:pt x="1145" y="738"/>
                      <a:pt x="1147" y="742"/>
                      <a:pt x="1147" y="747"/>
                    </a:cubicBezTo>
                    <a:cubicBezTo>
                      <a:pt x="1140" y="743"/>
                      <a:pt x="1133" y="742"/>
                      <a:pt x="1125" y="741"/>
                    </a:cubicBezTo>
                    <a:cubicBezTo>
                      <a:pt x="1124" y="741"/>
                      <a:pt x="1123" y="741"/>
                      <a:pt x="1123" y="742"/>
                    </a:cubicBezTo>
                    <a:cubicBezTo>
                      <a:pt x="1124" y="746"/>
                      <a:pt x="1125" y="749"/>
                      <a:pt x="1127" y="752"/>
                    </a:cubicBezTo>
                    <a:cubicBezTo>
                      <a:pt x="1121" y="748"/>
                      <a:pt x="1115" y="743"/>
                      <a:pt x="1106" y="743"/>
                    </a:cubicBezTo>
                    <a:cubicBezTo>
                      <a:pt x="1105" y="743"/>
                      <a:pt x="1104" y="743"/>
                      <a:pt x="1104" y="744"/>
                    </a:cubicBezTo>
                    <a:cubicBezTo>
                      <a:pt x="1105" y="749"/>
                      <a:pt x="1106" y="753"/>
                      <a:pt x="1110" y="757"/>
                    </a:cubicBezTo>
                    <a:cubicBezTo>
                      <a:pt x="1112" y="759"/>
                      <a:pt x="1114" y="761"/>
                      <a:pt x="1117" y="762"/>
                    </a:cubicBezTo>
                    <a:cubicBezTo>
                      <a:pt x="1127" y="769"/>
                      <a:pt x="1110" y="760"/>
                      <a:pt x="1109" y="760"/>
                    </a:cubicBezTo>
                    <a:cubicBezTo>
                      <a:pt x="1108" y="760"/>
                      <a:pt x="1106" y="759"/>
                      <a:pt x="1106" y="760"/>
                    </a:cubicBezTo>
                    <a:cubicBezTo>
                      <a:pt x="1106" y="760"/>
                      <a:pt x="1089" y="758"/>
                      <a:pt x="1085" y="759"/>
                    </a:cubicBezTo>
                    <a:cubicBezTo>
                      <a:pt x="1084" y="759"/>
                      <a:pt x="1083" y="760"/>
                      <a:pt x="1084" y="761"/>
                    </a:cubicBezTo>
                    <a:cubicBezTo>
                      <a:pt x="1086" y="766"/>
                      <a:pt x="1087" y="771"/>
                      <a:pt x="1087" y="775"/>
                    </a:cubicBezTo>
                    <a:cubicBezTo>
                      <a:pt x="1083" y="769"/>
                      <a:pt x="1079" y="762"/>
                      <a:pt x="1070" y="762"/>
                    </a:cubicBezTo>
                    <a:cubicBezTo>
                      <a:pt x="1045" y="759"/>
                      <a:pt x="1045" y="740"/>
                      <a:pt x="1030" y="726"/>
                    </a:cubicBezTo>
                    <a:cubicBezTo>
                      <a:pt x="1029" y="725"/>
                      <a:pt x="1027" y="724"/>
                      <a:pt x="1026" y="724"/>
                    </a:cubicBezTo>
                    <a:cubicBezTo>
                      <a:pt x="1023" y="723"/>
                      <a:pt x="1019" y="723"/>
                      <a:pt x="1021" y="727"/>
                    </a:cubicBezTo>
                    <a:cubicBezTo>
                      <a:pt x="1026" y="738"/>
                      <a:pt x="1029" y="754"/>
                      <a:pt x="1038" y="764"/>
                    </a:cubicBezTo>
                    <a:cubicBezTo>
                      <a:pt x="1042" y="769"/>
                      <a:pt x="1047" y="772"/>
                      <a:pt x="1052" y="777"/>
                    </a:cubicBezTo>
                    <a:cubicBezTo>
                      <a:pt x="1051" y="777"/>
                      <a:pt x="1050" y="777"/>
                      <a:pt x="1050" y="777"/>
                    </a:cubicBezTo>
                    <a:cubicBezTo>
                      <a:pt x="1045" y="777"/>
                      <a:pt x="1041" y="777"/>
                      <a:pt x="1036" y="776"/>
                    </a:cubicBezTo>
                    <a:cubicBezTo>
                      <a:pt x="1032" y="774"/>
                      <a:pt x="1030" y="773"/>
                      <a:pt x="1025" y="773"/>
                    </a:cubicBezTo>
                    <a:cubicBezTo>
                      <a:pt x="1009" y="770"/>
                      <a:pt x="1007" y="762"/>
                      <a:pt x="1004" y="750"/>
                    </a:cubicBezTo>
                    <a:cubicBezTo>
                      <a:pt x="1002" y="745"/>
                      <a:pt x="999" y="740"/>
                      <a:pt x="996" y="735"/>
                    </a:cubicBezTo>
                    <a:cubicBezTo>
                      <a:pt x="994" y="733"/>
                      <a:pt x="990" y="733"/>
                      <a:pt x="989" y="736"/>
                    </a:cubicBezTo>
                    <a:cubicBezTo>
                      <a:pt x="987" y="741"/>
                      <a:pt x="985" y="747"/>
                      <a:pt x="984" y="752"/>
                    </a:cubicBezTo>
                    <a:cubicBezTo>
                      <a:pt x="962" y="722"/>
                      <a:pt x="967" y="686"/>
                      <a:pt x="964" y="651"/>
                    </a:cubicBezTo>
                    <a:cubicBezTo>
                      <a:pt x="961" y="623"/>
                      <a:pt x="954" y="599"/>
                      <a:pt x="933" y="579"/>
                    </a:cubicBezTo>
                    <a:cubicBezTo>
                      <a:pt x="931" y="577"/>
                      <a:pt x="924" y="577"/>
                      <a:pt x="928" y="581"/>
                    </a:cubicBezTo>
                    <a:cubicBezTo>
                      <a:pt x="977" y="630"/>
                      <a:pt x="938" y="706"/>
                      <a:pt x="981" y="758"/>
                    </a:cubicBezTo>
                    <a:cubicBezTo>
                      <a:pt x="981" y="759"/>
                      <a:pt x="981" y="759"/>
                      <a:pt x="982" y="759"/>
                    </a:cubicBezTo>
                    <a:cubicBezTo>
                      <a:pt x="981" y="760"/>
                      <a:pt x="981" y="760"/>
                      <a:pt x="981" y="761"/>
                    </a:cubicBezTo>
                    <a:cubicBezTo>
                      <a:pt x="980" y="759"/>
                      <a:pt x="976" y="758"/>
                      <a:pt x="974" y="760"/>
                    </a:cubicBezTo>
                    <a:cubicBezTo>
                      <a:pt x="973" y="762"/>
                      <a:pt x="972" y="764"/>
                      <a:pt x="971" y="766"/>
                    </a:cubicBezTo>
                    <a:cubicBezTo>
                      <a:pt x="967" y="759"/>
                      <a:pt x="962" y="751"/>
                      <a:pt x="958" y="744"/>
                    </a:cubicBezTo>
                    <a:cubicBezTo>
                      <a:pt x="957" y="742"/>
                      <a:pt x="954" y="740"/>
                      <a:pt x="952" y="741"/>
                    </a:cubicBezTo>
                    <a:cubicBezTo>
                      <a:pt x="951" y="742"/>
                      <a:pt x="950" y="742"/>
                      <a:pt x="949" y="743"/>
                    </a:cubicBezTo>
                    <a:cubicBezTo>
                      <a:pt x="948" y="736"/>
                      <a:pt x="948" y="730"/>
                      <a:pt x="948" y="723"/>
                    </a:cubicBezTo>
                    <a:cubicBezTo>
                      <a:pt x="948" y="721"/>
                      <a:pt x="943" y="717"/>
                      <a:pt x="941" y="720"/>
                    </a:cubicBezTo>
                    <a:cubicBezTo>
                      <a:pt x="940" y="721"/>
                      <a:pt x="939" y="722"/>
                      <a:pt x="938" y="723"/>
                    </a:cubicBezTo>
                    <a:cubicBezTo>
                      <a:pt x="934" y="708"/>
                      <a:pt x="927" y="696"/>
                      <a:pt x="917" y="684"/>
                    </a:cubicBezTo>
                    <a:cubicBezTo>
                      <a:pt x="900" y="664"/>
                      <a:pt x="886" y="642"/>
                      <a:pt x="874" y="619"/>
                    </a:cubicBezTo>
                    <a:cubicBezTo>
                      <a:pt x="862" y="595"/>
                      <a:pt x="856" y="572"/>
                      <a:pt x="850" y="545"/>
                    </a:cubicBezTo>
                    <a:cubicBezTo>
                      <a:pt x="845" y="525"/>
                      <a:pt x="835" y="510"/>
                      <a:pt x="824" y="494"/>
                    </a:cubicBezTo>
                    <a:cubicBezTo>
                      <a:pt x="824" y="493"/>
                      <a:pt x="823" y="493"/>
                      <a:pt x="823" y="492"/>
                    </a:cubicBezTo>
                    <a:cubicBezTo>
                      <a:pt x="827" y="489"/>
                      <a:pt x="832" y="485"/>
                      <a:pt x="833" y="479"/>
                    </a:cubicBezTo>
                    <a:cubicBezTo>
                      <a:pt x="842" y="474"/>
                      <a:pt x="854" y="476"/>
                      <a:pt x="864" y="474"/>
                    </a:cubicBezTo>
                    <a:cubicBezTo>
                      <a:pt x="862" y="479"/>
                      <a:pt x="862" y="484"/>
                      <a:pt x="863" y="489"/>
                    </a:cubicBezTo>
                    <a:cubicBezTo>
                      <a:pt x="864" y="489"/>
                      <a:pt x="864" y="489"/>
                      <a:pt x="864" y="490"/>
                    </a:cubicBezTo>
                    <a:cubicBezTo>
                      <a:pt x="871" y="512"/>
                      <a:pt x="911" y="508"/>
                      <a:pt x="927" y="520"/>
                    </a:cubicBezTo>
                    <a:cubicBezTo>
                      <a:pt x="941" y="532"/>
                      <a:pt x="947" y="550"/>
                      <a:pt x="961" y="561"/>
                    </a:cubicBezTo>
                    <a:cubicBezTo>
                      <a:pt x="970" y="568"/>
                      <a:pt x="976" y="555"/>
                      <a:pt x="986" y="566"/>
                    </a:cubicBezTo>
                    <a:cubicBezTo>
                      <a:pt x="987" y="567"/>
                      <a:pt x="991" y="570"/>
                      <a:pt x="992" y="567"/>
                    </a:cubicBezTo>
                    <a:cubicBezTo>
                      <a:pt x="993" y="565"/>
                      <a:pt x="994" y="562"/>
                      <a:pt x="995" y="559"/>
                    </a:cubicBezTo>
                    <a:cubicBezTo>
                      <a:pt x="995" y="560"/>
                      <a:pt x="996" y="560"/>
                      <a:pt x="996" y="560"/>
                    </a:cubicBezTo>
                    <a:cubicBezTo>
                      <a:pt x="997" y="561"/>
                      <a:pt x="1000" y="561"/>
                      <a:pt x="1000" y="560"/>
                    </a:cubicBezTo>
                    <a:cubicBezTo>
                      <a:pt x="1009" y="550"/>
                      <a:pt x="1013" y="544"/>
                      <a:pt x="1020" y="560"/>
                    </a:cubicBezTo>
                    <a:cubicBezTo>
                      <a:pt x="1021" y="561"/>
                      <a:pt x="1025" y="564"/>
                      <a:pt x="1027" y="562"/>
                    </a:cubicBezTo>
                    <a:cubicBezTo>
                      <a:pt x="1029" y="560"/>
                      <a:pt x="1037" y="547"/>
                      <a:pt x="1039" y="547"/>
                    </a:cubicBezTo>
                    <a:cubicBezTo>
                      <a:pt x="1043" y="547"/>
                      <a:pt x="1048" y="545"/>
                      <a:pt x="1053" y="543"/>
                    </a:cubicBezTo>
                    <a:cubicBezTo>
                      <a:pt x="1060" y="541"/>
                      <a:pt x="1069" y="539"/>
                      <a:pt x="1069" y="529"/>
                    </a:cubicBezTo>
                    <a:cubicBezTo>
                      <a:pt x="1069" y="526"/>
                      <a:pt x="1069" y="506"/>
                      <a:pt x="1076" y="517"/>
                    </a:cubicBezTo>
                    <a:cubicBezTo>
                      <a:pt x="1078" y="520"/>
                      <a:pt x="1083" y="521"/>
                      <a:pt x="1086" y="523"/>
                    </a:cubicBezTo>
                    <a:cubicBezTo>
                      <a:pt x="1096" y="531"/>
                      <a:pt x="1112" y="522"/>
                      <a:pt x="1124" y="526"/>
                    </a:cubicBezTo>
                    <a:cubicBezTo>
                      <a:pt x="1126" y="527"/>
                      <a:pt x="1129" y="526"/>
                      <a:pt x="1127" y="523"/>
                    </a:cubicBezTo>
                    <a:cubicBezTo>
                      <a:pt x="1117" y="506"/>
                      <a:pt x="1118" y="484"/>
                      <a:pt x="1104" y="470"/>
                    </a:cubicBezTo>
                    <a:cubicBezTo>
                      <a:pt x="1120" y="469"/>
                      <a:pt x="1137" y="471"/>
                      <a:pt x="1152" y="470"/>
                    </a:cubicBezTo>
                    <a:cubicBezTo>
                      <a:pt x="1153" y="470"/>
                      <a:pt x="1154" y="471"/>
                      <a:pt x="1155" y="471"/>
                    </a:cubicBezTo>
                    <a:cubicBezTo>
                      <a:pt x="1175" y="477"/>
                      <a:pt x="1197" y="478"/>
                      <a:pt x="1196" y="451"/>
                    </a:cubicBezTo>
                    <a:cubicBezTo>
                      <a:pt x="1196" y="448"/>
                      <a:pt x="1191" y="445"/>
                      <a:pt x="1189" y="447"/>
                    </a:cubicBezTo>
                    <a:cubicBezTo>
                      <a:pt x="1164" y="473"/>
                      <a:pt x="1128" y="461"/>
                      <a:pt x="1095" y="465"/>
                    </a:cubicBezTo>
                    <a:cubicBezTo>
                      <a:pt x="1093" y="466"/>
                      <a:pt x="1094" y="468"/>
                      <a:pt x="1095" y="470"/>
                    </a:cubicBezTo>
                    <a:cubicBezTo>
                      <a:pt x="1111" y="480"/>
                      <a:pt x="1111" y="503"/>
                      <a:pt x="1119" y="520"/>
                    </a:cubicBezTo>
                    <a:cubicBezTo>
                      <a:pt x="1105" y="518"/>
                      <a:pt x="1088" y="524"/>
                      <a:pt x="1079" y="511"/>
                    </a:cubicBezTo>
                    <a:cubicBezTo>
                      <a:pt x="1076" y="507"/>
                      <a:pt x="1069" y="503"/>
                      <a:pt x="1064" y="507"/>
                    </a:cubicBezTo>
                    <a:cubicBezTo>
                      <a:pt x="1060" y="510"/>
                      <a:pt x="1062" y="518"/>
                      <a:pt x="1062" y="522"/>
                    </a:cubicBezTo>
                    <a:cubicBezTo>
                      <a:pt x="1062" y="533"/>
                      <a:pt x="1057" y="535"/>
                      <a:pt x="1047" y="538"/>
                    </a:cubicBezTo>
                    <a:cubicBezTo>
                      <a:pt x="1043" y="539"/>
                      <a:pt x="1038" y="540"/>
                      <a:pt x="1033" y="541"/>
                    </a:cubicBezTo>
                    <a:cubicBezTo>
                      <a:pt x="1031" y="542"/>
                      <a:pt x="1027" y="549"/>
                      <a:pt x="1024" y="553"/>
                    </a:cubicBezTo>
                    <a:cubicBezTo>
                      <a:pt x="1021" y="548"/>
                      <a:pt x="1018" y="544"/>
                      <a:pt x="1012" y="542"/>
                    </a:cubicBezTo>
                    <a:cubicBezTo>
                      <a:pt x="1005" y="540"/>
                      <a:pt x="998" y="556"/>
                      <a:pt x="993" y="553"/>
                    </a:cubicBezTo>
                    <a:cubicBezTo>
                      <a:pt x="991" y="553"/>
                      <a:pt x="989" y="552"/>
                      <a:pt x="988" y="554"/>
                    </a:cubicBezTo>
                    <a:cubicBezTo>
                      <a:pt x="988" y="556"/>
                      <a:pt x="987" y="558"/>
                      <a:pt x="986" y="560"/>
                    </a:cubicBezTo>
                    <a:cubicBezTo>
                      <a:pt x="983" y="556"/>
                      <a:pt x="979" y="554"/>
                      <a:pt x="973" y="552"/>
                    </a:cubicBezTo>
                    <a:cubicBezTo>
                      <a:pt x="972" y="551"/>
                      <a:pt x="971" y="551"/>
                      <a:pt x="970" y="552"/>
                    </a:cubicBezTo>
                    <a:cubicBezTo>
                      <a:pt x="962" y="562"/>
                      <a:pt x="949" y="536"/>
                      <a:pt x="946" y="532"/>
                    </a:cubicBezTo>
                    <a:cubicBezTo>
                      <a:pt x="940" y="525"/>
                      <a:pt x="933" y="518"/>
                      <a:pt x="925" y="514"/>
                    </a:cubicBezTo>
                    <a:cubicBezTo>
                      <a:pt x="912" y="507"/>
                      <a:pt x="873" y="504"/>
                      <a:pt x="870" y="489"/>
                    </a:cubicBezTo>
                    <a:cubicBezTo>
                      <a:pt x="870" y="488"/>
                      <a:pt x="870" y="488"/>
                      <a:pt x="870" y="488"/>
                    </a:cubicBezTo>
                    <a:cubicBezTo>
                      <a:pt x="879" y="483"/>
                      <a:pt x="880" y="472"/>
                      <a:pt x="887" y="464"/>
                    </a:cubicBezTo>
                    <a:cubicBezTo>
                      <a:pt x="888" y="463"/>
                      <a:pt x="889" y="461"/>
                      <a:pt x="888" y="461"/>
                    </a:cubicBezTo>
                    <a:cubicBezTo>
                      <a:pt x="882" y="456"/>
                      <a:pt x="882" y="450"/>
                      <a:pt x="884" y="444"/>
                    </a:cubicBezTo>
                    <a:cubicBezTo>
                      <a:pt x="885" y="444"/>
                      <a:pt x="886" y="444"/>
                      <a:pt x="887" y="443"/>
                    </a:cubicBezTo>
                    <a:cubicBezTo>
                      <a:pt x="895" y="438"/>
                      <a:pt x="919" y="414"/>
                      <a:pt x="928" y="424"/>
                    </a:cubicBezTo>
                    <a:cubicBezTo>
                      <a:pt x="929" y="425"/>
                      <a:pt x="931" y="424"/>
                      <a:pt x="932" y="423"/>
                    </a:cubicBezTo>
                    <a:cubicBezTo>
                      <a:pt x="953" y="409"/>
                      <a:pt x="937" y="437"/>
                      <a:pt x="931" y="445"/>
                    </a:cubicBezTo>
                    <a:cubicBezTo>
                      <a:pt x="929" y="446"/>
                      <a:pt x="929" y="449"/>
                      <a:pt x="932" y="449"/>
                    </a:cubicBezTo>
                    <a:cubicBezTo>
                      <a:pt x="952" y="452"/>
                      <a:pt x="972" y="454"/>
                      <a:pt x="992" y="459"/>
                    </a:cubicBezTo>
                    <a:cubicBezTo>
                      <a:pt x="988" y="460"/>
                      <a:pt x="985" y="462"/>
                      <a:pt x="982" y="464"/>
                    </a:cubicBezTo>
                    <a:cubicBezTo>
                      <a:pt x="980" y="464"/>
                      <a:pt x="977" y="467"/>
                      <a:pt x="979" y="469"/>
                    </a:cubicBezTo>
                    <a:cubicBezTo>
                      <a:pt x="984" y="478"/>
                      <a:pt x="936" y="482"/>
                      <a:pt x="931" y="481"/>
                    </a:cubicBezTo>
                    <a:cubicBezTo>
                      <a:pt x="928" y="481"/>
                      <a:pt x="924" y="488"/>
                      <a:pt x="928" y="488"/>
                    </a:cubicBezTo>
                    <a:cubicBezTo>
                      <a:pt x="929" y="488"/>
                      <a:pt x="931" y="488"/>
                      <a:pt x="933" y="488"/>
                    </a:cubicBezTo>
                    <a:cubicBezTo>
                      <a:pt x="933" y="488"/>
                      <a:pt x="933" y="488"/>
                      <a:pt x="933" y="488"/>
                    </a:cubicBezTo>
                    <a:cubicBezTo>
                      <a:pt x="959" y="489"/>
                      <a:pt x="986" y="497"/>
                      <a:pt x="1010" y="488"/>
                    </a:cubicBezTo>
                    <a:cubicBezTo>
                      <a:pt x="1012" y="487"/>
                      <a:pt x="1012" y="486"/>
                      <a:pt x="1011" y="484"/>
                    </a:cubicBezTo>
                    <a:cubicBezTo>
                      <a:pt x="1012" y="485"/>
                      <a:pt x="1012" y="484"/>
                      <a:pt x="1013" y="484"/>
                    </a:cubicBezTo>
                    <a:cubicBezTo>
                      <a:pt x="1019" y="482"/>
                      <a:pt x="1024" y="480"/>
                      <a:pt x="1030" y="479"/>
                    </a:cubicBezTo>
                    <a:cubicBezTo>
                      <a:pt x="1030" y="479"/>
                      <a:pt x="1030" y="479"/>
                      <a:pt x="1029" y="479"/>
                    </a:cubicBezTo>
                    <a:cubicBezTo>
                      <a:pt x="1029" y="481"/>
                      <a:pt x="1032" y="483"/>
                      <a:pt x="1034" y="483"/>
                    </a:cubicBezTo>
                    <a:cubicBezTo>
                      <a:pt x="1043" y="483"/>
                      <a:pt x="1043" y="488"/>
                      <a:pt x="1047" y="494"/>
                    </a:cubicBezTo>
                    <a:cubicBezTo>
                      <a:pt x="1018" y="498"/>
                      <a:pt x="990" y="499"/>
                      <a:pt x="961" y="497"/>
                    </a:cubicBezTo>
                    <a:cubicBezTo>
                      <a:pt x="948" y="497"/>
                      <a:pt x="934" y="499"/>
                      <a:pt x="921" y="498"/>
                    </a:cubicBezTo>
                    <a:cubicBezTo>
                      <a:pt x="908" y="496"/>
                      <a:pt x="898" y="484"/>
                      <a:pt x="887" y="478"/>
                    </a:cubicBezTo>
                    <a:cubicBezTo>
                      <a:pt x="882" y="475"/>
                      <a:pt x="880" y="480"/>
                      <a:pt x="884" y="483"/>
                    </a:cubicBezTo>
                    <a:cubicBezTo>
                      <a:pt x="896" y="489"/>
                      <a:pt x="904" y="498"/>
                      <a:pt x="916" y="503"/>
                    </a:cubicBezTo>
                    <a:cubicBezTo>
                      <a:pt x="927" y="507"/>
                      <a:pt x="944" y="503"/>
                      <a:pt x="955" y="503"/>
                    </a:cubicBezTo>
                    <a:cubicBezTo>
                      <a:pt x="989" y="505"/>
                      <a:pt x="1020" y="505"/>
                      <a:pt x="1054" y="500"/>
                    </a:cubicBezTo>
                    <a:cubicBezTo>
                      <a:pt x="1056" y="499"/>
                      <a:pt x="1057" y="497"/>
                      <a:pt x="1056" y="495"/>
                    </a:cubicBezTo>
                    <a:cubicBezTo>
                      <a:pt x="1054" y="494"/>
                      <a:pt x="1053" y="493"/>
                      <a:pt x="1052" y="491"/>
                    </a:cubicBezTo>
                    <a:cubicBezTo>
                      <a:pt x="1052" y="491"/>
                      <a:pt x="1052" y="491"/>
                      <a:pt x="1052" y="491"/>
                    </a:cubicBezTo>
                    <a:cubicBezTo>
                      <a:pt x="1061" y="487"/>
                      <a:pt x="1071" y="484"/>
                      <a:pt x="1080" y="481"/>
                    </a:cubicBezTo>
                    <a:cubicBezTo>
                      <a:pt x="1083" y="481"/>
                      <a:pt x="1081" y="477"/>
                      <a:pt x="1079" y="476"/>
                    </a:cubicBezTo>
                    <a:cubicBezTo>
                      <a:pt x="1070" y="473"/>
                      <a:pt x="1062" y="470"/>
                      <a:pt x="1053" y="466"/>
                    </a:cubicBezTo>
                    <a:cubicBezTo>
                      <a:pt x="1057" y="463"/>
                      <a:pt x="1060" y="461"/>
                      <a:pt x="1066" y="459"/>
                    </a:cubicBezTo>
                    <a:cubicBezTo>
                      <a:pt x="1071" y="458"/>
                      <a:pt x="1076" y="456"/>
                      <a:pt x="1080" y="452"/>
                    </a:cubicBezTo>
                    <a:cubicBezTo>
                      <a:pt x="1091" y="445"/>
                      <a:pt x="1100" y="436"/>
                      <a:pt x="1113" y="431"/>
                    </a:cubicBezTo>
                    <a:cubicBezTo>
                      <a:pt x="1116" y="431"/>
                      <a:pt x="1113" y="427"/>
                      <a:pt x="1112" y="426"/>
                    </a:cubicBezTo>
                    <a:cubicBezTo>
                      <a:pt x="1107" y="424"/>
                      <a:pt x="1103" y="423"/>
                      <a:pt x="1098" y="422"/>
                    </a:cubicBezTo>
                    <a:cubicBezTo>
                      <a:pt x="1101" y="420"/>
                      <a:pt x="1105" y="418"/>
                      <a:pt x="1108" y="416"/>
                    </a:cubicBezTo>
                    <a:cubicBezTo>
                      <a:pt x="1119" y="419"/>
                      <a:pt x="1131" y="418"/>
                      <a:pt x="1141" y="419"/>
                    </a:cubicBezTo>
                    <a:cubicBezTo>
                      <a:pt x="1168" y="422"/>
                      <a:pt x="1199" y="415"/>
                      <a:pt x="1225" y="421"/>
                    </a:cubicBezTo>
                    <a:cubicBezTo>
                      <a:pt x="1221" y="422"/>
                      <a:pt x="1217" y="424"/>
                      <a:pt x="1212" y="427"/>
                    </a:cubicBezTo>
                    <a:cubicBezTo>
                      <a:pt x="1200" y="434"/>
                      <a:pt x="1188" y="433"/>
                      <a:pt x="1174" y="433"/>
                    </a:cubicBezTo>
                    <a:cubicBezTo>
                      <a:pt x="1171" y="433"/>
                      <a:pt x="1173" y="436"/>
                      <a:pt x="1174" y="436"/>
                    </a:cubicBezTo>
                    <a:cubicBezTo>
                      <a:pt x="1188" y="445"/>
                      <a:pt x="1202" y="445"/>
                      <a:pt x="1217" y="443"/>
                    </a:cubicBezTo>
                    <a:cubicBezTo>
                      <a:pt x="1222" y="442"/>
                      <a:pt x="1253" y="438"/>
                      <a:pt x="1243" y="446"/>
                    </a:cubicBezTo>
                    <a:cubicBezTo>
                      <a:pt x="1236" y="451"/>
                      <a:pt x="1245" y="459"/>
                      <a:pt x="1232" y="463"/>
                    </a:cubicBezTo>
                    <a:cubicBezTo>
                      <a:pt x="1231" y="463"/>
                      <a:pt x="1231" y="464"/>
                      <a:pt x="1231" y="465"/>
                    </a:cubicBezTo>
                    <a:cubicBezTo>
                      <a:pt x="1234" y="469"/>
                      <a:pt x="1236" y="473"/>
                      <a:pt x="1239" y="477"/>
                    </a:cubicBezTo>
                    <a:cubicBezTo>
                      <a:pt x="1234" y="475"/>
                      <a:pt x="1228" y="476"/>
                      <a:pt x="1224" y="482"/>
                    </a:cubicBezTo>
                    <a:cubicBezTo>
                      <a:pt x="1222" y="483"/>
                      <a:pt x="1227" y="485"/>
                      <a:pt x="1227" y="485"/>
                    </a:cubicBezTo>
                    <a:cubicBezTo>
                      <a:pt x="1241" y="490"/>
                      <a:pt x="1229" y="503"/>
                      <a:pt x="1227" y="514"/>
                    </a:cubicBezTo>
                    <a:cubicBezTo>
                      <a:pt x="1224" y="511"/>
                      <a:pt x="1220" y="509"/>
                      <a:pt x="1217" y="506"/>
                    </a:cubicBezTo>
                    <a:cubicBezTo>
                      <a:pt x="1216" y="505"/>
                      <a:pt x="1213" y="504"/>
                      <a:pt x="1212" y="506"/>
                    </a:cubicBezTo>
                    <a:cubicBezTo>
                      <a:pt x="1206" y="512"/>
                      <a:pt x="1191" y="509"/>
                      <a:pt x="1183" y="510"/>
                    </a:cubicBezTo>
                    <a:cubicBezTo>
                      <a:pt x="1171" y="513"/>
                      <a:pt x="1171" y="524"/>
                      <a:pt x="1155" y="520"/>
                    </a:cubicBezTo>
                    <a:cubicBezTo>
                      <a:pt x="1153" y="519"/>
                      <a:pt x="1152" y="520"/>
                      <a:pt x="1153" y="521"/>
                    </a:cubicBezTo>
                    <a:cubicBezTo>
                      <a:pt x="1152" y="520"/>
                      <a:pt x="1151" y="520"/>
                      <a:pt x="1151" y="519"/>
                    </a:cubicBezTo>
                    <a:cubicBezTo>
                      <a:pt x="1148" y="516"/>
                      <a:pt x="1141" y="518"/>
                      <a:pt x="1145" y="521"/>
                    </a:cubicBezTo>
                    <a:cubicBezTo>
                      <a:pt x="1164" y="539"/>
                      <a:pt x="1198" y="529"/>
                      <a:pt x="1223" y="530"/>
                    </a:cubicBezTo>
                    <a:cubicBezTo>
                      <a:pt x="1219" y="537"/>
                      <a:pt x="1216" y="544"/>
                      <a:pt x="1207" y="543"/>
                    </a:cubicBezTo>
                    <a:cubicBezTo>
                      <a:pt x="1202" y="543"/>
                      <a:pt x="1204" y="547"/>
                      <a:pt x="1206" y="548"/>
                    </a:cubicBezTo>
                    <a:cubicBezTo>
                      <a:pt x="1219" y="556"/>
                      <a:pt x="1191" y="551"/>
                      <a:pt x="1189" y="550"/>
                    </a:cubicBezTo>
                    <a:cubicBezTo>
                      <a:pt x="1177" y="549"/>
                      <a:pt x="1165" y="547"/>
                      <a:pt x="1153" y="547"/>
                    </a:cubicBezTo>
                    <a:cubicBezTo>
                      <a:pt x="1152" y="547"/>
                      <a:pt x="1150" y="547"/>
                      <a:pt x="1150" y="549"/>
                    </a:cubicBezTo>
                    <a:cubicBezTo>
                      <a:pt x="1147" y="566"/>
                      <a:pt x="1168" y="561"/>
                      <a:pt x="1170" y="576"/>
                    </a:cubicBezTo>
                    <a:cubicBezTo>
                      <a:pt x="1170" y="578"/>
                      <a:pt x="1173" y="580"/>
                      <a:pt x="1175" y="580"/>
                    </a:cubicBezTo>
                    <a:cubicBezTo>
                      <a:pt x="1177" y="580"/>
                      <a:pt x="1180" y="580"/>
                      <a:pt x="1183" y="580"/>
                    </a:cubicBezTo>
                    <a:cubicBezTo>
                      <a:pt x="1180" y="580"/>
                      <a:pt x="1176" y="581"/>
                      <a:pt x="1173" y="581"/>
                    </a:cubicBezTo>
                    <a:cubicBezTo>
                      <a:pt x="1159" y="581"/>
                      <a:pt x="1146" y="575"/>
                      <a:pt x="1132" y="574"/>
                    </a:cubicBezTo>
                    <a:cubicBezTo>
                      <a:pt x="1127" y="574"/>
                      <a:pt x="1130" y="580"/>
                      <a:pt x="1133" y="580"/>
                    </a:cubicBezTo>
                    <a:cubicBezTo>
                      <a:pt x="1146" y="581"/>
                      <a:pt x="1158" y="587"/>
                      <a:pt x="1170" y="587"/>
                    </a:cubicBezTo>
                    <a:cubicBezTo>
                      <a:pt x="1183" y="587"/>
                      <a:pt x="1195" y="582"/>
                      <a:pt x="1208" y="582"/>
                    </a:cubicBezTo>
                    <a:cubicBezTo>
                      <a:pt x="1214" y="582"/>
                      <a:pt x="1210" y="577"/>
                      <a:pt x="1207" y="576"/>
                    </a:cubicBezTo>
                    <a:cubicBezTo>
                      <a:pt x="1198" y="575"/>
                      <a:pt x="1179" y="578"/>
                      <a:pt x="1176" y="570"/>
                    </a:cubicBezTo>
                    <a:cubicBezTo>
                      <a:pt x="1174" y="566"/>
                      <a:pt x="1169" y="563"/>
                      <a:pt x="1166" y="562"/>
                    </a:cubicBezTo>
                    <a:cubicBezTo>
                      <a:pt x="1167" y="562"/>
                      <a:pt x="1151" y="553"/>
                      <a:pt x="1160" y="553"/>
                    </a:cubicBezTo>
                    <a:cubicBezTo>
                      <a:pt x="1166" y="553"/>
                      <a:pt x="1172" y="554"/>
                      <a:pt x="1178" y="555"/>
                    </a:cubicBezTo>
                    <a:cubicBezTo>
                      <a:pt x="1190" y="556"/>
                      <a:pt x="1202" y="558"/>
                      <a:pt x="1214" y="560"/>
                    </a:cubicBezTo>
                    <a:cubicBezTo>
                      <a:pt x="1216" y="560"/>
                      <a:pt x="1217" y="559"/>
                      <a:pt x="1217" y="557"/>
                    </a:cubicBezTo>
                    <a:cubicBezTo>
                      <a:pt x="1217" y="553"/>
                      <a:pt x="1216" y="551"/>
                      <a:pt x="1215" y="549"/>
                    </a:cubicBezTo>
                    <a:cubicBezTo>
                      <a:pt x="1225" y="548"/>
                      <a:pt x="1225" y="539"/>
                      <a:pt x="1232" y="530"/>
                    </a:cubicBezTo>
                    <a:cubicBezTo>
                      <a:pt x="1235" y="528"/>
                      <a:pt x="1231" y="525"/>
                      <a:pt x="1229" y="525"/>
                    </a:cubicBezTo>
                    <a:cubicBezTo>
                      <a:pt x="1218" y="523"/>
                      <a:pt x="1207" y="524"/>
                      <a:pt x="1196" y="525"/>
                    </a:cubicBezTo>
                    <a:cubicBezTo>
                      <a:pt x="1188" y="525"/>
                      <a:pt x="1176" y="527"/>
                      <a:pt x="1166" y="525"/>
                    </a:cubicBezTo>
                    <a:cubicBezTo>
                      <a:pt x="1173" y="524"/>
                      <a:pt x="1177" y="521"/>
                      <a:pt x="1185" y="517"/>
                    </a:cubicBezTo>
                    <a:cubicBezTo>
                      <a:pt x="1196" y="512"/>
                      <a:pt x="1208" y="518"/>
                      <a:pt x="1217" y="511"/>
                    </a:cubicBezTo>
                    <a:cubicBezTo>
                      <a:pt x="1221" y="514"/>
                      <a:pt x="1224" y="516"/>
                      <a:pt x="1227" y="519"/>
                    </a:cubicBezTo>
                    <a:cubicBezTo>
                      <a:pt x="1228" y="520"/>
                      <a:pt x="1234" y="523"/>
                      <a:pt x="1234" y="520"/>
                    </a:cubicBezTo>
                    <a:cubicBezTo>
                      <a:pt x="1234" y="503"/>
                      <a:pt x="1248" y="493"/>
                      <a:pt x="1236" y="485"/>
                    </a:cubicBezTo>
                    <a:cubicBezTo>
                      <a:pt x="1245" y="486"/>
                      <a:pt x="1245" y="486"/>
                      <a:pt x="1245" y="486"/>
                    </a:cubicBezTo>
                    <a:cubicBezTo>
                      <a:pt x="1246" y="488"/>
                      <a:pt x="1254" y="490"/>
                      <a:pt x="1251" y="486"/>
                    </a:cubicBezTo>
                    <a:cubicBezTo>
                      <a:pt x="1251" y="486"/>
                      <a:pt x="1251" y="486"/>
                      <a:pt x="1251" y="486"/>
                    </a:cubicBezTo>
                    <a:cubicBezTo>
                      <a:pt x="1248" y="483"/>
                      <a:pt x="1237" y="468"/>
                      <a:pt x="1242" y="466"/>
                    </a:cubicBezTo>
                    <a:cubicBezTo>
                      <a:pt x="1243" y="466"/>
                      <a:pt x="1244" y="465"/>
                      <a:pt x="1245" y="464"/>
                    </a:cubicBezTo>
                    <a:cubicBezTo>
                      <a:pt x="1249" y="457"/>
                      <a:pt x="1246" y="450"/>
                      <a:pt x="1256" y="446"/>
                    </a:cubicBezTo>
                    <a:cubicBezTo>
                      <a:pt x="1258" y="446"/>
                      <a:pt x="1256" y="444"/>
                      <a:pt x="1255" y="443"/>
                    </a:cubicBezTo>
                    <a:close/>
                    <a:moveTo>
                      <a:pt x="654" y="891"/>
                    </a:moveTo>
                    <a:cubicBezTo>
                      <a:pt x="654" y="893"/>
                      <a:pt x="654" y="895"/>
                      <a:pt x="653" y="898"/>
                    </a:cubicBezTo>
                    <a:cubicBezTo>
                      <a:pt x="647" y="896"/>
                      <a:pt x="641" y="891"/>
                      <a:pt x="638" y="882"/>
                    </a:cubicBezTo>
                    <a:cubicBezTo>
                      <a:pt x="642" y="886"/>
                      <a:pt x="647" y="889"/>
                      <a:pt x="654" y="891"/>
                    </a:cubicBezTo>
                    <a:close/>
                    <a:moveTo>
                      <a:pt x="517" y="752"/>
                    </a:moveTo>
                    <a:cubicBezTo>
                      <a:pt x="517" y="738"/>
                      <a:pt x="519" y="723"/>
                      <a:pt x="520" y="709"/>
                    </a:cubicBezTo>
                    <a:cubicBezTo>
                      <a:pt x="520" y="709"/>
                      <a:pt x="520" y="709"/>
                      <a:pt x="520" y="708"/>
                    </a:cubicBezTo>
                    <a:cubicBezTo>
                      <a:pt x="529" y="727"/>
                      <a:pt x="515" y="760"/>
                      <a:pt x="537" y="774"/>
                    </a:cubicBezTo>
                    <a:cubicBezTo>
                      <a:pt x="536" y="774"/>
                      <a:pt x="536" y="774"/>
                      <a:pt x="535" y="775"/>
                    </a:cubicBezTo>
                    <a:cubicBezTo>
                      <a:pt x="521" y="782"/>
                      <a:pt x="517" y="761"/>
                      <a:pt x="517" y="752"/>
                    </a:cubicBezTo>
                    <a:close/>
                    <a:moveTo>
                      <a:pt x="610" y="788"/>
                    </a:moveTo>
                    <a:cubicBezTo>
                      <a:pt x="603" y="782"/>
                      <a:pt x="595" y="778"/>
                      <a:pt x="585" y="774"/>
                    </a:cubicBezTo>
                    <a:cubicBezTo>
                      <a:pt x="577" y="771"/>
                      <a:pt x="565" y="768"/>
                      <a:pt x="557" y="772"/>
                    </a:cubicBezTo>
                    <a:cubicBezTo>
                      <a:pt x="549" y="777"/>
                      <a:pt x="537" y="794"/>
                      <a:pt x="531" y="784"/>
                    </a:cubicBezTo>
                    <a:cubicBezTo>
                      <a:pt x="540" y="783"/>
                      <a:pt x="551" y="773"/>
                      <a:pt x="558" y="771"/>
                    </a:cubicBezTo>
                    <a:cubicBezTo>
                      <a:pt x="580" y="765"/>
                      <a:pt x="599" y="772"/>
                      <a:pt x="610" y="788"/>
                    </a:cubicBezTo>
                    <a:close/>
                    <a:moveTo>
                      <a:pt x="569" y="679"/>
                    </a:moveTo>
                    <a:cubicBezTo>
                      <a:pt x="596" y="682"/>
                      <a:pt x="643" y="676"/>
                      <a:pt x="655" y="706"/>
                    </a:cubicBezTo>
                    <a:cubicBezTo>
                      <a:pt x="655" y="707"/>
                      <a:pt x="656" y="707"/>
                      <a:pt x="656" y="708"/>
                    </a:cubicBezTo>
                    <a:cubicBezTo>
                      <a:pt x="648" y="715"/>
                      <a:pt x="638" y="721"/>
                      <a:pt x="625" y="725"/>
                    </a:cubicBezTo>
                    <a:cubicBezTo>
                      <a:pt x="606" y="731"/>
                      <a:pt x="591" y="739"/>
                      <a:pt x="595" y="759"/>
                    </a:cubicBezTo>
                    <a:cubicBezTo>
                      <a:pt x="562" y="728"/>
                      <a:pt x="516" y="703"/>
                      <a:pt x="518" y="655"/>
                    </a:cubicBezTo>
                    <a:cubicBezTo>
                      <a:pt x="531" y="669"/>
                      <a:pt x="549" y="676"/>
                      <a:pt x="569" y="679"/>
                    </a:cubicBezTo>
                    <a:close/>
                    <a:moveTo>
                      <a:pt x="1188" y="459"/>
                    </a:moveTo>
                    <a:cubicBezTo>
                      <a:pt x="1184" y="469"/>
                      <a:pt x="1175" y="471"/>
                      <a:pt x="1163" y="468"/>
                    </a:cubicBezTo>
                    <a:cubicBezTo>
                      <a:pt x="1172" y="467"/>
                      <a:pt x="1180" y="464"/>
                      <a:pt x="1188" y="459"/>
                    </a:cubicBezTo>
                    <a:close/>
                    <a:moveTo>
                      <a:pt x="1075" y="276"/>
                    </a:moveTo>
                    <a:cubicBezTo>
                      <a:pt x="1074" y="279"/>
                      <a:pt x="1073" y="281"/>
                      <a:pt x="1071" y="283"/>
                    </a:cubicBezTo>
                    <a:cubicBezTo>
                      <a:pt x="1063" y="287"/>
                      <a:pt x="1062" y="287"/>
                      <a:pt x="1067" y="283"/>
                    </a:cubicBezTo>
                    <a:cubicBezTo>
                      <a:pt x="1069" y="282"/>
                      <a:pt x="1071" y="281"/>
                      <a:pt x="1073" y="279"/>
                    </a:cubicBezTo>
                    <a:cubicBezTo>
                      <a:pt x="1074" y="278"/>
                      <a:pt x="1075" y="277"/>
                      <a:pt x="1075" y="276"/>
                    </a:cubicBezTo>
                    <a:close/>
                    <a:moveTo>
                      <a:pt x="320" y="116"/>
                    </a:moveTo>
                    <a:cubicBezTo>
                      <a:pt x="323" y="118"/>
                      <a:pt x="325" y="119"/>
                      <a:pt x="328" y="121"/>
                    </a:cubicBezTo>
                    <a:cubicBezTo>
                      <a:pt x="330" y="122"/>
                      <a:pt x="331" y="121"/>
                      <a:pt x="332" y="120"/>
                    </a:cubicBezTo>
                    <a:cubicBezTo>
                      <a:pt x="333" y="117"/>
                      <a:pt x="333" y="116"/>
                      <a:pt x="333" y="113"/>
                    </a:cubicBezTo>
                    <a:cubicBezTo>
                      <a:pt x="333" y="115"/>
                      <a:pt x="337" y="118"/>
                      <a:pt x="339" y="119"/>
                    </a:cubicBezTo>
                    <a:cubicBezTo>
                      <a:pt x="340" y="119"/>
                      <a:pt x="341" y="118"/>
                      <a:pt x="342" y="118"/>
                    </a:cubicBezTo>
                    <a:cubicBezTo>
                      <a:pt x="347" y="111"/>
                      <a:pt x="351" y="109"/>
                      <a:pt x="357" y="111"/>
                    </a:cubicBezTo>
                    <a:cubicBezTo>
                      <a:pt x="356" y="111"/>
                      <a:pt x="355" y="112"/>
                      <a:pt x="354" y="112"/>
                    </a:cubicBezTo>
                    <a:cubicBezTo>
                      <a:pt x="351" y="115"/>
                      <a:pt x="348" y="117"/>
                      <a:pt x="346" y="122"/>
                    </a:cubicBezTo>
                    <a:cubicBezTo>
                      <a:pt x="344" y="130"/>
                      <a:pt x="344" y="138"/>
                      <a:pt x="344" y="147"/>
                    </a:cubicBezTo>
                    <a:cubicBezTo>
                      <a:pt x="342" y="148"/>
                      <a:pt x="342" y="153"/>
                      <a:pt x="344" y="154"/>
                    </a:cubicBezTo>
                    <a:cubicBezTo>
                      <a:pt x="344" y="154"/>
                      <a:pt x="344" y="155"/>
                      <a:pt x="344" y="155"/>
                    </a:cubicBezTo>
                    <a:cubicBezTo>
                      <a:pt x="337" y="149"/>
                      <a:pt x="329" y="145"/>
                      <a:pt x="321" y="141"/>
                    </a:cubicBezTo>
                    <a:cubicBezTo>
                      <a:pt x="321" y="140"/>
                      <a:pt x="321" y="139"/>
                      <a:pt x="321" y="138"/>
                    </a:cubicBezTo>
                    <a:cubicBezTo>
                      <a:pt x="319" y="131"/>
                      <a:pt x="319" y="124"/>
                      <a:pt x="320" y="116"/>
                    </a:cubicBezTo>
                    <a:close/>
                    <a:moveTo>
                      <a:pt x="288" y="169"/>
                    </a:moveTo>
                    <a:cubicBezTo>
                      <a:pt x="290" y="169"/>
                      <a:pt x="290" y="166"/>
                      <a:pt x="290" y="164"/>
                    </a:cubicBezTo>
                    <a:cubicBezTo>
                      <a:pt x="286" y="138"/>
                      <a:pt x="296" y="141"/>
                      <a:pt x="311" y="146"/>
                    </a:cubicBezTo>
                    <a:cubicBezTo>
                      <a:pt x="324" y="150"/>
                      <a:pt x="336" y="154"/>
                      <a:pt x="346" y="165"/>
                    </a:cubicBezTo>
                    <a:cubicBezTo>
                      <a:pt x="348" y="167"/>
                      <a:pt x="348" y="162"/>
                      <a:pt x="348" y="160"/>
                    </a:cubicBezTo>
                    <a:cubicBezTo>
                      <a:pt x="348" y="158"/>
                      <a:pt x="348" y="156"/>
                      <a:pt x="348" y="153"/>
                    </a:cubicBezTo>
                    <a:cubicBezTo>
                      <a:pt x="351" y="153"/>
                      <a:pt x="354" y="152"/>
                      <a:pt x="357" y="152"/>
                    </a:cubicBezTo>
                    <a:cubicBezTo>
                      <a:pt x="357" y="157"/>
                      <a:pt x="358" y="161"/>
                      <a:pt x="359" y="165"/>
                    </a:cubicBezTo>
                    <a:cubicBezTo>
                      <a:pt x="359" y="167"/>
                      <a:pt x="360" y="168"/>
                      <a:pt x="362" y="168"/>
                    </a:cubicBezTo>
                    <a:cubicBezTo>
                      <a:pt x="370" y="166"/>
                      <a:pt x="370" y="177"/>
                      <a:pt x="375" y="181"/>
                    </a:cubicBezTo>
                    <a:cubicBezTo>
                      <a:pt x="376" y="181"/>
                      <a:pt x="378" y="182"/>
                      <a:pt x="380" y="181"/>
                    </a:cubicBezTo>
                    <a:cubicBezTo>
                      <a:pt x="382" y="181"/>
                      <a:pt x="378" y="205"/>
                      <a:pt x="377" y="208"/>
                    </a:cubicBezTo>
                    <a:cubicBezTo>
                      <a:pt x="377" y="210"/>
                      <a:pt x="378" y="214"/>
                      <a:pt x="380" y="213"/>
                    </a:cubicBezTo>
                    <a:cubicBezTo>
                      <a:pt x="384" y="212"/>
                      <a:pt x="387" y="212"/>
                      <a:pt x="391" y="212"/>
                    </a:cubicBezTo>
                    <a:cubicBezTo>
                      <a:pt x="391" y="225"/>
                      <a:pt x="390" y="241"/>
                      <a:pt x="397" y="252"/>
                    </a:cubicBezTo>
                    <a:cubicBezTo>
                      <a:pt x="404" y="265"/>
                      <a:pt x="420" y="272"/>
                      <a:pt x="427" y="285"/>
                    </a:cubicBezTo>
                    <a:cubicBezTo>
                      <a:pt x="427" y="286"/>
                      <a:pt x="427" y="287"/>
                      <a:pt x="427" y="288"/>
                    </a:cubicBezTo>
                    <a:cubicBezTo>
                      <a:pt x="429" y="299"/>
                      <a:pt x="429" y="310"/>
                      <a:pt x="430" y="320"/>
                    </a:cubicBezTo>
                    <a:cubicBezTo>
                      <a:pt x="431" y="336"/>
                      <a:pt x="425" y="340"/>
                      <a:pt x="421" y="349"/>
                    </a:cubicBezTo>
                    <a:cubicBezTo>
                      <a:pt x="416" y="337"/>
                      <a:pt x="409" y="323"/>
                      <a:pt x="396" y="319"/>
                    </a:cubicBezTo>
                    <a:cubicBezTo>
                      <a:pt x="407" y="320"/>
                      <a:pt x="417" y="321"/>
                      <a:pt x="426" y="328"/>
                    </a:cubicBezTo>
                    <a:cubicBezTo>
                      <a:pt x="428" y="329"/>
                      <a:pt x="429" y="322"/>
                      <a:pt x="427" y="320"/>
                    </a:cubicBezTo>
                    <a:cubicBezTo>
                      <a:pt x="411" y="309"/>
                      <a:pt x="387" y="313"/>
                      <a:pt x="367" y="311"/>
                    </a:cubicBezTo>
                    <a:cubicBezTo>
                      <a:pt x="367" y="309"/>
                      <a:pt x="367" y="309"/>
                      <a:pt x="367" y="308"/>
                    </a:cubicBezTo>
                    <a:cubicBezTo>
                      <a:pt x="364" y="307"/>
                      <a:pt x="361" y="306"/>
                      <a:pt x="359" y="303"/>
                    </a:cubicBezTo>
                    <a:cubicBezTo>
                      <a:pt x="360" y="304"/>
                      <a:pt x="360" y="302"/>
                      <a:pt x="362" y="301"/>
                    </a:cubicBezTo>
                    <a:cubicBezTo>
                      <a:pt x="365" y="299"/>
                      <a:pt x="369" y="297"/>
                      <a:pt x="374" y="296"/>
                    </a:cubicBezTo>
                    <a:cubicBezTo>
                      <a:pt x="381" y="293"/>
                      <a:pt x="392" y="292"/>
                      <a:pt x="399" y="287"/>
                    </a:cubicBezTo>
                    <a:cubicBezTo>
                      <a:pt x="416" y="273"/>
                      <a:pt x="401" y="255"/>
                      <a:pt x="385" y="249"/>
                    </a:cubicBezTo>
                    <a:cubicBezTo>
                      <a:pt x="384" y="249"/>
                      <a:pt x="384" y="250"/>
                      <a:pt x="384" y="251"/>
                    </a:cubicBezTo>
                    <a:cubicBezTo>
                      <a:pt x="382" y="254"/>
                      <a:pt x="380" y="257"/>
                      <a:pt x="377" y="255"/>
                    </a:cubicBezTo>
                    <a:cubicBezTo>
                      <a:pt x="378" y="255"/>
                      <a:pt x="379" y="254"/>
                      <a:pt x="379" y="252"/>
                    </a:cubicBezTo>
                    <a:cubicBezTo>
                      <a:pt x="378" y="242"/>
                      <a:pt x="375" y="234"/>
                      <a:pt x="369" y="226"/>
                    </a:cubicBezTo>
                    <a:cubicBezTo>
                      <a:pt x="360" y="214"/>
                      <a:pt x="355" y="206"/>
                      <a:pt x="364" y="191"/>
                    </a:cubicBezTo>
                    <a:cubicBezTo>
                      <a:pt x="365" y="188"/>
                      <a:pt x="363" y="181"/>
                      <a:pt x="360" y="185"/>
                    </a:cubicBezTo>
                    <a:cubicBezTo>
                      <a:pt x="355" y="195"/>
                      <a:pt x="350" y="206"/>
                      <a:pt x="355" y="217"/>
                    </a:cubicBezTo>
                    <a:cubicBezTo>
                      <a:pt x="361" y="229"/>
                      <a:pt x="373" y="237"/>
                      <a:pt x="373" y="252"/>
                    </a:cubicBezTo>
                    <a:cubicBezTo>
                      <a:pt x="373" y="253"/>
                      <a:pt x="373" y="253"/>
                      <a:pt x="374" y="254"/>
                    </a:cubicBezTo>
                    <a:cubicBezTo>
                      <a:pt x="374" y="254"/>
                      <a:pt x="373" y="254"/>
                      <a:pt x="373" y="255"/>
                    </a:cubicBezTo>
                    <a:cubicBezTo>
                      <a:pt x="373" y="255"/>
                      <a:pt x="373" y="256"/>
                      <a:pt x="373" y="257"/>
                    </a:cubicBezTo>
                    <a:cubicBezTo>
                      <a:pt x="370" y="255"/>
                      <a:pt x="368" y="253"/>
                      <a:pt x="366" y="251"/>
                    </a:cubicBezTo>
                    <a:cubicBezTo>
                      <a:pt x="364" y="249"/>
                      <a:pt x="364" y="255"/>
                      <a:pt x="364" y="256"/>
                    </a:cubicBezTo>
                    <a:cubicBezTo>
                      <a:pt x="364" y="258"/>
                      <a:pt x="364" y="260"/>
                      <a:pt x="364" y="262"/>
                    </a:cubicBezTo>
                    <a:cubicBezTo>
                      <a:pt x="360" y="259"/>
                      <a:pt x="357" y="257"/>
                      <a:pt x="354" y="253"/>
                    </a:cubicBezTo>
                    <a:cubicBezTo>
                      <a:pt x="353" y="252"/>
                      <a:pt x="352" y="255"/>
                      <a:pt x="352" y="256"/>
                    </a:cubicBezTo>
                    <a:cubicBezTo>
                      <a:pt x="351" y="260"/>
                      <a:pt x="351" y="265"/>
                      <a:pt x="352" y="270"/>
                    </a:cubicBezTo>
                    <a:cubicBezTo>
                      <a:pt x="354" y="277"/>
                      <a:pt x="360" y="287"/>
                      <a:pt x="354" y="293"/>
                    </a:cubicBezTo>
                    <a:cubicBezTo>
                      <a:pt x="353" y="294"/>
                      <a:pt x="353" y="302"/>
                      <a:pt x="355" y="300"/>
                    </a:cubicBezTo>
                    <a:cubicBezTo>
                      <a:pt x="366" y="289"/>
                      <a:pt x="355" y="275"/>
                      <a:pt x="355" y="263"/>
                    </a:cubicBezTo>
                    <a:cubicBezTo>
                      <a:pt x="357" y="266"/>
                      <a:pt x="361" y="268"/>
                      <a:pt x="364" y="271"/>
                    </a:cubicBezTo>
                    <a:cubicBezTo>
                      <a:pt x="366" y="272"/>
                      <a:pt x="366" y="267"/>
                      <a:pt x="366" y="267"/>
                    </a:cubicBezTo>
                    <a:cubicBezTo>
                      <a:pt x="366" y="264"/>
                      <a:pt x="366" y="262"/>
                      <a:pt x="367" y="261"/>
                    </a:cubicBezTo>
                    <a:cubicBezTo>
                      <a:pt x="369" y="263"/>
                      <a:pt x="371" y="264"/>
                      <a:pt x="373" y="266"/>
                    </a:cubicBezTo>
                    <a:cubicBezTo>
                      <a:pt x="374" y="267"/>
                      <a:pt x="375" y="264"/>
                      <a:pt x="375" y="263"/>
                    </a:cubicBezTo>
                    <a:cubicBezTo>
                      <a:pt x="376" y="264"/>
                      <a:pt x="376" y="264"/>
                      <a:pt x="376" y="265"/>
                    </a:cubicBezTo>
                    <a:cubicBezTo>
                      <a:pt x="377" y="265"/>
                      <a:pt x="377" y="266"/>
                      <a:pt x="377" y="265"/>
                    </a:cubicBezTo>
                    <a:cubicBezTo>
                      <a:pt x="383" y="261"/>
                      <a:pt x="385" y="256"/>
                      <a:pt x="393" y="261"/>
                    </a:cubicBezTo>
                    <a:cubicBezTo>
                      <a:pt x="400" y="266"/>
                      <a:pt x="408" y="275"/>
                      <a:pt x="396" y="281"/>
                    </a:cubicBezTo>
                    <a:cubicBezTo>
                      <a:pt x="388" y="285"/>
                      <a:pt x="380" y="286"/>
                      <a:pt x="371" y="289"/>
                    </a:cubicBezTo>
                    <a:cubicBezTo>
                      <a:pt x="365" y="291"/>
                      <a:pt x="357" y="294"/>
                      <a:pt x="356" y="301"/>
                    </a:cubicBezTo>
                    <a:cubicBezTo>
                      <a:pt x="355" y="304"/>
                      <a:pt x="356" y="306"/>
                      <a:pt x="357" y="308"/>
                    </a:cubicBezTo>
                    <a:cubicBezTo>
                      <a:pt x="347" y="305"/>
                      <a:pt x="340" y="297"/>
                      <a:pt x="339" y="280"/>
                    </a:cubicBezTo>
                    <a:cubicBezTo>
                      <a:pt x="339" y="279"/>
                      <a:pt x="339" y="279"/>
                      <a:pt x="339" y="278"/>
                    </a:cubicBezTo>
                    <a:cubicBezTo>
                      <a:pt x="337" y="256"/>
                      <a:pt x="334" y="233"/>
                      <a:pt x="321" y="214"/>
                    </a:cubicBezTo>
                    <a:cubicBezTo>
                      <a:pt x="315" y="206"/>
                      <a:pt x="309" y="201"/>
                      <a:pt x="301" y="195"/>
                    </a:cubicBezTo>
                    <a:cubicBezTo>
                      <a:pt x="299" y="194"/>
                      <a:pt x="293" y="189"/>
                      <a:pt x="288" y="183"/>
                    </a:cubicBezTo>
                    <a:cubicBezTo>
                      <a:pt x="289" y="182"/>
                      <a:pt x="290" y="181"/>
                      <a:pt x="291" y="180"/>
                    </a:cubicBezTo>
                    <a:cubicBezTo>
                      <a:pt x="292" y="178"/>
                      <a:pt x="291" y="171"/>
                      <a:pt x="289" y="173"/>
                    </a:cubicBezTo>
                    <a:cubicBezTo>
                      <a:pt x="288" y="175"/>
                      <a:pt x="287" y="176"/>
                      <a:pt x="285" y="178"/>
                    </a:cubicBezTo>
                    <a:cubicBezTo>
                      <a:pt x="283" y="174"/>
                      <a:pt x="283" y="171"/>
                      <a:pt x="288" y="169"/>
                    </a:cubicBezTo>
                    <a:close/>
                    <a:moveTo>
                      <a:pt x="385" y="176"/>
                    </a:moveTo>
                    <a:cubicBezTo>
                      <a:pt x="385" y="175"/>
                      <a:pt x="385" y="174"/>
                      <a:pt x="385" y="174"/>
                    </a:cubicBezTo>
                    <a:cubicBezTo>
                      <a:pt x="387" y="169"/>
                      <a:pt x="388" y="163"/>
                      <a:pt x="388" y="158"/>
                    </a:cubicBezTo>
                    <a:cubicBezTo>
                      <a:pt x="391" y="161"/>
                      <a:pt x="394" y="161"/>
                      <a:pt x="397" y="156"/>
                    </a:cubicBezTo>
                    <a:cubicBezTo>
                      <a:pt x="401" y="149"/>
                      <a:pt x="407" y="152"/>
                      <a:pt x="413" y="151"/>
                    </a:cubicBezTo>
                    <a:cubicBezTo>
                      <a:pt x="419" y="150"/>
                      <a:pt x="422" y="152"/>
                      <a:pt x="426" y="155"/>
                    </a:cubicBezTo>
                    <a:cubicBezTo>
                      <a:pt x="426" y="165"/>
                      <a:pt x="426" y="179"/>
                      <a:pt x="426" y="180"/>
                    </a:cubicBezTo>
                    <a:cubicBezTo>
                      <a:pt x="424" y="180"/>
                      <a:pt x="424" y="182"/>
                      <a:pt x="424" y="183"/>
                    </a:cubicBezTo>
                    <a:cubicBezTo>
                      <a:pt x="424" y="185"/>
                      <a:pt x="424" y="188"/>
                      <a:pt x="424" y="190"/>
                    </a:cubicBezTo>
                    <a:cubicBezTo>
                      <a:pt x="420" y="187"/>
                      <a:pt x="416" y="185"/>
                      <a:pt x="411" y="183"/>
                    </a:cubicBezTo>
                    <a:cubicBezTo>
                      <a:pt x="409" y="182"/>
                      <a:pt x="408" y="184"/>
                      <a:pt x="408" y="186"/>
                    </a:cubicBezTo>
                    <a:cubicBezTo>
                      <a:pt x="404" y="201"/>
                      <a:pt x="411" y="214"/>
                      <a:pt x="414" y="229"/>
                    </a:cubicBezTo>
                    <a:cubicBezTo>
                      <a:pt x="416" y="242"/>
                      <a:pt x="421" y="256"/>
                      <a:pt x="424" y="270"/>
                    </a:cubicBezTo>
                    <a:cubicBezTo>
                      <a:pt x="420" y="266"/>
                      <a:pt x="416" y="263"/>
                      <a:pt x="412" y="260"/>
                    </a:cubicBezTo>
                    <a:cubicBezTo>
                      <a:pt x="396" y="246"/>
                      <a:pt x="396" y="227"/>
                      <a:pt x="396" y="208"/>
                    </a:cubicBezTo>
                    <a:cubicBezTo>
                      <a:pt x="396" y="207"/>
                      <a:pt x="395" y="204"/>
                      <a:pt x="393" y="204"/>
                    </a:cubicBezTo>
                    <a:cubicBezTo>
                      <a:pt x="390" y="204"/>
                      <a:pt x="387" y="204"/>
                      <a:pt x="384" y="204"/>
                    </a:cubicBezTo>
                    <a:cubicBezTo>
                      <a:pt x="386" y="195"/>
                      <a:pt x="386" y="186"/>
                      <a:pt x="385" y="176"/>
                    </a:cubicBezTo>
                    <a:close/>
                    <a:moveTo>
                      <a:pt x="260" y="205"/>
                    </a:moveTo>
                    <a:cubicBezTo>
                      <a:pt x="261" y="199"/>
                      <a:pt x="263" y="193"/>
                      <a:pt x="265" y="188"/>
                    </a:cubicBezTo>
                    <a:cubicBezTo>
                      <a:pt x="268" y="191"/>
                      <a:pt x="271" y="194"/>
                      <a:pt x="274" y="197"/>
                    </a:cubicBezTo>
                    <a:cubicBezTo>
                      <a:pt x="275" y="197"/>
                      <a:pt x="275" y="198"/>
                      <a:pt x="276" y="197"/>
                    </a:cubicBezTo>
                    <a:cubicBezTo>
                      <a:pt x="279" y="194"/>
                      <a:pt x="282" y="191"/>
                      <a:pt x="285" y="187"/>
                    </a:cubicBezTo>
                    <a:cubicBezTo>
                      <a:pt x="287" y="192"/>
                      <a:pt x="291" y="197"/>
                      <a:pt x="296" y="201"/>
                    </a:cubicBezTo>
                    <a:cubicBezTo>
                      <a:pt x="325" y="220"/>
                      <a:pt x="332" y="247"/>
                      <a:pt x="335" y="280"/>
                    </a:cubicBezTo>
                    <a:cubicBezTo>
                      <a:pt x="336" y="280"/>
                      <a:pt x="336" y="281"/>
                      <a:pt x="336" y="281"/>
                    </a:cubicBezTo>
                    <a:cubicBezTo>
                      <a:pt x="336" y="300"/>
                      <a:pt x="343" y="316"/>
                      <a:pt x="363" y="319"/>
                    </a:cubicBezTo>
                    <a:cubicBezTo>
                      <a:pt x="370" y="320"/>
                      <a:pt x="378" y="319"/>
                      <a:pt x="386" y="319"/>
                    </a:cubicBezTo>
                    <a:cubicBezTo>
                      <a:pt x="384" y="321"/>
                      <a:pt x="384" y="327"/>
                      <a:pt x="386" y="327"/>
                    </a:cubicBezTo>
                    <a:cubicBezTo>
                      <a:pt x="405" y="325"/>
                      <a:pt x="412" y="342"/>
                      <a:pt x="418" y="356"/>
                    </a:cubicBezTo>
                    <a:cubicBezTo>
                      <a:pt x="417" y="361"/>
                      <a:pt x="417" y="365"/>
                      <a:pt x="417" y="369"/>
                    </a:cubicBezTo>
                    <a:cubicBezTo>
                      <a:pt x="380" y="345"/>
                      <a:pt x="344" y="318"/>
                      <a:pt x="306" y="293"/>
                    </a:cubicBezTo>
                    <a:cubicBezTo>
                      <a:pt x="308" y="292"/>
                      <a:pt x="308" y="291"/>
                      <a:pt x="307" y="289"/>
                    </a:cubicBezTo>
                    <a:cubicBezTo>
                      <a:pt x="304" y="286"/>
                      <a:pt x="291" y="276"/>
                      <a:pt x="307" y="277"/>
                    </a:cubicBezTo>
                    <a:cubicBezTo>
                      <a:pt x="313" y="278"/>
                      <a:pt x="318" y="280"/>
                      <a:pt x="323" y="283"/>
                    </a:cubicBezTo>
                    <a:cubicBezTo>
                      <a:pt x="324" y="284"/>
                      <a:pt x="326" y="285"/>
                      <a:pt x="327" y="286"/>
                    </a:cubicBezTo>
                    <a:cubicBezTo>
                      <a:pt x="330" y="289"/>
                      <a:pt x="336" y="286"/>
                      <a:pt x="332" y="283"/>
                    </a:cubicBezTo>
                    <a:cubicBezTo>
                      <a:pt x="312" y="266"/>
                      <a:pt x="289" y="252"/>
                      <a:pt x="272" y="233"/>
                    </a:cubicBezTo>
                    <a:cubicBezTo>
                      <a:pt x="283" y="238"/>
                      <a:pt x="293" y="243"/>
                      <a:pt x="302" y="251"/>
                    </a:cubicBezTo>
                    <a:cubicBezTo>
                      <a:pt x="304" y="253"/>
                      <a:pt x="309" y="253"/>
                      <a:pt x="309" y="250"/>
                    </a:cubicBezTo>
                    <a:cubicBezTo>
                      <a:pt x="308" y="229"/>
                      <a:pt x="291" y="217"/>
                      <a:pt x="286" y="198"/>
                    </a:cubicBezTo>
                    <a:cubicBezTo>
                      <a:pt x="285" y="194"/>
                      <a:pt x="277" y="193"/>
                      <a:pt x="278" y="197"/>
                    </a:cubicBezTo>
                    <a:cubicBezTo>
                      <a:pt x="281" y="208"/>
                      <a:pt x="287" y="217"/>
                      <a:pt x="293" y="226"/>
                    </a:cubicBezTo>
                    <a:cubicBezTo>
                      <a:pt x="293" y="226"/>
                      <a:pt x="293" y="226"/>
                      <a:pt x="293" y="226"/>
                    </a:cubicBezTo>
                    <a:cubicBezTo>
                      <a:pt x="284" y="219"/>
                      <a:pt x="274" y="217"/>
                      <a:pt x="266" y="211"/>
                    </a:cubicBezTo>
                    <a:cubicBezTo>
                      <a:pt x="263" y="209"/>
                      <a:pt x="262" y="207"/>
                      <a:pt x="260" y="206"/>
                    </a:cubicBezTo>
                    <a:cubicBezTo>
                      <a:pt x="260" y="205"/>
                      <a:pt x="260" y="205"/>
                      <a:pt x="260" y="205"/>
                    </a:cubicBezTo>
                    <a:close/>
                    <a:moveTo>
                      <a:pt x="133" y="263"/>
                    </a:moveTo>
                    <a:cubicBezTo>
                      <a:pt x="134" y="263"/>
                      <a:pt x="136" y="262"/>
                      <a:pt x="135" y="261"/>
                    </a:cubicBezTo>
                    <a:cubicBezTo>
                      <a:pt x="135" y="257"/>
                      <a:pt x="135" y="229"/>
                      <a:pt x="127" y="229"/>
                    </a:cubicBezTo>
                    <a:cubicBezTo>
                      <a:pt x="131" y="229"/>
                      <a:pt x="168" y="233"/>
                      <a:pt x="163" y="231"/>
                    </a:cubicBezTo>
                    <a:cubicBezTo>
                      <a:pt x="164" y="231"/>
                      <a:pt x="171" y="232"/>
                      <a:pt x="169" y="229"/>
                    </a:cubicBezTo>
                    <a:cubicBezTo>
                      <a:pt x="165" y="223"/>
                      <a:pt x="163" y="218"/>
                      <a:pt x="163" y="212"/>
                    </a:cubicBezTo>
                    <a:cubicBezTo>
                      <a:pt x="163" y="212"/>
                      <a:pt x="164" y="212"/>
                      <a:pt x="164" y="212"/>
                    </a:cubicBezTo>
                    <a:cubicBezTo>
                      <a:pt x="174" y="205"/>
                      <a:pt x="170" y="164"/>
                      <a:pt x="186" y="172"/>
                    </a:cubicBezTo>
                    <a:cubicBezTo>
                      <a:pt x="187" y="173"/>
                      <a:pt x="190" y="173"/>
                      <a:pt x="191" y="172"/>
                    </a:cubicBezTo>
                    <a:cubicBezTo>
                      <a:pt x="195" y="167"/>
                      <a:pt x="199" y="163"/>
                      <a:pt x="203" y="159"/>
                    </a:cubicBezTo>
                    <a:cubicBezTo>
                      <a:pt x="206" y="161"/>
                      <a:pt x="209" y="163"/>
                      <a:pt x="213" y="166"/>
                    </a:cubicBezTo>
                    <a:cubicBezTo>
                      <a:pt x="214" y="167"/>
                      <a:pt x="218" y="169"/>
                      <a:pt x="219" y="167"/>
                    </a:cubicBezTo>
                    <a:cubicBezTo>
                      <a:pt x="220" y="166"/>
                      <a:pt x="221" y="165"/>
                      <a:pt x="221" y="164"/>
                    </a:cubicBezTo>
                    <a:cubicBezTo>
                      <a:pt x="222" y="177"/>
                      <a:pt x="226" y="187"/>
                      <a:pt x="242" y="192"/>
                    </a:cubicBezTo>
                    <a:cubicBezTo>
                      <a:pt x="243" y="193"/>
                      <a:pt x="247" y="193"/>
                      <a:pt x="246" y="191"/>
                    </a:cubicBezTo>
                    <a:cubicBezTo>
                      <a:pt x="246" y="189"/>
                      <a:pt x="246" y="188"/>
                      <a:pt x="247" y="187"/>
                    </a:cubicBezTo>
                    <a:cubicBezTo>
                      <a:pt x="247" y="194"/>
                      <a:pt x="248" y="200"/>
                      <a:pt x="252" y="206"/>
                    </a:cubicBezTo>
                    <a:cubicBezTo>
                      <a:pt x="260" y="216"/>
                      <a:pt x="277" y="219"/>
                      <a:pt x="287" y="227"/>
                    </a:cubicBezTo>
                    <a:cubicBezTo>
                      <a:pt x="288" y="228"/>
                      <a:pt x="293" y="228"/>
                      <a:pt x="294" y="227"/>
                    </a:cubicBezTo>
                    <a:cubicBezTo>
                      <a:pt x="296" y="232"/>
                      <a:pt x="298" y="236"/>
                      <a:pt x="300" y="241"/>
                    </a:cubicBezTo>
                    <a:cubicBezTo>
                      <a:pt x="288" y="233"/>
                      <a:pt x="275" y="228"/>
                      <a:pt x="262" y="221"/>
                    </a:cubicBezTo>
                    <a:cubicBezTo>
                      <a:pt x="260" y="219"/>
                      <a:pt x="255" y="221"/>
                      <a:pt x="257" y="225"/>
                    </a:cubicBezTo>
                    <a:cubicBezTo>
                      <a:pt x="271" y="244"/>
                      <a:pt x="290" y="258"/>
                      <a:pt x="309" y="272"/>
                    </a:cubicBezTo>
                    <a:cubicBezTo>
                      <a:pt x="303" y="271"/>
                      <a:pt x="296" y="272"/>
                      <a:pt x="289" y="274"/>
                    </a:cubicBezTo>
                    <a:cubicBezTo>
                      <a:pt x="288" y="274"/>
                      <a:pt x="287" y="276"/>
                      <a:pt x="288" y="278"/>
                    </a:cubicBezTo>
                    <a:cubicBezTo>
                      <a:pt x="290" y="280"/>
                      <a:pt x="292" y="282"/>
                      <a:pt x="294" y="284"/>
                    </a:cubicBezTo>
                    <a:cubicBezTo>
                      <a:pt x="287" y="280"/>
                      <a:pt x="280" y="275"/>
                      <a:pt x="273" y="271"/>
                    </a:cubicBezTo>
                    <a:cubicBezTo>
                      <a:pt x="272" y="270"/>
                      <a:pt x="266" y="268"/>
                      <a:pt x="267" y="271"/>
                    </a:cubicBezTo>
                    <a:cubicBezTo>
                      <a:pt x="268" y="276"/>
                      <a:pt x="270" y="281"/>
                      <a:pt x="272" y="286"/>
                    </a:cubicBezTo>
                    <a:cubicBezTo>
                      <a:pt x="262" y="286"/>
                      <a:pt x="252" y="285"/>
                      <a:pt x="241" y="285"/>
                    </a:cubicBezTo>
                    <a:cubicBezTo>
                      <a:pt x="241" y="284"/>
                      <a:pt x="241" y="284"/>
                      <a:pt x="240" y="284"/>
                    </a:cubicBezTo>
                    <a:cubicBezTo>
                      <a:pt x="209" y="264"/>
                      <a:pt x="205" y="224"/>
                      <a:pt x="182" y="197"/>
                    </a:cubicBezTo>
                    <a:cubicBezTo>
                      <a:pt x="181" y="197"/>
                      <a:pt x="175" y="194"/>
                      <a:pt x="175" y="196"/>
                    </a:cubicBezTo>
                    <a:cubicBezTo>
                      <a:pt x="175" y="242"/>
                      <a:pt x="175" y="242"/>
                      <a:pt x="175" y="242"/>
                    </a:cubicBezTo>
                    <a:cubicBezTo>
                      <a:pt x="161" y="240"/>
                      <a:pt x="153" y="249"/>
                      <a:pt x="138" y="251"/>
                    </a:cubicBezTo>
                    <a:cubicBezTo>
                      <a:pt x="137" y="251"/>
                      <a:pt x="137" y="251"/>
                      <a:pt x="137" y="252"/>
                    </a:cubicBezTo>
                    <a:cubicBezTo>
                      <a:pt x="138" y="266"/>
                      <a:pt x="134" y="267"/>
                      <a:pt x="120" y="270"/>
                    </a:cubicBezTo>
                    <a:cubicBezTo>
                      <a:pt x="120" y="270"/>
                      <a:pt x="120" y="270"/>
                      <a:pt x="120" y="270"/>
                    </a:cubicBezTo>
                    <a:cubicBezTo>
                      <a:pt x="122" y="266"/>
                      <a:pt x="126" y="263"/>
                      <a:pt x="133" y="263"/>
                    </a:cubicBezTo>
                    <a:close/>
                    <a:moveTo>
                      <a:pt x="263" y="309"/>
                    </a:moveTo>
                    <a:cubicBezTo>
                      <a:pt x="270" y="317"/>
                      <a:pt x="275" y="327"/>
                      <a:pt x="280" y="336"/>
                    </a:cubicBezTo>
                    <a:cubicBezTo>
                      <a:pt x="286" y="346"/>
                      <a:pt x="279" y="345"/>
                      <a:pt x="270" y="346"/>
                    </a:cubicBezTo>
                    <a:cubicBezTo>
                      <a:pt x="269" y="346"/>
                      <a:pt x="269" y="346"/>
                      <a:pt x="269" y="346"/>
                    </a:cubicBezTo>
                    <a:cubicBezTo>
                      <a:pt x="269" y="346"/>
                      <a:pt x="268" y="346"/>
                      <a:pt x="268" y="346"/>
                    </a:cubicBezTo>
                    <a:cubicBezTo>
                      <a:pt x="267" y="347"/>
                      <a:pt x="266" y="347"/>
                      <a:pt x="265" y="347"/>
                    </a:cubicBezTo>
                    <a:cubicBezTo>
                      <a:pt x="252" y="329"/>
                      <a:pt x="232" y="320"/>
                      <a:pt x="211" y="317"/>
                    </a:cubicBezTo>
                    <a:cubicBezTo>
                      <a:pt x="213" y="316"/>
                      <a:pt x="216" y="314"/>
                      <a:pt x="219" y="313"/>
                    </a:cubicBezTo>
                    <a:cubicBezTo>
                      <a:pt x="220" y="313"/>
                      <a:pt x="219" y="311"/>
                      <a:pt x="219" y="311"/>
                    </a:cubicBezTo>
                    <a:cubicBezTo>
                      <a:pt x="217" y="309"/>
                      <a:pt x="214" y="307"/>
                      <a:pt x="212" y="305"/>
                    </a:cubicBezTo>
                    <a:cubicBezTo>
                      <a:pt x="221" y="305"/>
                      <a:pt x="230" y="304"/>
                      <a:pt x="239" y="304"/>
                    </a:cubicBezTo>
                    <a:cubicBezTo>
                      <a:pt x="240" y="303"/>
                      <a:pt x="242" y="303"/>
                      <a:pt x="241" y="301"/>
                    </a:cubicBezTo>
                    <a:cubicBezTo>
                      <a:pt x="237" y="297"/>
                      <a:pt x="234" y="292"/>
                      <a:pt x="231" y="289"/>
                    </a:cubicBezTo>
                    <a:cubicBezTo>
                      <a:pt x="245" y="289"/>
                      <a:pt x="260" y="291"/>
                      <a:pt x="274" y="291"/>
                    </a:cubicBezTo>
                    <a:cubicBezTo>
                      <a:pt x="279" y="299"/>
                      <a:pt x="286" y="307"/>
                      <a:pt x="292" y="315"/>
                    </a:cubicBezTo>
                    <a:cubicBezTo>
                      <a:pt x="284" y="312"/>
                      <a:pt x="276" y="311"/>
                      <a:pt x="268" y="308"/>
                    </a:cubicBezTo>
                    <a:cubicBezTo>
                      <a:pt x="267" y="308"/>
                      <a:pt x="261" y="307"/>
                      <a:pt x="263" y="309"/>
                    </a:cubicBezTo>
                    <a:close/>
                    <a:moveTo>
                      <a:pt x="269" y="371"/>
                    </a:moveTo>
                    <a:cubicBezTo>
                      <a:pt x="276" y="391"/>
                      <a:pt x="291" y="401"/>
                      <a:pt x="310" y="406"/>
                    </a:cubicBezTo>
                    <a:cubicBezTo>
                      <a:pt x="308" y="411"/>
                      <a:pt x="306" y="415"/>
                      <a:pt x="303" y="420"/>
                    </a:cubicBezTo>
                    <a:cubicBezTo>
                      <a:pt x="302" y="423"/>
                      <a:pt x="295" y="437"/>
                      <a:pt x="295" y="436"/>
                    </a:cubicBezTo>
                    <a:cubicBezTo>
                      <a:pt x="295" y="439"/>
                      <a:pt x="295" y="441"/>
                      <a:pt x="297" y="442"/>
                    </a:cubicBezTo>
                    <a:cubicBezTo>
                      <a:pt x="294" y="442"/>
                      <a:pt x="290" y="442"/>
                      <a:pt x="287" y="442"/>
                    </a:cubicBezTo>
                    <a:cubicBezTo>
                      <a:pt x="285" y="441"/>
                      <a:pt x="282" y="441"/>
                      <a:pt x="281" y="442"/>
                    </a:cubicBezTo>
                    <a:cubicBezTo>
                      <a:pt x="281" y="442"/>
                      <a:pt x="281" y="442"/>
                      <a:pt x="281" y="442"/>
                    </a:cubicBezTo>
                    <a:cubicBezTo>
                      <a:pt x="263" y="442"/>
                      <a:pt x="246" y="442"/>
                      <a:pt x="228" y="440"/>
                    </a:cubicBezTo>
                    <a:cubicBezTo>
                      <a:pt x="227" y="440"/>
                      <a:pt x="227" y="441"/>
                      <a:pt x="226" y="441"/>
                    </a:cubicBezTo>
                    <a:cubicBezTo>
                      <a:pt x="226" y="441"/>
                      <a:pt x="226" y="440"/>
                      <a:pt x="226" y="440"/>
                    </a:cubicBezTo>
                    <a:cubicBezTo>
                      <a:pt x="218" y="431"/>
                      <a:pt x="223" y="430"/>
                      <a:pt x="231" y="423"/>
                    </a:cubicBezTo>
                    <a:cubicBezTo>
                      <a:pt x="240" y="414"/>
                      <a:pt x="246" y="406"/>
                      <a:pt x="259" y="405"/>
                    </a:cubicBezTo>
                    <a:cubicBezTo>
                      <a:pt x="261" y="405"/>
                      <a:pt x="262" y="403"/>
                      <a:pt x="261" y="401"/>
                    </a:cubicBezTo>
                    <a:cubicBezTo>
                      <a:pt x="257" y="396"/>
                      <a:pt x="255" y="390"/>
                      <a:pt x="252" y="386"/>
                    </a:cubicBezTo>
                    <a:cubicBezTo>
                      <a:pt x="250" y="383"/>
                      <a:pt x="255" y="378"/>
                      <a:pt x="255" y="376"/>
                    </a:cubicBezTo>
                    <a:cubicBezTo>
                      <a:pt x="256" y="371"/>
                      <a:pt x="256" y="366"/>
                      <a:pt x="257" y="363"/>
                    </a:cubicBezTo>
                    <a:cubicBezTo>
                      <a:pt x="258" y="362"/>
                      <a:pt x="258" y="362"/>
                      <a:pt x="259" y="362"/>
                    </a:cubicBezTo>
                    <a:cubicBezTo>
                      <a:pt x="261" y="361"/>
                      <a:pt x="261" y="359"/>
                      <a:pt x="259" y="358"/>
                    </a:cubicBezTo>
                    <a:cubicBezTo>
                      <a:pt x="261" y="356"/>
                      <a:pt x="265" y="354"/>
                      <a:pt x="271" y="352"/>
                    </a:cubicBezTo>
                    <a:cubicBezTo>
                      <a:pt x="271" y="352"/>
                      <a:pt x="272" y="352"/>
                      <a:pt x="272" y="352"/>
                    </a:cubicBezTo>
                    <a:cubicBezTo>
                      <a:pt x="276" y="359"/>
                      <a:pt x="279" y="366"/>
                      <a:pt x="283" y="373"/>
                    </a:cubicBezTo>
                    <a:cubicBezTo>
                      <a:pt x="280" y="371"/>
                      <a:pt x="277" y="371"/>
                      <a:pt x="272" y="370"/>
                    </a:cubicBezTo>
                    <a:cubicBezTo>
                      <a:pt x="271" y="369"/>
                      <a:pt x="268" y="369"/>
                      <a:pt x="269" y="371"/>
                    </a:cubicBezTo>
                    <a:close/>
                    <a:moveTo>
                      <a:pt x="279" y="469"/>
                    </a:moveTo>
                    <a:cubicBezTo>
                      <a:pt x="297" y="471"/>
                      <a:pt x="314" y="467"/>
                      <a:pt x="331" y="463"/>
                    </a:cubicBezTo>
                    <a:cubicBezTo>
                      <a:pt x="321" y="471"/>
                      <a:pt x="309" y="477"/>
                      <a:pt x="298" y="483"/>
                    </a:cubicBezTo>
                    <a:cubicBezTo>
                      <a:pt x="292" y="484"/>
                      <a:pt x="285" y="483"/>
                      <a:pt x="279" y="483"/>
                    </a:cubicBezTo>
                    <a:cubicBezTo>
                      <a:pt x="279" y="479"/>
                      <a:pt x="279" y="476"/>
                      <a:pt x="276" y="473"/>
                    </a:cubicBezTo>
                    <a:cubicBezTo>
                      <a:pt x="274" y="470"/>
                      <a:pt x="269" y="470"/>
                      <a:pt x="266" y="466"/>
                    </a:cubicBezTo>
                    <a:cubicBezTo>
                      <a:pt x="264" y="464"/>
                      <a:pt x="256" y="465"/>
                      <a:pt x="259" y="468"/>
                    </a:cubicBezTo>
                    <a:cubicBezTo>
                      <a:pt x="265" y="475"/>
                      <a:pt x="273" y="473"/>
                      <a:pt x="271" y="484"/>
                    </a:cubicBezTo>
                    <a:cubicBezTo>
                      <a:pt x="270" y="486"/>
                      <a:pt x="273" y="488"/>
                      <a:pt x="275" y="488"/>
                    </a:cubicBezTo>
                    <a:cubicBezTo>
                      <a:pt x="280" y="488"/>
                      <a:pt x="285" y="488"/>
                      <a:pt x="289" y="488"/>
                    </a:cubicBezTo>
                    <a:cubicBezTo>
                      <a:pt x="289" y="489"/>
                      <a:pt x="288" y="489"/>
                      <a:pt x="287" y="490"/>
                    </a:cubicBezTo>
                    <a:cubicBezTo>
                      <a:pt x="286" y="491"/>
                      <a:pt x="289" y="492"/>
                      <a:pt x="289" y="493"/>
                    </a:cubicBezTo>
                    <a:cubicBezTo>
                      <a:pt x="290" y="493"/>
                      <a:pt x="292" y="494"/>
                      <a:pt x="293" y="494"/>
                    </a:cubicBezTo>
                    <a:cubicBezTo>
                      <a:pt x="276" y="501"/>
                      <a:pt x="261" y="510"/>
                      <a:pt x="242" y="509"/>
                    </a:cubicBezTo>
                    <a:cubicBezTo>
                      <a:pt x="240" y="492"/>
                      <a:pt x="243" y="481"/>
                      <a:pt x="256" y="469"/>
                    </a:cubicBezTo>
                    <a:cubicBezTo>
                      <a:pt x="258" y="467"/>
                      <a:pt x="250" y="466"/>
                      <a:pt x="249" y="466"/>
                    </a:cubicBezTo>
                    <a:cubicBezTo>
                      <a:pt x="241" y="467"/>
                      <a:pt x="233" y="464"/>
                      <a:pt x="224" y="464"/>
                    </a:cubicBezTo>
                    <a:cubicBezTo>
                      <a:pt x="226" y="461"/>
                      <a:pt x="229" y="459"/>
                      <a:pt x="230" y="456"/>
                    </a:cubicBezTo>
                    <a:cubicBezTo>
                      <a:pt x="231" y="455"/>
                      <a:pt x="227" y="454"/>
                      <a:pt x="227" y="454"/>
                    </a:cubicBezTo>
                    <a:cubicBezTo>
                      <a:pt x="221" y="453"/>
                      <a:pt x="227" y="448"/>
                      <a:pt x="228" y="447"/>
                    </a:cubicBezTo>
                    <a:cubicBezTo>
                      <a:pt x="228" y="447"/>
                      <a:pt x="228" y="446"/>
                      <a:pt x="228" y="446"/>
                    </a:cubicBezTo>
                    <a:cubicBezTo>
                      <a:pt x="229" y="446"/>
                      <a:pt x="229" y="446"/>
                      <a:pt x="229" y="446"/>
                    </a:cubicBezTo>
                    <a:cubicBezTo>
                      <a:pt x="245" y="448"/>
                      <a:pt x="260" y="448"/>
                      <a:pt x="276" y="448"/>
                    </a:cubicBezTo>
                    <a:cubicBezTo>
                      <a:pt x="272" y="453"/>
                      <a:pt x="267" y="457"/>
                      <a:pt x="261" y="460"/>
                    </a:cubicBezTo>
                    <a:cubicBezTo>
                      <a:pt x="259" y="461"/>
                      <a:pt x="266" y="464"/>
                      <a:pt x="268" y="463"/>
                    </a:cubicBezTo>
                    <a:cubicBezTo>
                      <a:pt x="275" y="459"/>
                      <a:pt x="280" y="454"/>
                      <a:pt x="285" y="448"/>
                    </a:cubicBezTo>
                    <a:cubicBezTo>
                      <a:pt x="287" y="448"/>
                      <a:pt x="289" y="448"/>
                      <a:pt x="291" y="448"/>
                    </a:cubicBezTo>
                    <a:cubicBezTo>
                      <a:pt x="290" y="449"/>
                      <a:pt x="289" y="449"/>
                      <a:pt x="289" y="449"/>
                    </a:cubicBezTo>
                    <a:cubicBezTo>
                      <a:pt x="283" y="454"/>
                      <a:pt x="280" y="461"/>
                      <a:pt x="275" y="466"/>
                    </a:cubicBezTo>
                    <a:cubicBezTo>
                      <a:pt x="273" y="468"/>
                      <a:pt x="278" y="469"/>
                      <a:pt x="279" y="469"/>
                    </a:cubicBezTo>
                    <a:close/>
                    <a:moveTo>
                      <a:pt x="298" y="498"/>
                    </a:moveTo>
                    <a:cubicBezTo>
                      <a:pt x="299" y="498"/>
                      <a:pt x="300" y="497"/>
                      <a:pt x="302" y="497"/>
                    </a:cubicBezTo>
                    <a:cubicBezTo>
                      <a:pt x="309" y="500"/>
                      <a:pt x="316" y="505"/>
                      <a:pt x="309" y="512"/>
                    </a:cubicBezTo>
                    <a:cubicBezTo>
                      <a:pt x="307" y="514"/>
                      <a:pt x="312" y="515"/>
                      <a:pt x="313" y="515"/>
                    </a:cubicBezTo>
                    <a:cubicBezTo>
                      <a:pt x="321" y="516"/>
                      <a:pt x="329" y="517"/>
                      <a:pt x="337" y="517"/>
                    </a:cubicBezTo>
                    <a:cubicBezTo>
                      <a:pt x="336" y="519"/>
                      <a:pt x="336" y="521"/>
                      <a:pt x="335" y="522"/>
                    </a:cubicBezTo>
                    <a:cubicBezTo>
                      <a:pt x="334" y="524"/>
                      <a:pt x="340" y="525"/>
                      <a:pt x="341" y="525"/>
                    </a:cubicBezTo>
                    <a:cubicBezTo>
                      <a:pt x="354" y="524"/>
                      <a:pt x="366" y="525"/>
                      <a:pt x="379" y="524"/>
                    </a:cubicBezTo>
                    <a:cubicBezTo>
                      <a:pt x="379" y="524"/>
                      <a:pt x="379" y="525"/>
                      <a:pt x="379" y="526"/>
                    </a:cubicBezTo>
                    <a:cubicBezTo>
                      <a:pt x="382" y="532"/>
                      <a:pt x="384" y="538"/>
                      <a:pt x="387" y="545"/>
                    </a:cubicBezTo>
                    <a:cubicBezTo>
                      <a:pt x="388" y="547"/>
                      <a:pt x="374" y="549"/>
                      <a:pt x="372" y="549"/>
                    </a:cubicBezTo>
                    <a:cubicBezTo>
                      <a:pt x="372" y="549"/>
                      <a:pt x="370" y="550"/>
                      <a:pt x="371" y="551"/>
                    </a:cubicBezTo>
                    <a:cubicBezTo>
                      <a:pt x="371" y="551"/>
                      <a:pt x="371" y="552"/>
                      <a:pt x="371" y="552"/>
                    </a:cubicBezTo>
                    <a:cubicBezTo>
                      <a:pt x="365" y="551"/>
                      <a:pt x="359" y="550"/>
                      <a:pt x="353" y="547"/>
                    </a:cubicBezTo>
                    <a:cubicBezTo>
                      <a:pt x="352" y="546"/>
                      <a:pt x="348" y="545"/>
                      <a:pt x="347" y="546"/>
                    </a:cubicBezTo>
                    <a:cubicBezTo>
                      <a:pt x="346" y="547"/>
                      <a:pt x="346" y="547"/>
                      <a:pt x="345" y="548"/>
                    </a:cubicBezTo>
                    <a:cubicBezTo>
                      <a:pt x="344" y="548"/>
                      <a:pt x="343" y="549"/>
                      <a:pt x="342" y="549"/>
                    </a:cubicBezTo>
                    <a:cubicBezTo>
                      <a:pt x="339" y="546"/>
                      <a:pt x="337" y="542"/>
                      <a:pt x="334" y="538"/>
                    </a:cubicBezTo>
                    <a:cubicBezTo>
                      <a:pt x="334" y="536"/>
                      <a:pt x="328" y="534"/>
                      <a:pt x="327" y="536"/>
                    </a:cubicBezTo>
                    <a:cubicBezTo>
                      <a:pt x="322" y="541"/>
                      <a:pt x="319" y="546"/>
                      <a:pt x="316" y="552"/>
                    </a:cubicBezTo>
                    <a:cubicBezTo>
                      <a:pt x="313" y="550"/>
                      <a:pt x="311" y="546"/>
                      <a:pt x="308" y="544"/>
                    </a:cubicBezTo>
                    <a:cubicBezTo>
                      <a:pt x="309" y="543"/>
                      <a:pt x="311" y="541"/>
                      <a:pt x="312" y="539"/>
                    </a:cubicBezTo>
                    <a:cubicBezTo>
                      <a:pt x="314" y="537"/>
                      <a:pt x="306" y="534"/>
                      <a:pt x="305" y="536"/>
                    </a:cubicBezTo>
                    <a:cubicBezTo>
                      <a:pt x="303" y="539"/>
                      <a:pt x="300" y="542"/>
                      <a:pt x="298" y="545"/>
                    </a:cubicBezTo>
                    <a:cubicBezTo>
                      <a:pt x="297" y="529"/>
                      <a:pt x="297" y="514"/>
                      <a:pt x="298" y="498"/>
                    </a:cubicBezTo>
                    <a:cubicBezTo>
                      <a:pt x="298" y="498"/>
                      <a:pt x="298" y="498"/>
                      <a:pt x="298" y="498"/>
                    </a:cubicBezTo>
                    <a:close/>
                    <a:moveTo>
                      <a:pt x="337" y="551"/>
                    </a:moveTo>
                    <a:cubicBezTo>
                      <a:pt x="332" y="552"/>
                      <a:pt x="327" y="554"/>
                      <a:pt x="323" y="556"/>
                    </a:cubicBezTo>
                    <a:cubicBezTo>
                      <a:pt x="325" y="551"/>
                      <a:pt x="327" y="547"/>
                      <a:pt x="331" y="543"/>
                    </a:cubicBezTo>
                    <a:cubicBezTo>
                      <a:pt x="332" y="546"/>
                      <a:pt x="334" y="548"/>
                      <a:pt x="337" y="551"/>
                    </a:cubicBezTo>
                    <a:close/>
                    <a:moveTo>
                      <a:pt x="209" y="389"/>
                    </a:moveTo>
                    <a:cubicBezTo>
                      <a:pt x="210" y="385"/>
                      <a:pt x="220" y="386"/>
                      <a:pt x="227" y="387"/>
                    </a:cubicBezTo>
                    <a:cubicBezTo>
                      <a:pt x="226" y="388"/>
                      <a:pt x="224" y="389"/>
                      <a:pt x="223" y="390"/>
                    </a:cubicBezTo>
                    <a:cubicBezTo>
                      <a:pt x="222" y="391"/>
                      <a:pt x="221" y="392"/>
                      <a:pt x="222" y="393"/>
                    </a:cubicBezTo>
                    <a:cubicBezTo>
                      <a:pt x="226" y="400"/>
                      <a:pt x="231" y="405"/>
                      <a:pt x="239" y="406"/>
                    </a:cubicBezTo>
                    <a:cubicBezTo>
                      <a:pt x="233" y="411"/>
                      <a:pt x="228" y="416"/>
                      <a:pt x="222" y="421"/>
                    </a:cubicBezTo>
                    <a:cubicBezTo>
                      <a:pt x="216" y="413"/>
                      <a:pt x="210" y="405"/>
                      <a:pt x="203" y="398"/>
                    </a:cubicBezTo>
                    <a:cubicBezTo>
                      <a:pt x="204" y="398"/>
                      <a:pt x="205" y="398"/>
                      <a:pt x="206" y="398"/>
                    </a:cubicBezTo>
                    <a:cubicBezTo>
                      <a:pt x="207" y="398"/>
                      <a:pt x="208" y="398"/>
                      <a:pt x="208" y="397"/>
                    </a:cubicBezTo>
                    <a:cubicBezTo>
                      <a:pt x="208" y="395"/>
                      <a:pt x="208" y="391"/>
                      <a:pt x="209" y="389"/>
                    </a:cubicBezTo>
                    <a:close/>
                    <a:moveTo>
                      <a:pt x="239" y="385"/>
                    </a:moveTo>
                    <a:cubicBezTo>
                      <a:pt x="233" y="378"/>
                      <a:pt x="226" y="373"/>
                      <a:pt x="217" y="370"/>
                    </a:cubicBezTo>
                    <a:cubicBezTo>
                      <a:pt x="227" y="367"/>
                      <a:pt x="238" y="367"/>
                      <a:pt x="248" y="365"/>
                    </a:cubicBezTo>
                    <a:cubicBezTo>
                      <a:pt x="248" y="371"/>
                      <a:pt x="247" y="376"/>
                      <a:pt x="242" y="382"/>
                    </a:cubicBezTo>
                    <a:cubicBezTo>
                      <a:pt x="241" y="382"/>
                      <a:pt x="242" y="384"/>
                      <a:pt x="242" y="385"/>
                    </a:cubicBezTo>
                    <a:cubicBezTo>
                      <a:pt x="246" y="390"/>
                      <a:pt x="249" y="395"/>
                      <a:pt x="252" y="400"/>
                    </a:cubicBezTo>
                    <a:cubicBezTo>
                      <a:pt x="250" y="401"/>
                      <a:pt x="249" y="401"/>
                      <a:pt x="247" y="402"/>
                    </a:cubicBezTo>
                    <a:cubicBezTo>
                      <a:pt x="247" y="402"/>
                      <a:pt x="247" y="401"/>
                      <a:pt x="246" y="401"/>
                    </a:cubicBezTo>
                    <a:cubicBezTo>
                      <a:pt x="241" y="402"/>
                      <a:pt x="235" y="401"/>
                      <a:pt x="231" y="396"/>
                    </a:cubicBezTo>
                    <a:cubicBezTo>
                      <a:pt x="229" y="392"/>
                      <a:pt x="236" y="390"/>
                      <a:pt x="239" y="389"/>
                    </a:cubicBezTo>
                    <a:cubicBezTo>
                      <a:pt x="240" y="388"/>
                      <a:pt x="240" y="386"/>
                      <a:pt x="239" y="385"/>
                    </a:cubicBezTo>
                    <a:close/>
                    <a:moveTo>
                      <a:pt x="120" y="296"/>
                    </a:moveTo>
                    <a:cubicBezTo>
                      <a:pt x="121" y="295"/>
                      <a:pt x="122" y="295"/>
                      <a:pt x="123" y="294"/>
                    </a:cubicBezTo>
                    <a:cubicBezTo>
                      <a:pt x="124" y="293"/>
                      <a:pt x="123" y="292"/>
                      <a:pt x="122" y="291"/>
                    </a:cubicBezTo>
                    <a:cubicBezTo>
                      <a:pt x="117" y="288"/>
                      <a:pt x="112" y="283"/>
                      <a:pt x="119" y="279"/>
                    </a:cubicBezTo>
                    <a:cubicBezTo>
                      <a:pt x="119" y="279"/>
                      <a:pt x="120" y="279"/>
                      <a:pt x="119" y="278"/>
                    </a:cubicBezTo>
                    <a:cubicBezTo>
                      <a:pt x="119" y="275"/>
                      <a:pt x="119" y="273"/>
                      <a:pt x="119" y="271"/>
                    </a:cubicBezTo>
                    <a:cubicBezTo>
                      <a:pt x="119" y="272"/>
                      <a:pt x="119" y="272"/>
                      <a:pt x="120" y="272"/>
                    </a:cubicBezTo>
                    <a:cubicBezTo>
                      <a:pt x="128" y="279"/>
                      <a:pt x="136" y="284"/>
                      <a:pt x="144" y="291"/>
                    </a:cubicBezTo>
                    <a:cubicBezTo>
                      <a:pt x="147" y="293"/>
                      <a:pt x="159" y="303"/>
                      <a:pt x="162" y="309"/>
                    </a:cubicBezTo>
                    <a:cubicBezTo>
                      <a:pt x="155" y="307"/>
                      <a:pt x="147" y="306"/>
                      <a:pt x="140" y="306"/>
                    </a:cubicBezTo>
                    <a:cubicBezTo>
                      <a:pt x="140" y="306"/>
                      <a:pt x="140" y="306"/>
                      <a:pt x="140" y="306"/>
                    </a:cubicBezTo>
                    <a:cubicBezTo>
                      <a:pt x="133" y="301"/>
                      <a:pt x="127" y="298"/>
                      <a:pt x="120" y="296"/>
                    </a:cubicBezTo>
                    <a:close/>
                    <a:moveTo>
                      <a:pt x="141" y="351"/>
                    </a:moveTo>
                    <a:cubicBezTo>
                      <a:pt x="132" y="348"/>
                      <a:pt x="122" y="347"/>
                      <a:pt x="113" y="345"/>
                    </a:cubicBezTo>
                    <a:cubicBezTo>
                      <a:pt x="120" y="344"/>
                      <a:pt x="127" y="342"/>
                      <a:pt x="133" y="338"/>
                    </a:cubicBezTo>
                    <a:cubicBezTo>
                      <a:pt x="134" y="337"/>
                      <a:pt x="132" y="336"/>
                      <a:pt x="132" y="336"/>
                    </a:cubicBezTo>
                    <a:cubicBezTo>
                      <a:pt x="125" y="332"/>
                      <a:pt x="119" y="328"/>
                      <a:pt x="113" y="324"/>
                    </a:cubicBezTo>
                    <a:cubicBezTo>
                      <a:pt x="117" y="322"/>
                      <a:pt x="121" y="318"/>
                      <a:pt x="126" y="317"/>
                    </a:cubicBezTo>
                    <a:cubicBezTo>
                      <a:pt x="127" y="317"/>
                      <a:pt x="126" y="316"/>
                      <a:pt x="126" y="315"/>
                    </a:cubicBezTo>
                    <a:cubicBezTo>
                      <a:pt x="124" y="314"/>
                      <a:pt x="122" y="313"/>
                      <a:pt x="121" y="312"/>
                    </a:cubicBezTo>
                    <a:cubicBezTo>
                      <a:pt x="134" y="309"/>
                      <a:pt x="149" y="308"/>
                      <a:pt x="161" y="313"/>
                    </a:cubicBezTo>
                    <a:cubicBezTo>
                      <a:pt x="161" y="313"/>
                      <a:pt x="162" y="313"/>
                      <a:pt x="162" y="313"/>
                    </a:cubicBezTo>
                    <a:cubicBezTo>
                      <a:pt x="162" y="314"/>
                      <a:pt x="161" y="314"/>
                      <a:pt x="159" y="315"/>
                    </a:cubicBezTo>
                    <a:cubicBezTo>
                      <a:pt x="159" y="315"/>
                      <a:pt x="158" y="315"/>
                      <a:pt x="158" y="315"/>
                    </a:cubicBezTo>
                    <a:cubicBezTo>
                      <a:pt x="157" y="325"/>
                      <a:pt x="149" y="324"/>
                      <a:pt x="141" y="325"/>
                    </a:cubicBezTo>
                    <a:cubicBezTo>
                      <a:pt x="140" y="325"/>
                      <a:pt x="139" y="325"/>
                      <a:pt x="140" y="326"/>
                    </a:cubicBezTo>
                    <a:cubicBezTo>
                      <a:pt x="141" y="328"/>
                      <a:pt x="143" y="331"/>
                      <a:pt x="144" y="333"/>
                    </a:cubicBezTo>
                    <a:cubicBezTo>
                      <a:pt x="144" y="334"/>
                      <a:pt x="148" y="335"/>
                      <a:pt x="150" y="335"/>
                    </a:cubicBezTo>
                    <a:cubicBezTo>
                      <a:pt x="155" y="338"/>
                      <a:pt x="165" y="344"/>
                      <a:pt x="158" y="344"/>
                    </a:cubicBezTo>
                    <a:cubicBezTo>
                      <a:pt x="157" y="344"/>
                      <a:pt x="156" y="344"/>
                      <a:pt x="155" y="345"/>
                    </a:cubicBezTo>
                    <a:cubicBezTo>
                      <a:pt x="155" y="345"/>
                      <a:pt x="155" y="346"/>
                      <a:pt x="155" y="346"/>
                    </a:cubicBezTo>
                    <a:cubicBezTo>
                      <a:pt x="157" y="349"/>
                      <a:pt x="150" y="351"/>
                      <a:pt x="143" y="353"/>
                    </a:cubicBezTo>
                    <a:cubicBezTo>
                      <a:pt x="144" y="353"/>
                      <a:pt x="143" y="352"/>
                      <a:pt x="141" y="351"/>
                    </a:cubicBezTo>
                    <a:close/>
                    <a:moveTo>
                      <a:pt x="189" y="572"/>
                    </a:moveTo>
                    <a:cubicBezTo>
                      <a:pt x="189" y="572"/>
                      <a:pt x="188" y="573"/>
                      <a:pt x="189" y="574"/>
                    </a:cubicBezTo>
                    <a:cubicBezTo>
                      <a:pt x="173" y="587"/>
                      <a:pt x="159" y="602"/>
                      <a:pt x="144" y="616"/>
                    </a:cubicBezTo>
                    <a:cubicBezTo>
                      <a:pt x="143" y="608"/>
                      <a:pt x="141" y="600"/>
                      <a:pt x="140" y="592"/>
                    </a:cubicBezTo>
                    <a:cubicBezTo>
                      <a:pt x="140" y="590"/>
                      <a:pt x="134" y="588"/>
                      <a:pt x="133" y="590"/>
                    </a:cubicBezTo>
                    <a:cubicBezTo>
                      <a:pt x="130" y="594"/>
                      <a:pt x="127" y="598"/>
                      <a:pt x="124" y="601"/>
                    </a:cubicBezTo>
                    <a:cubicBezTo>
                      <a:pt x="124" y="598"/>
                      <a:pt x="124" y="596"/>
                      <a:pt x="122" y="593"/>
                    </a:cubicBezTo>
                    <a:cubicBezTo>
                      <a:pt x="121" y="592"/>
                      <a:pt x="117" y="591"/>
                      <a:pt x="116" y="592"/>
                    </a:cubicBezTo>
                    <a:cubicBezTo>
                      <a:pt x="111" y="594"/>
                      <a:pt x="107" y="596"/>
                      <a:pt x="103" y="598"/>
                    </a:cubicBezTo>
                    <a:cubicBezTo>
                      <a:pt x="105" y="573"/>
                      <a:pt x="126" y="554"/>
                      <a:pt x="133" y="530"/>
                    </a:cubicBezTo>
                    <a:cubicBezTo>
                      <a:pt x="134" y="530"/>
                      <a:pt x="134" y="530"/>
                      <a:pt x="134" y="530"/>
                    </a:cubicBezTo>
                    <a:cubicBezTo>
                      <a:pt x="135" y="530"/>
                      <a:pt x="135" y="530"/>
                      <a:pt x="136" y="530"/>
                    </a:cubicBezTo>
                    <a:cubicBezTo>
                      <a:pt x="144" y="533"/>
                      <a:pt x="151" y="534"/>
                      <a:pt x="160" y="534"/>
                    </a:cubicBezTo>
                    <a:cubicBezTo>
                      <a:pt x="161" y="538"/>
                      <a:pt x="159" y="541"/>
                      <a:pt x="163" y="545"/>
                    </a:cubicBezTo>
                    <a:cubicBezTo>
                      <a:pt x="164" y="546"/>
                      <a:pt x="169" y="548"/>
                      <a:pt x="170" y="547"/>
                    </a:cubicBezTo>
                    <a:cubicBezTo>
                      <a:pt x="176" y="540"/>
                      <a:pt x="183" y="535"/>
                      <a:pt x="189" y="529"/>
                    </a:cubicBezTo>
                    <a:cubicBezTo>
                      <a:pt x="189" y="543"/>
                      <a:pt x="190" y="556"/>
                      <a:pt x="189" y="570"/>
                    </a:cubicBezTo>
                    <a:cubicBezTo>
                      <a:pt x="189" y="571"/>
                      <a:pt x="189" y="571"/>
                      <a:pt x="189" y="572"/>
                    </a:cubicBezTo>
                    <a:close/>
                    <a:moveTo>
                      <a:pt x="196" y="520"/>
                    </a:moveTo>
                    <a:cubicBezTo>
                      <a:pt x="196" y="518"/>
                      <a:pt x="190" y="516"/>
                      <a:pt x="189" y="518"/>
                    </a:cubicBezTo>
                    <a:cubicBezTo>
                      <a:pt x="183" y="526"/>
                      <a:pt x="175" y="532"/>
                      <a:pt x="168" y="539"/>
                    </a:cubicBezTo>
                    <a:cubicBezTo>
                      <a:pt x="168" y="536"/>
                      <a:pt x="167" y="534"/>
                      <a:pt x="166" y="532"/>
                    </a:cubicBezTo>
                    <a:cubicBezTo>
                      <a:pt x="166" y="530"/>
                      <a:pt x="162" y="529"/>
                      <a:pt x="160" y="530"/>
                    </a:cubicBezTo>
                    <a:cubicBezTo>
                      <a:pt x="131" y="533"/>
                      <a:pt x="146" y="522"/>
                      <a:pt x="152" y="513"/>
                    </a:cubicBezTo>
                    <a:cubicBezTo>
                      <a:pt x="154" y="511"/>
                      <a:pt x="149" y="510"/>
                      <a:pt x="148" y="510"/>
                    </a:cubicBezTo>
                    <a:cubicBezTo>
                      <a:pt x="141" y="508"/>
                      <a:pt x="137" y="506"/>
                      <a:pt x="136" y="498"/>
                    </a:cubicBezTo>
                    <a:cubicBezTo>
                      <a:pt x="136" y="496"/>
                      <a:pt x="132" y="495"/>
                      <a:pt x="130" y="496"/>
                    </a:cubicBezTo>
                    <a:cubicBezTo>
                      <a:pt x="123" y="497"/>
                      <a:pt x="116" y="496"/>
                      <a:pt x="109" y="495"/>
                    </a:cubicBezTo>
                    <a:cubicBezTo>
                      <a:pt x="112" y="487"/>
                      <a:pt x="114" y="480"/>
                      <a:pt x="118" y="472"/>
                    </a:cubicBezTo>
                    <a:cubicBezTo>
                      <a:pt x="119" y="472"/>
                      <a:pt x="117" y="471"/>
                      <a:pt x="117" y="471"/>
                    </a:cubicBezTo>
                    <a:cubicBezTo>
                      <a:pt x="116" y="470"/>
                      <a:pt x="102" y="463"/>
                      <a:pt x="106" y="462"/>
                    </a:cubicBezTo>
                    <a:cubicBezTo>
                      <a:pt x="109" y="462"/>
                      <a:pt x="112" y="461"/>
                      <a:pt x="115" y="459"/>
                    </a:cubicBezTo>
                    <a:cubicBezTo>
                      <a:pt x="118" y="456"/>
                      <a:pt x="112" y="453"/>
                      <a:pt x="112" y="450"/>
                    </a:cubicBezTo>
                    <a:cubicBezTo>
                      <a:pt x="113" y="448"/>
                      <a:pt x="105" y="446"/>
                      <a:pt x="105" y="448"/>
                    </a:cubicBezTo>
                    <a:cubicBezTo>
                      <a:pt x="105" y="449"/>
                      <a:pt x="105" y="450"/>
                      <a:pt x="105" y="451"/>
                    </a:cubicBezTo>
                    <a:cubicBezTo>
                      <a:pt x="111" y="458"/>
                      <a:pt x="99" y="459"/>
                      <a:pt x="94" y="460"/>
                    </a:cubicBezTo>
                    <a:cubicBezTo>
                      <a:pt x="93" y="460"/>
                      <a:pt x="92" y="461"/>
                      <a:pt x="94" y="462"/>
                    </a:cubicBezTo>
                    <a:cubicBezTo>
                      <a:pt x="96" y="463"/>
                      <a:pt x="110" y="471"/>
                      <a:pt x="108" y="475"/>
                    </a:cubicBezTo>
                    <a:cubicBezTo>
                      <a:pt x="105" y="481"/>
                      <a:pt x="103" y="488"/>
                      <a:pt x="101" y="494"/>
                    </a:cubicBezTo>
                    <a:cubicBezTo>
                      <a:pt x="100" y="496"/>
                      <a:pt x="103" y="497"/>
                      <a:pt x="104" y="497"/>
                    </a:cubicBezTo>
                    <a:cubicBezTo>
                      <a:pt x="113" y="499"/>
                      <a:pt x="121" y="500"/>
                      <a:pt x="129" y="500"/>
                    </a:cubicBezTo>
                    <a:cubicBezTo>
                      <a:pt x="131" y="512"/>
                      <a:pt x="134" y="511"/>
                      <a:pt x="143" y="512"/>
                    </a:cubicBezTo>
                    <a:cubicBezTo>
                      <a:pt x="140" y="517"/>
                      <a:pt x="137" y="521"/>
                      <a:pt x="133" y="524"/>
                    </a:cubicBezTo>
                    <a:cubicBezTo>
                      <a:pt x="131" y="523"/>
                      <a:pt x="127" y="523"/>
                      <a:pt x="127" y="524"/>
                    </a:cubicBezTo>
                    <a:cubicBezTo>
                      <a:pt x="127" y="525"/>
                      <a:pt x="127" y="525"/>
                      <a:pt x="127" y="525"/>
                    </a:cubicBezTo>
                    <a:cubicBezTo>
                      <a:pt x="93" y="527"/>
                      <a:pt x="65" y="554"/>
                      <a:pt x="32" y="550"/>
                    </a:cubicBezTo>
                    <a:cubicBezTo>
                      <a:pt x="43" y="528"/>
                      <a:pt x="61" y="511"/>
                      <a:pt x="87" y="512"/>
                    </a:cubicBezTo>
                    <a:cubicBezTo>
                      <a:pt x="90" y="512"/>
                      <a:pt x="92" y="509"/>
                      <a:pt x="88" y="507"/>
                    </a:cubicBezTo>
                    <a:cubicBezTo>
                      <a:pt x="68" y="500"/>
                      <a:pt x="47" y="499"/>
                      <a:pt x="26" y="497"/>
                    </a:cubicBezTo>
                    <a:cubicBezTo>
                      <a:pt x="29" y="493"/>
                      <a:pt x="34" y="489"/>
                      <a:pt x="38" y="485"/>
                    </a:cubicBezTo>
                    <a:cubicBezTo>
                      <a:pt x="40" y="483"/>
                      <a:pt x="37" y="482"/>
                      <a:pt x="35" y="481"/>
                    </a:cubicBezTo>
                    <a:cubicBezTo>
                      <a:pt x="45" y="474"/>
                      <a:pt x="53" y="468"/>
                      <a:pt x="66" y="466"/>
                    </a:cubicBezTo>
                    <a:cubicBezTo>
                      <a:pt x="69" y="465"/>
                      <a:pt x="69" y="463"/>
                      <a:pt x="66" y="461"/>
                    </a:cubicBezTo>
                    <a:cubicBezTo>
                      <a:pt x="55" y="456"/>
                      <a:pt x="44" y="450"/>
                      <a:pt x="32" y="445"/>
                    </a:cubicBezTo>
                    <a:cubicBezTo>
                      <a:pt x="24" y="441"/>
                      <a:pt x="25" y="440"/>
                      <a:pt x="28" y="434"/>
                    </a:cubicBezTo>
                    <a:cubicBezTo>
                      <a:pt x="29" y="433"/>
                      <a:pt x="26" y="431"/>
                      <a:pt x="25" y="431"/>
                    </a:cubicBezTo>
                    <a:cubicBezTo>
                      <a:pt x="22" y="430"/>
                      <a:pt x="11" y="429"/>
                      <a:pt x="19" y="426"/>
                    </a:cubicBezTo>
                    <a:cubicBezTo>
                      <a:pt x="20" y="425"/>
                      <a:pt x="21" y="424"/>
                      <a:pt x="20" y="423"/>
                    </a:cubicBezTo>
                    <a:cubicBezTo>
                      <a:pt x="15" y="419"/>
                      <a:pt x="3" y="413"/>
                      <a:pt x="20" y="416"/>
                    </a:cubicBezTo>
                    <a:cubicBezTo>
                      <a:pt x="28" y="417"/>
                      <a:pt x="36" y="420"/>
                      <a:pt x="42" y="424"/>
                    </a:cubicBezTo>
                    <a:cubicBezTo>
                      <a:pt x="50" y="429"/>
                      <a:pt x="57" y="434"/>
                      <a:pt x="65" y="438"/>
                    </a:cubicBezTo>
                    <a:cubicBezTo>
                      <a:pt x="77" y="445"/>
                      <a:pt x="90" y="449"/>
                      <a:pt x="104" y="448"/>
                    </a:cubicBezTo>
                    <a:cubicBezTo>
                      <a:pt x="109" y="448"/>
                      <a:pt x="105" y="443"/>
                      <a:pt x="101" y="443"/>
                    </a:cubicBezTo>
                    <a:cubicBezTo>
                      <a:pt x="71" y="445"/>
                      <a:pt x="51" y="420"/>
                      <a:pt x="23" y="413"/>
                    </a:cubicBezTo>
                    <a:cubicBezTo>
                      <a:pt x="24" y="413"/>
                      <a:pt x="25" y="412"/>
                      <a:pt x="24" y="412"/>
                    </a:cubicBezTo>
                    <a:cubicBezTo>
                      <a:pt x="22" y="408"/>
                      <a:pt x="20" y="401"/>
                      <a:pt x="16" y="399"/>
                    </a:cubicBezTo>
                    <a:cubicBezTo>
                      <a:pt x="15" y="399"/>
                      <a:pt x="29" y="396"/>
                      <a:pt x="24" y="397"/>
                    </a:cubicBezTo>
                    <a:cubicBezTo>
                      <a:pt x="30" y="396"/>
                      <a:pt x="37" y="396"/>
                      <a:pt x="43" y="397"/>
                    </a:cubicBezTo>
                    <a:cubicBezTo>
                      <a:pt x="44" y="397"/>
                      <a:pt x="47" y="397"/>
                      <a:pt x="46" y="396"/>
                    </a:cubicBezTo>
                    <a:cubicBezTo>
                      <a:pt x="43" y="391"/>
                      <a:pt x="30" y="380"/>
                      <a:pt x="45" y="377"/>
                    </a:cubicBezTo>
                    <a:cubicBezTo>
                      <a:pt x="56" y="375"/>
                      <a:pt x="67" y="374"/>
                      <a:pt x="78" y="376"/>
                    </a:cubicBezTo>
                    <a:cubicBezTo>
                      <a:pt x="93" y="379"/>
                      <a:pt x="107" y="384"/>
                      <a:pt x="122" y="389"/>
                    </a:cubicBezTo>
                    <a:cubicBezTo>
                      <a:pt x="142" y="396"/>
                      <a:pt x="163" y="402"/>
                      <a:pt x="184" y="403"/>
                    </a:cubicBezTo>
                    <a:cubicBezTo>
                      <a:pt x="189" y="403"/>
                      <a:pt x="183" y="400"/>
                      <a:pt x="181" y="400"/>
                    </a:cubicBezTo>
                    <a:cubicBezTo>
                      <a:pt x="174" y="400"/>
                      <a:pt x="168" y="399"/>
                      <a:pt x="162" y="398"/>
                    </a:cubicBezTo>
                    <a:cubicBezTo>
                      <a:pt x="162" y="398"/>
                      <a:pt x="163" y="397"/>
                      <a:pt x="162" y="397"/>
                    </a:cubicBezTo>
                    <a:cubicBezTo>
                      <a:pt x="154" y="387"/>
                      <a:pt x="150" y="382"/>
                      <a:pt x="164" y="381"/>
                    </a:cubicBezTo>
                    <a:cubicBezTo>
                      <a:pt x="173" y="381"/>
                      <a:pt x="182" y="380"/>
                      <a:pt x="191" y="378"/>
                    </a:cubicBezTo>
                    <a:cubicBezTo>
                      <a:pt x="191" y="378"/>
                      <a:pt x="192" y="377"/>
                      <a:pt x="191" y="377"/>
                    </a:cubicBezTo>
                    <a:cubicBezTo>
                      <a:pt x="185" y="372"/>
                      <a:pt x="180" y="370"/>
                      <a:pt x="174" y="367"/>
                    </a:cubicBezTo>
                    <a:cubicBezTo>
                      <a:pt x="170" y="366"/>
                      <a:pt x="166" y="365"/>
                      <a:pt x="162" y="364"/>
                    </a:cubicBezTo>
                    <a:cubicBezTo>
                      <a:pt x="131" y="356"/>
                      <a:pt x="157" y="353"/>
                      <a:pt x="164" y="353"/>
                    </a:cubicBezTo>
                    <a:cubicBezTo>
                      <a:pt x="164" y="353"/>
                      <a:pt x="165" y="353"/>
                      <a:pt x="165" y="352"/>
                    </a:cubicBezTo>
                    <a:cubicBezTo>
                      <a:pt x="166" y="348"/>
                      <a:pt x="161" y="347"/>
                      <a:pt x="168" y="347"/>
                    </a:cubicBezTo>
                    <a:cubicBezTo>
                      <a:pt x="169" y="347"/>
                      <a:pt x="170" y="347"/>
                      <a:pt x="169" y="346"/>
                    </a:cubicBezTo>
                    <a:cubicBezTo>
                      <a:pt x="166" y="343"/>
                      <a:pt x="162" y="339"/>
                      <a:pt x="159" y="337"/>
                    </a:cubicBezTo>
                    <a:cubicBezTo>
                      <a:pt x="167" y="336"/>
                      <a:pt x="174" y="337"/>
                      <a:pt x="180" y="341"/>
                    </a:cubicBezTo>
                    <a:cubicBezTo>
                      <a:pt x="184" y="344"/>
                      <a:pt x="188" y="345"/>
                      <a:pt x="192" y="347"/>
                    </a:cubicBezTo>
                    <a:cubicBezTo>
                      <a:pt x="209" y="352"/>
                      <a:pt x="225" y="352"/>
                      <a:pt x="242" y="354"/>
                    </a:cubicBezTo>
                    <a:cubicBezTo>
                      <a:pt x="247" y="355"/>
                      <a:pt x="241" y="351"/>
                      <a:pt x="239" y="351"/>
                    </a:cubicBezTo>
                    <a:cubicBezTo>
                      <a:pt x="227" y="350"/>
                      <a:pt x="215" y="349"/>
                      <a:pt x="203" y="347"/>
                    </a:cubicBezTo>
                    <a:cubicBezTo>
                      <a:pt x="189" y="344"/>
                      <a:pt x="183" y="338"/>
                      <a:pt x="172" y="334"/>
                    </a:cubicBezTo>
                    <a:cubicBezTo>
                      <a:pt x="164" y="331"/>
                      <a:pt x="158" y="331"/>
                      <a:pt x="151" y="331"/>
                    </a:cubicBezTo>
                    <a:cubicBezTo>
                      <a:pt x="149" y="326"/>
                      <a:pt x="155" y="326"/>
                      <a:pt x="162" y="326"/>
                    </a:cubicBezTo>
                    <a:cubicBezTo>
                      <a:pt x="163" y="326"/>
                      <a:pt x="164" y="326"/>
                      <a:pt x="164" y="325"/>
                    </a:cubicBezTo>
                    <a:cubicBezTo>
                      <a:pt x="166" y="322"/>
                      <a:pt x="166" y="318"/>
                      <a:pt x="171" y="317"/>
                    </a:cubicBezTo>
                    <a:cubicBezTo>
                      <a:pt x="172" y="317"/>
                      <a:pt x="173" y="317"/>
                      <a:pt x="172" y="316"/>
                    </a:cubicBezTo>
                    <a:cubicBezTo>
                      <a:pt x="166" y="304"/>
                      <a:pt x="157" y="295"/>
                      <a:pt x="146" y="287"/>
                    </a:cubicBezTo>
                    <a:cubicBezTo>
                      <a:pt x="141" y="283"/>
                      <a:pt x="135" y="279"/>
                      <a:pt x="129" y="274"/>
                    </a:cubicBezTo>
                    <a:cubicBezTo>
                      <a:pt x="126" y="271"/>
                      <a:pt x="143" y="269"/>
                      <a:pt x="144" y="269"/>
                    </a:cubicBezTo>
                    <a:cubicBezTo>
                      <a:pt x="145" y="269"/>
                      <a:pt x="146" y="269"/>
                      <a:pt x="145" y="268"/>
                    </a:cubicBezTo>
                    <a:cubicBezTo>
                      <a:pt x="143" y="256"/>
                      <a:pt x="145" y="256"/>
                      <a:pt x="154" y="252"/>
                    </a:cubicBezTo>
                    <a:cubicBezTo>
                      <a:pt x="162" y="248"/>
                      <a:pt x="168" y="243"/>
                      <a:pt x="178" y="246"/>
                    </a:cubicBezTo>
                    <a:cubicBezTo>
                      <a:pt x="179" y="246"/>
                      <a:pt x="182" y="247"/>
                      <a:pt x="182" y="245"/>
                    </a:cubicBezTo>
                    <a:cubicBezTo>
                      <a:pt x="182" y="207"/>
                      <a:pt x="182" y="207"/>
                      <a:pt x="182" y="207"/>
                    </a:cubicBezTo>
                    <a:cubicBezTo>
                      <a:pt x="200" y="234"/>
                      <a:pt x="206" y="267"/>
                      <a:pt x="234" y="284"/>
                    </a:cubicBezTo>
                    <a:cubicBezTo>
                      <a:pt x="230" y="284"/>
                      <a:pt x="227" y="284"/>
                      <a:pt x="223" y="284"/>
                    </a:cubicBezTo>
                    <a:cubicBezTo>
                      <a:pt x="221" y="284"/>
                      <a:pt x="220" y="286"/>
                      <a:pt x="222" y="287"/>
                    </a:cubicBezTo>
                    <a:cubicBezTo>
                      <a:pt x="225" y="290"/>
                      <a:pt x="237" y="299"/>
                      <a:pt x="228" y="300"/>
                    </a:cubicBezTo>
                    <a:cubicBezTo>
                      <a:pt x="220" y="300"/>
                      <a:pt x="213" y="301"/>
                      <a:pt x="205" y="301"/>
                    </a:cubicBezTo>
                    <a:cubicBezTo>
                      <a:pt x="203" y="301"/>
                      <a:pt x="202" y="302"/>
                      <a:pt x="204" y="304"/>
                    </a:cubicBezTo>
                    <a:cubicBezTo>
                      <a:pt x="212" y="311"/>
                      <a:pt x="209" y="313"/>
                      <a:pt x="198" y="315"/>
                    </a:cubicBezTo>
                    <a:cubicBezTo>
                      <a:pt x="194" y="316"/>
                      <a:pt x="199" y="319"/>
                      <a:pt x="201" y="319"/>
                    </a:cubicBezTo>
                    <a:cubicBezTo>
                      <a:pt x="225" y="322"/>
                      <a:pt x="245" y="328"/>
                      <a:pt x="259" y="349"/>
                    </a:cubicBezTo>
                    <a:cubicBezTo>
                      <a:pt x="255" y="351"/>
                      <a:pt x="251" y="353"/>
                      <a:pt x="250" y="357"/>
                    </a:cubicBezTo>
                    <a:cubicBezTo>
                      <a:pt x="250" y="358"/>
                      <a:pt x="250" y="358"/>
                      <a:pt x="250" y="358"/>
                    </a:cubicBezTo>
                    <a:cubicBezTo>
                      <a:pt x="235" y="362"/>
                      <a:pt x="218" y="360"/>
                      <a:pt x="205" y="369"/>
                    </a:cubicBezTo>
                    <a:cubicBezTo>
                      <a:pt x="202" y="371"/>
                      <a:pt x="206" y="374"/>
                      <a:pt x="208" y="374"/>
                    </a:cubicBezTo>
                    <a:cubicBezTo>
                      <a:pt x="217" y="375"/>
                      <a:pt x="224" y="379"/>
                      <a:pt x="230" y="385"/>
                    </a:cubicBezTo>
                    <a:cubicBezTo>
                      <a:pt x="223" y="383"/>
                      <a:pt x="215" y="383"/>
                      <a:pt x="208" y="384"/>
                    </a:cubicBezTo>
                    <a:cubicBezTo>
                      <a:pt x="206" y="384"/>
                      <a:pt x="202" y="384"/>
                      <a:pt x="201" y="387"/>
                    </a:cubicBezTo>
                    <a:cubicBezTo>
                      <a:pt x="201" y="389"/>
                      <a:pt x="201" y="392"/>
                      <a:pt x="201" y="394"/>
                    </a:cubicBezTo>
                    <a:cubicBezTo>
                      <a:pt x="199" y="394"/>
                      <a:pt x="197" y="394"/>
                      <a:pt x="195" y="396"/>
                    </a:cubicBezTo>
                    <a:cubicBezTo>
                      <a:pt x="194" y="397"/>
                      <a:pt x="195" y="397"/>
                      <a:pt x="196" y="398"/>
                    </a:cubicBezTo>
                    <a:cubicBezTo>
                      <a:pt x="205" y="405"/>
                      <a:pt x="211" y="415"/>
                      <a:pt x="218" y="425"/>
                    </a:cubicBezTo>
                    <a:cubicBezTo>
                      <a:pt x="216" y="426"/>
                      <a:pt x="214" y="428"/>
                      <a:pt x="212" y="429"/>
                    </a:cubicBezTo>
                    <a:cubicBezTo>
                      <a:pt x="210" y="430"/>
                      <a:pt x="210" y="432"/>
                      <a:pt x="211" y="433"/>
                    </a:cubicBezTo>
                    <a:cubicBezTo>
                      <a:pt x="214" y="436"/>
                      <a:pt x="217" y="439"/>
                      <a:pt x="219" y="443"/>
                    </a:cubicBezTo>
                    <a:cubicBezTo>
                      <a:pt x="220" y="443"/>
                      <a:pt x="221" y="444"/>
                      <a:pt x="221" y="444"/>
                    </a:cubicBezTo>
                    <a:cubicBezTo>
                      <a:pt x="221" y="444"/>
                      <a:pt x="221" y="444"/>
                      <a:pt x="221" y="444"/>
                    </a:cubicBezTo>
                    <a:cubicBezTo>
                      <a:pt x="215" y="450"/>
                      <a:pt x="217" y="453"/>
                      <a:pt x="222" y="455"/>
                    </a:cubicBezTo>
                    <a:cubicBezTo>
                      <a:pt x="220" y="459"/>
                      <a:pt x="216" y="461"/>
                      <a:pt x="215" y="464"/>
                    </a:cubicBezTo>
                    <a:cubicBezTo>
                      <a:pt x="214" y="466"/>
                      <a:pt x="221" y="467"/>
                      <a:pt x="222" y="467"/>
                    </a:cubicBezTo>
                    <a:cubicBezTo>
                      <a:pt x="230" y="466"/>
                      <a:pt x="238" y="468"/>
                      <a:pt x="246" y="469"/>
                    </a:cubicBezTo>
                    <a:cubicBezTo>
                      <a:pt x="235" y="480"/>
                      <a:pt x="232" y="492"/>
                      <a:pt x="235" y="508"/>
                    </a:cubicBezTo>
                    <a:cubicBezTo>
                      <a:pt x="235" y="509"/>
                      <a:pt x="235" y="509"/>
                      <a:pt x="236" y="509"/>
                    </a:cubicBezTo>
                    <a:cubicBezTo>
                      <a:pt x="234" y="511"/>
                      <a:pt x="236" y="513"/>
                      <a:pt x="239" y="514"/>
                    </a:cubicBezTo>
                    <a:cubicBezTo>
                      <a:pt x="258" y="516"/>
                      <a:pt x="274" y="509"/>
                      <a:pt x="290" y="502"/>
                    </a:cubicBezTo>
                    <a:cubicBezTo>
                      <a:pt x="289" y="519"/>
                      <a:pt x="289" y="535"/>
                      <a:pt x="291" y="552"/>
                    </a:cubicBezTo>
                    <a:cubicBezTo>
                      <a:pt x="288" y="555"/>
                      <a:pt x="285" y="558"/>
                      <a:pt x="283" y="561"/>
                    </a:cubicBezTo>
                    <a:cubicBezTo>
                      <a:pt x="276" y="551"/>
                      <a:pt x="267" y="542"/>
                      <a:pt x="260" y="532"/>
                    </a:cubicBezTo>
                    <a:cubicBezTo>
                      <a:pt x="259" y="530"/>
                      <a:pt x="254" y="528"/>
                      <a:pt x="253" y="530"/>
                    </a:cubicBezTo>
                    <a:cubicBezTo>
                      <a:pt x="246" y="541"/>
                      <a:pt x="237" y="548"/>
                      <a:pt x="230" y="558"/>
                    </a:cubicBezTo>
                    <a:cubicBezTo>
                      <a:pt x="224" y="566"/>
                      <a:pt x="222" y="567"/>
                      <a:pt x="213" y="565"/>
                    </a:cubicBezTo>
                    <a:cubicBezTo>
                      <a:pt x="207" y="563"/>
                      <a:pt x="202" y="565"/>
                      <a:pt x="197" y="567"/>
                    </a:cubicBezTo>
                    <a:cubicBezTo>
                      <a:pt x="198" y="551"/>
                      <a:pt x="197" y="536"/>
                      <a:pt x="196" y="520"/>
                    </a:cubicBezTo>
                    <a:close/>
                    <a:moveTo>
                      <a:pt x="507" y="603"/>
                    </a:moveTo>
                    <a:cubicBezTo>
                      <a:pt x="506" y="606"/>
                      <a:pt x="504" y="608"/>
                      <a:pt x="501" y="609"/>
                    </a:cubicBezTo>
                    <a:cubicBezTo>
                      <a:pt x="499" y="609"/>
                      <a:pt x="497" y="608"/>
                      <a:pt x="498" y="610"/>
                    </a:cubicBezTo>
                    <a:cubicBezTo>
                      <a:pt x="498" y="610"/>
                      <a:pt x="498" y="611"/>
                      <a:pt x="498" y="611"/>
                    </a:cubicBezTo>
                    <a:cubicBezTo>
                      <a:pt x="496" y="612"/>
                      <a:pt x="493" y="612"/>
                      <a:pt x="490" y="613"/>
                    </a:cubicBezTo>
                    <a:cubicBezTo>
                      <a:pt x="483" y="615"/>
                      <a:pt x="484" y="638"/>
                      <a:pt x="486" y="644"/>
                    </a:cubicBezTo>
                    <a:cubicBezTo>
                      <a:pt x="487" y="651"/>
                      <a:pt x="490" y="658"/>
                      <a:pt x="494" y="664"/>
                    </a:cubicBezTo>
                    <a:cubicBezTo>
                      <a:pt x="493" y="664"/>
                      <a:pt x="493" y="664"/>
                      <a:pt x="493" y="664"/>
                    </a:cubicBezTo>
                    <a:cubicBezTo>
                      <a:pt x="492" y="663"/>
                      <a:pt x="488" y="662"/>
                      <a:pt x="487" y="664"/>
                    </a:cubicBezTo>
                    <a:cubicBezTo>
                      <a:pt x="482" y="672"/>
                      <a:pt x="487" y="678"/>
                      <a:pt x="476" y="680"/>
                    </a:cubicBezTo>
                    <a:cubicBezTo>
                      <a:pt x="471" y="680"/>
                      <a:pt x="466" y="681"/>
                      <a:pt x="462" y="683"/>
                    </a:cubicBezTo>
                    <a:cubicBezTo>
                      <a:pt x="461" y="684"/>
                      <a:pt x="461" y="684"/>
                      <a:pt x="461" y="685"/>
                    </a:cubicBezTo>
                    <a:cubicBezTo>
                      <a:pt x="460" y="698"/>
                      <a:pt x="457" y="711"/>
                      <a:pt x="457" y="725"/>
                    </a:cubicBezTo>
                    <a:cubicBezTo>
                      <a:pt x="453" y="722"/>
                      <a:pt x="451" y="720"/>
                      <a:pt x="448" y="716"/>
                    </a:cubicBezTo>
                    <a:cubicBezTo>
                      <a:pt x="446" y="715"/>
                      <a:pt x="443" y="714"/>
                      <a:pt x="441" y="716"/>
                    </a:cubicBezTo>
                    <a:cubicBezTo>
                      <a:pt x="429" y="731"/>
                      <a:pt x="422" y="749"/>
                      <a:pt x="418" y="768"/>
                    </a:cubicBezTo>
                    <a:cubicBezTo>
                      <a:pt x="418" y="767"/>
                      <a:pt x="417" y="766"/>
                      <a:pt x="416" y="766"/>
                    </a:cubicBezTo>
                    <a:cubicBezTo>
                      <a:pt x="409" y="761"/>
                      <a:pt x="402" y="757"/>
                      <a:pt x="394" y="753"/>
                    </a:cubicBezTo>
                    <a:cubicBezTo>
                      <a:pt x="393" y="753"/>
                      <a:pt x="390" y="752"/>
                      <a:pt x="389" y="754"/>
                    </a:cubicBezTo>
                    <a:cubicBezTo>
                      <a:pt x="379" y="768"/>
                      <a:pt x="370" y="782"/>
                      <a:pt x="365" y="799"/>
                    </a:cubicBezTo>
                    <a:cubicBezTo>
                      <a:pt x="361" y="792"/>
                      <a:pt x="357" y="785"/>
                      <a:pt x="355" y="776"/>
                    </a:cubicBezTo>
                    <a:cubicBezTo>
                      <a:pt x="354" y="774"/>
                      <a:pt x="351" y="773"/>
                      <a:pt x="349" y="773"/>
                    </a:cubicBezTo>
                    <a:cubicBezTo>
                      <a:pt x="329" y="774"/>
                      <a:pt x="328" y="769"/>
                      <a:pt x="316" y="787"/>
                    </a:cubicBezTo>
                    <a:cubicBezTo>
                      <a:pt x="309" y="798"/>
                      <a:pt x="306" y="807"/>
                      <a:pt x="303" y="819"/>
                    </a:cubicBezTo>
                    <a:cubicBezTo>
                      <a:pt x="301" y="827"/>
                      <a:pt x="301" y="850"/>
                      <a:pt x="284" y="841"/>
                    </a:cubicBezTo>
                    <a:cubicBezTo>
                      <a:pt x="304" y="818"/>
                      <a:pt x="292" y="792"/>
                      <a:pt x="298" y="764"/>
                    </a:cubicBezTo>
                    <a:cubicBezTo>
                      <a:pt x="299" y="761"/>
                      <a:pt x="293" y="760"/>
                      <a:pt x="291" y="762"/>
                    </a:cubicBezTo>
                    <a:cubicBezTo>
                      <a:pt x="278" y="772"/>
                      <a:pt x="266" y="784"/>
                      <a:pt x="254" y="796"/>
                    </a:cubicBezTo>
                    <a:cubicBezTo>
                      <a:pt x="247" y="803"/>
                      <a:pt x="238" y="812"/>
                      <a:pt x="229" y="819"/>
                    </a:cubicBezTo>
                    <a:cubicBezTo>
                      <a:pt x="235" y="785"/>
                      <a:pt x="239" y="750"/>
                      <a:pt x="246" y="716"/>
                    </a:cubicBezTo>
                    <a:cubicBezTo>
                      <a:pt x="253" y="684"/>
                      <a:pt x="261" y="647"/>
                      <a:pt x="285" y="623"/>
                    </a:cubicBezTo>
                    <a:cubicBezTo>
                      <a:pt x="286" y="622"/>
                      <a:pt x="280" y="618"/>
                      <a:pt x="278" y="620"/>
                    </a:cubicBezTo>
                    <a:cubicBezTo>
                      <a:pt x="254" y="644"/>
                      <a:pt x="246" y="680"/>
                      <a:pt x="239" y="712"/>
                    </a:cubicBezTo>
                    <a:cubicBezTo>
                      <a:pt x="232" y="746"/>
                      <a:pt x="228" y="781"/>
                      <a:pt x="222" y="816"/>
                    </a:cubicBezTo>
                    <a:cubicBezTo>
                      <a:pt x="221" y="818"/>
                      <a:pt x="226" y="820"/>
                      <a:pt x="228" y="820"/>
                    </a:cubicBezTo>
                    <a:cubicBezTo>
                      <a:pt x="226" y="821"/>
                      <a:pt x="224" y="822"/>
                      <a:pt x="222" y="824"/>
                    </a:cubicBezTo>
                    <a:cubicBezTo>
                      <a:pt x="223" y="821"/>
                      <a:pt x="223" y="819"/>
                      <a:pt x="222" y="817"/>
                    </a:cubicBezTo>
                    <a:cubicBezTo>
                      <a:pt x="209" y="801"/>
                      <a:pt x="209" y="790"/>
                      <a:pt x="224" y="777"/>
                    </a:cubicBezTo>
                    <a:cubicBezTo>
                      <a:pt x="227" y="775"/>
                      <a:pt x="219" y="773"/>
                      <a:pt x="218" y="773"/>
                    </a:cubicBezTo>
                    <a:cubicBezTo>
                      <a:pt x="201" y="781"/>
                      <a:pt x="189" y="793"/>
                      <a:pt x="180" y="808"/>
                    </a:cubicBezTo>
                    <a:cubicBezTo>
                      <a:pt x="180" y="806"/>
                      <a:pt x="178" y="805"/>
                      <a:pt x="176" y="805"/>
                    </a:cubicBezTo>
                    <a:cubicBezTo>
                      <a:pt x="171" y="805"/>
                      <a:pt x="166" y="804"/>
                      <a:pt x="161" y="803"/>
                    </a:cubicBezTo>
                    <a:cubicBezTo>
                      <a:pt x="162" y="791"/>
                      <a:pt x="160" y="782"/>
                      <a:pt x="170" y="771"/>
                    </a:cubicBezTo>
                    <a:cubicBezTo>
                      <a:pt x="173" y="768"/>
                      <a:pt x="165" y="766"/>
                      <a:pt x="164" y="767"/>
                    </a:cubicBezTo>
                    <a:cubicBezTo>
                      <a:pt x="154" y="773"/>
                      <a:pt x="145" y="778"/>
                      <a:pt x="138" y="785"/>
                    </a:cubicBezTo>
                    <a:cubicBezTo>
                      <a:pt x="130" y="768"/>
                      <a:pt x="126" y="749"/>
                      <a:pt x="144" y="735"/>
                    </a:cubicBezTo>
                    <a:cubicBezTo>
                      <a:pt x="144" y="735"/>
                      <a:pt x="145" y="735"/>
                      <a:pt x="144" y="734"/>
                    </a:cubicBezTo>
                    <a:cubicBezTo>
                      <a:pt x="143" y="728"/>
                      <a:pt x="141" y="723"/>
                      <a:pt x="140" y="716"/>
                    </a:cubicBezTo>
                    <a:cubicBezTo>
                      <a:pt x="140" y="713"/>
                      <a:pt x="135" y="712"/>
                      <a:pt x="134" y="713"/>
                    </a:cubicBezTo>
                    <a:cubicBezTo>
                      <a:pt x="127" y="718"/>
                      <a:pt x="120" y="723"/>
                      <a:pt x="113" y="727"/>
                    </a:cubicBezTo>
                    <a:cubicBezTo>
                      <a:pt x="113" y="726"/>
                      <a:pt x="114" y="726"/>
                      <a:pt x="114" y="725"/>
                    </a:cubicBezTo>
                    <a:cubicBezTo>
                      <a:pt x="116" y="722"/>
                      <a:pt x="111" y="721"/>
                      <a:pt x="109" y="721"/>
                    </a:cubicBezTo>
                    <a:cubicBezTo>
                      <a:pt x="103" y="721"/>
                      <a:pt x="97" y="721"/>
                      <a:pt x="91" y="719"/>
                    </a:cubicBezTo>
                    <a:cubicBezTo>
                      <a:pt x="90" y="719"/>
                      <a:pt x="87" y="719"/>
                      <a:pt x="87" y="720"/>
                    </a:cubicBezTo>
                    <a:cubicBezTo>
                      <a:pt x="85" y="728"/>
                      <a:pt x="80" y="752"/>
                      <a:pt x="82" y="731"/>
                    </a:cubicBezTo>
                    <a:cubicBezTo>
                      <a:pt x="83" y="724"/>
                      <a:pt x="80" y="713"/>
                      <a:pt x="86" y="707"/>
                    </a:cubicBezTo>
                    <a:cubicBezTo>
                      <a:pt x="103" y="685"/>
                      <a:pt x="122" y="665"/>
                      <a:pt x="149" y="656"/>
                    </a:cubicBezTo>
                    <a:cubicBezTo>
                      <a:pt x="150" y="655"/>
                      <a:pt x="151" y="654"/>
                      <a:pt x="150" y="653"/>
                    </a:cubicBezTo>
                    <a:cubicBezTo>
                      <a:pt x="146" y="647"/>
                      <a:pt x="145" y="641"/>
                      <a:pt x="142" y="634"/>
                    </a:cubicBezTo>
                    <a:cubicBezTo>
                      <a:pt x="141" y="631"/>
                      <a:pt x="152" y="631"/>
                      <a:pt x="151" y="631"/>
                    </a:cubicBezTo>
                    <a:cubicBezTo>
                      <a:pt x="168" y="629"/>
                      <a:pt x="182" y="626"/>
                      <a:pt x="198" y="630"/>
                    </a:cubicBezTo>
                    <a:cubicBezTo>
                      <a:pt x="199" y="630"/>
                      <a:pt x="201" y="630"/>
                      <a:pt x="202" y="629"/>
                    </a:cubicBezTo>
                    <a:cubicBezTo>
                      <a:pt x="205" y="624"/>
                      <a:pt x="216" y="610"/>
                      <a:pt x="214" y="604"/>
                    </a:cubicBezTo>
                    <a:cubicBezTo>
                      <a:pt x="213" y="594"/>
                      <a:pt x="205" y="583"/>
                      <a:pt x="198" y="575"/>
                    </a:cubicBezTo>
                    <a:cubicBezTo>
                      <a:pt x="200" y="574"/>
                      <a:pt x="202" y="572"/>
                      <a:pt x="204" y="571"/>
                    </a:cubicBezTo>
                    <a:cubicBezTo>
                      <a:pt x="205" y="571"/>
                      <a:pt x="205" y="570"/>
                      <a:pt x="204" y="570"/>
                    </a:cubicBezTo>
                    <a:cubicBezTo>
                      <a:pt x="212" y="568"/>
                      <a:pt x="218" y="570"/>
                      <a:pt x="227" y="571"/>
                    </a:cubicBezTo>
                    <a:cubicBezTo>
                      <a:pt x="228" y="571"/>
                      <a:pt x="230" y="571"/>
                      <a:pt x="230" y="570"/>
                    </a:cubicBezTo>
                    <a:cubicBezTo>
                      <a:pt x="238" y="558"/>
                      <a:pt x="249" y="549"/>
                      <a:pt x="257" y="537"/>
                    </a:cubicBezTo>
                    <a:cubicBezTo>
                      <a:pt x="265" y="547"/>
                      <a:pt x="273" y="555"/>
                      <a:pt x="279" y="567"/>
                    </a:cubicBezTo>
                    <a:cubicBezTo>
                      <a:pt x="280" y="568"/>
                      <a:pt x="285" y="571"/>
                      <a:pt x="286" y="569"/>
                    </a:cubicBezTo>
                    <a:cubicBezTo>
                      <a:pt x="290" y="564"/>
                      <a:pt x="294" y="559"/>
                      <a:pt x="298" y="555"/>
                    </a:cubicBezTo>
                    <a:cubicBezTo>
                      <a:pt x="305" y="553"/>
                      <a:pt x="304" y="548"/>
                      <a:pt x="310" y="553"/>
                    </a:cubicBezTo>
                    <a:cubicBezTo>
                      <a:pt x="313" y="555"/>
                      <a:pt x="314" y="556"/>
                      <a:pt x="318" y="557"/>
                    </a:cubicBezTo>
                    <a:cubicBezTo>
                      <a:pt x="319" y="557"/>
                      <a:pt x="320" y="557"/>
                      <a:pt x="321" y="557"/>
                    </a:cubicBezTo>
                    <a:cubicBezTo>
                      <a:pt x="296" y="569"/>
                      <a:pt x="276" y="588"/>
                      <a:pt x="257" y="611"/>
                    </a:cubicBezTo>
                    <a:cubicBezTo>
                      <a:pt x="232" y="642"/>
                      <a:pt x="207" y="670"/>
                      <a:pt x="165" y="680"/>
                    </a:cubicBezTo>
                    <a:cubicBezTo>
                      <a:pt x="163" y="680"/>
                      <a:pt x="170" y="683"/>
                      <a:pt x="172" y="683"/>
                    </a:cubicBezTo>
                    <a:cubicBezTo>
                      <a:pt x="208" y="674"/>
                      <a:pt x="233" y="651"/>
                      <a:pt x="257" y="623"/>
                    </a:cubicBezTo>
                    <a:cubicBezTo>
                      <a:pt x="281" y="594"/>
                      <a:pt x="305" y="567"/>
                      <a:pt x="340" y="554"/>
                    </a:cubicBezTo>
                    <a:cubicBezTo>
                      <a:pt x="341" y="555"/>
                      <a:pt x="341" y="555"/>
                      <a:pt x="341" y="555"/>
                    </a:cubicBezTo>
                    <a:cubicBezTo>
                      <a:pt x="342" y="556"/>
                      <a:pt x="348" y="559"/>
                      <a:pt x="348" y="556"/>
                    </a:cubicBezTo>
                    <a:cubicBezTo>
                      <a:pt x="350" y="554"/>
                      <a:pt x="351" y="552"/>
                      <a:pt x="353" y="550"/>
                    </a:cubicBezTo>
                    <a:cubicBezTo>
                      <a:pt x="359" y="553"/>
                      <a:pt x="366" y="555"/>
                      <a:pt x="372" y="555"/>
                    </a:cubicBezTo>
                    <a:cubicBezTo>
                      <a:pt x="378" y="571"/>
                      <a:pt x="390" y="581"/>
                      <a:pt x="403" y="591"/>
                    </a:cubicBezTo>
                    <a:cubicBezTo>
                      <a:pt x="390" y="592"/>
                      <a:pt x="377" y="593"/>
                      <a:pt x="363" y="591"/>
                    </a:cubicBezTo>
                    <a:cubicBezTo>
                      <a:pt x="362" y="591"/>
                      <a:pt x="360" y="591"/>
                      <a:pt x="359" y="592"/>
                    </a:cubicBezTo>
                    <a:cubicBezTo>
                      <a:pt x="355" y="597"/>
                      <a:pt x="352" y="602"/>
                      <a:pt x="349" y="608"/>
                    </a:cubicBezTo>
                    <a:cubicBezTo>
                      <a:pt x="348" y="610"/>
                      <a:pt x="350" y="611"/>
                      <a:pt x="351" y="611"/>
                    </a:cubicBezTo>
                    <a:cubicBezTo>
                      <a:pt x="363" y="616"/>
                      <a:pt x="375" y="621"/>
                      <a:pt x="388" y="623"/>
                    </a:cubicBezTo>
                    <a:cubicBezTo>
                      <a:pt x="377" y="628"/>
                      <a:pt x="367" y="636"/>
                      <a:pt x="356" y="641"/>
                    </a:cubicBezTo>
                    <a:cubicBezTo>
                      <a:pt x="353" y="642"/>
                      <a:pt x="356" y="645"/>
                      <a:pt x="357" y="645"/>
                    </a:cubicBezTo>
                    <a:cubicBezTo>
                      <a:pt x="361" y="648"/>
                      <a:pt x="364" y="649"/>
                      <a:pt x="368" y="650"/>
                    </a:cubicBezTo>
                    <a:cubicBezTo>
                      <a:pt x="362" y="653"/>
                      <a:pt x="356" y="657"/>
                      <a:pt x="348" y="659"/>
                    </a:cubicBezTo>
                    <a:cubicBezTo>
                      <a:pt x="344" y="660"/>
                      <a:pt x="349" y="664"/>
                      <a:pt x="351" y="664"/>
                    </a:cubicBezTo>
                    <a:cubicBezTo>
                      <a:pt x="394" y="667"/>
                      <a:pt x="435" y="648"/>
                      <a:pt x="467" y="621"/>
                    </a:cubicBezTo>
                    <a:cubicBezTo>
                      <a:pt x="486" y="605"/>
                      <a:pt x="495" y="583"/>
                      <a:pt x="504" y="560"/>
                    </a:cubicBezTo>
                    <a:cubicBezTo>
                      <a:pt x="504" y="570"/>
                      <a:pt x="504" y="580"/>
                      <a:pt x="510" y="588"/>
                    </a:cubicBezTo>
                    <a:cubicBezTo>
                      <a:pt x="513" y="592"/>
                      <a:pt x="508" y="599"/>
                      <a:pt x="507" y="603"/>
                    </a:cubicBezTo>
                    <a:close/>
                    <a:moveTo>
                      <a:pt x="517" y="415"/>
                    </a:moveTo>
                    <a:cubicBezTo>
                      <a:pt x="526" y="440"/>
                      <a:pt x="530" y="460"/>
                      <a:pt x="516" y="486"/>
                    </a:cubicBezTo>
                    <a:cubicBezTo>
                      <a:pt x="509" y="500"/>
                      <a:pt x="508" y="511"/>
                      <a:pt x="514" y="525"/>
                    </a:cubicBezTo>
                    <a:cubicBezTo>
                      <a:pt x="496" y="551"/>
                      <a:pt x="491" y="585"/>
                      <a:pt x="470" y="608"/>
                    </a:cubicBezTo>
                    <a:cubicBezTo>
                      <a:pt x="443" y="636"/>
                      <a:pt x="404" y="657"/>
                      <a:pt x="365" y="659"/>
                    </a:cubicBezTo>
                    <a:cubicBezTo>
                      <a:pt x="370" y="656"/>
                      <a:pt x="375" y="654"/>
                      <a:pt x="380" y="652"/>
                    </a:cubicBezTo>
                    <a:cubicBezTo>
                      <a:pt x="382" y="650"/>
                      <a:pt x="379" y="647"/>
                      <a:pt x="377" y="647"/>
                    </a:cubicBezTo>
                    <a:cubicBezTo>
                      <a:pt x="373" y="646"/>
                      <a:pt x="369" y="645"/>
                      <a:pt x="365" y="644"/>
                    </a:cubicBezTo>
                    <a:cubicBezTo>
                      <a:pt x="377" y="637"/>
                      <a:pt x="388" y="629"/>
                      <a:pt x="401" y="624"/>
                    </a:cubicBezTo>
                    <a:cubicBezTo>
                      <a:pt x="405" y="622"/>
                      <a:pt x="401" y="619"/>
                      <a:pt x="398" y="619"/>
                    </a:cubicBezTo>
                    <a:cubicBezTo>
                      <a:pt x="386" y="618"/>
                      <a:pt x="376" y="616"/>
                      <a:pt x="365" y="612"/>
                    </a:cubicBezTo>
                    <a:cubicBezTo>
                      <a:pt x="357" y="608"/>
                      <a:pt x="359" y="595"/>
                      <a:pt x="369" y="597"/>
                    </a:cubicBezTo>
                    <a:cubicBezTo>
                      <a:pt x="383" y="600"/>
                      <a:pt x="398" y="596"/>
                      <a:pt x="412" y="596"/>
                    </a:cubicBezTo>
                    <a:cubicBezTo>
                      <a:pt x="415" y="596"/>
                      <a:pt x="415" y="593"/>
                      <a:pt x="413" y="592"/>
                    </a:cubicBezTo>
                    <a:cubicBezTo>
                      <a:pt x="407" y="588"/>
                      <a:pt x="381" y="566"/>
                      <a:pt x="383" y="557"/>
                    </a:cubicBezTo>
                    <a:cubicBezTo>
                      <a:pt x="384" y="557"/>
                      <a:pt x="385" y="557"/>
                      <a:pt x="385" y="557"/>
                    </a:cubicBezTo>
                    <a:cubicBezTo>
                      <a:pt x="390" y="558"/>
                      <a:pt x="388" y="555"/>
                      <a:pt x="385" y="554"/>
                    </a:cubicBezTo>
                    <a:cubicBezTo>
                      <a:pt x="387" y="553"/>
                      <a:pt x="390" y="552"/>
                      <a:pt x="394" y="552"/>
                    </a:cubicBezTo>
                    <a:cubicBezTo>
                      <a:pt x="396" y="552"/>
                      <a:pt x="397" y="551"/>
                      <a:pt x="396" y="549"/>
                    </a:cubicBezTo>
                    <a:cubicBezTo>
                      <a:pt x="393" y="543"/>
                      <a:pt x="392" y="535"/>
                      <a:pt x="388" y="529"/>
                    </a:cubicBezTo>
                    <a:cubicBezTo>
                      <a:pt x="387" y="527"/>
                      <a:pt x="402" y="526"/>
                      <a:pt x="404" y="526"/>
                    </a:cubicBezTo>
                    <a:cubicBezTo>
                      <a:pt x="405" y="526"/>
                      <a:pt x="407" y="525"/>
                      <a:pt x="407" y="524"/>
                    </a:cubicBezTo>
                    <a:cubicBezTo>
                      <a:pt x="407" y="518"/>
                      <a:pt x="407" y="518"/>
                      <a:pt x="407" y="518"/>
                    </a:cubicBezTo>
                    <a:cubicBezTo>
                      <a:pt x="408" y="517"/>
                      <a:pt x="409" y="515"/>
                      <a:pt x="407" y="513"/>
                    </a:cubicBezTo>
                    <a:cubicBezTo>
                      <a:pt x="407" y="513"/>
                      <a:pt x="407" y="513"/>
                      <a:pt x="407" y="513"/>
                    </a:cubicBezTo>
                    <a:cubicBezTo>
                      <a:pt x="407" y="501"/>
                      <a:pt x="407" y="501"/>
                      <a:pt x="407" y="501"/>
                    </a:cubicBezTo>
                    <a:cubicBezTo>
                      <a:pt x="413" y="502"/>
                      <a:pt x="421" y="503"/>
                      <a:pt x="427" y="505"/>
                    </a:cubicBezTo>
                    <a:cubicBezTo>
                      <a:pt x="429" y="506"/>
                      <a:pt x="434" y="506"/>
                      <a:pt x="432" y="503"/>
                    </a:cubicBezTo>
                    <a:cubicBezTo>
                      <a:pt x="428" y="495"/>
                      <a:pt x="427" y="487"/>
                      <a:pt x="424" y="478"/>
                    </a:cubicBezTo>
                    <a:cubicBezTo>
                      <a:pt x="423" y="474"/>
                      <a:pt x="435" y="474"/>
                      <a:pt x="438" y="473"/>
                    </a:cubicBezTo>
                    <a:cubicBezTo>
                      <a:pt x="452" y="472"/>
                      <a:pt x="466" y="471"/>
                      <a:pt x="480" y="470"/>
                    </a:cubicBezTo>
                    <a:cubicBezTo>
                      <a:pt x="482" y="470"/>
                      <a:pt x="483" y="469"/>
                      <a:pt x="482" y="467"/>
                    </a:cubicBezTo>
                    <a:cubicBezTo>
                      <a:pt x="478" y="454"/>
                      <a:pt x="474" y="442"/>
                      <a:pt x="471" y="428"/>
                    </a:cubicBezTo>
                    <a:cubicBezTo>
                      <a:pt x="478" y="434"/>
                      <a:pt x="487" y="437"/>
                      <a:pt x="497" y="430"/>
                    </a:cubicBezTo>
                    <a:cubicBezTo>
                      <a:pt x="501" y="427"/>
                      <a:pt x="504" y="415"/>
                      <a:pt x="510" y="417"/>
                    </a:cubicBezTo>
                    <a:cubicBezTo>
                      <a:pt x="513" y="418"/>
                      <a:pt x="515" y="417"/>
                      <a:pt x="517" y="415"/>
                    </a:cubicBezTo>
                    <a:close/>
                    <a:moveTo>
                      <a:pt x="394" y="477"/>
                    </a:moveTo>
                    <a:cubicBezTo>
                      <a:pt x="392" y="470"/>
                      <a:pt x="390" y="463"/>
                      <a:pt x="388" y="456"/>
                    </a:cubicBezTo>
                    <a:cubicBezTo>
                      <a:pt x="385" y="447"/>
                      <a:pt x="393" y="449"/>
                      <a:pt x="400" y="448"/>
                    </a:cubicBezTo>
                    <a:cubicBezTo>
                      <a:pt x="404" y="448"/>
                      <a:pt x="404" y="443"/>
                      <a:pt x="405" y="440"/>
                    </a:cubicBezTo>
                    <a:cubicBezTo>
                      <a:pt x="421" y="446"/>
                      <a:pt x="438" y="449"/>
                      <a:pt x="454" y="454"/>
                    </a:cubicBezTo>
                    <a:cubicBezTo>
                      <a:pt x="455" y="455"/>
                      <a:pt x="458" y="454"/>
                      <a:pt x="458" y="452"/>
                    </a:cubicBezTo>
                    <a:cubicBezTo>
                      <a:pt x="459" y="450"/>
                      <a:pt x="459" y="447"/>
                      <a:pt x="460" y="444"/>
                    </a:cubicBezTo>
                    <a:cubicBezTo>
                      <a:pt x="462" y="447"/>
                      <a:pt x="465" y="449"/>
                      <a:pt x="468" y="451"/>
                    </a:cubicBezTo>
                    <a:cubicBezTo>
                      <a:pt x="469" y="452"/>
                      <a:pt x="469" y="452"/>
                      <a:pt x="470" y="452"/>
                    </a:cubicBezTo>
                    <a:cubicBezTo>
                      <a:pt x="473" y="459"/>
                      <a:pt x="476" y="465"/>
                      <a:pt x="466" y="466"/>
                    </a:cubicBezTo>
                    <a:cubicBezTo>
                      <a:pt x="449" y="467"/>
                      <a:pt x="433" y="468"/>
                      <a:pt x="416" y="471"/>
                    </a:cubicBezTo>
                    <a:cubicBezTo>
                      <a:pt x="415" y="471"/>
                      <a:pt x="414" y="473"/>
                      <a:pt x="415" y="474"/>
                    </a:cubicBezTo>
                    <a:cubicBezTo>
                      <a:pt x="418" y="482"/>
                      <a:pt x="420" y="491"/>
                      <a:pt x="423" y="499"/>
                    </a:cubicBezTo>
                    <a:cubicBezTo>
                      <a:pt x="416" y="498"/>
                      <a:pt x="410" y="497"/>
                      <a:pt x="403" y="495"/>
                    </a:cubicBezTo>
                    <a:cubicBezTo>
                      <a:pt x="402" y="494"/>
                      <a:pt x="399" y="495"/>
                      <a:pt x="399" y="497"/>
                    </a:cubicBezTo>
                    <a:cubicBezTo>
                      <a:pt x="399" y="499"/>
                      <a:pt x="399" y="502"/>
                      <a:pt x="399" y="505"/>
                    </a:cubicBezTo>
                    <a:cubicBezTo>
                      <a:pt x="396" y="501"/>
                      <a:pt x="392" y="497"/>
                      <a:pt x="389" y="492"/>
                    </a:cubicBezTo>
                    <a:cubicBezTo>
                      <a:pt x="383" y="484"/>
                      <a:pt x="378" y="481"/>
                      <a:pt x="391" y="480"/>
                    </a:cubicBezTo>
                    <a:cubicBezTo>
                      <a:pt x="393" y="480"/>
                      <a:pt x="395" y="479"/>
                      <a:pt x="394" y="477"/>
                    </a:cubicBezTo>
                    <a:close/>
                    <a:moveTo>
                      <a:pt x="660" y="318"/>
                    </a:moveTo>
                    <a:cubicBezTo>
                      <a:pt x="659" y="315"/>
                      <a:pt x="656" y="315"/>
                      <a:pt x="655" y="317"/>
                    </a:cubicBezTo>
                    <a:cubicBezTo>
                      <a:pt x="651" y="324"/>
                      <a:pt x="647" y="330"/>
                      <a:pt x="644" y="336"/>
                    </a:cubicBezTo>
                    <a:cubicBezTo>
                      <a:pt x="642" y="334"/>
                      <a:pt x="640" y="331"/>
                      <a:pt x="639" y="329"/>
                    </a:cubicBezTo>
                    <a:cubicBezTo>
                      <a:pt x="639" y="329"/>
                      <a:pt x="638" y="328"/>
                      <a:pt x="638" y="328"/>
                    </a:cubicBezTo>
                    <a:cubicBezTo>
                      <a:pt x="632" y="298"/>
                      <a:pt x="636" y="265"/>
                      <a:pt x="640" y="235"/>
                    </a:cubicBezTo>
                    <a:cubicBezTo>
                      <a:pt x="643" y="215"/>
                      <a:pt x="632" y="202"/>
                      <a:pt x="627" y="185"/>
                    </a:cubicBezTo>
                    <a:cubicBezTo>
                      <a:pt x="625" y="180"/>
                      <a:pt x="622" y="186"/>
                      <a:pt x="623" y="189"/>
                    </a:cubicBezTo>
                    <a:cubicBezTo>
                      <a:pt x="626" y="197"/>
                      <a:pt x="630" y="205"/>
                      <a:pt x="634" y="214"/>
                    </a:cubicBezTo>
                    <a:cubicBezTo>
                      <a:pt x="640" y="230"/>
                      <a:pt x="633" y="250"/>
                      <a:pt x="632" y="267"/>
                    </a:cubicBezTo>
                    <a:cubicBezTo>
                      <a:pt x="631" y="288"/>
                      <a:pt x="631" y="308"/>
                      <a:pt x="634" y="329"/>
                    </a:cubicBezTo>
                    <a:cubicBezTo>
                      <a:pt x="630" y="329"/>
                      <a:pt x="625" y="330"/>
                      <a:pt x="621" y="331"/>
                    </a:cubicBezTo>
                    <a:cubicBezTo>
                      <a:pt x="618" y="328"/>
                      <a:pt x="616" y="333"/>
                      <a:pt x="617" y="335"/>
                    </a:cubicBezTo>
                    <a:cubicBezTo>
                      <a:pt x="616" y="340"/>
                      <a:pt x="615" y="345"/>
                      <a:pt x="615" y="350"/>
                    </a:cubicBezTo>
                    <a:cubicBezTo>
                      <a:pt x="613" y="347"/>
                      <a:pt x="611" y="344"/>
                      <a:pt x="608" y="341"/>
                    </a:cubicBezTo>
                    <a:cubicBezTo>
                      <a:pt x="608" y="341"/>
                      <a:pt x="607" y="341"/>
                      <a:pt x="606" y="341"/>
                    </a:cubicBezTo>
                    <a:cubicBezTo>
                      <a:pt x="602" y="343"/>
                      <a:pt x="602" y="343"/>
                      <a:pt x="597" y="342"/>
                    </a:cubicBezTo>
                    <a:cubicBezTo>
                      <a:pt x="597" y="342"/>
                      <a:pt x="597" y="342"/>
                      <a:pt x="597" y="342"/>
                    </a:cubicBezTo>
                    <a:cubicBezTo>
                      <a:pt x="597" y="324"/>
                      <a:pt x="598" y="307"/>
                      <a:pt x="601" y="289"/>
                    </a:cubicBezTo>
                    <a:cubicBezTo>
                      <a:pt x="602" y="279"/>
                      <a:pt x="604" y="267"/>
                      <a:pt x="600" y="257"/>
                    </a:cubicBezTo>
                    <a:cubicBezTo>
                      <a:pt x="597" y="246"/>
                      <a:pt x="575" y="225"/>
                      <a:pt x="585" y="213"/>
                    </a:cubicBezTo>
                    <a:cubicBezTo>
                      <a:pt x="590" y="206"/>
                      <a:pt x="594" y="202"/>
                      <a:pt x="595" y="194"/>
                    </a:cubicBezTo>
                    <a:cubicBezTo>
                      <a:pt x="595" y="191"/>
                      <a:pt x="593" y="188"/>
                      <a:pt x="591" y="190"/>
                    </a:cubicBezTo>
                    <a:cubicBezTo>
                      <a:pt x="586" y="193"/>
                      <a:pt x="586" y="187"/>
                      <a:pt x="583" y="182"/>
                    </a:cubicBezTo>
                    <a:cubicBezTo>
                      <a:pt x="582" y="180"/>
                      <a:pt x="581" y="179"/>
                      <a:pt x="579" y="180"/>
                    </a:cubicBezTo>
                    <a:cubicBezTo>
                      <a:pt x="579" y="181"/>
                      <a:pt x="578" y="181"/>
                      <a:pt x="577" y="182"/>
                    </a:cubicBezTo>
                    <a:cubicBezTo>
                      <a:pt x="575" y="177"/>
                      <a:pt x="572" y="173"/>
                      <a:pt x="570" y="169"/>
                    </a:cubicBezTo>
                    <a:cubicBezTo>
                      <a:pt x="569" y="165"/>
                      <a:pt x="560" y="150"/>
                      <a:pt x="560" y="151"/>
                    </a:cubicBezTo>
                    <a:cubicBezTo>
                      <a:pt x="559" y="150"/>
                      <a:pt x="558" y="147"/>
                      <a:pt x="556" y="149"/>
                    </a:cubicBezTo>
                    <a:cubicBezTo>
                      <a:pt x="545" y="158"/>
                      <a:pt x="525" y="152"/>
                      <a:pt x="520" y="166"/>
                    </a:cubicBezTo>
                    <a:cubicBezTo>
                      <a:pt x="516" y="163"/>
                      <a:pt x="514" y="158"/>
                      <a:pt x="514" y="152"/>
                    </a:cubicBezTo>
                    <a:cubicBezTo>
                      <a:pt x="514" y="150"/>
                      <a:pt x="511" y="148"/>
                      <a:pt x="510" y="151"/>
                    </a:cubicBezTo>
                    <a:cubicBezTo>
                      <a:pt x="506" y="162"/>
                      <a:pt x="501" y="171"/>
                      <a:pt x="501" y="183"/>
                    </a:cubicBezTo>
                    <a:cubicBezTo>
                      <a:pt x="501" y="183"/>
                      <a:pt x="501" y="184"/>
                      <a:pt x="501" y="185"/>
                    </a:cubicBezTo>
                    <a:cubicBezTo>
                      <a:pt x="501" y="185"/>
                      <a:pt x="501" y="186"/>
                      <a:pt x="501" y="187"/>
                    </a:cubicBezTo>
                    <a:cubicBezTo>
                      <a:pt x="500" y="197"/>
                      <a:pt x="494" y="204"/>
                      <a:pt x="490" y="213"/>
                    </a:cubicBezTo>
                    <a:cubicBezTo>
                      <a:pt x="486" y="205"/>
                      <a:pt x="479" y="199"/>
                      <a:pt x="475" y="191"/>
                    </a:cubicBezTo>
                    <a:cubicBezTo>
                      <a:pt x="474" y="188"/>
                      <a:pt x="471" y="190"/>
                      <a:pt x="470" y="191"/>
                    </a:cubicBezTo>
                    <a:cubicBezTo>
                      <a:pt x="470" y="191"/>
                      <a:pt x="470" y="191"/>
                      <a:pt x="470" y="192"/>
                    </a:cubicBezTo>
                    <a:cubicBezTo>
                      <a:pt x="470" y="191"/>
                      <a:pt x="469" y="189"/>
                      <a:pt x="468" y="188"/>
                    </a:cubicBezTo>
                    <a:cubicBezTo>
                      <a:pt x="466" y="186"/>
                      <a:pt x="464" y="187"/>
                      <a:pt x="463" y="190"/>
                    </a:cubicBezTo>
                    <a:cubicBezTo>
                      <a:pt x="461" y="201"/>
                      <a:pt x="459" y="211"/>
                      <a:pt x="459" y="223"/>
                    </a:cubicBezTo>
                    <a:cubicBezTo>
                      <a:pt x="453" y="215"/>
                      <a:pt x="447" y="210"/>
                      <a:pt x="441" y="202"/>
                    </a:cubicBezTo>
                    <a:cubicBezTo>
                      <a:pt x="440" y="200"/>
                      <a:pt x="438" y="201"/>
                      <a:pt x="437" y="203"/>
                    </a:cubicBezTo>
                    <a:cubicBezTo>
                      <a:pt x="431" y="217"/>
                      <a:pt x="425" y="224"/>
                      <a:pt x="427" y="240"/>
                    </a:cubicBezTo>
                    <a:cubicBezTo>
                      <a:pt x="427" y="246"/>
                      <a:pt x="432" y="243"/>
                      <a:pt x="432" y="238"/>
                    </a:cubicBezTo>
                    <a:cubicBezTo>
                      <a:pt x="431" y="226"/>
                      <a:pt x="435" y="220"/>
                      <a:pt x="440" y="211"/>
                    </a:cubicBezTo>
                    <a:cubicBezTo>
                      <a:pt x="446" y="219"/>
                      <a:pt x="454" y="226"/>
                      <a:pt x="459" y="235"/>
                    </a:cubicBezTo>
                    <a:cubicBezTo>
                      <a:pt x="461" y="239"/>
                      <a:pt x="464" y="235"/>
                      <a:pt x="464" y="233"/>
                    </a:cubicBezTo>
                    <a:cubicBezTo>
                      <a:pt x="464" y="221"/>
                      <a:pt x="465" y="210"/>
                      <a:pt x="467" y="199"/>
                    </a:cubicBezTo>
                    <a:cubicBezTo>
                      <a:pt x="467" y="199"/>
                      <a:pt x="467" y="200"/>
                      <a:pt x="467" y="200"/>
                    </a:cubicBezTo>
                    <a:cubicBezTo>
                      <a:pt x="469" y="202"/>
                      <a:pt x="471" y="203"/>
                      <a:pt x="472" y="200"/>
                    </a:cubicBezTo>
                    <a:cubicBezTo>
                      <a:pt x="473" y="200"/>
                      <a:pt x="473" y="200"/>
                      <a:pt x="473" y="200"/>
                    </a:cubicBezTo>
                    <a:cubicBezTo>
                      <a:pt x="478" y="208"/>
                      <a:pt x="486" y="214"/>
                      <a:pt x="488" y="224"/>
                    </a:cubicBezTo>
                    <a:cubicBezTo>
                      <a:pt x="489" y="228"/>
                      <a:pt x="493" y="227"/>
                      <a:pt x="493" y="223"/>
                    </a:cubicBezTo>
                    <a:cubicBezTo>
                      <a:pt x="494" y="212"/>
                      <a:pt x="501" y="205"/>
                      <a:pt x="504" y="195"/>
                    </a:cubicBezTo>
                    <a:cubicBezTo>
                      <a:pt x="506" y="197"/>
                      <a:pt x="507" y="200"/>
                      <a:pt x="509" y="202"/>
                    </a:cubicBezTo>
                    <a:cubicBezTo>
                      <a:pt x="509" y="204"/>
                      <a:pt x="511" y="204"/>
                      <a:pt x="512" y="202"/>
                    </a:cubicBezTo>
                    <a:cubicBezTo>
                      <a:pt x="520" y="193"/>
                      <a:pt x="521" y="222"/>
                      <a:pt x="521" y="227"/>
                    </a:cubicBezTo>
                    <a:cubicBezTo>
                      <a:pt x="520" y="232"/>
                      <a:pt x="526" y="232"/>
                      <a:pt x="526" y="227"/>
                    </a:cubicBezTo>
                    <a:cubicBezTo>
                      <a:pt x="527" y="212"/>
                      <a:pt x="534" y="201"/>
                      <a:pt x="540" y="189"/>
                    </a:cubicBezTo>
                    <a:cubicBezTo>
                      <a:pt x="541" y="190"/>
                      <a:pt x="541" y="191"/>
                      <a:pt x="541" y="192"/>
                    </a:cubicBezTo>
                    <a:cubicBezTo>
                      <a:pt x="542" y="194"/>
                      <a:pt x="544" y="196"/>
                      <a:pt x="546" y="194"/>
                    </a:cubicBezTo>
                    <a:cubicBezTo>
                      <a:pt x="548" y="191"/>
                      <a:pt x="549" y="189"/>
                      <a:pt x="551" y="186"/>
                    </a:cubicBezTo>
                    <a:cubicBezTo>
                      <a:pt x="555" y="192"/>
                      <a:pt x="560" y="198"/>
                      <a:pt x="561" y="205"/>
                    </a:cubicBezTo>
                    <a:cubicBezTo>
                      <a:pt x="562" y="207"/>
                      <a:pt x="564" y="210"/>
                      <a:pt x="566" y="207"/>
                    </a:cubicBezTo>
                    <a:cubicBezTo>
                      <a:pt x="572" y="198"/>
                      <a:pt x="578" y="182"/>
                      <a:pt x="584" y="199"/>
                    </a:cubicBezTo>
                    <a:cubicBezTo>
                      <a:pt x="585" y="200"/>
                      <a:pt x="586" y="201"/>
                      <a:pt x="587" y="201"/>
                    </a:cubicBezTo>
                    <a:cubicBezTo>
                      <a:pt x="583" y="206"/>
                      <a:pt x="577" y="211"/>
                      <a:pt x="576" y="218"/>
                    </a:cubicBezTo>
                    <a:cubicBezTo>
                      <a:pt x="576" y="225"/>
                      <a:pt x="576" y="233"/>
                      <a:pt x="581" y="239"/>
                    </a:cubicBezTo>
                    <a:cubicBezTo>
                      <a:pt x="598" y="258"/>
                      <a:pt x="597" y="275"/>
                      <a:pt x="593" y="299"/>
                    </a:cubicBezTo>
                    <a:cubicBezTo>
                      <a:pt x="591" y="315"/>
                      <a:pt x="591" y="331"/>
                      <a:pt x="591" y="347"/>
                    </a:cubicBezTo>
                    <a:cubicBezTo>
                      <a:pt x="591" y="348"/>
                      <a:pt x="592" y="350"/>
                      <a:pt x="593" y="350"/>
                    </a:cubicBezTo>
                    <a:cubicBezTo>
                      <a:pt x="592" y="355"/>
                      <a:pt x="590" y="361"/>
                      <a:pt x="589" y="366"/>
                    </a:cubicBezTo>
                    <a:cubicBezTo>
                      <a:pt x="580" y="351"/>
                      <a:pt x="562" y="351"/>
                      <a:pt x="550" y="336"/>
                    </a:cubicBezTo>
                    <a:cubicBezTo>
                      <a:pt x="548" y="333"/>
                      <a:pt x="545" y="340"/>
                      <a:pt x="547" y="342"/>
                    </a:cubicBezTo>
                    <a:cubicBezTo>
                      <a:pt x="549" y="345"/>
                      <a:pt x="551" y="349"/>
                      <a:pt x="552" y="353"/>
                    </a:cubicBezTo>
                    <a:cubicBezTo>
                      <a:pt x="544" y="350"/>
                      <a:pt x="544" y="361"/>
                      <a:pt x="546" y="370"/>
                    </a:cubicBezTo>
                    <a:cubicBezTo>
                      <a:pt x="536" y="361"/>
                      <a:pt x="521" y="364"/>
                      <a:pt x="511" y="354"/>
                    </a:cubicBezTo>
                    <a:cubicBezTo>
                      <a:pt x="509" y="351"/>
                      <a:pt x="507" y="357"/>
                      <a:pt x="508" y="358"/>
                    </a:cubicBezTo>
                    <a:cubicBezTo>
                      <a:pt x="508" y="363"/>
                      <a:pt x="510" y="368"/>
                      <a:pt x="513" y="372"/>
                    </a:cubicBezTo>
                    <a:cubicBezTo>
                      <a:pt x="516" y="375"/>
                      <a:pt x="519" y="378"/>
                      <a:pt x="521" y="381"/>
                    </a:cubicBezTo>
                    <a:cubicBezTo>
                      <a:pt x="518" y="379"/>
                      <a:pt x="515" y="378"/>
                      <a:pt x="511" y="376"/>
                    </a:cubicBezTo>
                    <a:cubicBezTo>
                      <a:pt x="511" y="375"/>
                      <a:pt x="510" y="376"/>
                      <a:pt x="509" y="376"/>
                    </a:cubicBezTo>
                    <a:cubicBezTo>
                      <a:pt x="501" y="388"/>
                      <a:pt x="512" y="397"/>
                      <a:pt x="512" y="409"/>
                    </a:cubicBezTo>
                    <a:cubicBezTo>
                      <a:pt x="512" y="409"/>
                      <a:pt x="512" y="410"/>
                      <a:pt x="512" y="410"/>
                    </a:cubicBezTo>
                    <a:cubicBezTo>
                      <a:pt x="509" y="412"/>
                      <a:pt x="509" y="410"/>
                      <a:pt x="501" y="411"/>
                    </a:cubicBezTo>
                    <a:cubicBezTo>
                      <a:pt x="500" y="411"/>
                      <a:pt x="499" y="411"/>
                      <a:pt x="499" y="412"/>
                    </a:cubicBezTo>
                    <a:cubicBezTo>
                      <a:pt x="492" y="426"/>
                      <a:pt x="478" y="430"/>
                      <a:pt x="468" y="416"/>
                    </a:cubicBezTo>
                    <a:cubicBezTo>
                      <a:pt x="467" y="415"/>
                      <a:pt x="460" y="414"/>
                      <a:pt x="461" y="417"/>
                    </a:cubicBezTo>
                    <a:cubicBezTo>
                      <a:pt x="463" y="425"/>
                      <a:pt x="464" y="434"/>
                      <a:pt x="467" y="442"/>
                    </a:cubicBezTo>
                    <a:cubicBezTo>
                      <a:pt x="464" y="440"/>
                      <a:pt x="462" y="438"/>
                      <a:pt x="459" y="435"/>
                    </a:cubicBezTo>
                    <a:cubicBezTo>
                      <a:pt x="458" y="434"/>
                      <a:pt x="453" y="434"/>
                      <a:pt x="453" y="436"/>
                    </a:cubicBezTo>
                    <a:cubicBezTo>
                      <a:pt x="452" y="440"/>
                      <a:pt x="452" y="444"/>
                      <a:pt x="451" y="447"/>
                    </a:cubicBezTo>
                    <a:cubicBezTo>
                      <a:pt x="435" y="443"/>
                      <a:pt x="419" y="440"/>
                      <a:pt x="404" y="433"/>
                    </a:cubicBezTo>
                    <a:cubicBezTo>
                      <a:pt x="403" y="432"/>
                      <a:pt x="400" y="432"/>
                      <a:pt x="399" y="434"/>
                    </a:cubicBezTo>
                    <a:cubicBezTo>
                      <a:pt x="394" y="441"/>
                      <a:pt x="387" y="442"/>
                      <a:pt x="378" y="445"/>
                    </a:cubicBezTo>
                    <a:cubicBezTo>
                      <a:pt x="377" y="445"/>
                      <a:pt x="376" y="447"/>
                      <a:pt x="377" y="448"/>
                    </a:cubicBezTo>
                    <a:cubicBezTo>
                      <a:pt x="380" y="457"/>
                      <a:pt x="382" y="466"/>
                      <a:pt x="386" y="474"/>
                    </a:cubicBezTo>
                    <a:cubicBezTo>
                      <a:pt x="381" y="475"/>
                      <a:pt x="377" y="475"/>
                      <a:pt x="372" y="477"/>
                    </a:cubicBezTo>
                    <a:cubicBezTo>
                      <a:pt x="371" y="477"/>
                      <a:pt x="370" y="479"/>
                      <a:pt x="371" y="481"/>
                    </a:cubicBezTo>
                    <a:cubicBezTo>
                      <a:pt x="380" y="492"/>
                      <a:pt x="389" y="504"/>
                      <a:pt x="399" y="514"/>
                    </a:cubicBezTo>
                    <a:cubicBezTo>
                      <a:pt x="398" y="518"/>
                      <a:pt x="396" y="521"/>
                      <a:pt x="392" y="521"/>
                    </a:cubicBezTo>
                    <a:cubicBezTo>
                      <a:pt x="389" y="521"/>
                      <a:pt x="387" y="521"/>
                      <a:pt x="385" y="521"/>
                    </a:cubicBezTo>
                    <a:cubicBezTo>
                      <a:pt x="384" y="520"/>
                      <a:pt x="381" y="519"/>
                      <a:pt x="380" y="520"/>
                    </a:cubicBezTo>
                    <a:cubicBezTo>
                      <a:pt x="368" y="521"/>
                      <a:pt x="356" y="520"/>
                      <a:pt x="344" y="521"/>
                    </a:cubicBezTo>
                    <a:cubicBezTo>
                      <a:pt x="345" y="520"/>
                      <a:pt x="345" y="518"/>
                      <a:pt x="344" y="516"/>
                    </a:cubicBezTo>
                    <a:cubicBezTo>
                      <a:pt x="344" y="514"/>
                      <a:pt x="340" y="514"/>
                      <a:pt x="339" y="514"/>
                    </a:cubicBezTo>
                    <a:cubicBezTo>
                      <a:pt x="332" y="513"/>
                      <a:pt x="325" y="513"/>
                      <a:pt x="318" y="512"/>
                    </a:cubicBezTo>
                    <a:cubicBezTo>
                      <a:pt x="320" y="507"/>
                      <a:pt x="321" y="499"/>
                      <a:pt x="315" y="498"/>
                    </a:cubicBezTo>
                    <a:cubicBezTo>
                      <a:pt x="314" y="497"/>
                      <a:pt x="309" y="497"/>
                      <a:pt x="305" y="496"/>
                    </a:cubicBezTo>
                    <a:cubicBezTo>
                      <a:pt x="305" y="496"/>
                      <a:pt x="305" y="496"/>
                      <a:pt x="306" y="495"/>
                    </a:cubicBezTo>
                    <a:cubicBezTo>
                      <a:pt x="309" y="494"/>
                      <a:pt x="302" y="490"/>
                      <a:pt x="300" y="491"/>
                    </a:cubicBezTo>
                    <a:cubicBezTo>
                      <a:pt x="299" y="492"/>
                      <a:pt x="298" y="492"/>
                      <a:pt x="298" y="492"/>
                    </a:cubicBezTo>
                    <a:cubicBezTo>
                      <a:pt x="297" y="491"/>
                      <a:pt x="298" y="490"/>
                      <a:pt x="300" y="489"/>
                    </a:cubicBezTo>
                    <a:cubicBezTo>
                      <a:pt x="300" y="489"/>
                      <a:pt x="301" y="489"/>
                      <a:pt x="301" y="488"/>
                    </a:cubicBezTo>
                    <a:cubicBezTo>
                      <a:pt x="306" y="488"/>
                      <a:pt x="311" y="487"/>
                      <a:pt x="315" y="486"/>
                    </a:cubicBezTo>
                    <a:cubicBezTo>
                      <a:pt x="318" y="485"/>
                      <a:pt x="316" y="482"/>
                      <a:pt x="314" y="481"/>
                    </a:cubicBezTo>
                    <a:cubicBezTo>
                      <a:pt x="314" y="481"/>
                      <a:pt x="315" y="480"/>
                      <a:pt x="316" y="480"/>
                    </a:cubicBezTo>
                    <a:cubicBezTo>
                      <a:pt x="327" y="474"/>
                      <a:pt x="337" y="467"/>
                      <a:pt x="346" y="459"/>
                    </a:cubicBezTo>
                    <a:cubicBezTo>
                      <a:pt x="348" y="457"/>
                      <a:pt x="341" y="455"/>
                      <a:pt x="339" y="456"/>
                    </a:cubicBezTo>
                    <a:cubicBezTo>
                      <a:pt x="321" y="460"/>
                      <a:pt x="304" y="467"/>
                      <a:pt x="285" y="466"/>
                    </a:cubicBezTo>
                    <a:cubicBezTo>
                      <a:pt x="292" y="457"/>
                      <a:pt x="296" y="450"/>
                      <a:pt x="310" y="447"/>
                    </a:cubicBezTo>
                    <a:cubicBezTo>
                      <a:pt x="311" y="447"/>
                      <a:pt x="311" y="446"/>
                      <a:pt x="310" y="446"/>
                    </a:cubicBezTo>
                    <a:cubicBezTo>
                      <a:pt x="306" y="442"/>
                      <a:pt x="300" y="443"/>
                      <a:pt x="306" y="434"/>
                    </a:cubicBezTo>
                    <a:cubicBezTo>
                      <a:pt x="311" y="426"/>
                      <a:pt x="314" y="415"/>
                      <a:pt x="318" y="406"/>
                    </a:cubicBezTo>
                    <a:cubicBezTo>
                      <a:pt x="319" y="405"/>
                      <a:pt x="316" y="404"/>
                      <a:pt x="315" y="404"/>
                    </a:cubicBezTo>
                    <a:cubicBezTo>
                      <a:pt x="303" y="401"/>
                      <a:pt x="290" y="396"/>
                      <a:pt x="283" y="386"/>
                    </a:cubicBezTo>
                    <a:cubicBezTo>
                      <a:pt x="276" y="374"/>
                      <a:pt x="279" y="375"/>
                      <a:pt x="287" y="379"/>
                    </a:cubicBezTo>
                    <a:cubicBezTo>
                      <a:pt x="288" y="379"/>
                      <a:pt x="293" y="380"/>
                      <a:pt x="292" y="378"/>
                    </a:cubicBezTo>
                    <a:cubicBezTo>
                      <a:pt x="288" y="370"/>
                      <a:pt x="285" y="362"/>
                      <a:pt x="281" y="354"/>
                    </a:cubicBezTo>
                    <a:cubicBezTo>
                      <a:pt x="276" y="346"/>
                      <a:pt x="290" y="348"/>
                      <a:pt x="293" y="347"/>
                    </a:cubicBezTo>
                    <a:cubicBezTo>
                      <a:pt x="294" y="347"/>
                      <a:pt x="295" y="346"/>
                      <a:pt x="294" y="346"/>
                    </a:cubicBezTo>
                    <a:cubicBezTo>
                      <a:pt x="286" y="336"/>
                      <a:pt x="281" y="323"/>
                      <a:pt x="273" y="313"/>
                    </a:cubicBezTo>
                    <a:cubicBezTo>
                      <a:pt x="281" y="315"/>
                      <a:pt x="289" y="317"/>
                      <a:pt x="296" y="320"/>
                    </a:cubicBezTo>
                    <a:cubicBezTo>
                      <a:pt x="297" y="321"/>
                      <a:pt x="304" y="322"/>
                      <a:pt x="302" y="320"/>
                    </a:cubicBezTo>
                    <a:cubicBezTo>
                      <a:pt x="292" y="306"/>
                      <a:pt x="280" y="293"/>
                      <a:pt x="276" y="277"/>
                    </a:cubicBezTo>
                    <a:cubicBezTo>
                      <a:pt x="324" y="308"/>
                      <a:pt x="370" y="343"/>
                      <a:pt x="419" y="374"/>
                    </a:cubicBezTo>
                    <a:cubicBezTo>
                      <a:pt x="419" y="375"/>
                      <a:pt x="419" y="376"/>
                      <a:pt x="420" y="377"/>
                    </a:cubicBezTo>
                    <a:cubicBezTo>
                      <a:pt x="420" y="380"/>
                      <a:pt x="422" y="379"/>
                      <a:pt x="422" y="377"/>
                    </a:cubicBezTo>
                    <a:cubicBezTo>
                      <a:pt x="442" y="389"/>
                      <a:pt x="462" y="400"/>
                      <a:pt x="482" y="410"/>
                    </a:cubicBezTo>
                    <a:cubicBezTo>
                      <a:pt x="484" y="411"/>
                      <a:pt x="492" y="411"/>
                      <a:pt x="487" y="409"/>
                    </a:cubicBezTo>
                    <a:cubicBezTo>
                      <a:pt x="465" y="398"/>
                      <a:pt x="444" y="386"/>
                      <a:pt x="423" y="373"/>
                    </a:cubicBezTo>
                    <a:cubicBezTo>
                      <a:pt x="423" y="372"/>
                      <a:pt x="423" y="372"/>
                      <a:pt x="423" y="372"/>
                    </a:cubicBezTo>
                    <a:cubicBezTo>
                      <a:pt x="417" y="356"/>
                      <a:pt x="433" y="346"/>
                      <a:pt x="434" y="332"/>
                    </a:cubicBezTo>
                    <a:cubicBezTo>
                      <a:pt x="435" y="319"/>
                      <a:pt x="434" y="306"/>
                      <a:pt x="433" y="293"/>
                    </a:cubicBezTo>
                    <a:cubicBezTo>
                      <a:pt x="434" y="292"/>
                      <a:pt x="435" y="290"/>
                      <a:pt x="434" y="288"/>
                    </a:cubicBezTo>
                    <a:cubicBezTo>
                      <a:pt x="433" y="284"/>
                      <a:pt x="432" y="280"/>
                      <a:pt x="430" y="277"/>
                    </a:cubicBezTo>
                    <a:cubicBezTo>
                      <a:pt x="426" y="262"/>
                      <a:pt x="421" y="247"/>
                      <a:pt x="419" y="231"/>
                    </a:cubicBezTo>
                    <a:cubicBezTo>
                      <a:pt x="418" y="225"/>
                      <a:pt x="416" y="219"/>
                      <a:pt x="414" y="213"/>
                    </a:cubicBezTo>
                    <a:cubicBezTo>
                      <a:pt x="412" y="206"/>
                      <a:pt x="412" y="200"/>
                      <a:pt x="415" y="193"/>
                    </a:cubicBezTo>
                    <a:cubicBezTo>
                      <a:pt x="418" y="194"/>
                      <a:pt x="422" y="197"/>
                      <a:pt x="424" y="199"/>
                    </a:cubicBezTo>
                    <a:cubicBezTo>
                      <a:pt x="426" y="201"/>
                      <a:pt x="427" y="196"/>
                      <a:pt x="427" y="196"/>
                    </a:cubicBezTo>
                    <a:cubicBezTo>
                      <a:pt x="428" y="192"/>
                      <a:pt x="427" y="187"/>
                      <a:pt x="430" y="186"/>
                    </a:cubicBezTo>
                    <a:cubicBezTo>
                      <a:pt x="431" y="185"/>
                      <a:pt x="432" y="183"/>
                      <a:pt x="431" y="181"/>
                    </a:cubicBezTo>
                    <a:cubicBezTo>
                      <a:pt x="430" y="174"/>
                      <a:pt x="430" y="167"/>
                      <a:pt x="430" y="160"/>
                    </a:cubicBezTo>
                    <a:cubicBezTo>
                      <a:pt x="431" y="160"/>
                      <a:pt x="432" y="154"/>
                      <a:pt x="431" y="153"/>
                    </a:cubicBezTo>
                    <a:cubicBezTo>
                      <a:pt x="431" y="152"/>
                      <a:pt x="430" y="152"/>
                      <a:pt x="430" y="152"/>
                    </a:cubicBezTo>
                    <a:cubicBezTo>
                      <a:pt x="435" y="155"/>
                      <a:pt x="439" y="159"/>
                      <a:pt x="442" y="165"/>
                    </a:cubicBezTo>
                    <a:cubicBezTo>
                      <a:pt x="444" y="169"/>
                      <a:pt x="446" y="164"/>
                      <a:pt x="446" y="162"/>
                    </a:cubicBezTo>
                    <a:cubicBezTo>
                      <a:pt x="446" y="147"/>
                      <a:pt x="450" y="102"/>
                      <a:pt x="469" y="127"/>
                    </a:cubicBezTo>
                    <a:cubicBezTo>
                      <a:pt x="470" y="128"/>
                      <a:pt x="471" y="128"/>
                      <a:pt x="472" y="127"/>
                    </a:cubicBezTo>
                    <a:cubicBezTo>
                      <a:pt x="477" y="116"/>
                      <a:pt x="489" y="141"/>
                      <a:pt x="489" y="144"/>
                    </a:cubicBezTo>
                    <a:cubicBezTo>
                      <a:pt x="490" y="146"/>
                      <a:pt x="491" y="147"/>
                      <a:pt x="493" y="145"/>
                    </a:cubicBezTo>
                    <a:cubicBezTo>
                      <a:pt x="502" y="131"/>
                      <a:pt x="507" y="117"/>
                      <a:pt x="509" y="102"/>
                    </a:cubicBezTo>
                    <a:cubicBezTo>
                      <a:pt x="511" y="111"/>
                      <a:pt x="510" y="122"/>
                      <a:pt x="513" y="130"/>
                    </a:cubicBezTo>
                    <a:cubicBezTo>
                      <a:pt x="515" y="138"/>
                      <a:pt x="521" y="145"/>
                      <a:pt x="524" y="152"/>
                    </a:cubicBezTo>
                    <a:cubicBezTo>
                      <a:pt x="525" y="154"/>
                      <a:pt x="527" y="153"/>
                      <a:pt x="528" y="152"/>
                    </a:cubicBezTo>
                    <a:cubicBezTo>
                      <a:pt x="533" y="141"/>
                      <a:pt x="538" y="129"/>
                      <a:pt x="543" y="118"/>
                    </a:cubicBezTo>
                    <a:cubicBezTo>
                      <a:pt x="545" y="112"/>
                      <a:pt x="550" y="93"/>
                      <a:pt x="553" y="113"/>
                    </a:cubicBezTo>
                    <a:cubicBezTo>
                      <a:pt x="553" y="115"/>
                      <a:pt x="555" y="117"/>
                      <a:pt x="557" y="115"/>
                    </a:cubicBezTo>
                    <a:cubicBezTo>
                      <a:pt x="559" y="112"/>
                      <a:pt x="561" y="109"/>
                      <a:pt x="563" y="106"/>
                    </a:cubicBezTo>
                    <a:cubicBezTo>
                      <a:pt x="565" y="117"/>
                      <a:pt x="571" y="127"/>
                      <a:pt x="579" y="135"/>
                    </a:cubicBezTo>
                    <a:cubicBezTo>
                      <a:pt x="582" y="137"/>
                      <a:pt x="584" y="130"/>
                      <a:pt x="582" y="128"/>
                    </a:cubicBezTo>
                    <a:cubicBezTo>
                      <a:pt x="574" y="121"/>
                      <a:pt x="567" y="109"/>
                      <a:pt x="566" y="98"/>
                    </a:cubicBezTo>
                    <a:cubicBezTo>
                      <a:pt x="566" y="96"/>
                      <a:pt x="564" y="93"/>
                      <a:pt x="563" y="96"/>
                    </a:cubicBezTo>
                    <a:cubicBezTo>
                      <a:pt x="561" y="99"/>
                      <a:pt x="559" y="102"/>
                      <a:pt x="556" y="105"/>
                    </a:cubicBezTo>
                    <a:cubicBezTo>
                      <a:pt x="555" y="101"/>
                      <a:pt x="554" y="98"/>
                      <a:pt x="551" y="93"/>
                    </a:cubicBezTo>
                    <a:cubicBezTo>
                      <a:pt x="550" y="91"/>
                      <a:pt x="548" y="92"/>
                      <a:pt x="548" y="94"/>
                    </a:cubicBezTo>
                    <a:cubicBezTo>
                      <a:pt x="543" y="105"/>
                      <a:pt x="538" y="116"/>
                      <a:pt x="533" y="128"/>
                    </a:cubicBezTo>
                    <a:cubicBezTo>
                      <a:pt x="530" y="135"/>
                      <a:pt x="528" y="148"/>
                      <a:pt x="522" y="136"/>
                    </a:cubicBezTo>
                    <a:cubicBezTo>
                      <a:pt x="514" y="121"/>
                      <a:pt x="518" y="104"/>
                      <a:pt x="510" y="89"/>
                    </a:cubicBezTo>
                    <a:cubicBezTo>
                      <a:pt x="509" y="85"/>
                      <a:pt x="507" y="89"/>
                      <a:pt x="506" y="91"/>
                    </a:cubicBezTo>
                    <a:cubicBezTo>
                      <a:pt x="505" y="104"/>
                      <a:pt x="503" y="117"/>
                      <a:pt x="497" y="128"/>
                    </a:cubicBezTo>
                    <a:cubicBezTo>
                      <a:pt x="498" y="127"/>
                      <a:pt x="493" y="137"/>
                      <a:pt x="492" y="134"/>
                    </a:cubicBezTo>
                    <a:cubicBezTo>
                      <a:pt x="488" y="126"/>
                      <a:pt x="482" y="120"/>
                      <a:pt x="475" y="114"/>
                    </a:cubicBezTo>
                    <a:cubicBezTo>
                      <a:pt x="474" y="113"/>
                      <a:pt x="473" y="113"/>
                      <a:pt x="473" y="114"/>
                    </a:cubicBezTo>
                    <a:cubicBezTo>
                      <a:pt x="470" y="120"/>
                      <a:pt x="462" y="111"/>
                      <a:pt x="456" y="109"/>
                    </a:cubicBezTo>
                    <a:cubicBezTo>
                      <a:pt x="455" y="108"/>
                      <a:pt x="454" y="109"/>
                      <a:pt x="454" y="111"/>
                    </a:cubicBezTo>
                    <a:cubicBezTo>
                      <a:pt x="450" y="121"/>
                      <a:pt x="445" y="129"/>
                      <a:pt x="442" y="140"/>
                    </a:cubicBezTo>
                    <a:cubicBezTo>
                      <a:pt x="441" y="144"/>
                      <a:pt x="441" y="148"/>
                      <a:pt x="441" y="152"/>
                    </a:cubicBezTo>
                    <a:cubicBezTo>
                      <a:pt x="438" y="148"/>
                      <a:pt x="434" y="145"/>
                      <a:pt x="429" y="142"/>
                    </a:cubicBezTo>
                    <a:cubicBezTo>
                      <a:pt x="427" y="141"/>
                      <a:pt x="426" y="145"/>
                      <a:pt x="426" y="146"/>
                    </a:cubicBezTo>
                    <a:cubicBezTo>
                      <a:pt x="426" y="146"/>
                      <a:pt x="426" y="146"/>
                      <a:pt x="426" y="147"/>
                    </a:cubicBezTo>
                    <a:cubicBezTo>
                      <a:pt x="424" y="145"/>
                      <a:pt x="422" y="143"/>
                      <a:pt x="421" y="142"/>
                    </a:cubicBezTo>
                    <a:cubicBezTo>
                      <a:pt x="420" y="141"/>
                      <a:pt x="420" y="141"/>
                      <a:pt x="420" y="142"/>
                    </a:cubicBezTo>
                    <a:cubicBezTo>
                      <a:pt x="414" y="143"/>
                      <a:pt x="403" y="140"/>
                      <a:pt x="398" y="145"/>
                    </a:cubicBezTo>
                    <a:cubicBezTo>
                      <a:pt x="394" y="150"/>
                      <a:pt x="393" y="156"/>
                      <a:pt x="387" y="148"/>
                    </a:cubicBezTo>
                    <a:cubicBezTo>
                      <a:pt x="385" y="146"/>
                      <a:pt x="384" y="151"/>
                      <a:pt x="384" y="152"/>
                    </a:cubicBezTo>
                    <a:cubicBezTo>
                      <a:pt x="385" y="160"/>
                      <a:pt x="385" y="167"/>
                      <a:pt x="380" y="173"/>
                    </a:cubicBezTo>
                    <a:cubicBezTo>
                      <a:pt x="380" y="173"/>
                      <a:pt x="380" y="173"/>
                      <a:pt x="380" y="173"/>
                    </a:cubicBezTo>
                    <a:cubicBezTo>
                      <a:pt x="373" y="173"/>
                      <a:pt x="375" y="164"/>
                      <a:pt x="371" y="161"/>
                    </a:cubicBezTo>
                    <a:cubicBezTo>
                      <a:pt x="363" y="156"/>
                      <a:pt x="362" y="164"/>
                      <a:pt x="363" y="149"/>
                    </a:cubicBezTo>
                    <a:cubicBezTo>
                      <a:pt x="363" y="147"/>
                      <a:pt x="362" y="145"/>
                      <a:pt x="360" y="145"/>
                    </a:cubicBezTo>
                    <a:cubicBezTo>
                      <a:pt x="355" y="144"/>
                      <a:pt x="352" y="145"/>
                      <a:pt x="348" y="146"/>
                    </a:cubicBezTo>
                    <a:cubicBezTo>
                      <a:pt x="347" y="133"/>
                      <a:pt x="348" y="120"/>
                      <a:pt x="362" y="119"/>
                    </a:cubicBezTo>
                    <a:cubicBezTo>
                      <a:pt x="363" y="119"/>
                      <a:pt x="364" y="118"/>
                      <a:pt x="364" y="117"/>
                    </a:cubicBezTo>
                    <a:cubicBezTo>
                      <a:pt x="365" y="115"/>
                      <a:pt x="365" y="114"/>
                      <a:pt x="365" y="113"/>
                    </a:cubicBezTo>
                    <a:cubicBezTo>
                      <a:pt x="366" y="112"/>
                      <a:pt x="367" y="111"/>
                      <a:pt x="367" y="110"/>
                    </a:cubicBezTo>
                    <a:cubicBezTo>
                      <a:pt x="368" y="106"/>
                      <a:pt x="370" y="106"/>
                      <a:pt x="374" y="109"/>
                    </a:cubicBezTo>
                    <a:cubicBezTo>
                      <a:pt x="375" y="110"/>
                      <a:pt x="375" y="109"/>
                      <a:pt x="376" y="108"/>
                    </a:cubicBezTo>
                    <a:cubicBezTo>
                      <a:pt x="376" y="108"/>
                      <a:pt x="376" y="107"/>
                      <a:pt x="377" y="107"/>
                    </a:cubicBezTo>
                    <a:cubicBezTo>
                      <a:pt x="377" y="107"/>
                      <a:pt x="377" y="107"/>
                      <a:pt x="378" y="108"/>
                    </a:cubicBezTo>
                    <a:cubicBezTo>
                      <a:pt x="378" y="108"/>
                      <a:pt x="379" y="108"/>
                      <a:pt x="379" y="108"/>
                    </a:cubicBezTo>
                    <a:cubicBezTo>
                      <a:pt x="388" y="103"/>
                      <a:pt x="394" y="109"/>
                      <a:pt x="401" y="116"/>
                    </a:cubicBezTo>
                    <a:cubicBezTo>
                      <a:pt x="402" y="117"/>
                      <a:pt x="403" y="114"/>
                      <a:pt x="403" y="113"/>
                    </a:cubicBezTo>
                    <a:cubicBezTo>
                      <a:pt x="407" y="93"/>
                      <a:pt x="427" y="84"/>
                      <a:pt x="434" y="109"/>
                    </a:cubicBezTo>
                    <a:cubicBezTo>
                      <a:pt x="435" y="110"/>
                      <a:pt x="435" y="112"/>
                      <a:pt x="437" y="110"/>
                    </a:cubicBezTo>
                    <a:cubicBezTo>
                      <a:pt x="446" y="101"/>
                      <a:pt x="448" y="90"/>
                      <a:pt x="446" y="78"/>
                    </a:cubicBezTo>
                    <a:cubicBezTo>
                      <a:pt x="452" y="83"/>
                      <a:pt x="459" y="85"/>
                      <a:pt x="466" y="89"/>
                    </a:cubicBezTo>
                    <a:cubicBezTo>
                      <a:pt x="468" y="90"/>
                      <a:pt x="469" y="85"/>
                      <a:pt x="468" y="84"/>
                    </a:cubicBezTo>
                    <a:cubicBezTo>
                      <a:pt x="468" y="79"/>
                      <a:pt x="469" y="74"/>
                      <a:pt x="469" y="69"/>
                    </a:cubicBezTo>
                    <a:cubicBezTo>
                      <a:pt x="493" y="78"/>
                      <a:pt x="496" y="99"/>
                      <a:pt x="489" y="123"/>
                    </a:cubicBezTo>
                    <a:cubicBezTo>
                      <a:pt x="488" y="126"/>
                      <a:pt x="491" y="132"/>
                      <a:pt x="492" y="127"/>
                    </a:cubicBezTo>
                    <a:cubicBezTo>
                      <a:pt x="496" y="115"/>
                      <a:pt x="498" y="103"/>
                      <a:pt x="496" y="92"/>
                    </a:cubicBezTo>
                    <a:cubicBezTo>
                      <a:pt x="496" y="92"/>
                      <a:pt x="496" y="92"/>
                      <a:pt x="496" y="92"/>
                    </a:cubicBezTo>
                    <a:cubicBezTo>
                      <a:pt x="504" y="81"/>
                      <a:pt x="505" y="71"/>
                      <a:pt x="499" y="62"/>
                    </a:cubicBezTo>
                    <a:cubicBezTo>
                      <a:pt x="502" y="63"/>
                      <a:pt x="505" y="65"/>
                      <a:pt x="508" y="67"/>
                    </a:cubicBezTo>
                    <a:cubicBezTo>
                      <a:pt x="510" y="68"/>
                      <a:pt x="510" y="64"/>
                      <a:pt x="510" y="63"/>
                    </a:cubicBezTo>
                    <a:cubicBezTo>
                      <a:pt x="510" y="60"/>
                      <a:pt x="511" y="57"/>
                      <a:pt x="511" y="54"/>
                    </a:cubicBezTo>
                    <a:cubicBezTo>
                      <a:pt x="512" y="56"/>
                      <a:pt x="513" y="58"/>
                      <a:pt x="515" y="59"/>
                    </a:cubicBezTo>
                    <a:cubicBezTo>
                      <a:pt x="515" y="60"/>
                      <a:pt x="516" y="60"/>
                      <a:pt x="517" y="60"/>
                    </a:cubicBezTo>
                    <a:cubicBezTo>
                      <a:pt x="520" y="54"/>
                      <a:pt x="524" y="46"/>
                      <a:pt x="529" y="55"/>
                    </a:cubicBezTo>
                    <a:cubicBezTo>
                      <a:pt x="529" y="56"/>
                      <a:pt x="530" y="56"/>
                      <a:pt x="530" y="56"/>
                    </a:cubicBezTo>
                    <a:cubicBezTo>
                      <a:pt x="531" y="55"/>
                      <a:pt x="540" y="80"/>
                      <a:pt x="541" y="83"/>
                    </a:cubicBezTo>
                    <a:cubicBezTo>
                      <a:pt x="542" y="84"/>
                      <a:pt x="543" y="85"/>
                      <a:pt x="543" y="84"/>
                    </a:cubicBezTo>
                    <a:cubicBezTo>
                      <a:pt x="546" y="80"/>
                      <a:pt x="549" y="76"/>
                      <a:pt x="550" y="71"/>
                    </a:cubicBezTo>
                    <a:cubicBezTo>
                      <a:pt x="551" y="66"/>
                      <a:pt x="550" y="49"/>
                      <a:pt x="555" y="57"/>
                    </a:cubicBezTo>
                    <a:cubicBezTo>
                      <a:pt x="556" y="59"/>
                      <a:pt x="557" y="57"/>
                      <a:pt x="557" y="56"/>
                    </a:cubicBezTo>
                    <a:cubicBezTo>
                      <a:pt x="563" y="41"/>
                      <a:pt x="561" y="45"/>
                      <a:pt x="564" y="52"/>
                    </a:cubicBezTo>
                    <a:cubicBezTo>
                      <a:pt x="567" y="60"/>
                      <a:pt x="572" y="69"/>
                      <a:pt x="572" y="78"/>
                    </a:cubicBezTo>
                    <a:cubicBezTo>
                      <a:pt x="572" y="79"/>
                      <a:pt x="573" y="81"/>
                      <a:pt x="574" y="81"/>
                    </a:cubicBezTo>
                    <a:cubicBezTo>
                      <a:pt x="584" y="77"/>
                      <a:pt x="589" y="70"/>
                      <a:pt x="593" y="61"/>
                    </a:cubicBezTo>
                    <a:cubicBezTo>
                      <a:pt x="595" y="56"/>
                      <a:pt x="598" y="50"/>
                      <a:pt x="598" y="44"/>
                    </a:cubicBezTo>
                    <a:cubicBezTo>
                      <a:pt x="598" y="50"/>
                      <a:pt x="598" y="52"/>
                      <a:pt x="598" y="58"/>
                    </a:cubicBezTo>
                    <a:cubicBezTo>
                      <a:pt x="598" y="59"/>
                      <a:pt x="599" y="62"/>
                      <a:pt x="601" y="60"/>
                    </a:cubicBezTo>
                    <a:cubicBezTo>
                      <a:pt x="606" y="55"/>
                      <a:pt x="610" y="50"/>
                      <a:pt x="616" y="46"/>
                    </a:cubicBezTo>
                    <a:cubicBezTo>
                      <a:pt x="614" y="50"/>
                      <a:pt x="614" y="55"/>
                      <a:pt x="614" y="60"/>
                    </a:cubicBezTo>
                    <a:cubicBezTo>
                      <a:pt x="614" y="61"/>
                      <a:pt x="615" y="63"/>
                      <a:pt x="616" y="63"/>
                    </a:cubicBezTo>
                    <a:cubicBezTo>
                      <a:pt x="618" y="64"/>
                      <a:pt x="620" y="64"/>
                      <a:pt x="623" y="64"/>
                    </a:cubicBezTo>
                    <a:cubicBezTo>
                      <a:pt x="619" y="69"/>
                      <a:pt x="619" y="76"/>
                      <a:pt x="620" y="83"/>
                    </a:cubicBezTo>
                    <a:cubicBezTo>
                      <a:pt x="621" y="84"/>
                      <a:pt x="621" y="86"/>
                      <a:pt x="622" y="85"/>
                    </a:cubicBezTo>
                    <a:cubicBezTo>
                      <a:pt x="625" y="84"/>
                      <a:pt x="629" y="83"/>
                      <a:pt x="632" y="82"/>
                    </a:cubicBezTo>
                    <a:cubicBezTo>
                      <a:pt x="631" y="86"/>
                      <a:pt x="629" y="88"/>
                      <a:pt x="625" y="89"/>
                    </a:cubicBezTo>
                    <a:cubicBezTo>
                      <a:pt x="622" y="91"/>
                      <a:pt x="618" y="92"/>
                      <a:pt x="614" y="94"/>
                    </a:cubicBezTo>
                    <a:cubicBezTo>
                      <a:pt x="607" y="97"/>
                      <a:pt x="600" y="101"/>
                      <a:pt x="595" y="107"/>
                    </a:cubicBezTo>
                    <a:cubicBezTo>
                      <a:pt x="588" y="116"/>
                      <a:pt x="584" y="124"/>
                      <a:pt x="583" y="134"/>
                    </a:cubicBezTo>
                    <a:cubicBezTo>
                      <a:pt x="582" y="135"/>
                      <a:pt x="581" y="140"/>
                      <a:pt x="582" y="141"/>
                    </a:cubicBezTo>
                    <a:cubicBezTo>
                      <a:pt x="582" y="142"/>
                      <a:pt x="582" y="142"/>
                      <a:pt x="582" y="143"/>
                    </a:cubicBezTo>
                    <a:cubicBezTo>
                      <a:pt x="582" y="144"/>
                      <a:pt x="582" y="145"/>
                      <a:pt x="582" y="146"/>
                    </a:cubicBezTo>
                    <a:cubicBezTo>
                      <a:pt x="582" y="149"/>
                      <a:pt x="583" y="149"/>
                      <a:pt x="584" y="149"/>
                    </a:cubicBezTo>
                    <a:cubicBezTo>
                      <a:pt x="585" y="151"/>
                      <a:pt x="586" y="153"/>
                      <a:pt x="586" y="156"/>
                    </a:cubicBezTo>
                    <a:cubicBezTo>
                      <a:pt x="587" y="157"/>
                      <a:pt x="587" y="157"/>
                      <a:pt x="588" y="156"/>
                    </a:cubicBezTo>
                    <a:cubicBezTo>
                      <a:pt x="590" y="152"/>
                      <a:pt x="591" y="149"/>
                      <a:pt x="591" y="146"/>
                    </a:cubicBezTo>
                    <a:cubicBezTo>
                      <a:pt x="595" y="161"/>
                      <a:pt x="603" y="174"/>
                      <a:pt x="609" y="188"/>
                    </a:cubicBezTo>
                    <a:cubicBezTo>
                      <a:pt x="608" y="187"/>
                      <a:pt x="606" y="187"/>
                      <a:pt x="605" y="186"/>
                    </a:cubicBezTo>
                    <a:cubicBezTo>
                      <a:pt x="600" y="184"/>
                      <a:pt x="595" y="182"/>
                      <a:pt x="591" y="177"/>
                    </a:cubicBezTo>
                    <a:cubicBezTo>
                      <a:pt x="588" y="174"/>
                      <a:pt x="586" y="182"/>
                      <a:pt x="588" y="184"/>
                    </a:cubicBezTo>
                    <a:cubicBezTo>
                      <a:pt x="594" y="192"/>
                      <a:pt x="607" y="192"/>
                      <a:pt x="611" y="202"/>
                    </a:cubicBezTo>
                    <a:cubicBezTo>
                      <a:pt x="614" y="207"/>
                      <a:pt x="618" y="202"/>
                      <a:pt x="616" y="198"/>
                    </a:cubicBezTo>
                    <a:cubicBezTo>
                      <a:pt x="616" y="197"/>
                      <a:pt x="616" y="196"/>
                      <a:pt x="615" y="196"/>
                    </a:cubicBezTo>
                    <a:cubicBezTo>
                      <a:pt x="615" y="195"/>
                      <a:pt x="615" y="194"/>
                      <a:pt x="615" y="194"/>
                    </a:cubicBezTo>
                    <a:cubicBezTo>
                      <a:pt x="609" y="174"/>
                      <a:pt x="595" y="156"/>
                      <a:pt x="592" y="135"/>
                    </a:cubicBezTo>
                    <a:cubicBezTo>
                      <a:pt x="592" y="130"/>
                      <a:pt x="590" y="136"/>
                      <a:pt x="590" y="138"/>
                    </a:cubicBezTo>
                    <a:cubicBezTo>
                      <a:pt x="590" y="150"/>
                      <a:pt x="588" y="146"/>
                      <a:pt x="586" y="141"/>
                    </a:cubicBezTo>
                    <a:cubicBezTo>
                      <a:pt x="586" y="108"/>
                      <a:pt x="612" y="108"/>
                      <a:pt x="632" y="93"/>
                    </a:cubicBezTo>
                    <a:cubicBezTo>
                      <a:pt x="634" y="91"/>
                      <a:pt x="635" y="89"/>
                      <a:pt x="636" y="88"/>
                    </a:cubicBezTo>
                    <a:cubicBezTo>
                      <a:pt x="640" y="94"/>
                      <a:pt x="645" y="99"/>
                      <a:pt x="649" y="105"/>
                    </a:cubicBezTo>
                    <a:cubicBezTo>
                      <a:pt x="648" y="108"/>
                      <a:pt x="648" y="110"/>
                      <a:pt x="648" y="110"/>
                    </a:cubicBezTo>
                    <a:cubicBezTo>
                      <a:pt x="644" y="104"/>
                      <a:pt x="641" y="99"/>
                      <a:pt x="636" y="94"/>
                    </a:cubicBezTo>
                    <a:cubicBezTo>
                      <a:pt x="636" y="94"/>
                      <a:pt x="635" y="95"/>
                      <a:pt x="635" y="95"/>
                    </a:cubicBezTo>
                    <a:cubicBezTo>
                      <a:pt x="633" y="102"/>
                      <a:pt x="632" y="108"/>
                      <a:pt x="632" y="115"/>
                    </a:cubicBezTo>
                    <a:cubicBezTo>
                      <a:pt x="625" y="112"/>
                      <a:pt x="619" y="110"/>
                      <a:pt x="614" y="104"/>
                    </a:cubicBezTo>
                    <a:cubicBezTo>
                      <a:pt x="613" y="103"/>
                      <a:pt x="613" y="108"/>
                      <a:pt x="613" y="108"/>
                    </a:cubicBezTo>
                    <a:cubicBezTo>
                      <a:pt x="612" y="116"/>
                      <a:pt x="612" y="124"/>
                      <a:pt x="613" y="131"/>
                    </a:cubicBezTo>
                    <a:cubicBezTo>
                      <a:pt x="613" y="133"/>
                      <a:pt x="614" y="135"/>
                      <a:pt x="614" y="137"/>
                    </a:cubicBezTo>
                    <a:cubicBezTo>
                      <a:pt x="609" y="133"/>
                      <a:pt x="603" y="131"/>
                      <a:pt x="598" y="128"/>
                    </a:cubicBezTo>
                    <a:cubicBezTo>
                      <a:pt x="596" y="127"/>
                      <a:pt x="596" y="132"/>
                      <a:pt x="596" y="132"/>
                    </a:cubicBezTo>
                    <a:cubicBezTo>
                      <a:pt x="596" y="138"/>
                      <a:pt x="596" y="138"/>
                      <a:pt x="596" y="138"/>
                    </a:cubicBezTo>
                    <a:cubicBezTo>
                      <a:pt x="596" y="144"/>
                      <a:pt x="599" y="140"/>
                      <a:pt x="599" y="136"/>
                    </a:cubicBezTo>
                    <a:cubicBezTo>
                      <a:pt x="599" y="136"/>
                      <a:pt x="599" y="136"/>
                      <a:pt x="599" y="136"/>
                    </a:cubicBezTo>
                    <a:cubicBezTo>
                      <a:pt x="611" y="143"/>
                      <a:pt x="620" y="146"/>
                      <a:pt x="624" y="162"/>
                    </a:cubicBezTo>
                    <a:cubicBezTo>
                      <a:pt x="624" y="164"/>
                      <a:pt x="625" y="163"/>
                      <a:pt x="626" y="161"/>
                    </a:cubicBezTo>
                    <a:cubicBezTo>
                      <a:pt x="627" y="157"/>
                      <a:pt x="628" y="152"/>
                      <a:pt x="626" y="147"/>
                    </a:cubicBezTo>
                    <a:cubicBezTo>
                      <a:pt x="624" y="141"/>
                      <a:pt x="619" y="136"/>
                      <a:pt x="617" y="131"/>
                    </a:cubicBezTo>
                    <a:cubicBezTo>
                      <a:pt x="614" y="125"/>
                      <a:pt x="615" y="119"/>
                      <a:pt x="615" y="114"/>
                    </a:cubicBezTo>
                    <a:cubicBezTo>
                      <a:pt x="620" y="118"/>
                      <a:pt x="626" y="120"/>
                      <a:pt x="632" y="124"/>
                    </a:cubicBezTo>
                    <a:cubicBezTo>
                      <a:pt x="634" y="125"/>
                      <a:pt x="634" y="121"/>
                      <a:pt x="634" y="120"/>
                    </a:cubicBezTo>
                    <a:cubicBezTo>
                      <a:pt x="633" y="115"/>
                      <a:pt x="635" y="110"/>
                      <a:pt x="639" y="107"/>
                    </a:cubicBezTo>
                    <a:cubicBezTo>
                      <a:pt x="643" y="111"/>
                      <a:pt x="646" y="116"/>
                      <a:pt x="649" y="121"/>
                    </a:cubicBezTo>
                    <a:cubicBezTo>
                      <a:pt x="650" y="124"/>
                      <a:pt x="651" y="119"/>
                      <a:pt x="651" y="118"/>
                    </a:cubicBezTo>
                    <a:cubicBezTo>
                      <a:pt x="651" y="114"/>
                      <a:pt x="651" y="109"/>
                      <a:pt x="651" y="104"/>
                    </a:cubicBezTo>
                    <a:cubicBezTo>
                      <a:pt x="651" y="104"/>
                      <a:pt x="651" y="104"/>
                      <a:pt x="651" y="104"/>
                    </a:cubicBezTo>
                    <a:cubicBezTo>
                      <a:pt x="652" y="103"/>
                      <a:pt x="652" y="101"/>
                      <a:pt x="651" y="99"/>
                    </a:cubicBezTo>
                    <a:cubicBezTo>
                      <a:pt x="651" y="97"/>
                      <a:pt x="651" y="94"/>
                      <a:pt x="652" y="92"/>
                    </a:cubicBezTo>
                    <a:cubicBezTo>
                      <a:pt x="652" y="86"/>
                      <a:pt x="652" y="80"/>
                      <a:pt x="654" y="75"/>
                    </a:cubicBezTo>
                    <a:cubicBezTo>
                      <a:pt x="654" y="78"/>
                      <a:pt x="655" y="82"/>
                      <a:pt x="655" y="86"/>
                    </a:cubicBezTo>
                    <a:cubicBezTo>
                      <a:pt x="657" y="97"/>
                      <a:pt x="660" y="107"/>
                      <a:pt x="664" y="117"/>
                    </a:cubicBezTo>
                    <a:cubicBezTo>
                      <a:pt x="665" y="120"/>
                      <a:pt x="667" y="114"/>
                      <a:pt x="667" y="113"/>
                    </a:cubicBezTo>
                    <a:cubicBezTo>
                      <a:pt x="666" y="103"/>
                      <a:pt x="679" y="95"/>
                      <a:pt x="679" y="83"/>
                    </a:cubicBezTo>
                    <a:cubicBezTo>
                      <a:pt x="679" y="79"/>
                      <a:pt x="679" y="76"/>
                      <a:pt x="679" y="73"/>
                    </a:cubicBezTo>
                    <a:cubicBezTo>
                      <a:pt x="683" y="79"/>
                      <a:pt x="687" y="84"/>
                      <a:pt x="690" y="90"/>
                    </a:cubicBezTo>
                    <a:cubicBezTo>
                      <a:pt x="690" y="90"/>
                      <a:pt x="690" y="91"/>
                      <a:pt x="691" y="91"/>
                    </a:cubicBezTo>
                    <a:cubicBezTo>
                      <a:pt x="697" y="85"/>
                      <a:pt x="700" y="80"/>
                      <a:pt x="701" y="73"/>
                    </a:cubicBezTo>
                    <a:cubicBezTo>
                      <a:pt x="713" y="86"/>
                      <a:pt x="722" y="89"/>
                      <a:pt x="725" y="71"/>
                    </a:cubicBezTo>
                    <a:cubicBezTo>
                      <a:pt x="733" y="72"/>
                      <a:pt x="734" y="65"/>
                      <a:pt x="734" y="58"/>
                    </a:cubicBezTo>
                    <a:cubicBezTo>
                      <a:pt x="740" y="64"/>
                      <a:pt x="746" y="75"/>
                      <a:pt x="755" y="75"/>
                    </a:cubicBezTo>
                    <a:cubicBezTo>
                      <a:pt x="755" y="75"/>
                      <a:pt x="755" y="74"/>
                      <a:pt x="755" y="74"/>
                    </a:cubicBezTo>
                    <a:cubicBezTo>
                      <a:pt x="755" y="80"/>
                      <a:pt x="756" y="86"/>
                      <a:pt x="761" y="89"/>
                    </a:cubicBezTo>
                    <a:cubicBezTo>
                      <a:pt x="769" y="94"/>
                      <a:pt x="774" y="79"/>
                      <a:pt x="776" y="70"/>
                    </a:cubicBezTo>
                    <a:cubicBezTo>
                      <a:pt x="789" y="78"/>
                      <a:pt x="790" y="85"/>
                      <a:pt x="785" y="99"/>
                    </a:cubicBezTo>
                    <a:cubicBezTo>
                      <a:pt x="784" y="104"/>
                      <a:pt x="783" y="109"/>
                      <a:pt x="783" y="114"/>
                    </a:cubicBezTo>
                    <a:cubicBezTo>
                      <a:pt x="782" y="111"/>
                      <a:pt x="781" y="108"/>
                      <a:pt x="781" y="104"/>
                    </a:cubicBezTo>
                    <a:cubicBezTo>
                      <a:pt x="781" y="102"/>
                      <a:pt x="780" y="99"/>
                      <a:pt x="779" y="103"/>
                    </a:cubicBezTo>
                    <a:cubicBezTo>
                      <a:pt x="776" y="115"/>
                      <a:pt x="774" y="111"/>
                      <a:pt x="771" y="104"/>
                    </a:cubicBezTo>
                    <a:cubicBezTo>
                      <a:pt x="771" y="103"/>
                      <a:pt x="771" y="103"/>
                      <a:pt x="770" y="104"/>
                    </a:cubicBezTo>
                    <a:cubicBezTo>
                      <a:pt x="766" y="110"/>
                      <a:pt x="763" y="113"/>
                      <a:pt x="758" y="107"/>
                    </a:cubicBezTo>
                    <a:cubicBezTo>
                      <a:pt x="758" y="106"/>
                      <a:pt x="757" y="111"/>
                      <a:pt x="757" y="112"/>
                    </a:cubicBezTo>
                    <a:cubicBezTo>
                      <a:pt x="757" y="125"/>
                      <a:pt x="746" y="133"/>
                      <a:pt x="740" y="144"/>
                    </a:cubicBezTo>
                    <a:cubicBezTo>
                      <a:pt x="739" y="137"/>
                      <a:pt x="738" y="131"/>
                      <a:pt x="735" y="125"/>
                    </a:cubicBezTo>
                    <a:cubicBezTo>
                      <a:pt x="733" y="121"/>
                      <a:pt x="730" y="112"/>
                      <a:pt x="724" y="111"/>
                    </a:cubicBezTo>
                    <a:cubicBezTo>
                      <a:pt x="717" y="109"/>
                      <a:pt x="717" y="117"/>
                      <a:pt x="710" y="110"/>
                    </a:cubicBezTo>
                    <a:cubicBezTo>
                      <a:pt x="709" y="110"/>
                      <a:pt x="709" y="111"/>
                      <a:pt x="709" y="111"/>
                    </a:cubicBezTo>
                    <a:cubicBezTo>
                      <a:pt x="705" y="122"/>
                      <a:pt x="701" y="132"/>
                      <a:pt x="700" y="143"/>
                    </a:cubicBezTo>
                    <a:cubicBezTo>
                      <a:pt x="700" y="143"/>
                      <a:pt x="700" y="144"/>
                      <a:pt x="700" y="145"/>
                    </a:cubicBezTo>
                    <a:cubicBezTo>
                      <a:pt x="698" y="134"/>
                      <a:pt x="694" y="124"/>
                      <a:pt x="680" y="120"/>
                    </a:cubicBezTo>
                    <a:cubicBezTo>
                      <a:pt x="678" y="120"/>
                      <a:pt x="678" y="124"/>
                      <a:pt x="678" y="125"/>
                    </a:cubicBezTo>
                    <a:cubicBezTo>
                      <a:pt x="678" y="130"/>
                      <a:pt x="679" y="135"/>
                      <a:pt x="680" y="140"/>
                    </a:cubicBezTo>
                    <a:cubicBezTo>
                      <a:pt x="678" y="138"/>
                      <a:pt x="675" y="136"/>
                      <a:pt x="673" y="134"/>
                    </a:cubicBezTo>
                    <a:cubicBezTo>
                      <a:pt x="671" y="133"/>
                      <a:pt x="670" y="136"/>
                      <a:pt x="670" y="137"/>
                    </a:cubicBezTo>
                    <a:cubicBezTo>
                      <a:pt x="669" y="142"/>
                      <a:pt x="669" y="148"/>
                      <a:pt x="671" y="153"/>
                    </a:cubicBezTo>
                    <a:cubicBezTo>
                      <a:pt x="672" y="156"/>
                      <a:pt x="673" y="158"/>
                      <a:pt x="674" y="161"/>
                    </a:cubicBezTo>
                    <a:cubicBezTo>
                      <a:pt x="676" y="165"/>
                      <a:pt x="678" y="168"/>
                      <a:pt x="680" y="172"/>
                    </a:cubicBezTo>
                    <a:cubicBezTo>
                      <a:pt x="680" y="176"/>
                      <a:pt x="679" y="180"/>
                      <a:pt x="679" y="183"/>
                    </a:cubicBezTo>
                    <a:cubicBezTo>
                      <a:pt x="673" y="169"/>
                      <a:pt x="667" y="162"/>
                      <a:pt x="651" y="158"/>
                    </a:cubicBezTo>
                    <a:cubicBezTo>
                      <a:pt x="649" y="158"/>
                      <a:pt x="650" y="164"/>
                      <a:pt x="650" y="165"/>
                    </a:cubicBezTo>
                    <a:cubicBezTo>
                      <a:pt x="655" y="177"/>
                      <a:pt x="663" y="188"/>
                      <a:pt x="667" y="200"/>
                    </a:cubicBezTo>
                    <a:cubicBezTo>
                      <a:pt x="671" y="215"/>
                      <a:pt x="674" y="231"/>
                      <a:pt x="678" y="247"/>
                    </a:cubicBezTo>
                    <a:cubicBezTo>
                      <a:pt x="683" y="267"/>
                      <a:pt x="690" y="287"/>
                      <a:pt x="683" y="308"/>
                    </a:cubicBezTo>
                    <a:cubicBezTo>
                      <a:pt x="680" y="318"/>
                      <a:pt x="677" y="329"/>
                      <a:pt x="675" y="339"/>
                    </a:cubicBezTo>
                    <a:cubicBezTo>
                      <a:pt x="670" y="332"/>
                      <a:pt x="663" y="327"/>
                      <a:pt x="660" y="318"/>
                    </a:cubicBezTo>
                    <a:close/>
                    <a:moveTo>
                      <a:pt x="573" y="186"/>
                    </a:moveTo>
                    <a:cubicBezTo>
                      <a:pt x="570" y="190"/>
                      <a:pt x="567" y="193"/>
                      <a:pt x="565" y="197"/>
                    </a:cubicBezTo>
                    <a:cubicBezTo>
                      <a:pt x="562" y="190"/>
                      <a:pt x="557" y="185"/>
                      <a:pt x="553" y="177"/>
                    </a:cubicBezTo>
                    <a:cubicBezTo>
                      <a:pt x="552" y="175"/>
                      <a:pt x="550" y="176"/>
                      <a:pt x="549" y="178"/>
                    </a:cubicBezTo>
                    <a:cubicBezTo>
                      <a:pt x="548" y="180"/>
                      <a:pt x="547" y="182"/>
                      <a:pt x="545" y="184"/>
                    </a:cubicBezTo>
                    <a:cubicBezTo>
                      <a:pt x="545" y="182"/>
                      <a:pt x="544" y="181"/>
                      <a:pt x="544" y="179"/>
                    </a:cubicBezTo>
                    <a:cubicBezTo>
                      <a:pt x="543" y="176"/>
                      <a:pt x="540" y="176"/>
                      <a:pt x="539" y="179"/>
                    </a:cubicBezTo>
                    <a:cubicBezTo>
                      <a:pt x="533" y="189"/>
                      <a:pt x="528" y="198"/>
                      <a:pt x="524" y="208"/>
                    </a:cubicBezTo>
                    <a:cubicBezTo>
                      <a:pt x="523" y="202"/>
                      <a:pt x="521" y="196"/>
                      <a:pt x="518" y="190"/>
                    </a:cubicBezTo>
                    <a:cubicBezTo>
                      <a:pt x="517" y="188"/>
                      <a:pt x="515" y="188"/>
                      <a:pt x="514" y="190"/>
                    </a:cubicBezTo>
                    <a:cubicBezTo>
                      <a:pt x="510" y="196"/>
                      <a:pt x="508" y="189"/>
                      <a:pt x="506" y="184"/>
                    </a:cubicBezTo>
                    <a:cubicBezTo>
                      <a:pt x="506" y="184"/>
                      <a:pt x="506" y="183"/>
                      <a:pt x="506" y="183"/>
                    </a:cubicBezTo>
                    <a:cubicBezTo>
                      <a:pt x="506" y="176"/>
                      <a:pt x="509" y="169"/>
                      <a:pt x="511" y="163"/>
                    </a:cubicBezTo>
                    <a:cubicBezTo>
                      <a:pt x="513" y="168"/>
                      <a:pt x="516" y="172"/>
                      <a:pt x="521" y="176"/>
                    </a:cubicBezTo>
                    <a:cubicBezTo>
                      <a:pt x="523" y="177"/>
                      <a:pt x="524" y="173"/>
                      <a:pt x="524" y="172"/>
                    </a:cubicBezTo>
                    <a:cubicBezTo>
                      <a:pt x="525" y="162"/>
                      <a:pt x="537" y="164"/>
                      <a:pt x="544" y="162"/>
                    </a:cubicBezTo>
                    <a:cubicBezTo>
                      <a:pt x="548" y="161"/>
                      <a:pt x="552" y="160"/>
                      <a:pt x="556" y="158"/>
                    </a:cubicBezTo>
                    <a:cubicBezTo>
                      <a:pt x="557" y="162"/>
                      <a:pt x="558" y="166"/>
                      <a:pt x="562" y="170"/>
                    </a:cubicBezTo>
                    <a:cubicBezTo>
                      <a:pt x="567" y="174"/>
                      <a:pt x="570" y="180"/>
                      <a:pt x="573" y="186"/>
                    </a:cubicBezTo>
                    <a:close/>
                    <a:moveTo>
                      <a:pt x="544" y="501"/>
                    </a:moveTo>
                    <a:cubicBezTo>
                      <a:pt x="544" y="501"/>
                      <a:pt x="543" y="501"/>
                      <a:pt x="542" y="501"/>
                    </a:cubicBezTo>
                    <a:cubicBezTo>
                      <a:pt x="544" y="499"/>
                      <a:pt x="545" y="499"/>
                      <a:pt x="544" y="501"/>
                    </a:cubicBezTo>
                    <a:close/>
                    <a:moveTo>
                      <a:pt x="547" y="505"/>
                    </a:moveTo>
                    <a:cubicBezTo>
                      <a:pt x="548" y="498"/>
                      <a:pt x="545" y="492"/>
                      <a:pt x="539" y="487"/>
                    </a:cubicBezTo>
                    <a:cubicBezTo>
                      <a:pt x="546" y="486"/>
                      <a:pt x="553" y="486"/>
                      <a:pt x="559" y="491"/>
                    </a:cubicBezTo>
                    <a:cubicBezTo>
                      <a:pt x="561" y="492"/>
                      <a:pt x="562" y="484"/>
                      <a:pt x="561" y="483"/>
                    </a:cubicBezTo>
                    <a:cubicBezTo>
                      <a:pt x="557" y="480"/>
                      <a:pt x="554" y="478"/>
                      <a:pt x="552" y="475"/>
                    </a:cubicBezTo>
                    <a:cubicBezTo>
                      <a:pt x="562" y="473"/>
                      <a:pt x="572" y="470"/>
                      <a:pt x="583" y="470"/>
                    </a:cubicBezTo>
                    <a:cubicBezTo>
                      <a:pt x="585" y="470"/>
                      <a:pt x="586" y="463"/>
                      <a:pt x="584" y="462"/>
                    </a:cubicBezTo>
                    <a:cubicBezTo>
                      <a:pt x="569" y="455"/>
                      <a:pt x="567" y="442"/>
                      <a:pt x="563" y="428"/>
                    </a:cubicBezTo>
                    <a:cubicBezTo>
                      <a:pt x="568" y="428"/>
                      <a:pt x="574" y="429"/>
                      <a:pt x="579" y="431"/>
                    </a:cubicBezTo>
                    <a:cubicBezTo>
                      <a:pt x="582" y="431"/>
                      <a:pt x="581" y="424"/>
                      <a:pt x="580" y="423"/>
                    </a:cubicBezTo>
                    <a:cubicBezTo>
                      <a:pt x="578" y="419"/>
                      <a:pt x="576" y="416"/>
                      <a:pt x="574" y="412"/>
                    </a:cubicBezTo>
                    <a:cubicBezTo>
                      <a:pt x="586" y="416"/>
                      <a:pt x="598" y="420"/>
                      <a:pt x="610" y="425"/>
                    </a:cubicBezTo>
                    <a:cubicBezTo>
                      <a:pt x="611" y="425"/>
                      <a:pt x="611" y="424"/>
                      <a:pt x="612" y="424"/>
                    </a:cubicBezTo>
                    <a:cubicBezTo>
                      <a:pt x="616" y="416"/>
                      <a:pt x="617" y="409"/>
                      <a:pt x="618" y="401"/>
                    </a:cubicBezTo>
                    <a:cubicBezTo>
                      <a:pt x="619" y="387"/>
                      <a:pt x="624" y="375"/>
                      <a:pt x="626" y="362"/>
                    </a:cubicBezTo>
                    <a:cubicBezTo>
                      <a:pt x="629" y="365"/>
                      <a:pt x="633" y="368"/>
                      <a:pt x="637" y="371"/>
                    </a:cubicBezTo>
                    <a:cubicBezTo>
                      <a:pt x="638" y="372"/>
                      <a:pt x="639" y="367"/>
                      <a:pt x="639" y="367"/>
                    </a:cubicBezTo>
                    <a:cubicBezTo>
                      <a:pt x="640" y="351"/>
                      <a:pt x="642" y="362"/>
                      <a:pt x="646" y="367"/>
                    </a:cubicBezTo>
                    <a:cubicBezTo>
                      <a:pt x="657" y="380"/>
                      <a:pt x="657" y="393"/>
                      <a:pt x="658" y="409"/>
                    </a:cubicBezTo>
                    <a:cubicBezTo>
                      <a:pt x="658" y="410"/>
                      <a:pt x="659" y="413"/>
                      <a:pt x="661" y="412"/>
                    </a:cubicBezTo>
                    <a:cubicBezTo>
                      <a:pt x="676" y="395"/>
                      <a:pt x="674" y="378"/>
                      <a:pt x="676" y="359"/>
                    </a:cubicBezTo>
                    <a:cubicBezTo>
                      <a:pt x="677" y="360"/>
                      <a:pt x="679" y="361"/>
                      <a:pt x="680" y="358"/>
                    </a:cubicBezTo>
                    <a:cubicBezTo>
                      <a:pt x="687" y="343"/>
                      <a:pt x="694" y="332"/>
                      <a:pt x="693" y="317"/>
                    </a:cubicBezTo>
                    <a:cubicBezTo>
                      <a:pt x="694" y="318"/>
                      <a:pt x="695" y="318"/>
                      <a:pt x="696" y="319"/>
                    </a:cubicBezTo>
                    <a:cubicBezTo>
                      <a:pt x="697" y="319"/>
                      <a:pt x="698" y="320"/>
                      <a:pt x="699" y="319"/>
                    </a:cubicBezTo>
                    <a:cubicBezTo>
                      <a:pt x="706" y="313"/>
                      <a:pt x="710" y="346"/>
                      <a:pt x="710" y="347"/>
                    </a:cubicBezTo>
                    <a:cubicBezTo>
                      <a:pt x="710" y="350"/>
                      <a:pt x="713" y="354"/>
                      <a:pt x="715" y="350"/>
                    </a:cubicBezTo>
                    <a:cubicBezTo>
                      <a:pt x="718" y="342"/>
                      <a:pt x="718" y="337"/>
                      <a:pt x="719" y="329"/>
                    </a:cubicBezTo>
                    <a:cubicBezTo>
                      <a:pt x="720" y="319"/>
                      <a:pt x="724" y="311"/>
                      <a:pt x="727" y="302"/>
                    </a:cubicBezTo>
                    <a:cubicBezTo>
                      <a:pt x="732" y="312"/>
                      <a:pt x="737" y="321"/>
                      <a:pt x="739" y="333"/>
                    </a:cubicBezTo>
                    <a:cubicBezTo>
                      <a:pt x="739" y="335"/>
                      <a:pt x="741" y="337"/>
                      <a:pt x="743" y="335"/>
                    </a:cubicBezTo>
                    <a:cubicBezTo>
                      <a:pt x="748" y="328"/>
                      <a:pt x="755" y="322"/>
                      <a:pt x="760" y="315"/>
                    </a:cubicBezTo>
                    <a:cubicBezTo>
                      <a:pt x="761" y="322"/>
                      <a:pt x="760" y="329"/>
                      <a:pt x="757" y="336"/>
                    </a:cubicBezTo>
                    <a:cubicBezTo>
                      <a:pt x="757" y="338"/>
                      <a:pt x="759" y="343"/>
                      <a:pt x="762" y="340"/>
                    </a:cubicBezTo>
                    <a:cubicBezTo>
                      <a:pt x="767" y="333"/>
                      <a:pt x="772" y="327"/>
                      <a:pt x="776" y="320"/>
                    </a:cubicBezTo>
                    <a:cubicBezTo>
                      <a:pt x="777" y="324"/>
                      <a:pt x="777" y="327"/>
                      <a:pt x="777" y="331"/>
                    </a:cubicBezTo>
                    <a:cubicBezTo>
                      <a:pt x="777" y="334"/>
                      <a:pt x="780" y="335"/>
                      <a:pt x="782" y="333"/>
                    </a:cubicBezTo>
                    <a:cubicBezTo>
                      <a:pt x="788" y="327"/>
                      <a:pt x="791" y="320"/>
                      <a:pt x="792" y="312"/>
                    </a:cubicBezTo>
                    <a:cubicBezTo>
                      <a:pt x="794" y="313"/>
                      <a:pt x="796" y="313"/>
                      <a:pt x="798" y="312"/>
                    </a:cubicBezTo>
                    <a:cubicBezTo>
                      <a:pt x="801" y="310"/>
                      <a:pt x="792" y="337"/>
                      <a:pt x="791" y="340"/>
                    </a:cubicBezTo>
                    <a:cubicBezTo>
                      <a:pt x="790" y="342"/>
                      <a:pt x="791" y="349"/>
                      <a:pt x="794" y="346"/>
                    </a:cubicBezTo>
                    <a:cubicBezTo>
                      <a:pt x="803" y="337"/>
                      <a:pt x="809" y="329"/>
                      <a:pt x="812" y="318"/>
                    </a:cubicBezTo>
                    <a:cubicBezTo>
                      <a:pt x="813" y="321"/>
                      <a:pt x="814" y="323"/>
                      <a:pt x="815" y="326"/>
                    </a:cubicBezTo>
                    <a:cubicBezTo>
                      <a:pt x="815" y="327"/>
                      <a:pt x="816" y="328"/>
                      <a:pt x="818" y="328"/>
                    </a:cubicBezTo>
                    <a:cubicBezTo>
                      <a:pt x="819" y="328"/>
                      <a:pt x="820" y="327"/>
                      <a:pt x="821" y="327"/>
                    </a:cubicBezTo>
                    <a:cubicBezTo>
                      <a:pt x="812" y="346"/>
                      <a:pt x="790" y="359"/>
                      <a:pt x="778" y="376"/>
                    </a:cubicBezTo>
                    <a:cubicBezTo>
                      <a:pt x="769" y="391"/>
                      <a:pt x="762" y="413"/>
                      <a:pt x="747" y="423"/>
                    </a:cubicBezTo>
                    <a:cubicBezTo>
                      <a:pt x="732" y="434"/>
                      <a:pt x="703" y="439"/>
                      <a:pt x="692" y="456"/>
                    </a:cubicBezTo>
                    <a:cubicBezTo>
                      <a:pt x="678" y="459"/>
                      <a:pt x="665" y="458"/>
                      <a:pt x="652" y="456"/>
                    </a:cubicBezTo>
                    <a:cubicBezTo>
                      <a:pt x="676" y="443"/>
                      <a:pt x="701" y="427"/>
                      <a:pt x="713" y="401"/>
                    </a:cubicBezTo>
                    <a:cubicBezTo>
                      <a:pt x="714" y="398"/>
                      <a:pt x="707" y="395"/>
                      <a:pt x="706" y="397"/>
                    </a:cubicBezTo>
                    <a:cubicBezTo>
                      <a:pt x="693" y="425"/>
                      <a:pt x="667" y="440"/>
                      <a:pt x="641" y="454"/>
                    </a:cubicBezTo>
                    <a:cubicBezTo>
                      <a:pt x="641" y="454"/>
                      <a:pt x="641" y="454"/>
                      <a:pt x="641" y="454"/>
                    </a:cubicBezTo>
                    <a:cubicBezTo>
                      <a:pt x="639" y="454"/>
                      <a:pt x="638" y="454"/>
                      <a:pt x="636" y="453"/>
                    </a:cubicBezTo>
                    <a:cubicBezTo>
                      <a:pt x="629" y="452"/>
                      <a:pt x="620" y="451"/>
                      <a:pt x="612" y="452"/>
                    </a:cubicBezTo>
                    <a:cubicBezTo>
                      <a:pt x="617" y="449"/>
                      <a:pt x="623" y="447"/>
                      <a:pt x="629" y="445"/>
                    </a:cubicBezTo>
                    <a:cubicBezTo>
                      <a:pt x="631" y="445"/>
                      <a:pt x="631" y="437"/>
                      <a:pt x="629" y="437"/>
                    </a:cubicBezTo>
                    <a:cubicBezTo>
                      <a:pt x="616" y="441"/>
                      <a:pt x="604" y="446"/>
                      <a:pt x="597" y="459"/>
                    </a:cubicBezTo>
                    <a:cubicBezTo>
                      <a:pt x="592" y="469"/>
                      <a:pt x="588" y="479"/>
                      <a:pt x="582" y="488"/>
                    </a:cubicBezTo>
                    <a:cubicBezTo>
                      <a:pt x="576" y="497"/>
                      <a:pt x="571" y="505"/>
                      <a:pt x="567" y="514"/>
                    </a:cubicBezTo>
                    <a:cubicBezTo>
                      <a:pt x="567" y="514"/>
                      <a:pt x="567" y="514"/>
                      <a:pt x="567" y="514"/>
                    </a:cubicBezTo>
                    <a:cubicBezTo>
                      <a:pt x="561" y="508"/>
                      <a:pt x="554" y="507"/>
                      <a:pt x="547" y="505"/>
                    </a:cubicBezTo>
                    <a:close/>
                    <a:moveTo>
                      <a:pt x="707" y="315"/>
                    </a:moveTo>
                    <a:cubicBezTo>
                      <a:pt x="709" y="309"/>
                      <a:pt x="711" y="303"/>
                      <a:pt x="713" y="297"/>
                    </a:cubicBezTo>
                    <a:cubicBezTo>
                      <a:pt x="715" y="300"/>
                      <a:pt x="717" y="302"/>
                      <a:pt x="720" y="304"/>
                    </a:cubicBezTo>
                    <a:cubicBezTo>
                      <a:pt x="718" y="310"/>
                      <a:pt x="716" y="315"/>
                      <a:pt x="714" y="321"/>
                    </a:cubicBezTo>
                    <a:cubicBezTo>
                      <a:pt x="713" y="324"/>
                      <a:pt x="713" y="326"/>
                      <a:pt x="713" y="329"/>
                    </a:cubicBezTo>
                    <a:cubicBezTo>
                      <a:pt x="711" y="324"/>
                      <a:pt x="709" y="320"/>
                      <a:pt x="707" y="315"/>
                    </a:cubicBezTo>
                    <a:close/>
                    <a:moveTo>
                      <a:pt x="771" y="307"/>
                    </a:moveTo>
                    <a:cubicBezTo>
                      <a:pt x="776" y="305"/>
                      <a:pt x="788" y="293"/>
                      <a:pt x="787" y="305"/>
                    </a:cubicBezTo>
                    <a:cubicBezTo>
                      <a:pt x="787" y="306"/>
                      <a:pt x="787" y="307"/>
                      <a:pt x="787" y="307"/>
                    </a:cubicBezTo>
                    <a:cubicBezTo>
                      <a:pt x="787" y="313"/>
                      <a:pt x="785" y="318"/>
                      <a:pt x="782" y="323"/>
                    </a:cubicBezTo>
                    <a:cubicBezTo>
                      <a:pt x="782" y="318"/>
                      <a:pt x="781" y="314"/>
                      <a:pt x="781" y="310"/>
                    </a:cubicBezTo>
                    <a:cubicBezTo>
                      <a:pt x="781" y="307"/>
                      <a:pt x="778" y="303"/>
                      <a:pt x="776" y="307"/>
                    </a:cubicBezTo>
                    <a:cubicBezTo>
                      <a:pt x="773" y="314"/>
                      <a:pt x="770" y="319"/>
                      <a:pt x="766" y="324"/>
                    </a:cubicBezTo>
                    <a:cubicBezTo>
                      <a:pt x="767" y="318"/>
                      <a:pt x="766" y="312"/>
                      <a:pt x="764" y="305"/>
                    </a:cubicBezTo>
                    <a:cubicBezTo>
                      <a:pt x="763" y="302"/>
                      <a:pt x="760" y="302"/>
                      <a:pt x="759" y="305"/>
                    </a:cubicBezTo>
                    <a:cubicBezTo>
                      <a:pt x="749" y="327"/>
                      <a:pt x="753" y="309"/>
                      <a:pt x="749" y="314"/>
                    </a:cubicBezTo>
                    <a:cubicBezTo>
                      <a:pt x="746" y="318"/>
                      <a:pt x="745" y="321"/>
                      <a:pt x="743" y="324"/>
                    </a:cubicBezTo>
                    <a:cubicBezTo>
                      <a:pt x="741" y="317"/>
                      <a:pt x="738" y="311"/>
                      <a:pt x="735" y="304"/>
                    </a:cubicBezTo>
                    <a:cubicBezTo>
                      <a:pt x="737" y="303"/>
                      <a:pt x="740" y="301"/>
                      <a:pt x="742" y="300"/>
                    </a:cubicBezTo>
                    <a:cubicBezTo>
                      <a:pt x="743" y="303"/>
                      <a:pt x="744" y="305"/>
                      <a:pt x="744" y="308"/>
                    </a:cubicBezTo>
                    <a:cubicBezTo>
                      <a:pt x="744" y="308"/>
                      <a:pt x="744" y="313"/>
                      <a:pt x="745" y="312"/>
                    </a:cubicBezTo>
                    <a:cubicBezTo>
                      <a:pt x="750" y="308"/>
                      <a:pt x="753" y="303"/>
                      <a:pt x="757" y="299"/>
                    </a:cubicBezTo>
                    <a:cubicBezTo>
                      <a:pt x="759" y="296"/>
                      <a:pt x="762" y="293"/>
                      <a:pt x="764" y="291"/>
                    </a:cubicBezTo>
                    <a:cubicBezTo>
                      <a:pt x="767" y="286"/>
                      <a:pt x="769" y="287"/>
                      <a:pt x="772" y="295"/>
                    </a:cubicBezTo>
                    <a:cubicBezTo>
                      <a:pt x="771" y="297"/>
                      <a:pt x="770" y="299"/>
                      <a:pt x="770" y="301"/>
                    </a:cubicBezTo>
                    <a:cubicBezTo>
                      <a:pt x="769" y="301"/>
                      <a:pt x="769" y="309"/>
                      <a:pt x="771" y="307"/>
                    </a:cubicBezTo>
                    <a:close/>
                    <a:moveTo>
                      <a:pt x="606" y="537"/>
                    </a:moveTo>
                    <a:cubicBezTo>
                      <a:pt x="606" y="537"/>
                      <a:pt x="606" y="537"/>
                      <a:pt x="605" y="537"/>
                    </a:cubicBezTo>
                    <a:cubicBezTo>
                      <a:pt x="610" y="531"/>
                      <a:pt x="613" y="525"/>
                      <a:pt x="615" y="518"/>
                    </a:cubicBezTo>
                    <a:cubicBezTo>
                      <a:pt x="621" y="529"/>
                      <a:pt x="629" y="538"/>
                      <a:pt x="642" y="538"/>
                    </a:cubicBezTo>
                    <a:cubicBezTo>
                      <a:pt x="630" y="539"/>
                      <a:pt x="618" y="539"/>
                      <a:pt x="606" y="537"/>
                    </a:cubicBezTo>
                    <a:close/>
                    <a:moveTo>
                      <a:pt x="670" y="531"/>
                    </a:moveTo>
                    <a:cubicBezTo>
                      <a:pt x="670" y="531"/>
                      <a:pt x="669" y="531"/>
                      <a:pt x="669" y="531"/>
                    </a:cubicBezTo>
                    <a:cubicBezTo>
                      <a:pt x="661" y="534"/>
                      <a:pt x="653" y="536"/>
                      <a:pt x="644" y="537"/>
                    </a:cubicBezTo>
                    <a:cubicBezTo>
                      <a:pt x="646" y="536"/>
                      <a:pt x="646" y="533"/>
                      <a:pt x="646" y="531"/>
                    </a:cubicBezTo>
                    <a:cubicBezTo>
                      <a:pt x="646" y="530"/>
                      <a:pt x="646" y="528"/>
                      <a:pt x="645" y="526"/>
                    </a:cubicBezTo>
                    <a:cubicBezTo>
                      <a:pt x="648" y="528"/>
                      <a:pt x="651" y="530"/>
                      <a:pt x="654" y="531"/>
                    </a:cubicBezTo>
                    <a:cubicBezTo>
                      <a:pt x="656" y="532"/>
                      <a:pt x="657" y="529"/>
                      <a:pt x="657" y="528"/>
                    </a:cubicBezTo>
                    <a:cubicBezTo>
                      <a:pt x="657" y="525"/>
                      <a:pt x="657" y="522"/>
                      <a:pt x="657" y="520"/>
                    </a:cubicBezTo>
                    <a:cubicBezTo>
                      <a:pt x="665" y="525"/>
                      <a:pt x="672" y="527"/>
                      <a:pt x="680" y="527"/>
                    </a:cubicBezTo>
                    <a:cubicBezTo>
                      <a:pt x="677" y="528"/>
                      <a:pt x="673" y="530"/>
                      <a:pt x="670" y="531"/>
                    </a:cubicBezTo>
                    <a:close/>
                    <a:moveTo>
                      <a:pt x="741" y="499"/>
                    </a:moveTo>
                    <a:cubicBezTo>
                      <a:pt x="739" y="498"/>
                      <a:pt x="738" y="498"/>
                      <a:pt x="738" y="498"/>
                    </a:cubicBezTo>
                    <a:cubicBezTo>
                      <a:pt x="737" y="499"/>
                      <a:pt x="737" y="500"/>
                      <a:pt x="737" y="501"/>
                    </a:cubicBezTo>
                    <a:cubicBezTo>
                      <a:pt x="729" y="504"/>
                      <a:pt x="721" y="508"/>
                      <a:pt x="714" y="512"/>
                    </a:cubicBezTo>
                    <a:cubicBezTo>
                      <a:pt x="715" y="511"/>
                      <a:pt x="716" y="510"/>
                      <a:pt x="718" y="509"/>
                    </a:cubicBezTo>
                    <a:cubicBezTo>
                      <a:pt x="725" y="503"/>
                      <a:pt x="734" y="494"/>
                      <a:pt x="744" y="490"/>
                    </a:cubicBezTo>
                    <a:cubicBezTo>
                      <a:pt x="743" y="492"/>
                      <a:pt x="743" y="494"/>
                      <a:pt x="745" y="493"/>
                    </a:cubicBezTo>
                    <a:cubicBezTo>
                      <a:pt x="747" y="493"/>
                      <a:pt x="749" y="494"/>
                      <a:pt x="750" y="494"/>
                    </a:cubicBezTo>
                    <a:cubicBezTo>
                      <a:pt x="747" y="496"/>
                      <a:pt x="744" y="497"/>
                      <a:pt x="741" y="499"/>
                    </a:cubicBezTo>
                    <a:close/>
                    <a:moveTo>
                      <a:pt x="787" y="510"/>
                    </a:moveTo>
                    <a:cubicBezTo>
                      <a:pt x="780" y="509"/>
                      <a:pt x="775" y="507"/>
                      <a:pt x="770" y="502"/>
                    </a:cubicBezTo>
                    <a:cubicBezTo>
                      <a:pt x="765" y="495"/>
                      <a:pt x="760" y="489"/>
                      <a:pt x="753" y="487"/>
                    </a:cubicBezTo>
                    <a:cubicBezTo>
                      <a:pt x="755" y="487"/>
                      <a:pt x="757" y="487"/>
                      <a:pt x="759" y="487"/>
                    </a:cubicBezTo>
                    <a:cubicBezTo>
                      <a:pt x="763" y="487"/>
                      <a:pt x="766" y="487"/>
                      <a:pt x="768" y="487"/>
                    </a:cubicBezTo>
                    <a:cubicBezTo>
                      <a:pt x="773" y="490"/>
                      <a:pt x="779" y="492"/>
                      <a:pt x="784" y="494"/>
                    </a:cubicBezTo>
                    <a:cubicBezTo>
                      <a:pt x="783" y="496"/>
                      <a:pt x="782" y="499"/>
                      <a:pt x="781" y="501"/>
                    </a:cubicBezTo>
                    <a:cubicBezTo>
                      <a:pt x="780" y="505"/>
                      <a:pt x="784" y="506"/>
                      <a:pt x="787" y="503"/>
                    </a:cubicBezTo>
                    <a:cubicBezTo>
                      <a:pt x="789" y="501"/>
                      <a:pt x="792" y="499"/>
                      <a:pt x="795" y="497"/>
                    </a:cubicBezTo>
                    <a:cubicBezTo>
                      <a:pt x="797" y="503"/>
                      <a:pt x="797" y="511"/>
                      <a:pt x="787" y="510"/>
                    </a:cubicBezTo>
                    <a:close/>
                    <a:moveTo>
                      <a:pt x="793" y="612"/>
                    </a:moveTo>
                    <a:cubicBezTo>
                      <a:pt x="794" y="612"/>
                      <a:pt x="795" y="611"/>
                      <a:pt x="796" y="611"/>
                    </a:cubicBezTo>
                    <a:cubicBezTo>
                      <a:pt x="794" y="613"/>
                      <a:pt x="792" y="615"/>
                      <a:pt x="791" y="618"/>
                    </a:cubicBezTo>
                    <a:cubicBezTo>
                      <a:pt x="791" y="616"/>
                      <a:pt x="792" y="614"/>
                      <a:pt x="793" y="612"/>
                    </a:cubicBezTo>
                    <a:close/>
                    <a:moveTo>
                      <a:pt x="837" y="526"/>
                    </a:moveTo>
                    <a:cubicBezTo>
                      <a:pt x="842" y="539"/>
                      <a:pt x="843" y="551"/>
                      <a:pt x="846" y="564"/>
                    </a:cubicBezTo>
                    <a:cubicBezTo>
                      <a:pt x="850" y="584"/>
                      <a:pt x="858" y="602"/>
                      <a:pt x="867" y="620"/>
                    </a:cubicBezTo>
                    <a:cubicBezTo>
                      <a:pt x="877" y="638"/>
                      <a:pt x="887" y="656"/>
                      <a:pt x="899" y="672"/>
                    </a:cubicBezTo>
                    <a:cubicBezTo>
                      <a:pt x="914" y="691"/>
                      <a:pt x="929" y="706"/>
                      <a:pt x="932" y="731"/>
                    </a:cubicBezTo>
                    <a:cubicBezTo>
                      <a:pt x="932" y="734"/>
                      <a:pt x="937" y="736"/>
                      <a:pt x="938" y="734"/>
                    </a:cubicBezTo>
                    <a:cubicBezTo>
                      <a:pt x="939" y="733"/>
                      <a:pt x="940" y="733"/>
                      <a:pt x="940" y="732"/>
                    </a:cubicBezTo>
                    <a:cubicBezTo>
                      <a:pt x="940" y="737"/>
                      <a:pt x="941" y="743"/>
                      <a:pt x="943" y="748"/>
                    </a:cubicBezTo>
                    <a:cubicBezTo>
                      <a:pt x="944" y="751"/>
                      <a:pt x="947" y="753"/>
                      <a:pt x="950" y="751"/>
                    </a:cubicBezTo>
                    <a:cubicBezTo>
                      <a:pt x="951" y="750"/>
                      <a:pt x="952" y="750"/>
                      <a:pt x="954" y="749"/>
                    </a:cubicBezTo>
                    <a:cubicBezTo>
                      <a:pt x="956" y="752"/>
                      <a:pt x="958" y="756"/>
                      <a:pt x="960" y="759"/>
                    </a:cubicBezTo>
                    <a:cubicBezTo>
                      <a:pt x="958" y="758"/>
                      <a:pt x="956" y="758"/>
                      <a:pt x="955" y="760"/>
                    </a:cubicBezTo>
                    <a:cubicBezTo>
                      <a:pt x="954" y="764"/>
                      <a:pt x="952" y="767"/>
                      <a:pt x="950" y="771"/>
                    </a:cubicBezTo>
                    <a:cubicBezTo>
                      <a:pt x="897" y="802"/>
                      <a:pt x="827" y="772"/>
                      <a:pt x="769" y="787"/>
                    </a:cubicBezTo>
                    <a:cubicBezTo>
                      <a:pt x="750" y="792"/>
                      <a:pt x="727" y="806"/>
                      <a:pt x="710" y="825"/>
                    </a:cubicBezTo>
                    <a:cubicBezTo>
                      <a:pt x="709" y="798"/>
                      <a:pt x="707" y="776"/>
                      <a:pt x="733" y="760"/>
                    </a:cubicBezTo>
                    <a:cubicBezTo>
                      <a:pt x="750" y="749"/>
                      <a:pt x="760" y="738"/>
                      <a:pt x="766" y="718"/>
                    </a:cubicBezTo>
                    <a:cubicBezTo>
                      <a:pt x="778" y="682"/>
                      <a:pt x="780" y="616"/>
                      <a:pt x="824" y="601"/>
                    </a:cubicBezTo>
                    <a:cubicBezTo>
                      <a:pt x="827" y="600"/>
                      <a:pt x="821" y="595"/>
                      <a:pt x="819" y="596"/>
                    </a:cubicBezTo>
                    <a:cubicBezTo>
                      <a:pt x="817" y="597"/>
                      <a:pt x="816" y="597"/>
                      <a:pt x="815" y="598"/>
                    </a:cubicBezTo>
                    <a:cubicBezTo>
                      <a:pt x="814" y="597"/>
                      <a:pt x="813" y="597"/>
                      <a:pt x="812" y="597"/>
                    </a:cubicBezTo>
                    <a:cubicBezTo>
                      <a:pt x="806" y="599"/>
                      <a:pt x="801" y="602"/>
                      <a:pt x="795" y="604"/>
                    </a:cubicBezTo>
                    <a:cubicBezTo>
                      <a:pt x="797" y="592"/>
                      <a:pt x="797" y="579"/>
                      <a:pt x="798" y="565"/>
                    </a:cubicBezTo>
                    <a:cubicBezTo>
                      <a:pt x="800" y="540"/>
                      <a:pt x="809" y="522"/>
                      <a:pt x="822" y="502"/>
                    </a:cubicBezTo>
                    <a:cubicBezTo>
                      <a:pt x="827" y="510"/>
                      <a:pt x="833" y="518"/>
                      <a:pt x="837" y="526"/>
                    </a:cubicBezTo>
                    <a:close/>
                    <a:moveTo>
                      <a:pt x="813" y="491"/>
                    </a:moveTo>
                    <a:cubicBezTo>
                      <a:pt x="814" y="488"/>
                      <a:pt x="815" y="485"/>
                      <a:pt x="815" y="482"/>
                    </a:cubicBezTo>
                    <a:cubicBezTo>
                      <a:pt x="819" y="482"/>
                      <a:pt x="823" y="482"/>
                      <a:pt x="826" y="481"/>
                    </a:cubicBezTo>
                    <a:cubicBezTo>
                      <a:pt x="824" y="486"/>
                      <a:pt x="818" y="489"/>
                      <a:pt x="813" y="491"/>
                    </a:cubicBezTo>
                    <a:close/>
                    <a:moveTo>
                      <a:pt x="826" y="475"/>
                    </a:moveTo>
                    <a:cubicBezTo>
                      <a:pt x="822" y="476"/>
                      <a:pt x="818" y="476"/>
                      <a:pt x="813" y="475"/>
                    </a:cubicBezTo>
                    <a:cubicBezTo>
                      <a:pt x="811" y="474"/>
                      <a:pt x="808" y="477"/>
                      <a:pt x="808" y="479"/>
                    </a:cubicBezTo>
                    <a:cubicBezTo>
                      <a:pt x="808" y="486"/>
                      <a:pt x="808" y="494"/>
                      <a:pt x="802" y="499"/>
                    </a:cubicBezTo>
                    <a:cubicBezTo>
                      <a:pt x="802" y="496"/>
                      <a:pt x="801" y="492"/>
                      <a:pt x="800" y="489"/>
                    </a:cubicBezTo>
                    <a:cubicBezTo>
                      <a:pt x="799" y="486"/>
                      <a:pt x="795" y="488"/>
                      <a:pt x="794" y="490"/>
                    </a:cubicBezTo>
                    <a:cubicBezTo>
                      <a:pt x="793" y="490"/>
                      <a:pt x="793" y="491"/>
                      <a:pt x="792" y="492"/>
                    </a:cubicBezTo>
                    <a:cubicBezTo>
                      <a:pt x="792" y="491"/>
                      <a:pt x="792" y="489"/>
                      <a:pt x="791" y="489"/>
                    </a:cubicBezTo>
                    <a:cubicBezTo>
                      <a:pt x="786" y="486"/>
                      <a:pt x="780" y="485"/>
                      <a:pt x="776" y="482"/>
                    </a:cubicBezTo>
                    <a:cubicBezTo>
                      <a:pt x="777" y="480"/>
                      <a:pt x="779" y="478"/>
                      <a:pt x="780" y="476"/>
                    </a:cubicBezTo>
                    <a:cubicBezTo>
                      <a:pt x="781" y="473"/>
                      <a:pt x="779" y="466"/>
                      <a:pt x="777" y="470"/>
                    </a:cubicBezTo>
                    <a:cubicBezTo>
                      <a:pt x="769" y="485"/>
                      <a:pt x="756" y="476"/>
                      <a:pt x="744" y="482"/>
                    </a:cubicBezTo>
                    <a:cubicBezTo>
                      <a:pt x="736" y="486"/>
                      <a:pt x="730" y="491"/>
                      <a:pt x="723" y="496"/>
                    </a:cubicBezTo>
                    <a:cubicBezTo>
                      <a:pt x="702" y="513"/>
                      <a:pt x="681" y="530"/>
                      <a:pt x="656" y="510"/>
                    </a:cubicBezTo>
                    <a:cubicBezTo>
                      <a:pt x="654" y="509"/>
                      <a:pt x="653" y="513"/>
                      <a:pt x="653" y="514"/>
                    </a:cubicBezTo>
                    <a:cubicBezTo>
                      <a:pt x="653" y="517"/>
                      <a:pt x="653" y="519"/>
                      <a:pt x="653" y="522"/>
                    </a:cubicBezTo>
                    <a:cubicBezTo>
                      <a:pt x="649" y="520"/>
                      <a:pt x="646" y="518"/>
                      <a:pt x="643" y="516"/>
                    </a:cubicBezTo>
                    <a:cubicBezTo>
                      <a:pt x="641" y="514"/>
                      <a:pt x="639" y="519"/>
                      <a:pt x="640" y="520"/>
                    </a:cubicBezTo>
                    <a:cubicBezTo>
                      <a:pt x="640" y="523"/>
                      <a:pt x="641" y="527"/>
                      <a:pt x="641" y="530"/>
                    </a:cubicBezTo>
                    <a:cubicBezTo>
                      <a:pt x="629" y="530"/>
                      <a:pt x="622" y="519"/>
                      <a:pt x="616" y="509"/>
                    </a:cubicBezTo>
                    <a:cubicBezTo>
                      <a:pt x="615" y="506"/>
                      <a:pt x="613" y="508"/>
                      <a:pt x="613" y="510"/>
                    </a:cubicBezTo>
                    <a:cubicBezTo>
                      <a:pt x="611" y="518"/>
                      <a:pt x="606" y="533"/>
                      <a:pt x="595" y="527"/>
                    </a:cubicBezTo>
                    <a:cubicBezTo>
                      <a:pt x="594" y="526"/>
                      <a:pt x="593" y="528"/>
                      <a:pt x="593" y="530"/>
                    </a:cubicBezTo>
                    <a:cubicBezTo>
                      <a:pt x="590" y="546"/>
                      <a:pt x="564" y="541"/>
                      <a:pt x="549" y="540"/>
                    </a:cubicBezTo>
                    <a:cubicBezTo>
                      <a:pt x="552" y="532"/>
                      <a:pt x="552" y="524"/>
                      <a:pt x="559" y="518"/>
                    </a:cubicBezTo>
                    <a:cubicBezTo>
                      <a:pt x="559" y="518"/>
                      <a:pt x="559" y="517"/>
                      <a:pt x="560" y="517"/>
                    </a:cubicBezTo>
                    <a:cubicBezTo>
                      <a:pt x="562" y="518"/>
                      <a:pt x="564" y="519"/>
                      <a:pt x="566" y="521"/>
                    </a:cubicBezTo>
                    <a:cubicBezTo>
                      <a:pt x="566" y="522"/>
                      <a:pt x="567" y="521"/>
                      <a:pt x="567" y="520"/>
                    </a:cubicBezTo>
                    <a:cubicBezTo>
                      <a:pt x="568" y="521"/>
                      <a:pt x="568" y="522"/>
                      <a:pt x="569" y="520"/>
                    </a:cubicBezTo>
                    <a:cubicBezTo>
                      <a:pt x="573" y="509"/>
                      <a:pt x="580" y="501"/>
                      <a:pt x="586" y="491"/>
                    </a:cubicBezTo>
                    <a:cubicBezTo>
                      <a:pt x="590" y="484"/>
                      <a:pt x="593" y="476"/>
                      <a:pt x="596" y="469"/>
                    </a:cubicBezTo>
                    <a:cubicBezTo>
                      <a:pt x="597" y="468"/>
                      <a:pt x="598" y="467"/>
                      <a:pt x="598" y="466"/>
                    </a:cubicBezTo>
                    <a:cubicBezTo>
                      <a:pt x="599" y="468"/>
                      <a:pt x="599" y="469"/>
                      <a:pt x="600" y="468"/>
                    </a:cubicBezTo>
                    <a:cubicBezTo>
                      <a:pt x="609" y="452"/>
                      <a:pt x="635" y="461"/>
                      <a:pt x="650" y="464"/>
                    </a:cubicBezTo>
                    <a:cubicBezTo>
                      <a:pt x="664" y="467"/>
                      <a:pt x="675" y="467"/>
                      <a:pt x="688" y="465"/>
                    </a:cubicBezTo>
                    <a:cubicBezTo>
                      <a:pt x="687" y="469"/>
                      <a:pt x="692" y="471"/>
                      <a:pt x="693" y="467"/>
                    </a:cubicBezTo>
                    <a:cubicBezTo>
                      <a:pt x="694" y="465"/>
                      <a:pt x="694" y="464"/>
                      <a:pt x="695" y="463"/>
                    </a:cubicBezTo>
                    <a:cubicBezTo>
                      <a:pt x="696" y="463"/>
                      <a:pt x="697" y="462"/>
                      <a:pt x="698" y="462"/>
                    </a:cubicBezTo>
                    <a:cubicBezTo>
                      <a:pt x="700" y="462"/>
                      <a:pt x="700" y="458"/>
                      <a:pt x="700" y="456"/>
                    </a:cubicBezTo>
                    <a:cubicBezTo>
                      <a:pt x="710" y="447"/>
                      <a:pt x="728" y="442"/>
                      <a:pt x="739" y="437"/>
                    </a:cubicBezTo>
                    <a:cubicBezTo>
                      <a:pt x="749" y="432"/>
                      <a:pt x="756" y="426"/>
                      <a:pt x="762" y="415"/>
                    </a:cubicBezTo>
                    <a:cubicBezTo>
                      <a:pt x="775" y="394"/>
                      <a:pt x="786" y="374"/>
                      <a:pt x="805" y="357"/>
                    </a:cubicBezTo>
                    <a:cubicBezTo>
                      <a:pt x="816" y="347"/>
                      <a:pt x="824" y="338"/>
                      <a:pt x="828" y="323"/>
                    </a:cubicBezTo>
                    <a:cubicBezTo>
                      <a:pt x="828" y="322"/>
                      <a:pt x="828" y="322"/>
                      <a:pt x="828" y="321"/>
                    </a:cubicBezTo>
                    <a:cubicBezTo>
                      <a:pt x="828" y="318"/>
                      <a:pt x="827" y="315"/>
                      <a:pt x="824" y="317"/>
                    </a:cubicBezTo>
                    <a:cubicBezTo>
                      <a:pt x="817" y="321"/>
                      <a:pt x="816" y="311"/>
                      <a:pt x="814" y="307"/>
                    </a:cubicBezTo>
                    <a:cubicBezTo>
                      <a:pt x="813" y="304"/>
                      <a:pt x="810" y="304"/>
                      <a:pt x="809" y="308"/>
                    </a:cubicBezTo>
                    <a:cubicBezTo>
                      <a:pt x="808" y="315"/>
                      <a:pt x="806" y="321"/>
                      <a:pt x="802" y="327"/>
                    </a:cubicBezTo>
                    <a:cubicBezTo>
                      <a:pt x="804" y="320"/>
                      <a:pt x="805" y="313"/>
                      <a:pt x="805" y="304"/>
                    </a:cubicBezTo>
                    <a:cubicBezTo>
                      <a:pt x="805" y="303"/>
                      <a:pt x="803" y="301"/>
                      <a:pt x="801" y="302"/>
                    </a:cubicBezTo>
                    <a:cubicBezTo>
                      <a:pt x="796" y="304"/>
                      <a:pt x="795" y="305"/>
                      <a:pt x="790" y="304"/>
                    </a:cubicBezTo>
                    <a:cubicBezTo>
                      <a:pt x="791" y="299"/>
                      <a:pt x="791" y="291"/>
                      <a:pt x="787" y="291"/>
                    </a:cubicBezTo>
                    <a:cubicBezTo>
                      <a:pt x="782" y="290"/>
                      <a:pt x="778" y="294"/>
                      <a:pt x="775" y="297"/>
                    </a:cubicBezTo>
                    <a:cubicBezTo>
                      <a:pt x="776" y="290"/>
                      <a:pt x="775" y="283"/>
                      <a:pt x="769" y="278"/>
                    </a:cubicBezTo>
                    <a:cubicBezTo>
                      <a:pt x="768" y="278"/>
                      <a:pt x="768" y="278"/>
                      <a:pt x="767" y="279"/>
                    </a:cubicBezTo>
                    <a:cubicBezTo>
                      <a:pt x="760" y="286"/>
                      <a:pt x="754" y="295"/>
                      <a:pt x="746" y="303"/>
                    </a:cubicBezTo>
                    <a:cubicBezTo>
                      <a:pt x="746" y="300"/>
                      <a:pt x="745" y="297"/>
                      <a:pt x="745" y="293"/>
                    </a:cubicBezTo>
                    <a:cubicBezTo>
                      <a:pt x="745" y="293"/>
                      <a:pt x="744" y="291"/>
                      <a:pt x="743" y="292"/>
                    </a:cubicBezTo>
                    <a:cubicBezTo>
                      <a:pt x="740" y="294"/>
                      <a:pt x="736" y="295"/>
                      <a:pt x="733" y="298"/>
                    </a:cubicBezTo>
                    <a:cubicBezTo>
                      <a:pt x="733" y="298"/>
                      <a:pt x="733" y="298"/>
                      <a:pt x="732" y="299"/>
                    </a:cubicBezTo>
                    <a:cubicBezTo>
                      <a:pt x="731" y="296"/>
                      <a:pt x="730" y="294"/>
                      <a:pt x="729" y="291"/>
                    </a:cubicBezTo>
                    <a:cubicBezTo>
                      <a:pt x="727" y="289"/>
                      <a:pt x="724" y="291"/>
                      <a:pt x="724" y="293"/>
                    </a:cubicBezTo>
                    <a:cubicBezTo>
                      <a:pt x="724" y="294"/>
                      <a:pt x="723" y="296"/>
                      <a:pt x="723" y="297"/>
                    </a:cubicBezTo>
                    <a:cubicBezTo>
                      <a:pt x="719" y="295"/>
                      <a:pt x="716" y="292"/>
                      <a:pt x="714" y="288"/>
                    </a:cubicBezTo>
                    <a:cubicBezTo>
                      <a:pt x="713" y="286"/>
                      <a:pt x="711" y="290"/>
                      <a:pt x="711" y="290"/>
                    </a:cubicBezTo>
                    <a:cubicBezTo>
                      <a:pt x="710" y="297"/>
                      <a:pt x="707" y="303"/>
                      <a:pt x="705" y="309"/>
                    </a:cubicBezTo>
                    <a:cubicBezTo>
                      <a:pt x="705" y="310"/>
                      <a:pt x="705" y="310"/>
                      <a:pt x="705" y="310"/>
                    </a:cubicBezTo>
                    <a:cubicBezTo>
                      <a:pt x="705" y="310"/>
                      <a:pt x="705" y="310"/>
                      <a:pt x="704" y="310"/>
                    </a:cubicBezTo>
                    <a:cubicBezTo>
                      <a:pt x="704" y="308"/>
                      <a:pt x="702" y="306"/>
                      <a:pt x="701" y="308"/>
                    </a:cubicBezTo>
                    <a:cubicBezTo>
                      <a:pt x="697" y="311"/>
                      <a:pt x="695" y="309"/>
                      <a:pt x="691" y="307"/>
                    </a:cubicBezTo>
                    <a:cubicBezTo>
                      <a:pt x="688" y="306"/>
                      <a:pt x="687" y="310"/>
                      <a:pt x="687" y="312"/>
                    </a:cubicBezTo>
                    <a:cubicBezTo>
                      <a:pt x="690" y="326"/>
                      <a:pt x="684" y="336"/>
                      <a:pt x="679" y="348"/>
                    </a:cubicBezTo>
                    <a:cubicBezTo>
                      <a:pt x="678" y="348"/>
                      <a:pt x="678" y="348"/>
                      <a:pt x="678" y="348"/>
                    </a:cubicBezTo>
                    <a:cubicBezTo>
                      <a:pt x="678" y="346"/>
                      <a:pt x="677" y="345"/>
                      <a:pt x="677" y="344"/>
                    </a:cubicBezTo>
                    <a:cubicBezTo>
                      <a:pt x="677" y="344"/>
                      <a:pt x="677" y="343"/>
                      <a:pt x="678" y="343"/>
                    </a:cubicBezTo>
                    <a:cubicBezTo>
                      <a:pt x="683" y="313"/>
                      <a:pt x="694" y="292"/>
                      <a:pt x="686" y="263"/>
                    </a:cubicBezTo>
                    <a:cubicBezTo>
                      <a:pt x="681" y="242"/>
                      <a:pt x="676" y="222"/>
                      <a:pt x="672" y="201"/>
                    </a:cubicBezTo>
                    <a:cubicBezTo>
                      <a:pt x="669" y="189"/>
                      <a:pt x="662" y="179"/>
                      <a:pt x="657" y="168"/>
                    </a:cubicBezTo>
                    <a:cubicBezTo>
                      <a:pt x="669" y="172"/>
                      <a:pt x="673" y="181"/>
                      <a:pt x="679" y="193"/>
                    </a:cubicBezTo>
                    <a:cubicBezTo>
                      <a:pt x="679" y="195"/>
                      <a:pt x="680" y="195"/>
                      <a:pt x="681" y="194"/>
                    </a:cubicBezTo>
                    <a:cubicBezTo>
                      <a:pt x="684" y="186"/>
                      <a:pt x="685" y="179"/>
                      <a:pt x="684" y="171"/>
                    </a:cubicBezTo>
                    <a:cubicBezTo>
                      <a:pt x="683" y="167"/>
                      <a:pt x="680" y="162"/>
                      <a:pt x="678" y="158"/>
                    </a:cubicBezTo>
                    <a:cubicBezTo>
                      <a:pt x="675" y="154"/>
                      <a:pt x="674" y="150"/>
                      <a:pt x="675" y="145"/>
                    </a:cubicBezTo>
                    <a:cubicBezTo>
                      <a:pt x="678" y="147"/>
                      <a:pt x="681" y="149"/>
                      <a:pt x="684" y="150"/>
                    </a:cubicBezTo>
                    <a:cubicBezTo>
                      <a:pt x="686" y="151"/>
                      <a:pt x="686" y="144"/>
                      <a:pt x="686" y="143"/>
                    </a:cubicBezTo>
                    <a:cubicBezTo>
                      <a:pt x="684" y="139"/>
                      <a:pt x="682" y="134"/>
                      <a:pt x="682" y="129"/>
                    </a:cubicBezTo>
                    <a:cubicBezTo>
                      <a:pt x="702" y="136"/>
                      <a:pt x="696" y="161"/>
                      <a:pt x="702" y="178"/>
                    </a:cubicBezTo>
                    <a:cubicBezTo>
                      <a:pt x="705" y="191"/>
                      <a:pt x="712" y="203"/>
                      <a:pt x="715" y="216"/>
                    </a:cubicBezTo>
                    <a:cubicBezTo>
                      <a:pt x="720" y="234"/>
                      <a:pt x="721" y="252"/>
                      <a:pt x="721" y="270"/>
                    </a:cubicBezTo>
                    <a:cubicBezTo>
                      <a:pt x="721" y="275"/>
                      <a:pt x="724" y="275"/>
                      <a:pt x="724" y="270"/>
                    </a:cubicBezTo>
                    <a:cubicBezTo>
                      <a:pt x="724" y="253"/>
                      <a:pt x="724" y="235"/>
                      <a:pt x="720" y="218"/>
                    </a:cubicBezTo>
                    <a:cubicBezTo>
                      <a:pt x="718" y="210"/>
                      <a:pt x="715" y="202"/>
                      <a:pt x="712" y="194"/>
                    </a:cubicBezTo>
                    <a:cubicBezTo>
                      <a:pt x="712" y="193"/>
                      <a:pt x="712" y="193"/>
                      <a:pt x="712" y="192"/>
                    </a:cubicBezTo>
                    <a:cubicBezTo>
                      <a:pt x="711" y="183"/>
                      <a:pt x="710" y="174"/>
                      <a:pt x="707" y="165"/>
                    </a:cubicBezTo>
                    <a:cubicBezTo>
                      <a:pt x="704" y="153"/>
                      <a:pt x="702" y="140"/>
                      <a:pt x="706" y="128"/>
                    </a:cubicBezTo>
                    <a:cubicBezTo>
                      <a:pt x="708" y="123"/>
                      <a:pt x="710" y="118"/>
                      <a:pt x="714" y="124"/>
                    </a:cubicBezTo>
                    <a:cubicBezTo>
                      <a:pt x="714" y="124"/>
                      <a:pt x="715" y="124"/>
                      <a:pt x="715" y="124"/>
                    </a:cubicBezTo>
                    <a:cubicBezTo>
                      <a:pt x="728" y="106"/>
                      <a:pt x="737" y="141"/>
                      <a:pt x="738" y="151"/>
                    </a:cubicBezTo>
                    <a:cubicBezTo>
                      <a:pt x="738" y="151"/>
                      <a:pt x="738" y="151"/>
                      <a:pt x="738" y="152"/>
                    </a:cubicBezTo>
                    <a:cubicBezTo>
                      <a:pt x="735" y="167"/>
                      <a:pt x="738" y="181"/>
                      <a:pt x="739" y="196"/>
                    </a:cubicBezTo>
                    <a:cubicBezTo>
                      <a:pt x="739" y="202"/>
                      <a:pt x="741" y="197"/>
                      <a:pt x="741" y="194"/>
                    </a:cubicBezTo>
                    <a:cubicBezTo>
                      <a:pt x="741" y="182"/>
                      <a:pt x="742" y="168"/>
                      <a:pt x="741" y="155"/>
                    </a:cubicBezTo>
                    <a:cubicBezTo>
                      <a:pt x="743" y="149"/>
                      <a:pt x="746" y="143"/>
                      <a:pt x="751" y="137"/>
                    </a:cubicBezTo>
                    <a:cubicBezTo>
                      <a:pt x="753" y="134"/>
                      <a:pt x="755" y="131"/>
                      <a:pt x="756" y="128"/>
                    </a:cubicBezTo>
                    <a:cubicBezTo>
                      <a:pt x="758" y="124"/>
                      <a:pt x="759" y="121"/>
                      <a:pt x="759" y="117"/>
                    </a:cubicBezTo>
                    <a:cubicBezTo>
                      <a:pt x="760" y="118"/>
                      <a:pt x="760" y="119"/>
                      <a:pt x="761" y="120"/>
                    </a:cubicBezTo>
                    <a:cubicBezTo>
                      <a:pt x="761" y="120"/>
                      <a:pt x="762" y="121"/>
                      <a:pt x="762" y="121"/>
                    </a:cubicBezTo>
                    <a:cubicBezTo>
                      <a:pt x="767" y="116"/>
                      <a:pt x="770" y="109"/>
                      <a:pt x="773" y="121"/>
                    </a:cubicBezTo>
                    <a:cubicBezTo>
                      <a:pt x="773" y="122"/>
                      <a:pt x="774" y="123"/>
                      <a:pt x="774" y="122"/>
                    </a:cubicBezTo>
                    <a:cubicBezTo>
                      <a:pt x="776" y="118"/>
                      <a:pt x="779" y="110"/>
                      <a:pt x="779" y="114"/>
                    </a:cubicBezTo>
                    <a:cubicBezTo>
                      <a:pt x="781" y="124"/>
                      <a:pt x="786" y="133"/>
                      <a:pt x="788" y="143"/>
                    </a:cubicBezTo>
                    <a:cubicBezTo>
                      <a:pt x="789" y="147"/>
                      <a:pt x="790" y="139"/>
                      <a:pt x="790" y="138"/>
                    </a:cubicBezTo>
                    <a:cubicBezTo>
                      <a:pt x="790" y="126"/>
                      <a:pt x="801" y="120"/>
                      <a:pt x="805" y="111"/>
                    </a:cubicBezTo>
                    <a:cubicBezTo>
                      <a:pt x="808" y="105"/>
                      <a:pt x="809" y="104"/>
                      <a:pt x="813" y="111"/>
                    </a:cubicBezTo>
                    <a:cubicBezTo>
                      <a:pt x="814" y="111"/>
                      <a:pt x="815" y="110"/>
                      <a:pt x="815" y="110"/>
                    </a:cubicBezTo>
                    <a:cubicBezTo>
                      <a:pt x="817" y="103"/>
                      <a:pt x="817" y="109"/>
                      <a:pt x="817" y="116"/>
                    </a:cubicBezTo>
                    <a:cubicBezTo>
                      <a:pt x="817" y="117"/>
                      <a:pt x="817" y="119"/>
                      <a:pt x="818" y="119"/>
                    </a:cubicBezTo>
                    <a:cubicBezTo>
                      <a:pt x="819" y="119"/>
                      <a:pt x="819" y="119"/>
                      <a:pt x="819" y="119"/>
                    </a:cubicBezTo>
                    <a:cubicBezTo>
                      <a:pt x="815" y="133"/>
                      <a:pt x="817" y="146"/>
                      <a:pt x="817" y="160"/>
                    </a:cubicBezTo>
                    <a:cubicBezTo>
                      <a:pt x="817" y="161"/>
                      <a:pt x="817" y="164"/>
                      <a:pt x="818" y="163"/>
                    </a:cubicBezTo>
                    <a:cubicBezTo>
                      <a:pt x="829" y="156"/>
                      <a:pt x="835" y="149"/>
                      <a:pt x="836" y="138"/>
                    </a:cubicBezTo>
                    <a:cubicBezTo>
                      <a:pt x="838" y="140"/>
                      <a:pt x="841" y="143"/>
                      <a:pt x="843" y="145"/>
                    </a:cubicBezTo>
                    <a:cubicBezTo>
                      <a:pt x="844" y="146"/>
                      <a:pt x="844" y="145"/>
                      <a:pt x="844" y="145"/>
                    </a:cubicBezTo>
                    <a:cubicBezTo>
                      <a:pt x="857" y="129"/>
                      <a:pt x="855" y="141"/>
                      <a:pt x="868" y="137"/>
                    </a:cubicBezTo>
                    <a:cubicBezTo>
                      <a:pt x="869" y="136"/>
                      <a:pt x="871" y="136"/>
                      <a:pt x="873" y="135"/>
                    </a:cubicBezTo>
                    <a:cubicBezTo>
                      <a:pt x="880" y="130"/>
                      <a:pt x="880" y="133"/>
                      <a:pt x="872" y="145"/>
                    </a:cubicBezTo>
                    <a:cubicBezTo>
                      <a:pt x="870" y="146"/>
                      <a:pt x="871" y="153"/>
                      <a:pt x="872" y="153"/>
                    </a:cubicBezTo>
                    <a:cubicBezTo>
                      <a:pt x="872" y="153"/>
                      <a:pt x="872" y="153"/>
                      <a:pt x="872" y="153"/>
                    </a:cubicBezTo>
                    <a:cubicBezTo>
                      <a:pt x="872" y="153"/>
                      <a:pt x="872" y="153"/>
                      <a:pt x="872" y="153"/>
                    </a:cubicBezTo>
                    <a:cubicBezTo>
                      <a:pt x="872" y="153"/>
                      <a:pt x="872" y="153"/>
                      <a:pt x="872" y="153"/>
                    </a:cubicBezTo>
                    <a:cubicBezTo>
                      <a:pt x="877" y="151"/>
                      <a:pt x="882" y="148"/>
                      <a:pt x="887" y="146"/>
                    </a:cubicBezTo>
                    <a:cubicBezTo>
                      <a:pt x="879" y="164"/>
                      <a:pt x="864" y="176"/>
                      <a:pt x="858" y="195"/>
                    </a:cubicBezTo>
                    <a:cubicBezTo>
                      <a:pt x="858" y="195"/>
                      <a:pt x="858" y="195"/>
                      <a:pt x="858" y="195"/>
                    </a:cubicBezTo>
                    <a:cubicBezTo>
                      <a:pt x="856" y="196"/>
                      <a:pt x="852" y="203"/>
                      <a:pt x="855" y="201"/>
                    </a:cubicBezTo>
                    <a:cubicBezTo>
                      <a:pt x="856" y="200"/>
                      <a:pt x="857" y="200"/>
                      <a:pt x="857" y="200"/>
                    </a:cubicBezTo>
                    <a:cubicBezTo>
                      <a:pt x="857" y="201"/>
                      <a:pt x="857" y="202"/>
                      <a:pt x="857" y="204"/>
                    </a:cubicBezTo>
                    <a:cubicBezTo>
                      <a:pt x="857" y="207"/>
                      <a:pt x="858" y="211"/>
                      <a:pt x="859" y="206"/>
                    </a:cubicBezTo>
                    <a:cubicBezTo>
                      <a:pt x="859" y="203"/>
                      <a:pt x="860" y="201"/>
                      <a:pt x="860" y="198"/>
                    </a:cubicBezTo>
                    <a:cubicBezTo>
                      <a:pt x="878" y="192"/>
                      <a:pt x="898" y="201"/>
                      <a:pt x="916" y="203"/>
                    </a:cubicBezTo>
                    <a:cubicBezTo>
                      <a:pt x="911" y="207"/>
                      <a:pt x="908" y="211"/>
                      <a:pt x="904" y="217"/>
                    </a:cubicBezTo>
                    <a:cubicBezTo>
                      <a:pt x="904" y="217"/>
                      <a:pt x="903" y="219"/>
                      <a:pt x="904" y="219"/>
                    </a:cubicBezTo>
                    <a:cubicBezTo>
                      <a:pt x="910" y="219"/>
                      <a:pt x="920" y="216"/>
                      <a:pt x="914" y="224"/>
                    </a:cubicBezTo>
                    <a:cubicBezTo>
                      <a:pt x="910" y="230"/>
                      <a:pt x="907" y="235"/>
                      <a:pt x="903" y="241"/>
                    </a:cubicBezTo>
                    <a:cubicBezTo>
                      <a:pt x="893" y="253"/>
                      <a:pt x="884" y="265"/>
                      <a:pt x="872" y="275"/>
                    </a:cubicBezTo>
                    <a:cubicBezTo>
                      <a:pt x="872" y="275"/>
                      <a:pt x="872" y="275"/>
                      <a:pt x="872" y="275"/>
                    </a:cubicBezTo>
                    <a:cubicBezTo>
                      <a:pt x="865" y="275"/>
                      <a:pt x="859" y="276"/>
                      <a:pt x="853" y="278"/>
                    </a:cubicBezTo>
                    <a:cubicBezTo>
                      <a:pt x="849" y="280"/>
                      <a:pt x="849" y="286"/>
                      <a:pt x="854" y="285"/>
                    </a:cubicBezTo>
                    <a:cubicBezTo>
                      <a:pt x="872" y="278"/>
                      <a:pt x="894" y="284"/>
                      <a:pt x="913" y="286"/>
                    </a:cubicBezTo>
                    <a:cubicBezTo>
                      <a:pt x="910" y="290"/>
                      <a:pt x="906" y="293"/>
                      <a:pt x="902" y="295"/>
                    </a:cubicBezTo>
                    <a:cubicBezTo>
                      <a:pt x="900" y="297"/>
                      <a:pt x="898" y="302"/>
                      <a:pt x="903" y="301"/>
                    </a:cubicBezTo>
                    <a:cubicBezTo>
                      <a:pt x="922" y="299"/>
                      <a:pt x="919" y="323"/>
                      <a:pt x="900" y="323"/>
                    </a:cubicBezTo>
                    <a:cubicBezTo>
                      <a:pt x="897" y="323"/>
                      <a:pt x="894" y="327"/>
                      <a:pt x="896" y="330"/>
                    </a:cubicBezTo>
                    <a:cubicBezTo>
                      <a:pt x="902" y="334"/>
                      <a:pt x="903" y="340"/>
                      <a:pt x="898" y="346"/>
                    </a:cubicBezTo>
                    <a:cubicBezTo>
                      <a:pt x="897" y="347"/>
                      <a:pt x="896" y="350"/>
                      <a:pt x="898" y="351"/>
                    </a:cubicBezTo>
                    <a:cubicBezTo>
                      <a:pt x="900" y="353"/>
                      <a:pt x="902" y="355"/>
                      <a:pt x="905" y="356"/>
                    </a:cubicBezTo>
                    <a:cubicBezTo>
                      <a:pt x="897" y="361"/>
                      <a:pt x="890" y="367"/>
                      <a:pt x="884" y="373"/>
                    </a:cubicBezTo>
                    <a:cubicBezTo>
                      <a:pt x="883" y="375"/>
                      <a:pt x="882" y="377"/>
                      <a:pt x="883" y="378"/>
                    </a:cubicBezTo>
                    <a:cubicBezTo>
                      <a:pt x="877" y="380"/>
                      <a:pt x="872" y="382"/>
                      <a:pt x="867" y="387"/>
                    </a:cubicBezTo>
                    <a:cubicBezTo>
                      <a:pt x="865" y="389"/>
                      <a:pt x="858" y="387"/>
                      <a:pt x="853" y="387"/>
                    </a:cubicBezTo>
                    <a:cubicBezTo>
                      <a:pt x="839" y="387"/>
                      <a:pt x="835" y="380"/>
                      <a:pt x="832" y="370"/>
                    </a:cubicBezTo>
                    <a:cubicBezTo>
                      <a:pt x="832" y="370"/>
                      <a:pt x="832" y="370"/>
                      <a:pt x="833" y="370"/>
                    </a:cubicBezTo>
                    <a:cubicBezTo>
                      <a:pt x="834" y="369"/>
                      <a:pt x="836" y="368"/>
                      <a:pt x="837" y="367"/>
                    </a:cubicBezTo>
                    <a:cubicBezTo>
                      <a:pt x="837" y="367"/>
                      <a:pt x="839" y="364"/>
                      <a:pt x="838" y="364"/>
                    </a:cubicBezTo>
                    <a:cubicBezTo>
                      <a:pt x="837" y="364"/>
                      <a:pt x="833" y="364"/>
                      <a:pt x="830" y="364"/>
                    </a:cubicBezTo>
                    <a:cubicBezTo>
                      <a:pt x="830" y="364"/>
                      <a:pt x="830" y="364"/>
                      <a:pt x="830" y="364"/>
                    </a:cubicBezTo>
                    <a:cubicBezTo>
                      <a:pt x="829" y="363"/>
                      <a:pt x="828" y="362"/>
                      <a:pt x="827" y="363"/>
                    </a:cubicBezTo>
                    <a:cubicBezTo>
                      <a:pt x="827" y="363"/>
                      <a:pt x="827" y="362"/>
                      <a:pt x="827" y="362"/>
                    </a:cubicBezTo>
                    <a:cubicBezTo>
                      <a:pt x="826" y="360"/>
                      <a:pt x="826" y="357"/>
                      <a:pt x="825" y="355"/>
                    </a:cubicBezTo>
                    <a:cubicBezTo>
                      <a:pt x="823" y="350"/>
                      <a:pt x="820" y="347"/>
                      <a:pt x="815" y="349"/>
                    </a:cubicBezTo>
                    <a:cubicBezTo>
                      <a:pt x="813" y="349"/>
                      <a:pt x="811" y="351"/>
                      <a:pt x="810" y="352"/>
                    </a:cubicBezTo>
                    <a:cubicBezTo>
                      <a:pt x="810" y="353"/>
                      <a:pt x="809" y="355"/>
                      <a:pt x="811" y="354"/>
                    </a:cubicBezTo>
                    <a:cubicBezTo>
                      <a:pt x="818" y="353"/>
                      <a:pt x="820" y="363"/>
                      <a:pt x="821" y="369"/>
                    </a:cubicBezTo>
                    <a:cubicBezTo>
                      <a:pt x="821" y="369"/>
                      <a:pt x="821" y="369"/>
                      <a:pt x="821" y="369"/>
                    </a:cubicBezTo>
                    <a:cubicBezTo>
                      <a:pt x="822" y="369"/>
                      <a:pt x="823" y="369"/>
                      <a:pt x="824" y="369"/>
                    </a:cubicBezTo>
                    <a:cubicBezTo>
                      <a:pt x="826" y="376"/>
                      <a:pt x="827" y="389"/>
                      <a:pt x="835" y="392"/>
                    </a:cubicBezTo>
                    <a:cubicBezTo>
                      <a:pt x="845" y="396"/>
                      <a:pt x="856" y="393"/>
                      <a:pt x="866" y="395"/>
                    </a:cubicBezTo>
                    <a:cubicBezTo>
                      <a:pt x="868" y="396"/>
                      <a:pt x="870" y="394"/>
                      <a:pt x="871" y="392"/>
                    </a:cubicBezTo>
                    <a:cubicBezTo>
                      <a:pt x="874" y="384"/>
                      <a:pt x="892" y="383"/>
                      <a:pt x="900" y="381"/>
                    </a:cubicBezTo>
                    <a:cubicBezTo>
                      <a:pt x="902" y="381"/>
                      <a:pt x="907" y="375"/>
                      <a:pt x="902" y="375"/>
                    </a:cubicBezTo>
                    <a:cubicBezTo>
                      <a:pt x="899" y="374"/>
                      <a:pt x="896" y="374"/>
                      <a:pt x="892" y="373"/>
                    </a:cubicBezTo>
                    <a:cubicBezTo>
                      <a:pt x="898" y="367"/>
                      <a:pt x="905" y="363"/>
                      <a:pt x="912" y="359"/>
                    </a:cubicBezTo>
                    <a:cubicBezTo>
                      <a:pt x="914" y="358"/>
                      <a:pt x="916" y="354"/>
                      <a:pt x="914" y="353"/>
                    </a:cubicBezTo>
                    <a:cubicBezTo>
                      <a:pt x="910" y="350"/>
                      <a:pt x="908" y="349"/>
                      <a:pt x="905" y="347"/>
                    </a:cubicBezTo>
                    <a:cubicBezTo>
                      <a:pt x="910" y="341"/>
                      <a:pt x="909" y="335"/>
                      <a:pt x="905" y="329"/>
                    </a:cubicBezTo>
                    <a:cubicBezTo>
                      <a:pt x="922" y="322"/>
                      <a:pt x="930" y="298"/>
                      <a:pt x="912" y="295"/>
                    </a:cubicBezTo>
                    <a:cubicBezTo>
                      <a:pt x="916" y="292"/>
                      <a:pt x="919" y="289"/>
                      <a:pt x="923" y="285"/>
                    </a:cubicBezTo>
                    <a:cubicBezTo>
                      <a:pt x="924" y="283"/>
                      <a:pt x="924" y="280"/>
                      <a:pt x="921" y="280"/>
                    </a:cubicBezTo>
                    <a:cubicBezTo>
                      <a:pt x="911" y="279"/>
                      <a:pt x="900" y="277"/>
                      <a:pt x="888" y="276"/>
                    </a:cubicBezTo>
                    <a:cubicBezTo>
                      <a:pt x="894" y="257"/>
                      <a:pt x="909" y="245"/>
                      <a:pt x="921" y="230"/>
                    </a:cubicBezTo>
                    <a:cubicBezTo>
                      <a:pt x="923" y="227"/>
                      <a:pt x="925" y="224"/>
                      <a:pt x="926" y="221"/>
                    </a:cubicBezTo>
                    <a:cubicBezTo>
                      <a:pt x="928" y="219"/>
                      <a:pt x="929" y="216"/>
                      <a:pt x="930" y="213"/>
                    </a:cubicBezTo>
                    <a:cubicBezTo>
                      <a:pt x="932" y="213"/>
                      <a:pt x="933" y="212"/>
                      <a:pt x="934" y="211"/>
                    </a:cubicBezTo>
                    <a:cubicBezTo>
                      <a:pt x="934" y="211"/>
                      <a:pt x="934" y="210"/>
                      <a:pt x="935" y="209"/>
                    </a:cubicBezTo>
                    <a:cubicBezTo>
                      <a:pt x="943" y="205"/>
                      <a:pt x="948" y="206"/>
                      <a:pt x="947" y="214"/>
                    </a:cubicBezTo>
                    <a:cubicBezTo>
                      <a:pt x="947" y="214"/>
                      <a:pt x="948" y="215"/>
                      <a:pt x="948" y="214"/>
                    </a:cubicBezTo>
                    <a:cubicBezTo>
                      <a:pt x="958" y="213"/>
                      <a:pt x="958" y="217"/>
                      <a:pt x="965" y="220"/>
                    </a:cubicBezTo>
                    <a:cubicBezTo>
                      <a:pt x="969" y="222"/>
                      <a:pt x="974" y="222"/>
                      <a:pt x="979" y="223"/>
                    </a:cubicBezTo>
                    <a:cubicBezTo>
                      <a:pt x="978" y="224"/>
                      <a:pt x="976" y="225"/>
                      <a:pt x="975" y="226"/>
                    </a:cubicBezTo>
                    <a:cubicBezTo>
                      <a:pt x="974" y="227"/>
                      <a:pt x="972" y="229"/>
                      <a:pt x="972" y="230"/>
                    </a:cubicBezTo>
                    <a:cubicBezTo>
                      <a:pt x="973" y="234"/>
                      <a:pt x="975" y="237"/>
                      <a:pt x="976" y="240"/>
                    </a:cubicBezTo>
                    <a:cubicBezTo>
                      <a:pt x="976" y="241"/>
                      <a:pt x="977" y="241"/>
                      <a:pt x="977" y="241"/>
                    </a:cubicBezTo>
                    <a:cubicBezTo>
                      <a:pt x="981" y="241"/>
                      <a:pt x="984" y="241"/>
                      <a:pt x="988" y="242"/>
                    </a:cubicBezTo>
                    <a:cubicBezTo>
                      <a:pt x="983" y="248"/>
                      <a:pt x="981" y="254"/>
                      <a:pt x="976" y="261"/>
                    </a:cubicBezTo>
                    <a:cubicBezTo>
                      <a:pt x="968" y="273"/>
                      <a:pt x="951" y="280"/>
                      <a:pt x="939" y="289"/>
                    </a:cubicBezTo>
                    <a:cubicBezTo>
                      <a:pt x="938" y="289"/>
                      <a:pt x="938" y="289"/>
                      <a:pt x="938" y="290"/>
                    </a:cubicBezTo>
                    <a:cubicBezTo>
                      <a:pt x="936" y="289"/>
                      <a:pt x="934" y="289"/>
                      <a:pt x="932" y="290"/>
                    </a:cubicBezTo>
                    <a:cubicBezTo>
                      <a:pt x="930" y="290"/>
                      <a:pt x="926" y="296"/>
                      <a:pt x="929" y="296"/>
                    </a:cubicBezTo>
                    <a:cubicBezTo>
                      <a:pt x="960" y="291"/>
                      <a:pt x="951" y="374"/>
                      <a:pt x="982" y="381"/>
                    </a:cubicBezTo>
                    <a:cubicBezTo>
                      <a:pt x="984" y="382"/>
                      <a:pt x="989" y="376"/>
                      <a:pt x="986" y="375"/>
                    </a:cubicBezTo>
                    <a:cubicBezTo>
                      <a:pt x="959" y="369"/>
                      <a:pt x="965" y="302"/>
                      <a:pt x="942" y="291"/>
                    </a:cubicBezTo>
                    <a:cubicBezTo>
                      <a:pt x="954" y="283"/>
                      <a:pt x="967" y="276"/>
                      <a:pt x="977" y="267"/>
                    </a:cubicBezTo>
                    <a:cubicBezTo>
                      <a:pt x="985" y="259"/>
                      <a:pt x="986" y="248"/>
                      <a:pt x="994" y="240"/>
                    </a:cubicBezTo>
                    <a:cubicBezTo>
                      <a:pt x="995" y="239"/>
                      <a:pt x="997" y="236"/>
                      <a:pt x="994" y="236"/>
                    </a:cubicBezTo>
                    <a:cubicBezTo>
                      <a:pt x="985" y="236"/>
                      <a:pt x="972" y="230"/>
                      <a:pt x="985" y="223"/>
                    </a:cubicBezTo>
                    <a:cubicBezTo>
                      <a:pt x="986" y="223"/>
                      <a:pt x="990" y="219"/>
                      <a:pt x="988" y="218"/>
                    </a:cubicBezTo>
                    <a:cubicBezTo>
                      <a:pt x="980" y="215"/>
                      <a:pt x="969" y="218"/>
                      <a:pt x="967" y="208"/>
                    </a:cubicBezTo>
                    <a:cubicBezTo>
                      <a:pt x="967" y="207"/>
                      <a:pt x="966" y="207"/>
                      <a:pt x="966" y="207"/>
                    </a:cubicBezTo>
                    <a:cubicBezTo>
                      <a:pt x="958" y="208"/>
                      <a:pt x="953" y="208"/>
                      <a:pt x="952" y="200"/>
                    </a:cubicBezTo>
                    <a:cubicBezTo>
                      <a:pt x="952" y="199"/>
                      <a:pt x="951" y="199"/>
                      <a:pt x="951" y="199"/>
                    </a:cubicBezTo>
                    <a:cubicBezTo>
                      <a:pt x="946" y="198"/>
                      <a:pt x="942" y="199"/>
                      <a:pt x="939" y="200"/>
                    </a:cubicBezTo>
                    <a:cubicBezTo>
                      <a:pt x="940" y="196"/>
                      <a:pt x="941" y="192"/>
                      <a:pt x="941" y="188"/>
                    </a:cubicBezTo>
                    <a:cubicBezTo>
                      <a:pt x="942" y="176"/>
                      <a:pt x="940" y="160"/>
                      <a:pt x="949" y="151"/>
                    </a:cubicBezTo>
                    <a:cubicBezTo>
                      <a:pt x="952" y="147"/>
                      <a:pt x="949" y="143"/>
                      <a:pt x="946" y="147"/>
                    </a:cubicBezTo>
                    <a:cubicBezTo>
                      <a:pt x="930" y="164"/>
                      <a:pt x="940" y="188"/>
                      <a:pt x="930" y="207"/>
                    </a:cubicBezTo>
                    <a:cubicBezTo>
                      <a:pt x="928" y="209"/>
                      <a:pt x="926" y="212"/>
                      <a:pt x="924" y="216"/>
                    </a:cubicBezTo>
                    <a:cubicBezTo>
                      <a:pt x="919" y="226"/>
                      <a:pt x="912" y="235"/>
                      <a:pt x="904" y="243"/>
                    </a:cubicBezTo>
                    <a:cubicBezTo>
                      <a:pt x="911" y="234"/>
                      <a:pt x="918" y="225"/>
                      <a:pt x="924" y="216"/>
                    </a:cubicBezTo>
                    <a:cubicBezTo>
                      <a:pt x="924" y="215"/>
                      <a:pt x="926" y="213"/>
                      <a:pt x="924" y="213"/>
                    </a:cubicBezTo>
                    <a:cubicBezTo>
                      <a:pt x="915" y="213"/>
                      <a:pt x="902" y="214"/>
                      <a:pt x="921" y="202"/>
                    </a:cubicBezTo>
                    <a:cubicBezTo>
                      <a:pt x="922" y="202"/>
                      <a:pt x="927" y="197"/>
                      <a:pt x="924" y="197"/>
                    </a:cubicBezTo>
                    <a:cubicBezTo>
                      <a:pt x="921" y="197"/>
                      <a:pt x="917" y="196"/>
                      <a:pt x="913" y="196"/>
                    </a:cubicBezTo>
                    <a:cubicBezTo>
                      <a:pt x="913" y="195"/>
                      <a:pt x="913" y="194"/>
                      <a:pt x="912" y="193"/>
                    </a:cubicBezTo>
                    <a:cubicBezTo>
                      <a:pt x="908" y="182"/>
                      <a:pt x="913" y="156"/>
                      <a:pt x="916" y="145"/>
                    </a:cubicBezTo>
                    <a:cubicBezTo>
                      <a:pt x="918" y="138"/>
                      <a:pt x="920" y="130"/>
                      <a:pt x="919" y="122"/>
                    </a:cubicBezTo>
                    <a:cubicBezTo>
                      <a:pt x="918" y="113"/>
                      <a:pt x="914" y="106"/>
                      <a:pt x="913" y="97"/>
                    </a:cubicBezTo>
                    <a:cubicBezTo>
                      <a:pt x="913" y="94"/>
                      <a:pt x="910" y="94"/>
                      <a:pt x="909" y="96"/>
                    </a:cubicBezTo>
                    <a:cubicBezTo>
                      <a:pt x="907" y="92"/>
                      <a:pt x="905" y="89"/>
                      <a:pt x="903" y="86"/>
                    </a:cubicBezTo>
                    <a:cubicBezTo>
                      <a:pt x="903" y="81"/>
                      <a:pt x="898" y="80"/>
                      <a:pt x="898" y="85"/>
                    </a:cubicBezTo>
                    <a:cubicBezTo>
                      <a:pt x="898" y="115"/>
                      <a:pt x="891" y="95"/>
                      <a:pt x="884" y="90"/>
                    </a:cubicBezTo>
                    <a:cubicBezTo>
                      <a:pt x="878" y="86"/>
                      <a:pt x="878" y="86"/>
                      <a:pt x="872" y="83"/>
                    </a:cubicBezTo>
                    <a:cubicBezTo>
                      <a:pt x="869" y="81"/>
                      <a:pt x="868" y="88"/>
                      <a:pt x="869" y="89"/>
                    </a:cubicBezTo>
                    <a:cubicBezTo>
                      <a:pt x="876" y="102"/>
                      <a:pt x="876" y="112"/>
                      <a:pt x="875" y="125"/>
                    </a:cubicBezTo>
                    <a:cubicBezTo>
                      <a:pt x="875" y="126"/>
                      <a:pt x="875" y="126"/>
                      <a:pt x="875" y="126"/>
                    </a:cubicBezTo>
                    <a:cubicBezTo>
                      <a:pt x="869" y="130"/>
                      <a:pt x="863" y="130"/>
                      <a:pt x="856" y="124"/>
                    </a:cubicBezTo>
                    <a:cubicBezTo>
                      <a:pt x="856" y="124"/>
                      <a:pt x="856" y="124"/>
                      <a:pt x="856" y="124"/>
                    </a:cubicBezTo>
                    <a:cubicBezTo>
                      <a:pt x="848" y="132"/>
                      <a:pt x="844" y="138"/>
                      <a:pt x="835" y="129"/>
                    </a:cubicBezTo>
                    <a:cubicBezTo>
                      <a:pt x="834" y="128"/>
                      <a:pt x="833" y="133"/>
                      <a:pt x="833" y="134"/>
                    </a:cubicBezTo>
                    <a:cubicBezTo>
                      <a:pt x="832" y="142"/>
                      <a:pt x="829" y="148"/>
                      <a:pt x="822" y="152"/>
                    </a:cubicBezTo>
                    <a:cubicBezTo>
                      <a:pt x="821" y="152"/>
                      <a:pt x="820" y="152"/>
                      <a:pt x="819" y="152"/>
                    </a:cubicBezTo>
                    <a:cubicBezTo>
                      <a:pt x="819" y="141"/>
                      <a:pt x="817" y="130"/>
                      <a:pt x="822" y="119"/>
                    </a:cubicBezTo>
                    <a:cubicBezTo>
                      <a:pt x="823" y="118"/>
                      <a:pt x="824" y="111"/>
                      <a:pt x="822" y="111"/>
                    </a:cubicBezTo>
                    <a:cubicBezTo>
                      <a:pt x="817" y="111"/>
                      <a:pt x="818" y="101"/>
                      <a:pt x="818" y="99"/>
                    </a:cubicBezTo>
                    <a:cubicBezTo>
                      <a:pt x="818" y="98"/>
                      <a:pt x="818" y="95"/>
                      <a:pt x="817" y="97"/>
                    </a:cubicBezTo>
                    <a:cubicBezTo>
                      <a:pt x="814" y="102"/>
                      <a:pt x="813" y="100"/>
                      <a:pt x="809" y="95"/>
                    </a:cubicBezTo>
                    <a:cubicBezTo>
                      <a:pt x="809" y="94"/>
                      <a:pt x="808" y="96"/>
                      <a:pt x="808" y="96"/>
                    </a:cubicBezTo>
                    <a:cubicBezTo>
                      <a:pt x="804" y="108"/>
                      <a:pt x="791" y="117"/>
                      <a:pt x="789" y="130"/>
                    </a:cubicBezTo>
                    <a:cubicBezTo>
                      <a:pt x="789" y="130"/>
                      <a:pt x="789" y="130"/>
                      <a:pt x="788" y="130"/>
                    </a:cubicBezTo>
                    <a:cubicBezTo>
                      <a:pt x="788" y="127"/>
                      <a:pt x="786" y="124"/>
                      <a:pt x="785" y="121"/>
                    </a:cubicBezTo>
                    <a:cubicBezTo>
                      <a:pt x="786" y="120"/>
                      <a:pt x="786" y="119"/>
                      <a:pt x="786" y="118"/>
                    </a:cubicBezTo>
                    <a:cubicBezTo>
                      <a:pt x="785" y="104"/>
                      <a:pt x="790" y="95"/>
                      <a:pt x="792" y="87"/>
                    </a:cubicBezTo>
                    <a:cubicBezTo>
                      <a:pt x="792" y="87"/>
                      <a:pt x="792" y="86"/>
                      <a:pt x="792" y="86"/>
                    </a:cubicBezTo>
                    <a:cubicBezTo>
                      <a:pt x="816" y="67"/>
                      <a:pt x="804" y="41"/>
                      <a:pt x="802" y="15"/>
                    </a:cubicBezTo>
                    <a:cubicBezTo>
                      <a:pt x="805" y="17"/>
                      <a:pt x="808" y="18"/>
                      <a:pt x="811" y="19"/>
                    </a:cubicBezTo>
                    <a:cubicBezTo>
                      <a:pt x="812" y="20"/>
                      <a:pt x="813" y="19"/>
                      <a:pt x="813" y="18"/>
                    </a:cubicBezTo>
                    <a:cubicBezTo>
                      <a:pt x="820" y="7"/>
                      <a:pt x="819" y="17"/>
                      <a:pt x="829" y="23"/>
                    </a:cubicBezTo>
                    <a:cubicBezTo>
                      <a:pt x="830" y="23"/>
                      <a:pt x="831" y="22"/>
                      <a:pt x="831" y="21"/>
                    </a:cubicBezTo>
                    <a:cubicBezTo>
                      <a:pt x="834" y="27"/>
                      <a:pt x="840" y="32"/>
                      <a:pt x="845" y="38"/>
                    </a:cubicBezTo>
                    <a:cubicBezTo>
                      <a:pt x="846" y="39"/>
                      <a:pt x="847" y="39"/>
                      <a:pt x="848" y="38"/>
                    </a:cubicBezTo>
                    <a:cubicBezTo>
                      <a:pt x="853" y="31"/>
                      <a:pt x="855" y="24"/>
                      <a:pt x="857" y="16"/>
                    </a:cubicBezTo>
                    <a:cubicBezTo>
                      <a:pt x="864" y="25"/>
                      <a:pt x="873" y="31"/>
                      <a:pt x="869" y="46"/>
                    </a:cubicBezTo>
                    <a:cubicBezTo>
                      <a:pt x="867" y="53"/>
                      <a:pt x="865" y="60"/>
                      <a:pt x="864" y="68"/>
                    </a:cubicBezTo>
                    <a:cubicBezTo>
                      <a:pt x="864" y="69"/>
                      <a:pt x="864" y="73"/>
                      <a:pt x="866" y="73"/>
                    </a:cubicBezTo>
                    <a:cubicBezTo>
                      <a:pt x="873" y="71"/>
                      <a:pt x="876" y="66"/>
                      <a:pt x="877" y="60"/>
                    </a:cubicBezTo>
                    <a:cubicBezTo>
                      <a:pt x="877" y="55"/>
                      <a:pt x="878" y="45"/>
                      <a:pt x="877" y="44"/>
                    </a:cubicBezTo>
                    <a:cubicBezTo>
                      <a:pt x="879" y="49"/>
                      <a:pt x="882" y="53"/>
                      <a:pt x="885" y="57"/>
                    </a:cubicBezTo>
                    <a:cubicBezTo>
                      <a:pt x="887" y="58"/>
                      <a:pt x="888" y="57"/>
                      <a:pt x="888" y="56"/>
                    </a:cubicBezTo>
                    <a:cubicBezTo>
                      <a:pt x="891" y="48"/>
                      <a:pt x="896" y="42"/>
                      <a:pt x="902" y="39"/>
                    </a:cubicBezTo>
                    <a:cubicBezTo>
                      <a:pt x="902" y="53"/>
                      <a:pt x="902" y="53"/>
                      <a:pt x="902" y="53"/>
                    </a:cubicBezTo>
                    <a:cubicBezTo>
                      <a:pt x="902" y="54"/>
                      <a:pt x="903" y="59"/>
                      <a:pt x="906" y="56"/>
                    </a:cubicBezTo>
                    <a:cubicBezTo>
                      <a:pt x="921" y="39"/>
                      <a:pt x="913" y="60"/>
                      <a:pt x="910" y="70"/>
                    </a:cubicBezTo>
                    <a:cubicBezTo>
                      <a:pt x="908" y="76"/>
                      <a:pt x="907" y="80"/>
                      <a:pt x="907" y="86"/>
                    </a:cubicBezTo>
                    <a:cubicBezTo>
                      <a:pt x="907" y="89"/>
                      <a:pt x="908" y="89"/>
                      <a:pt x="909" y="89"/>
                    </a:cubicBezTo>
                    <a:cubicBezTo>
                      <a:pt x="910" y="90"/>
                      <a:pt x="912" y="90"/>
                      <a:pt x="913" y="88"/>
                    </a:cubicBezTo>
                    <a:cubicBezTo>
                      <a:pt x="939" y="66"/>
                      <a:pt x="925" y="85"/>
                      <a:pt x="923" y="96"/>
                    </a:cubicBezTo>
                    <a:cubicBezTo>
                      <a:pt x="923" y="97"/>
                      <a:pt x="923" y="98"/>
                      <a:pt x="924" y="98"/>
                    </a:cubicBezTo>
                    <a:cubicBezTo>
                      <a:pt x="927" y="98"/>
                      <a:pt x="934" y="96"/>
                      <a:pt x="936" y="99"/>
                    </a:cubicBezTo>
                    <a:cubicBezTo>
                      <a:pt x="936" y="101"/>
                      <a:pt x="938" y="102"/>
                      <a:pt x="940" y="102"/>
                    </a:cubicBezTo>
                    <a:cubicBezTo>
                      <a:pt x="947" y="103"/>
                      <a:pt x="945" y="103"/>
                      <a:pt x="945" y="112"/>
                    </a:cubicBezTo>
                    <a:cubicBezTo>
                      <a:pt x="945" y="121"/>
                      <a:pt x="945" y="130"/>
                      <a:pt x="945" y="139"/>
                    </a:cubicBezTo>
                    <a:cubicBezTo>
                      <a:pt x="945" y="142"/>
                      <a:pt x="950" y="139"/>
                      <a:pt x="951" y="138"/>
                    </a:cubicBezTo>
                    <a:cubicBezTo>
                      <a:pt x="954" y="134"/>
                      <a:pt x="960" y="122"/>
                      <a:pt x="963" y="132"/>
                    </a:cubicBezTo>
                    <a:cubicBezTo>
                      <a:pt x="963" y="133"/>
                      <a:pt x="964" y="133"/>
                      <a:pt x="965" y="132"/>
                    </a:cubicBezTo>
                    <a:cubicBezTo>
                      <a:pt x="970" y="131"/>
                      <a:pt x="974" y="129"/>
                      <a:pt x="977" y="126"/>
                    </a:cubicBezTo>
                    <a:cubicBezTo>
                      <a:pt x="977" y="128"/>
                      <a:pt x="980" y="127"/>
                      <a:pt x="981" y="126"/>
                    </a:cubicBezTo>
                    <a:cubicBezTo>
                      <a:pt x="984" y="124"/>
                      <a:pt x="987" y="136"/>
                      <a:pt x="991" y="137"/>
                    </a:cubicBezTo>
                    <a:cubicBezTo>
                      <a:pt x="995" y="138"/>
                      <a:pt x="974" y="149"/>
                      <a:pt x="973" y="149"/>
                    </a:cubicBezTo>
                    <a:cubicBezTo>
                      <a:pt x="970" y="150"/>
                      <a:pt x="966" y="152"/>
                      <a:pt x="964" y="153"/>
                    </a:cubicBezTo>
                    <a:cubicBezTo>
                      <a:pt x="949" y="163"/>
                      <a:pt x="945" y="179"/>
                      <a:pt x="942" y="195"/>
                    </a:cubicBezTo>
                    <a:cubicBezTo>
                      <a:pt x="941" y="198"/>
                      <a:pt x="948" y="194"/>
                      <a:pt x="949" y="192"/>
                    </a:cubicBezTo>
                    <a:cubicBezTo>
                      <a:pt x="952" y="175"/>
                      <a:pt x="958" y="160"/>
                      <a:pt x="976" y="153"/>
                    </a:cubicBezTo>
                    <a:cubicBezTo>
                      <a:pt x="979" y="152"/>
                      <a:pt x="983" y="151"/>
                      <a:pt x="986" y="149"/>
                    </a:cubicBezTo>
                    <a:cubicBezTo>
                      <a:pt x="984" y="152"/>
                      <a:pt x="984" y="155"/>
                      <a:pt x="984" y="158"/>
                    </a:cubicBezTo>
                    <a:cubicBezTo>
                      <a:pt x="984" y="159"/>
                      <a:pt x="984" y="159"/>
                      <a:pt x="984" y="159"/>
                    </a:cubicBezTo>
                    <a:cubicBezTo>
                      <a:pt x="992" y="159"/>
                      <a:pt x="998" y="158"/>
                      <a:pt x="998" y="167"/>
                    </a:cubicBezTo>
                    <a:cubicBezTo>
                      <a:pt x="998" y="167"/>
                      <a:pt x="998" y="168"/>
                      <a:pt x="998" y="168"/>
                    </a:cubicBezTo>
                    <a:cubicBezTo>
                      <a:pt x="1002" y="168"/>
                      <a:pt x="1001" y="168"/>
                      <a:pt x="1000" y="173"/>
                    </a:cubicBezTo>
                    <a:cubicBezTo>
                      <a:pt x="1000" y="173"/>
                      <a:pt x="1000" y="173"/>
                      <a:pt x="1000" y="174"/>
                    </a:cubicBezTo>
                    <a:cubicBezTo>
                      <a:pt x="1004" y="175"/>
                      <a:pt x="1006" y="174"/>
                      <a:pt x="1004" y="179"/>
                    </a:cubicBezTo>
                    <a:cubicBezTo>
                      <a:pt x="1004" y="180"/>
                      <a:pt x="1005" y="180"/>
                      <a:pt x="1005" y="180"/>
                    </a:cubicBezTo>
                    <a:cubicBezTo>
                      <a:pt x="1011" y="179"/>
                      <a:pt x="1015" y="177"/>
                      <a:pt x="1019" y="174"/>
                    </a:cubicBezTo>
                    <a:cubicBezTo>
                      <a:pt x="1020" y="173"/>
                      <a:pt x="1021" y="172"/>
                      <a:pt x="1022" y="171"/>
                    </a:cubicBezTo>
                    <a:cubicBezTo>
                      <a:pt x="1021" y="172"/>
                      <a:pt x="1020" y="174"/>
                      <a:pt x="1019" y="176"/>
                    </a:cubicBezTo>
                    <a:cubicBezTo>
                      <a:pt x="1018" y="176"/>
                      <a:pt x="1018" y="178"/>
                      <a:pt x="1019" y="178"/>
                    </a:cubicBezTo>
                    <a:cubicBezTo>
                      <a:pt x="1032" y="179"/>
                      <a:pt x="1026" y="189"/>
                      <a:pt x="1022" y="198"/>
                    </a:cubicBezTo>
                    <a:cubicBezTo>
                      <a:pt x="1019" y="207"/>
                      <a:pt x="1015" y="217"/>
                      <a:pt x="1009" y="225"/>
                    </a:cubicBezTo>
                    <a:cubicBezTo>
                      <a:pt x="1006" y="229"/>
                      <a:pt x="1010" y="227"/>
                      <a:pt x="1012" y="225"/>
                    </a:cubicBezTo>
                    <a:cubicBezTo>
                      <a:pt x="1018" y="218"/>
                      <a:pt x="1023" y="209"/>
                      <a:pt x="1027" y="199"/>
                    </a:cubicBezTo>
                    <a:cubicBezTo>
                      <a:pt x="1027" y="199"/>
                      <a:pt x="1028" y="199"/>
                      <a:pt x="1028" y="199"/>
                    </a:cubicBezTo>
                    <a:cubicBezTo>
                      <a:pt x="1024" y="202"/>
                      <a:pt x="1045" y="187"/>
                      <a:pt x="1044" y="196"/>
                    </a:cubicBezTo>
                    <a:cubicBezTo>
                      <a:pt x="1043" y="200"/>
                      <a:pt x="1043" y="203"/>
                      <a:pt x="1042" y="206"/>
                    </a:cubicBezTo>
                    <a:cubicBezTo>
                      <a:pt x="1042" y="208"/>
                      <a:pt x="1044" y="207"/>
                      <a:pt x="1045" y="206"/>
                    </a:cubicBezTo>
                    <a:cubicBezTo>
                      <a:pt x="1050" y="203"/>
                      <a:pt x="1056" y="195"/>
                      <a:pt x="1063" y="194"/>
                    </a:cubicBezTo>
                    <a:cubicBezTo>
                      <a:pt x="1061" y="196"/>
                      <a:pt x="1060" y="197"/>
                      <a:pt x="1059" y="199"/>
                    </a:cubicBezTo>
                    <a:cubicBezTo>
                      <a:pt x="1058" y="200"/>
                      <a:pt x="1057" y="201"/>
                      <a:pt x="1058" y="202"/>
                    </a:cubicBezTo>
                    <a:cubicBezTo>
                      <a:pt x="1059" y="204"/>
                      <a:pt x="1060" y="207"/>
                      <a:pt x="1060" y="209"/>
                    </a:cubicBezTo>
                    <a:cubicBezTo>
                      <a:pt x="1060" y="209"/>
                      <a:pt x="1060" y="210"/>
                      <a:pt x="1061" y="210"/>
                    </a:cubicBezTo>
                    <a:cubicBezTo>
                      <a:pt x="1068" y="210"/>
                      <a:pt x="1067" y="211"/>
                      <a:pt x="1061" y="219"/>
                    </a:cubicBezTo>
                    <a:cubicBezTo>
                      <a:pt x="1060" y="220"/>
                      <a:pt x="1058" y="223"/>
                      <a:pt x="1061" y="222"/>
                    </a:cubicBezTo>
                    <a:cubicBezTo>
                      <a:pt x="1065" y="222"/>
                      <a:pt x="1068" y="222"/>
                      <a:pt x="1072" y="222"/>
                    </a:cubicBezTo>
                    <a:cubicBezTo>
                      <a:pt x="1059" y="233"/>
                      <a:pt x="1045" y="249"/>
                      <a:pt x="1041" y="265"/>
                    </a:cubicBezTo>
                    <a:cubicBezTo>
                      <a:pt x="1040" y="266"/>
                      <a:pt x="1039" y="266"/>
                      <a:pt x="1038" y="267"/>
                    </a:cubicBezTo>
                    <a:cubicBezTo>
                      <a:pt x="1036" y="268"/>
                      <a:pt x="1033" y="275"/>
                      <a:pt x="1038" y="272"/>
                    </a:cubicBezTo>
                    <a:cubicBezTo>
                      <a:pt x="1044" y="269"/>
                      <a:pt x="1049" y="265"/>
                      <a:pt x="1055" y="263"/>
                    </a:cubicBezTo>
                    <a:cubicBezTo>
                      <a:pt x="1058" y="261"/>
                      <a:pt x="1071" y="252"/>
                      <a:pt x="1067" y="261"/>
                    </a:cubicBezTo>
                    <a:cubicBezTo>
                      <a:pt x="1067" y="262"/>
                      <a:pt x="1066" y="263"/>
                      <a:pt x="1068" y="264"/>
                    </a:cubicBezTo>
                    <a:cubicBezTo>
                      <a:pt x="1081" y="269"/>
                      <a:pt x="1066" y="278"/>
                      <a:pt x="1060" y="283"/>
                    </a:cubicBezTo>
                    <a:cubicBezTo>
                      <a:pt x="1057" y="286"/>
                      <a:pt x="1055" y="289"/>
                      <a:pt x="1053" y="292"/>
                    </a:cubicBezTo>
                    <a:cubicBezTo>
                      <a:pt x="1053" y="292"/>
                      <a:pt x="1052" y="294"/>
                      <a:pt x="1054" y="294"/>
                    </a:cubicBezTo>
                    <a:cubicBezTo>
                      <a:pt x="1061" y="295"/>
                      <a:pt x="1068" y="294"/>
                      <a:pt x="1073" y="288"/>
                    </a:cubicBezTo>
                    <a:cubicBezTo>
                      <a:pt x="1076" y="285"/>
                      <a:pt x="1078" y="282"/>
                      <a:pt x="1080" y="278"/>
                    </a:cubicBezTo>
                    <a:cubicBezTo>
                      <a:pt x="1084" y="270"/>
                      <a:pt x="1093" y="269"/>
                      <a:pt x="1100" y="265"/>
                    </a:cubicBezTo>
                    <a:cubicBezTo>
                      <a:pt x="1104" y="263"/>
                      <a:pt x="1109" y="259"/>
                      <a:pt x="1112" y="255"/>
                    </a:cubicBezTo>
                    <a:cubicBezTo>
                      <a:pt x="1109" y="259"/>
                      <a:pt x="1105" y="263"/>
                      <a:pt x="1103" y="267"/>
                    </a:cubicBezTo>
                    <a:cubicBezTo>
                      <a:pt x="1101" y="272"/>
                      <a:pt x="1100" y="276"/>
                      <a:pt x="1103" y="279"/>
                    </a:cubicBezTo>
                    <a:cubicBezTo>
                      <a:pt x="1100" y="282"/>
                      <a:pt x="1098" y="284"/>
                      <a:pt x="1095" y="287"/>
                    </a:cubicBezTo>
                    <a:cubicBezTo>
                      <a:pt x="1094" y="287"/>
                      <a:pt x="1092" y="292"/>
                      <a:pt x="1095" y="291"/>
                    </a:cubicBezTo>
                    <a:cubicBezTo>
                      <a:pt x="1106" y="290"/>
                      <a:pt x="1087" y="297"/>
                      <a:pt x="1084" y="298"/>
                    </a:cubicBezTo>
                    <a:cubicBezTo>
                      <a:pt x="1080" y="300"/>
                      <a:pt x="1075" y="301"/>
                      <a:pt x="1072" y="304"/>
                    </a:cubicBezTo>
                    <a:cubicBezTo>
                      <a:pt x="1066" y="308"/>
                      <a:pt x="1063" y="312"/>
                      <a:pt x="1063" y="318"/>
                    </a:cubicBezTo>
                    <a:cubicBezTo>
                      <a:pt x="1060" y="321"/>
                      <a:pt x="1058" y="323"/>
                      <a:pt x="1057" y="327"/>
                    </a:cubicBezTo>
                    <a:cubicBezTo>
                      <a:pt x="1055" y="331"/>
                      <a:pt x="1061" y="330"/>
                      <a:pt x="1063" y="327"/>
                    </a:cubicBezTo>
                    <a:cubicBezTo>
                      <a:pt x="1068" y="315"/>
                      <a:pt x="1085" y="311"/>
                      <a:pt x="1096" y="308"/>
                    </a:cubicBezTo>
                    <a:cubicBezTo>
                      <a:pt x="1102" y="306"/>
                      <a:pt x="1105" y="309"/>
                      <a:pt x="1109" y="311"/>
                    </a:cubicBezTo>
                    <a:cubicBezTo>
                      <a:pt x="1107" y="313"/>
                      <a:pt x="1105" y="315"/>
                      <a:pt x="1104" y="316"/>
                    </a:cubicBezTo>
                    <a:cubicBezTo>
                      <a:pt x="1102" y="317"/>
                      <a:pt x="1099" y="322"/>
                      <a:pt x="1103" y="322"/>
                    </a:cubicBezTo>
                    <a:cubicBezTo>
                      <a:pt x="1106" y="322"/>
                      <a:pt x="1108" y="323"/>
                      <a:pt x="1111" y="323"/>
                    </a:cubicBezTo>
                    <a:cubicBezTo>
                      <a:pt x="1099" y="328"/>
                      <a:pt x="1089" y="334"/>
                      <a:pt x="1080" y="344"/>
                    </a:cubicBezTo>
                    <a:cubicBezTo>
                      <a:pt x="1079" y="345"/>
                      <a:pt x="1079" y="348"/>
                      <a:pt x="1080" y="349"/>
                    </a:cubicBezTo>
                    <a:cubicBezTo>
                      <a:pt x="1083" y="350"/>
                      <a:pt x="1086" y="351"/>
                      <a:pt x="1089" y="352"/>
                    </a:cubicBezTo>
                    <a:cubicBezTo>
                      <a:pt x="1072" y="366"/>
                      <a:pt x="1051" y="383"/>
                      <a:pt x="1029" y="384"/>
                    </a:cubicBezTo>
                    <a:cubicBezTo>
                      <a:pt x="1029" y="384"/>
                      <a:pt x="1028" y="384"/>
                      <a:pt x="1028" y="384"/>
                    </a:cubicBezTo>
                    <a:cubicBezTo>
                      <a:pt x="1028" y="384"/>
                      <a:pt x="1027" y="384"/>
                      <a:pt x="1026" y="383"/>
                    </a:cubicBezTo>
                    <a:cubicBezTo>
                      <a:pt x="1034" y="378"/>
                      <a:pt x="1034" y="368"/>
                      <a:pt x="1042" y="360"/>
                    </a:cubicBezTo>
                    <a:cubicBezTo>
                      <a:pt x="1043" y="359"/>
                      <a:pt x="1045" y="356"/>
                      <a:pt x="1042" y="356"/>
                    </a:cubicBezTo>
                    <a:cubicBezTo>
                      <a:pt x="1040" y="353"/>
                      <a:pt x="1037" y="349"/>
                      <a:pt x="1035" y="346"/>
                    </a:cubicBezTo>
                    <a:cubicBezTo>
                      <a:pt x="1035" y="346"/>
                      <a:pt x="1035" y="345"/>
                      <a:pt x="1034" y="344"/>
                    </a:cubicBezTo>
                    <a:cubicBezTo>
                      <a:pt x="1016" y="335"/>
                      <a:pt x="1035" y="316"/>
                      <a:pt x="1046" y="311"/>
                    </a:cubicBezTo>
                    <a:cubicBezTo>
                      <a:pt x="1047" y="311"/>
                      <a:pt x="1051" y="307"/>
                      <a:pt x="1049" y="306"/>
                    </a:cubicBezTo>
                    <a:cubicBezTo>
                      <a:pt x="1038" y="299"/>
                      <a:pt x="1049" y="286"/>
                      <a:pt x="1039" y="279"/>
                    </a:cubicBezTo>
                    <a:cubicBezTo>
                      <a:pt x="1034" y="274"/>
                      <a:pt x="1032" y="287"/>
                      <a:pt x="1027" y="271"/>
                    </a:cubicBezTo>
                    <a:cubicBezTo>
                      <a:pt x="1025" y="267"/>
                      <a:pt x="1026" y="268"/>
                      <a:pt x="1023" y="265"/>
                    </a:cubicBezTo>
                    <a:cubicBezTo>
                      <a:pt x="1015" y="253"/>
                      <a:pt x="983" y="266"/>
                      <a:pt x="974" y="272"/>
                    </a:cubicBezTo>
                    <a:cubicBezTo>
                      <a:pt x="971" y="273"/>
                      <a:pt x="969" y="279"/>
                      <a:pt x="973" y="277"/>
                    </a:cubicBezTo>
                    <a:cubicBezTo>
                      <a:pt x="983" y="270"/>
                      <a:pt x="1002" y="263"/>
                      <a:pt x="1014" y="269"/>
                    </a:cubicBezTo>
                    <a:cubicBezTo>
                      <a:pt x="1020" y="271"/>
                      <a:pt x="1020" y="282"/>
                      <a:pt x="1024" y="284"/>
                    </a:cubicBezTo>
                    <a:cubicBezTo>
                      <a:pt x="1034" y="287"/>
                      <a:pt x="1038" y="290"/>
                      <a:pt x="1037" y="301"/>
                    </a:cubicBezTo>
                    <a:cubicBezTo>
                      <a:pt x="1036" y="305"/>
                      <a:pt x="1038" y="308"/>
                      <a:pt x="1041" y="310"/>
                    </a:cubicBezTo>
                    <a:cubicBezTo>
                      <a:pt x="1030" y="316"/>
                      <a:pt x="1021" y="327"/>
                      <a:pt x="1020" y="338"/>
                    </a:cubicBezTo>
                    <a:cubicBezTo>
                      <a:pt x="1019" y="345"/>
                      <a:pt x="1028" y="347"/>
                      <a:pt x="1027" y="353"/>
                    </a:cubicBezTo>
                    <a:cubicBezTo>
                      <a:pt x="1026" y="360"/>
                      <a:pt x="1031" y="361"/>
                      <a:pt x="1036" y="362"/>
                    </a:cubicBezTo>
                    <a:cubicBezTo>
                      <a:pt x="1032" y="368"/>
                      <a:pt x="1028" y="379"/>
                      <a:pt x="1023" y="380"/>
                    </a:cubicBezTo>
                    <a:cubicBezTo>
                      <a:pt x="1022" y="380"/>
                      <a:pt x="1021" y="381"/>
                      <a:pt x="1020" y="382"/>
                    </a:cubicBezTo>
                    <a:cubicBezTo>
                      <a:pt x="1010" y="379"/>
                      <a:pt x="999" y="380"/>
                      <a:pt x="988" y="385"/>
                    </a:cubicBezTo>
                    <a:cubicBezTo>
                      <a:pt x="977" y="390"/>
                      <a:pt x="967" y="396"/>
                      <a:pt x="955" y="398"/>
                    </a:cubicBezTo>
                    <a:cubicBezTo>
                      <a:pt x="955" y="397"/>
                      <a:pt x="954" y="396"/>
                      <a:pt x="952" y="397"/>
                    </a:cubicBezTo>
                    <a:cubicBezTo>
                      <a:pt x="951" y="398"/>
                      <a:pt x="949" y="398"/>
                      <a:pt x="948" y="398"/>
                    </a:cubicBezTo>
                    <a:cubicBezTo>
                      <a:pt x="947" y="399"/>
                      <a:pt x="946" y="399"/>
                      <a:pt x="945" y="399"/>
                    </a:cubicBezTo>
                    <a:cubicBezTo>
                      <a:pt x="933" y="399"/>
                      <a:pt x="921" y="398"/>
                      <a:pt x="910" y="397"/>
                    </a:cubicBezTo>
                    <a:cubicBezTo>
                      <a:pt x="909" y="397"/>
                      <a:pt x="907" y="398"/>
                      <a:pt x="906" y="400"/>
                    </a:cubicBezTo>
                    <a:cubicBezTo>
                      <a:pt x="906" y="400"/>
                      <a:pt x="905" y="400"/>
                      <a:pt x="905" y="400"/>
                    </a:cubicBezTo>
                    <a:cubicBezTo>
                      <a:pt x="909" y="396"/>
                      <a:pt x="912" y="392"/>
                      <a:pt x="914" y="387"/>
                    </a:cubicBezTo>
                    <a:cubicBezTo>
                      <a:pt x="918" y="380"/>
                      <a:pt x="920" y="369"/>
                      <a:pt x="929" y="366"/>
                    </a:cubicBezTo>
                    <a:cubicBezTo>
                      <a:pt x="930" y="365"/>
                      <a:pt x="935" y="359"/>
                      <a:pt x="931" y="361"/>
                    </a:cubicBezTo>
                    <a:cubicBezTo>
                      <a:pt x="925" y="363"/>
                      <a:pt x="920" y="368"/>
                      <a:pt x="916" y="374"/>
                    </a:cubicBezTo>
                    <a:cubicBezTo>
                      <a:pt x="912" y="382"/>
                      <a:pt x="910" y="393"/>
                      <a:pt x="902" y="398"/>
                    </a:cubicBezTo>
                    <a:cubicBezTo>
                      <a:pt x="901" y="399"/>
                      <a:pt x="901" y="400"/>
                      <a:pt x="900" y="401"/>
                    </a:cubicBezTo>
                    <a:cubicBezTo>
                      <a:pt x="893" y="403"/>
                      <a:pt x="886" y="405"/>
                      <a:pt x="878" y="405"/>
                    </a:cubicBezTo>
                    <a:cubicBezTo>
                      <a:pt x="863" y="405"/>
                      <a:pt x="848" y="400"/>
                      <a:pt x="832" y="396"/>
                    </a:cubicBezTo>
                    <a:cubicBezTo>
                      <a:pt x="813" y="391"/>
                      <a:pt x="791" y="386"/>
                      <a:pt x="774" y="399"/>
                    </a:cubicBezTo>
                    <a:cubicBezTo>
                      <a:pt x="771" y="401"/>
                      <a:pt x="771" y="406"/>
                      <a:pt x="775" y="403"/>
                    </a:cubicBezTo>
                    <a:cubicBezTo>
                      <a:pt x="796" y="387"/>
                      <a:pt x="830" y="404"/>
                      <a:pt x="852" y="408"/>
                    </a:cubicBezTo>
                    <a:cubicBezTo>
                      <a:pt x="860" y="410"/>
                      <a:pt x="870" y="413"/>
                      <a:pt x="878" y="411"/>
                    </a:cubicBezTo>
                    <a:cubicBezTo>
                      <a:pt x="890" y="409"/>
                      <a:pt x="899" y="404"/>
                      <a:pt x="911" y="406"/>
                    </a:cubicBezTo>
                    <a:cubicBezTo>
                      <a:pt x="912" y="406"/>
                      <a:pt x="913" y="405"/>
                      <a:pt x="914" y="404"/>
                    </a:cubicBezTo>
                    <a:cubicBezTo>
                      <a:pt x="918" y="404"/>
                      <a:pt x="922" y="405"/>
                      <a:pt x="926" y="405"/>
                    </a:cubicBezTo>
                    <a:cubicBezTo>
                      <a:pt x="918" y="406"/>
                      <a:pt x="910" y="407"/>
                      <a:pt x="902" y="409"/>
                    </a:cubicBezTo>
                    <a:cubicBezTo>
                      <a:pt x="892" y="410"/>
                      <a:pt x="886" y="414"/>
                      <a:pt x="879" y="420"/>
                    </a:cubicBezTo>
                    <a:cubicBezTo>
                      <a:pt x="878" y="421"/>
                      <a:pt x="876" y="425"/>
                      <a:pt x="878" y="425"/>
                    </a:cubicBezTo>
                    <a:cubicBezTo>
                      <a:pt x="879" y="425"/>
                      <a:pt x="880" y="426"/>
                      <a:pt x="880" y="426"/>
                    </a:cubicBezTo>
                    <a:cubicBezTo>
                      <a:pt x="871" y="430"/>
                      <a:pt x="858" y="427"/>
                      <a:pt x="848" y="429"/>
                    </a:cubicBezTo>
                    <a:cubicBezTo>
                      <a:pt x="848" y="430"/>
                      <a:pt x="847" y="430"/>
                      <a:pt x="847" y="430"/>
                    </a:cubicBezTo>
                    <a:cubicBezTo>
                      <a:pt x="847" y="430"/>
                      <a:pt x="847" y="430"/>
                      <a:pt x="847" y="429"/>
                    </a:cubicBezTo>
                    <a:cubicBezTo>
                      <a:pt x="848" y="429"/>
                      <a:pt x="848" y="428"/>
                      <a:pt x="847" y="428"/>
                    </a:cubicBezTo>
                    <a:cubicBezTo>
                      <a:pt x="842" y="427"/>
                      <a:pt x="840" y="425"/>
                      <a:pt x="841" y="421"/>
                    </a:cubicBezTo>
                    <a:cubicBezTo>
                      <a:pt x="841" y="420"/>
                      <a:pt x="842" y="420"/>
                      <a:pt x="843" y="419"/>
                    </a:cubicBezTo>
                    <a:cubicBezTo>
                      <a:pt x="846" y="417"/>
                      <a:pt x="844" y="409"/>
                      <a:pt x="841" y="412"/>
                    </a:cubicBezTo>
                    <a:cubicBezTo>
                      <a:pt x="839" y="413"/>
                      <a:pt x="837" y="415"/>
                      <a:pt x="835" y="415"/>
                    </a:cubicBezTo>
                    <a:cubicBezTo>
                      <a:pt x="834" y="415"/>
                      <a:pt x="834" y="412"/>
                      <a:pt x="835" y="411"/>
                    </a:cubicBezTo>
                    <a:cubicBezTo>
                      <a:pt x="835" y="409"/>
                      <a:pt x="832" y="405"/>
                      <a:pt x="830" y="408"/>
                    </a:cubicBezTo>
                    <a:cubicBezTo>
                      <a:pt x="825" y="416"/>
                      <a:pt x="820" y="424"/>
                      <a:pt x="814" y="432"/>
                    </a:cubicBezTo>
                    <a:cubicBezTo>
                      <a:pt x="814" y="433"/>
                      <a:pt x="813" y="434"/>
                      <a:pt x="814" y="436"/>
                    </a:cubicBezTo>
                    <a:cubicBezTo>
                      <a:pt x="812" y="436"/>
                      <a:pt x="810" y="437"/>
                      <a:pt x="808" y="438"/>
                    </a:cubicBezTo>
                    <a:cubicBezTo>
                      <a:pt x="808" y="438"/>
                      <a:pt x="807" y="439"/>
                      <a:pt x="806" y="439"/>
                    </a:cubicBezTo>
                    <a:cubicBezTo>
                      <a:pt x="803" y="441"/>
                      <a:pt x="800" y="443"/>
                      <a:pt x="797" y="445"/>
                    </a:cubicBezTo>
                    <a:cubicBezTo>
                      <a:pt x="783" y="453"/>
                      <a:pt x="770" y="449"/>
                      <a:pt x="757" y="452"/>
                    </a:cubicBezTo>
                    <a:cubicBezTo>
                      <a:pt x="755" y="453"/>
                      <a:pt x="750" y="456"/>
                      <a:pt x="752" y="458"/>
                    </a:cubicBezTo>
                    <a:cubicBezTo>
                      <a:pt x="752" y="458"/>
                      <a:pt x="752" y="459"/>
                      <a:pt x="753" y="459"/>
                    </a:cubicBezTo>
                    <a:cubicBezTo>
                      <a:pt x="744" y="460"/>
                      <a:pt x="734" y="460"/>
                      <a:pt x="729" y="468"/>
                    </a:cubicBezTo>
                    <a:cubicBezTo>
                      <a:pt x="722" y="480"/>
                      <a:pt x="722" y="458"/>
                      <a:pt x="721" y="456"/>
                    </a:cubicBezTo>
                    <a:cubicBezTo>
                      <a:pt x="720" y="451"/>
                      <a:pt x="715" y="451"/>
                      <a:pt x="712" y="450"/>
                    </a:cubicBezTo>
                    <a:cubicBezTo>
                      <a:pt x="709" y="450"/>
                      <a:pt x="705" y="456"/>
                      <a:pt x="707" y="456"/>
                    </a:cubicBezTo>
                    <a:cubicBezTo>
                      <a:pt x="719" y="457"/>
                      <a:pt x="716" y="467"/>
                      <a:pt x="715" y="475"/>
                    </a:cubicBezTo>
                    <a:cubicBezTo>
                      <a:pt x="715" y="476"/>
                      <a:pt x="715" y="476"/>
                      <a:pt x="715" y="476"/>
                    </a:cubicBezTo>
                    <a:cubicBezTo>
                      <a:pt x="721" y="478"/>
                      <a:pt x="725" y="479"/>
                      <a:pt x="729" y="474"/>
                    </a:cubicBezTo>
                    <a:cubicBezTo>
                      <a:pt x="739" y="465"/>
                      <a:pt x="746" y="467"/>
                      <a:pt x="759" y="464"/>
                    </a:cubicBezTo>
                    <a:cubicBezTo>
                      <a:pt x="760" y="463"/>
                      <a:pt x="765" y="460"/>
                      <a:pt x="763" y="458"/>
                    </a:cubicBezTo>
                    <a:cubicBezTo>
                      <a:pt x="763" y="458"/>
                      <a:pt x="763" y="458"/>
                      <a:pt x="763" y="457"/>
                    </a:cubicBezTo>
                    <a:cubicBezTo>
                      <a:pt x="771" y="458"/>
                      <a:pt x="779" y="458"/>
                      <a:pt x="785" y="456"/>
                    </a:cubicBezTo>
                    <a:cubicBezTo>
                      <a:pt x="792" y="452"/>
                      <a:pt x="798" y="448"/>
                      <a:pt x="805" y="444"/>
                    </a:cubicBezTo>
                    <a:cubicBezTo>
                      <a:pt x="805" y="444"/>
                      <a:pt x="805" y="445"/>
                      <a:pt x="805" y="445"/>
                    </a:cubicBezTo>
                    <a:cubicBezTo>
                      <a:pt x="809" y="446"/>
                      <a:pt x="813" y="448"/>
                      <a:pt x="818" y="449"/>
                    </a:cubicBezTo>
                    <a:cubicBezTo>
                      <a:pt x="816" y="459"/>
                      <a:pt x="807" y="466"/>
                      <a:pt x="803" y="476"/>
                    </a:cubicBezTo>
                    <a:cubicBezTo>
                      <a:pt x="802" y="481"/>
                      <a:pt x="809" y="477"/>
                      <a:pt x="810" y="475"/>
                    </a:cubicBezTo>
                    <a:cubicBezTo>
                      <a:pt x="812" y="469"/>
                      <a:pt x="816" y="464"/>
                      <a:pt x="820" y="459"/>
                    </a:cubicBezTo>
                    <a:cubicBezTo>
                      <a:pt x="822" y="454"/>
                      <a:pt x="824" y="449"/>
                      <a:pt x="825" y="444"/>
                    </a:cubicBezTo>
                    <a:cubicBezTo>
                      <a:pt x="825" y="443"/>
                      <a:pt x="824" y="442"/>
                      <a:pt x="823" y="442"/>
                    </a:cubicBezTo>
                    <a:cubicBezTo>
                      <a:pt x="820" y="442"/>
                      <a:pt x="817" y="441"/>
                      <a:pt x="814" y="440"/>
                    </a:cubicBezTo>
                    <a:cubicBezTo>
                      <a:pt x="815" y="440"/>
                      <a:pt x="815" y="440"/>
                      <a:pt x="816" y="440"/>
                    </a:cubicBezTo>
                    <a:cubicBezTo>
                      <a:pt x="818" y="439"/>
                      <a:pt x="821" y="435"/>
                      <a:pt x="820" y="434"/>
                    </a:cubicBezTo>
                    <a:cubicBezTo>
                      <a:pt x="823" y="429"/>
                      <a:pt x="827" y="424"/>
                      <a:pt x="830" y="419"/>
                    </a:cubicBezTo>
                    <a:cubicBezTo>
                      <a:pt x="830" y="420"/>
                      <a:pt x="831" y="422"/>
                      <a:pt x="833" y="422"/>
                    </a:cubicBezTo>
                    <a:cubicBezTo>
                      <a:pt x="834" y="423"/>
                      <a:pt x="834" y="423"/>
                      <a:pt x="835" y="423"/>
                    </a:cubicBezTo>
                    <a:cubicBezTo>
                      <a:pt x="834" y="425"/>
                      <a:pt x="834" y="428"/>
                      <a:pt x="834" y="432"/>
                    </a:cubicBezTo>
                    <a:cubicBezTo>
                      <a:pt x="834" y="432"/>
                      <a:pt x="834" y="432"/>
                      <a:pt x="835" y="432"/>
                    </a:cubicBezTo>
                    <a:cubicBezTo>
                      <a:pt x="844" y="434"/>
                      <a:pt x="838" y="436"/>
                      <a:pt x="838" y="443"/>
                    </a:cubicBezTo>
                    <a:cubicBezTo>
                      <a:pt x="839" y="444"/>
                      <a:pt x="839" y="447"/>
                      <a:pt x="841" y="448"/>
                    </a:cubicBezTo>
                    <a:cubicBezTo>
                      <a:pt x="844" y="450"/>
                      <a:pt x="854" y="452"/>
                      <a:pt x="843" y="459"/>
                    </a:cubicBezTo>
                    <a:cubicBezTo>
                      <a:pt x="836" y="463"/>
                      <a:pt x="830" y="468"/>
                      <a:pt x="826" y="475"/>
                    </a:cubicBezTo>
                    <a:close/>
                    <a:moveTo>
                      <a:pt x="702" y="162"/>
                    </a:moveTo>
                    <a:cubicBezTo>
                      <a:pt x="704" y="170"/>
                      <a:pt x="707" y="177"/>
                      <a:pt x="708" y="185"/>
                    </a:cubicBezTo>
                    <a:cubicBezTo>
                      <a:pt x="706" y="179"/>
                      <a:pt x="704" y="173"/>
                      <a:pt x="703" y="167"/>
                    </a:cubicBezTo>
                    <a:cubicBezTo>
                      <a:pt x="703" y="165"/>
                      <a:pt x="702" y="164"/>
                      <a:pt x="702" y="162"/>
                    </a:cubicBezTo>
                    <a:close/>
                    <a:moveTo>
                      <a:pt x="907" y="195"/>
                    </a:moveTo>
                    <a:cubicBezTo>
                      <a:pt x="892" y="192"/>
                      <a:pt x="877" y="188"/>
                      <a:pt x="862" y="193"/>
                    </a:cubicBezTo>
                    <a:cubicBezTo>
                      <a:pt x="869" y="175"/>
                      <a:pt x="886" y="162"/>
                      <a:pt x="892" y="143"/>
                    </a:cubicBezTo>
                    <a:cubicBezTo>
                      <a:pt x="892" y="142"/>
                      <a:pt x="893" y="135"/>
                      <a:pt x="891" y="136"/>
                    </a:cubicBezTo>
                    <a:cubicBezTo>
                      <a:pt x="888" y="138"/>
                      <a:pt x="885" y="139"/>
                      <a:pt x="881" y="141"/>
                    </a:cubicBezTo>
                    <a:cubicBezTo>
                      <a:pt x="883" y="136"/>
                      <a:pt x="883" y="130"/>
                      <a:pt x="882" y="124"/>
                    </a:cubicBezTo>
                    <a:cubicBezTo>
                      <a:pt x="882" y="124"/>
                      <a:pt x="881" y="122"/>
                      <a:pt x="880" y="122"/>
                    </a:cubicBezTo>
                    <a:cubicBezTo>
                      <a:pt x="880" y="122"/>
                      <a:pt x="880" y="122"/>
                      <a:pt x="880" y="122"/>
                    </a:cubicBezTo>
                    <a:cubicBezTo>
                      <a:pt x="881" y="113"/>
                      <a:pt x="881" y="104"/>
                      <a:pt x="878" y="96"/>
                    </a:cubicBezTo>
                    <a:cubicBezTo>
                      <a:pt x="884" y="100"/>
                      <a:pt x="888" y="105"/>
                      <a:pt x="892" y="111"/>
                    </a:cubicBezTo>
                    <a:cubicBezTo>
                      <a:pt x="893" y="113"/>
                      <a:pt x="895" y="113"/>
                      <a:pt x="896" y="112"/>
                    </a:cubicBezTo>
                    <a:cubicBezTo>
                      <a:pt x="899" y="107"/>
                      <a:pt x="901" y="102"/>
                      <a:pt x="902" y="97"/>
                    </a:cubicBezTo>
                    <a:cubicBezTo>
                      <a:pt x="904" y="100"/>
                      <a:pt x="906" y="103"/>
                      <a:pt x="907" y="105"/>
                    </a:cubicBezTo>
                    <a:cubicBezTo>
                      <a:pt x="908" y="106"/>
                      <a:pt x="908" y="107"/>
                      <a:pt x="909" y="107"/>
                    </a:cubicBezTo>
                    <a:cubicBezTo>
                      <a:pt x="911" y="117"/>
                      <a:pt x="915" y="126"/>
                      <a:pt x="912" y="138"/>
                    </a:cubicBezTo>
                    <a:cubicBezTo>
                      <a:pt x="910" y="145"/>
                      <a:pt x="909" y="152"/>
                      <a:pt x="908" y="159"/>
                    </a:cubicBezTo>
                    <a:cubicBezTo>
                      <a:pt x="907" y="169"/>
                      <a:pt x="903" y="184"/>
                      <a:pt x="907" y="195"/>
                    </a:cubicBezTo>
                    <a:close/>
                    <a:moveTo>
                      <a:pt x="892" y="259"/>
                    </a:moveTo>
                    <a:cubicBezTo>
                      <a:pt x="888" y="264"/>
                      <a:pt x="885" y="270"/>
                      <a:pt x="883" y="276"/>
                    </a:cubicBezTo>
                    <a:cubicBezTo>
                      <a:pt x="881" y="275"/>
                      <a:pt x="878" y="275"/>
                      <a:pt x="876" y="275"/>
                    </a:cubicBezTo>
                    <a:cubicBezTo>
                      <a:pt x="882" y="270"/>
                      <a:pt x="887" y="265"/>
                      <a:pt x="892" y="259"/>
                    </a:cubicBezTo>
                    <a:close/>
                    <a:moveTo>
                      <a:pt x="877" y="472"/>
                    </a:moveTo>
                    <a:cubicBezTo>
                      <a:pt x="876" y="474"/>
                      <a:pt x="875" y="477"/>
                      <a:pt x="874" y="479"/>
                    </a:cubicBezTo>
                    <a:cubicBezTo>
                      <a:pt x="867" y="483"/>
                      <a:pt x="866" y="481"/>
                      <a:pt x="871" y="472"/>
                    </a:cubicBezTo>
                    <a:cubicBezTo>
                      <a:pt x="873" y="470"/>
                      <a:pt x="874" y="466"/>
                      <a:pt x="871" y="467"/>
                    </a:cubicBezTo>
                    <a:cubicBezTo>
                      <a:pt x="858" y="472"/>
                      <a:pt x="845" y="468"/>
                      <a:pt x="834" y="474"/>
                    </a:cubicBezTo>
                    <a:cubicBezTo>
                      <a:pt x="833" y="473"/>
                      <a:pt x="832" y="473"/>
                      <a:pt x="831" y="473"/>
                    </a:cubicBezTo>
                    <a:cubicBezTo>
                      <a:pt x="835" y="466"/>
                      <a:pt x="844" y="463"/>
                      <a:pt x="849" y="457"/>
                    </a:cubicBezTo>
                    <a:cubicBezTo>
                      <a:pt x="850" y="457"/>
                      <a:pt x="852" y="457"/>
                      <a:pt x="854" y="456"/>
                    </a:cubicBezTo>
                    <a:cubicBezTo>
                      <a:pt x="861" y="450"/>
                      <a:pt x="870" y="444"/>
                      <a:pt x="880" y="441"/>
                    </a:cubicBezTo>
                    <a:cubicBezTo>
                      <a:pt x="876" y="449"/>
                      <a:pt x="874" y="458"/>
                      <a:pt x="881" y="465"/>
                    </a:cubicBezTo>
                    <a:cubicBezTo>
                      <a:pt x="880" y="467"/>
                      <a:pt x="878" y="470"/>
                      <a:pt x="877" y="472"/>
                    </a:cubicBezTo>
                    <a:close/>
                    <a:moveTo>
                      <a:pt x="934" y="415"/>
                    </a:moveTo>
                    <a:cubicBezTo>
                      <a:pt x="931" y="417"/>
                      <a:pt x="929" y="414"/>
                      <a:pt x="925" y="414"/>
                    </a:cubicBezTo>
                    <a:cubicBezTo>
                      <a:pt x="911" y="416"/>
                      <a:pt x="901" y="426"/>
                      <a:pt x="890" y="434"/>
                    </a:cubicBezTo>
                    <a:cubicBezTo>
                      <a:pt x="892" y="431"/>
                      <a:pt x="887" y="430"/>
                      <a:pt x="885" y="433"/>
                    </a:cubicBezTo>
                    <a:cubicBezTo>
                      <a:pt x="885" y="433"/>
                      <a:pt x="885" y="433"/>
                      <a:pt x="885" y="433"/>
                    </a:cubicBezTo>
                    <a:cubicBezTo>
                      <a:pt x="885" y="433"/>
                      <a:pt x="885" y="433"/>
                      <a:pt x="885" y="433"/>
                    </a:cubicBezTo>
                    <a:cubicBezTo>
                      <a:pt x="873" y="436"/>
                      <a:pt x="863" y="442"/>
                      <a:pt x="854" y="449"/>
                    </a:cubicBezTo>
                    <a:cubicBezTo>
                      <a:pt x="854" y="448"/>
                      <a:pt x="854" y="447"/>
                      <a:pt x="854" y="445"/>
                    </a:cubicBezTo>
                    <a:cubicBezTo>
                      <a:pt x="854" y="445"/>
                      <a:pt x="854" y="444"/>
                      <a:pt x="854" y="444"/>
                    </a:cubicBezTo>
                    <a:cubicBezTo>
                      <a:pt x="847" y="444"/>
                      <a:pt x="844" y="441"/>
                      <a:pt x="845" y="436"/>
                    </a:cubicBezTo>
                    <a:cubicBezTo>
                      <a:pt x="845" y="436"/>
                      <a:pt x="846" y="436"/>
                      <a:pt x="847" y="436"/>
                    </a:cubicBezTo>
                    <a:cubicBezTo>
                      <a:pt x="862" y="432"/>
                      <a:pt x="878" y="438"/>
                      <a:pt x="890" y="425"/>
                    </a:cubicBezTo>
                    <a:cubicBezTo>
                      <a:pt x="891" y="424"/>
                      <a:pt x="893" y="420"/>
                      <a:pt x="890" y="420"/>
                    </a:cubicBezTo>
                    <a:cubicBezTo>
                      <a:pt x="889" y="420"/>
                      <a:pt x="888" y="420"/>
                      <a:pt x="888" y="420"/>
                    </a:cubicBezTo>
                    <a:cubicBezTo>
                      <a:pt x="899" y="413"/>
                      <a:pt x="911" y="416"/>
                      <a:pt x="923" y="413"/>
                    </a:cubicBezTo>
                    <a:cubicBezTo>
                      <a:pt x="932" y="411"/>
                      <a:pt x="940" y="408"/>
                      <a:pt x="948" y="405"/>
                    </a:cubicBezTo>
                    <a:cubicBezTo>
                      <a:pt x="955" y="404"/>
                      <a:pt x="961" y="403"/>
                      <a:pt x="966" y="401"/>
                    </a:cubicBezTo>
                    <a:cubicBezTo>
                      <a:pt x="987" y="394"/>
                      <a:pt x="1001" y="382"/>
                      <a:pt x="1022" y="390"/>
                    </a:cubicBezTo>
                    <a:cubicBezTo>
                      <a:pt x="1021" y="391"/>
                      <a:pt x="1019" y="393"/>
                      <a:pt x="1018" y="394"/>
                    </a:cubicBezTo>
                    <a:cubicBezTo>
                      <a:pt x="1017" y="394"/>
                      <a:pt x="1017" y="394"/>
                      <a:pt x="1017" y="394"/>
                    </a:cubicBezTo>
                    <a:cubicBezTo>
                      <a:pt x="1015" y="394"/>
                      <a:pt x="1015" y="394"/>
                      <a:pt x="1016" y="395"/>
                    </a:cubicBezTo>
                    <a:cubicBezTo>
                      <a:pt x="1008" y="402"/>
                      <a:pt x="1001" y="410"/>
                      <a:pt x="990" y="410"/>
                    </a:cubicBezTo>
                    <a:cubicBezTo>
                      <a:pt x="988" y="410"/>
                      <a:pt x="983" y="415"/>
                      <a:pt x="986" y="416"/>
                    </a:cubicBezTo>
                    <a:cubicBezTo>
                      <a:pt x="984" y="417"/>
                      <a:pt x="981" y="417"/>
                      <a:pt x="979" y="417"/>
                    </a:cubicBezTo>
                    <a:cubicBezTo>
                      <a:pt x="977" y="417"/>
                      <a:pt x="974" y="419"/>
                      <a:pt x="974" y="421"/>
                    </a:cubicBezTo>
                    <a:cubicBezTo>
                      <a:pt x="966" y="422"/>
                      <a:pt x="958" y="422"/>
                      <a:pt x="950" y="421"/>
                    </a:cubicBezTo>
                    <a:cubicBezTo>
                      <a:pt x="951" y="420"/>
                      <a:pt x="951" y="419"/>
                      <a:pt x="952" y="418"/>
                    </a:cubicBezTo>
                    <a:cubicBezTo>
                      <a:pt x="952" y="417"/>
                      <a:pt x="952" y="416"/>
                      <a:pt x="951" y="415"/>
                    </a:cubicBezTo>
                    <a:cubicBezTo>
                      <a:pt x="943" y="410"/>
                      <a:pt x="943" y="411"/>
                      <a:pt x="934" y="415"/>
                    </a:cubicBezTo>
                    <a:close/>
                    <a:moveTo>
                      <a:pt x="974" y="448"/>
                    </a:moveTo>
                    <a:cubicBezTo>
                      <a:pt x="962" y="446"/>
                      <a:pt x="951" y="445"/>
                      <a:pt x="939" y="443"/>
                    </a:cubicBezTo>
                    <a:cubicBezTo>
                      <a:pt x="942" y="438"/>
                      <a:pt x="945" y="433"/>
                      <a:pt x="948" y="428"/>
                    </a:cubicBezTo>
                    <a:cubicBezTo>
                      <a:pt x="957" y="428"/>
                      <a:pt x="967" y="428"/>
                      <a:pt x="976" y="427"/>
                    </a:cubicBezTo>
                    <a:cubicBezTo>
                      <a:pt x="977" y="427"/>
                      <a:pt x="978" y="427"/>
                      <a:pt x="979" y="426"/>
                    </a:cubicBezTo>
                    <a:cubicBezTo>
                      <a:pt x="979" y="426"/>
                      <a:pt x="979" y="426"/>
                      <a:pt x="979" y="426"/>
                    </a:cubicBezTo>
                    <a:cubicBezTo>
                      <a:pt x="985" y="430"/>
                      <a:pt x="992" y="433"/>
                      <a:pt x="999" y="436"/>
                    </a:cubicBezTo>
                    <a:cubicBezTo>
                      <a:pt x="991" y="440"/>
                      <a:pt x="983" y="442"/>
                      <a:pt x="975" y="446"/>
                    </a:cubicBezTo>
                    <a:cubicBezTo>
                      <a:pt x="975" y="447"/>
                      <a:pt x="974" y="447"/>
                      <a:pt x="974" y="448"/>
                    </a:cubicBezTo>
                    <a:close/>
                    <a:moveTo>
                      <a:pt x="1024" y="473"/>
                    </a:moveTo>
                    <a:cubicBezTo>
                      <a:pt x="1024" y="473"/>
                      <a:pt x="1024" y="473"/>
                      <a:pt x="1024" y="473"/>
                    </a:cubicBezTo>
                    <a:cubicBezTo>
                      <a:pt x="1018" y="475"/>
                      <a:pt x="1014" y="476"/>
                      <a:pt x="1008" y="479"/>
                    </a:cubicBezTo>
                    <a:cubicBezTo>
                      <a:pt x="1006" y="479"/>
                      <a:pt x="1006" y="481"/>
                      <a:pt x="1007" y="482"/>
                    </a:cubicBezTo>
                    <a:cubicBezTo>
                      <a:pt x="1007" y="482"/>
                      <a:pt x="1006" y="482"/>
                      <a:pt x="1005" y="482"/>
                    </a:cubicBezTo>
                    <a:cubicBezTo>
                      <a:pt x="992" y="487"/>
                      <a:pt x="977" y="487"/>
                      <a:pt x="962" y="485"/>
                    </a:cubicBezTo>
                    <a:cubicBezTo>
                      <a:pt x="976" y="482"/>
                      <a:pt x="988" y="477"/>
                      <a:pt x="986" y="468"/>
                    </a:cubicBezTo>
                    <a:cubicBezTo>
                      <a:pt x="992" y="465"/>
                      <a:pt x="997" y="463"/>
                      <a:pt x="1002" y="460"/>
                    </a:cubicBezTo>
                    <a:cubicBezTo>
                      <a:pt x="1003" y="460"/>
                      <a:pt x="1004" y="458"/>
                      <a:pt x="1004" y="457"/>
                    </a:cubicBezTo>
                    <a:cubicBezTo>
                      <a:pt x="1005" y="457"/>
                      <a:pt x="1006" y="458"/>
                      <a:pt x="1007" y="457"/>
                    </a:cubicBezTo>
                    <a:cubicBezTo>
                      <a:pt x="1011" y="456"/>
                      <a:pt x="1014" y="454"/>
                      <a:pt x="1016" y="452"/>
                    </a:cubicBezTo>
                    <a:cubicBezTo>
                      <a:pt x="1016" y="453"/>
                      <a:pt x="1016" y="454"/>
                      <a:pt x="1016" y="454"/>
                    </a:cubicBezTo>
                    <a:cubicBezTo>
                      <a:pt x="1016" y="457"/>
                      <a:pt x="1020" y="458"/>
                      <a:pt x="1022" y="458"/>
                    </a:cubicBezTo>
                    <a:cubicBezTo>
                      <a:pt x="1026" y="458"/>
                      <a:pt x="1031" y="457"/>
                      <a:pt x="1035" y="457"/>
                    </a:cubicBezTo>
                    <a:cubicBezTo>
                      <a:pt x="1029" y="460"/>
                      <a:pt x="1024" y="464"/>
                      <a:pt x="1024" y="473"/>
                    </a:cubicBezTo>
                    <a:close/>
                    <a:moveTo>
                      <a:pt x="1069" y="478"/>
                    </a:moveTo>
                    <a:cubicBezTo>
                      <a:pt x="1062" y="480"/>
                      <a:pt x="1056" y="482"/>
                      <a:pt x="1049" y="485"/>
                    </a:cubicBezTo>
                    <a:cubicBezTo>
                      <a:pt x="1049" y="484"/>
                      <a:pt x="1048" y="483"/>
                      <a:pt x="1048" y="482"/>
                    </a:cubicBezTo>
                    <a:cubicBezTo>
                      <a:pt x="1048" y="480"/>
                      <a:pt x="1046" y="479"/>
                      <a:pt x="1044" y="478"/>
                    </a:cubicBezTo>
                    <a:cubicBezTo>
                      <a:pt x="1041" y="478"/>
                      <a:pt x="1039" y="478"/>
                      <a:pt x="1038" y="477"/>
                    </a:cubicBezTo>
                    <a:cubicBezTo>
                      <a:pt x="1038" y="477"/>
                      <a:pt x="1038" y="476"/>
                      <a:pt x="1038" y="476"/>
                    </a:cubicBezTo>
                    <a:cubicBezTo>
                      <a:pt x="1038" y="473"/>
                      <a:pt x="1035" y="471"/>
                      <a:pt x="1032" y="472"/>
                    </a:cubicBezTo>
                    <a:cubicBezTo>
                      <a:pt x="1032" y="472"/>
                      <a:pt x="1032" y="472"/>
                      <a:pt x="1032" y="472"/>
                    </a:cubicBezTo>
                    <a:cubicBezTo>
                      <a:pt x="1033" y="465"/>
                      <a:pt x="1039" y="462"/>
                      <a:pt x="1047" y="461"/>
                    </a:cubicBezTo>
                    <a:cubicBezTo>
                      <a:pt x="1045" y="462"/>
                      <a:pt x="1044" y="464"/>
                      <a:pt x="1043" y="464"/>
                    </a:cubicBezTo>
                    <a:cubicBezTo>
                      <a:pt x="1042" y="466"/>
                      <a:pt x="1044" y="468"/>
                      <a:pt x="1045" y="469"/>
                    </a:cubicBezTo>
                    <a:cubicBezTo>
                      <a:pt x="1053" y="472"/>
                      <a:pt x="1061" y="475"/>
                      <a:pt x="1069" y="478"/>
                    </a:cubicBezTo>
                    <a:close/>
                    <a:moveTo>
                      <a:pt x="1050" y="458"/>
                    </a:moveTo>
                    <a:cubicBezTo>
                      <a:pt x="1049" y="457"/>
                      <a:pt x="1049" y="457"/>
                      <a:pt x="1049" y="457"/>
                    </a:cubicBezTo>
                    <a:cubicBezTo>
                      <a:pt x="1041" y="452"/>
                      <a:pt x="1032" y="452"/>
                      <a:pt x="1024" y="452"/>
                    </a:cubicBezTo>
                    <a:cubicBezTo>
                      <a:pt x="1024" y="450"/>
                      <a:pt x="1024" y="447"/>
                      <a:pt x="1024" y="445"/>
                    </a:cubicBezTo>
                    <a:cubicBezTo>
                      <a:pt x="1025" y="442"/>
                      <a:pt x="1019" y="439"/>
                      <a:pt x="1017" y="441"/>
                    </a:cubicBezTo>
                    <a:cubicBezTo>
                      <a:pt x="1013" y="446"/>
                      <a:pt x="1008" y="450"/>
                      <a:pt x="1002" y="452"/>
                    </a:cubicBezTo>
                    <a:cubicBezTo>
                      <a:pt x="1001" y="452"/>
                      <a:pt x="1001" y="453"/>
                      <a:pt x="1001" y="454"/>
                    </a:cubicBezTo>
                    <a:cubicBezTo>
                      <a:pt x="994" y="451"/>
                      <a:pt x="986" y="450"/>
                      <a:pt x="979" y="449"/>
                    </a:cubicBezTo>
                    <a:cubicBezTo>
                      <a:pt x="988" y="444"/>
                      <a:pt x="997" y="442"/>
                      <a:pt x="1005" y="436"/>
                    </a:cubicBezTo>
                    <a:cubicBezTo>
                      <a:pt x="1006" y="435"/>
                      <a:pt x="1009" y="432"/>
                      <a:pt x="1007" y="431"/>
                    </a:cubicBezTo>
                    <a:cubicBezTo>
                      <a:pt x="1001" y="428"/>
                      <a:pt x="994" y="425"/>
                      <a:pt x="988" y="422"/>
                    </a:cubicBezTo>
                    <a:cubicBezTo>
                      <a:pt x="991" y="422"/>
                      <a:pt x="994" y="421"/>
                      <a:pt x="997" y="419"/>
                    </a:cubicBezTo>
                    <a:cubicBezTo>
                      <a:pt x="998" y="418"/>
                      <a:pt x="1002" y="414"/>
                      <a:pt x="1000" y="413"/>
                    </a:cubicBezTo>
                    <a:cubicBezTo>
                      <a:pt x="1007" y="409"/>
                      <a:pt x="1013" y="403"/>
                      <a:pt x="1019" y="398"/>
                    </a:cubicBezTo>
                    <a:cubicBezTo>
                      <a:pt x="1020" y="398"/>
                      <a:pt x="1020" y="398"/>
                      <a:pt x="1021" y="398"/>
                    </a:cubicBezTo>
                    <a:cubicBezTo>
                      <a:pt x="1031" y="400"/>
                      <a:pt x="1043" y="401"/>
                      <a:pt x="1054" y="397"/>
                    </a:cubicBezTo>
                    <a:cubicBezTo>
                      <a:pt x="1064" y="394"/>
                      <a:pt x="1072" y="386"/>
                      <a:pt x="1082" y="384"/>
                    </a:cubicBezTo>
                    <a:cubicBezTo>
                      <a:pt x="1080" y="388"/>
                      <a:pt x="1077" y="391"/>
                      <a:pt x="1073" y="394"/>
                    </a:cubicBezTo>
                    <a:cubicBezTo>
                      <a:pt x="1051" y="397"/>
                      <a:pt x="1030" y="405"/>
                      <a:pt x="1008" y="409"/>
                    </a:cubicBezTo>
                    <a:cubicBezTo>
                      <a:pt x="1003" y="410"/>
                      <a:pt x="1008" y="416"/>
                      <a:pt x="1011" y="415"/>
                    </a:cubicBezTo>
                    <a:cubicBezTo>
                      <a:pt x="1030" y="411"/>
                      <a:pt x="1050" y="405"/>
                      <a:pt x="1069" y="401"/>
                    </a:cubicBezTo>
                    <a:cubicBezTo>
                      <a:pt x="1071" y="403"/>
                      <a:pt x="1073" y="403"/>
                      <a:pt x="1074" y="403"/>
                    </a:cubicBezTo>
                    <a:cubicBezTo>
                      <a:pt x="1075" y="402"/>
                      <a:pt x="1076" y="401"/>
                      <a:pt x="1078" y="400"/>
                    </a:cubicBezTo>
                    <a:cubicBezTo>
                      <a:pt x="1081" y="400"/>
                      <a:pt x="1085" y="399"/>
                      <a:pt x="1089" y="399"/>
                    </a:cubicBezTo>
                    <a:cubicBezTo>
                      <a:pt x="1087" y="400"/>
                      <a:pt x="1085" y="401"/>
                      <a:pt x="1083" y="401"/>
                    </a:cubicBezTo>
                    <a:cubicBezTo>
                      <a:pt x="1081" y="402"/>
                      <a:pt x="1081" y="404"/>
                      <a:pt x="1083" y="405"/>
                    </a:cubicBezTo>
                    <a:cubicBezTo>
                      <a:pt x="1077" y="406"/>
                      <a:pt x="1072" y="408"/>
                      <a:pt x="1066" y="411"/>
                    </a:cubicBezTo>
                    <a:cubicBezTo>
                      <a:pt x="1058" y="415"/>
                      <a:pt x="1056" y="421"/>
                      <a:pt x="1046" y="422"/>
                    </a:cubicBezTo>
                    <a:cubicBezTo>
                      <a:pt x="1041" y="422"/>
                      <a:pt x="1046" y="428"/>
                      <a:pt x="1049" y="428"/>
                    </a:cubicBezTo>
                    <a:cubicBezTo>
                      <a:pt x="1050" y="428"/>
                      <a:pt x="1052" y="427"/>
                      <a:pt x="1053" y="427"/>
                    </a:cubicBezTo>
                    <a:cubicBezTo>
                      <a:pt x="1058" y="430"/>
                      <a:pt x="1063" y="431"/>
                      <a:pt x="1068" y="434"/>
                    </a:cubicBezTo>
                    <a:cubicBezTo>
                      <a:pt x="1062" y="439"/>
                      <a:pt x="1056" y="445"/>
                      <a:pt x="1053" y="453"/>
                    </a:cubicBezTo>
                    <a:cubicBezTo>
                      <a:pt x="1053" y="453"/>
                      <a:pt x="1053" y="454"/>
                      <a:pt x="1054" y="455"/>
                    </a:cubicBezTo>
                    <a:cubicBezTo>
                      <a:pt x="1052" y="455"/>
                      <a:pt x="1051" y="456"/>
                      <a:pt x="1050" y="458"/>
                    </a:cubicBezTo>
                    <a:close/>
                    <a:moveTo>
                      <a:pt x="1087" y="421"/>
                    </a:moveTo>
                    <a:cubicBezTo>
                      <a:pt x="1085" y="423"/>
                      <a:pt x="1089" y="426"/>
                      <a:pt x="1091" y="426"/>
                    </a:cubicBezTo>
                    <a:cubicBezTo>
                      <a:pt x="1095" y="427"/>
                      <a:pt x="1099" y="427"/>
                      <a:pt x="1102" y="428"/>
                    </a:cubicBezTo>
                    <a:cubicBezTo>
                      <a:pt x="1093" y="433"/>
                      <a:pt x="1086" y="439"/>
                      <a:pt x="1077" y="445"/>
                    </a:cubicBezTo>
                    <a:cubicBezTo>
                      <a:pt x="1072" y="449"/>
                      <a:pt x="1067" y="452"/>
                      <a:pt x="1062" y="453"/>
                    </a:cubicBezTo>
                    <a:cubicBezTo>
                      <a:pt x="1066" y="447"/>
                      <a:pt x="1070" y="442"/>
                      <a:pt x="1076" y="437"/>
                    </a:cubicBezTo>
                    <a:cubicBezTo>
                      <a:pt x="1077" y="436"/>
                      <a:pt x="1075" y="434"/>
                      <a:pt x="1074" y="434"/>
                    </a:cubicBezTo>
                    <a:cubicBezTo>
                      <a:pt x="1069" y="430"/>
                      <a:pt x="1064" y="428"/>
                      <a:pt x="1058" y="426"/>
                    </a:cubicBezTo>
                    <a:cubicBezTo>
                      <a:pt x="1061" y="425"/>
                      <a:pt x="1063" y="423"/>
                      <a:pt x="1066" y="421"/>
                    </a:cubicBezTo>
                    <a:cubicBezTo>
                      <a:pt x="1075" y="413"/>
                      <a:pt x="1084" y="412"/>
                      <a:pt x="1095" y="410"/>
                    </a:cubicBezTo>
                    <a:cubicBezTo>
                      <a:pt x="1097" y="411"/>
                      <a:pt x="1098" y="412"/>
                      <a:pt x="1099" y="412"/>
                    </a:cubicBezTo>
                    <a:cubicBezTo>
                      <a:pt x="1095" y="415"/>
                      <a:pt x="1091" y="418"/>
                      <a:pt x="1087" y="421"/>
                    </a:cubicBezTo>
                    <a:close/>
                  </a:path>
                </a:pathLst>
              </a:custGeom>
              <a:solidFill>
                <a:schemeClr val="bg1">
                  <a:alpha val="51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05" name="Freeform 92"/>
              <p:cNvSpPr>
                <a:spLocks noEditPoints="1"/>
              </p:cNvSpPr>
              <p:nvPr/>
            </p:nvSpPr>
            <p:spPr bwMode="auto">
              <a:xfrm flipH="1">
                <a:off x="7428816" y="-1476469"/>
                <a:ext cx="848367" cy="1050263"/>
              </a:xfrm>
              <a:custGeom>
                <a:avLst/>
                <a:gdLst>
                  <a:gd name="T0" fmla="*/ 103 w 1259"/>
                  <a:gd name="T1" fmla="*/ 520 h 1558"/>
                  <a:gd name="T2" fmla="*/ 247 w 1259"/>
                  <a:gd name="T3" fmla="*/ 484 h 1558"/>
                  <a:gd name="T4" fmla="*/ 131 w 1259"/>
                  <a:gd name="T5" fmla="*/ 523 h 1558"/>
                  <a:gd name="T6" fmla="*/ 263 w 1259"/>
                  <a:gd name="T7" fmla="*/ 735 h 1558"/>
                  <a:gd name="T8" fmla="*/ 43 w 1259"/>
                  <a:gd name="T9" fmla="*/ 649 h 1558"/>
                  <a:gd name="T10" fmla="*/ 208 w 1259"/>
                  <a:gd name="T11" fmla="*/ 768 h 1558"/>
                  <a:gd name="T12" fmla="*/ 492 w 1259"/>
                  <a:gd name="T13" fmla="*/ 508 h 1558"/>
                  <a:gd name="T14" fmla="*/ 633 w 1259"/>
                  <a:gd name="T15" fmla="*/ 353 h 1558"/>
                  <a:gd name="T16" fmla="*/ 747 w 1259"/>
                  <a:gd name="T17" fmla="*/ 545 h 1558"/>
                  <a:gd name="T18" fmla="*/ 461 w 1259"/>
                  <a:gd name="T19" fmla="*/ 1558 h 1558"/>
                  <a:gd name="T20" fmla="*/ 843 w 1259"/>
                  <a:gd name="T21" fmla="*/ 791 h 1558"/>
                  <a:gd name="T22" fmla="*/ 1065 w 1259"/>
                  <a:gd name="T23" fmla="*/ 579 h 1558"/>
                  <a:gd name="T24" fmla="*/ 1126 w 1259"/>
                  <a:gd name="T25" fmla="*/ 370 h 1558"/>
                  <a:gd name="T26" fmla="*/ 1103 w 1259"/>
                  <a:gd name="T27" fmla="*/ 203 h 1558"/>
                  <a:gd name="T28" fmla="*/ 817 w 1259"/>
                  <a:gd name="T29" fmla="*/ 73 h 1558"/>
                  <a:gd name="T30" fmla="*/ 582 w 1259"/>
                  <a:gd name="T31" fmla="*/ 64 h 1558"/>
                  <a:gd name="T32" fmla="*/ 305 w 1259"/>
                  <a:gd name="T33" fmla="*/ 96 h 1558"/>
                  <a:gd name="T34" fmla="*/ 148 w 1259"/>
                  <a:gd name="T35" fmla="*/ 275 h 1558"/>
                  <a:gd name="T36" fmla="*/ 70 w 1259"/>
                  <a:gd name="T37" fmla="*/ 458 h 1558"/>
                  <a:gd name="T38" fmla="*/ 251 w 1259"/>
                  <a:gd name="T39" fmla="*/ 482 h 1558"/>
                  <a:gd name="T40" fmla="*/ 370 w 1259"/>
                  <a:gd name="T41" fmla="*/ 420 h 1558"/>
                  <a:gd name="T42" fmla="*/ 320 w 1259"/>
                  <a:gd name="T43" fmla="*/ 734 h 1558"/>
                  <a:gd name="T44" fmla="*/ 652 w 1259"/>
                  <a:gd name="T45" fmla="*/ 537 h 1558"/>
                  <a:gd name="T46" fmla="*/ 567 w 1259"/>
                  <a:gd name="T47" fmla="*/ 456 h 1558"/>
                  <a:gd name="T48" fmla="*/ 492 w 1259"/>
                  <a:gd name="T49" fmla="*/ 324 h 1558"/>
                  <a:gd name="T50" fmla="*/ 893 w 1259"/>
                  <a:gd name="T51" fmla="*/ 612 h 1558"/>
                  <a:gd name="T52" fmla="*/ 942 w 1259"/>
                  <a:gd name="T53" fmla="*/ 552 h 1558"/>
                  <a:gd name="T54" fmla="*/ 979 w 1259"/>
                  <a:gd name="T55" fmla="*/ 469 h 1558"/>
                  <a:gd name="T56" fmla="*/ 995 w 1259"/>
                  <a:gd name="T57" fmla="*/ 309 h 1558"/>
                  <a:gd name="T58" fmla="*/ 1125 w 1259"/>
                  <a:gd name="T59" fmla="*/ 713 h 1558"/>
                  <a:gd name="T60" fmla="*/ 765 w 1259"/>
                  <a:gd name="T61" fmla="*/ 664 h 1558"/>
                  <a:gd name="T62" fmla="*/ 1054 w 1259"/>
                  <a:gd name="T63" fmla="*/ 571 h 1558"/>
                  <a:gd name="T64" fmla="*/ 1193 w 1259"/>
                  <a:gd name="T65" fmla="*/ 438 h 1558"/>
                  <a:gd name="T66" fmla="*/ 1069 w 1259"/>
                  <a:gd name="T67" fmla="*/ 518 h 1558"/>
                  <a:gd name="T68" fmla="*/ 1024 w 1259"/>
                  <a:gd name="T69" fmla="*/ 284 h 1558"/>
                  <a:gd name="T70" fmla="*/ 1117 w 1259"/>
                  <a:gd name="T71" fmla="*/ 324 h 1558"/>
                  <a:gd name="T72" fmla="*/ 1076 w 1259"/>
                  <a:gd name="T73" fmla="*/ 197 h 1558"/>
                  <a:gd name="T74" fmla="*/ 923 w 1259"/>
                  <a:gd name="T75" fmla="*/ 280 h 1558"/>
                  <a:gd name="T76" fmla="*/ 898 w 1259"/>
                  <a:gd name="T77" fmla="*/ 185 h 1558"/>
                  <a:gd name="T78" fmla="*/ 870 w 1259"/>
                  <a:gd name="T79" fmla="*/ 158 h 1558"/>
                  <a:gd name="T80" fmla="*/ 607 w 1259"/>
                  <a:gd name="T81" fmla="*/ 99 h 1558"/>
                  <a:gd name="T82" fmla="*/ 670 w 1259"/>
                  <a:gd name="T83" fmla="*/ 155 h 1558"/>
                  <a:gd name="T84" fmla="*/ 790 w 1259"/>
                  <a:gd name="T85" fmla="*/ 69 h 1558"/>
                  <a:gd name="T86" fmla="*/ 736 w 1259"/>
                  <a:gd name="T87" fmla="*/ 136 h 1558"/>
                  <a:gd name="T88" fmla="*/ 836 w 1259"/>
                  <a:gd name="T89" fmla="*/ 377 h 1558"/>
                  <a:gd name="T90" fmla="*/ 873 w 1259"/>
                  <a:gd name="T91" fmla="*/ 474 h 1558"/>
                  <a:gd name="T92" fmla="*/ 746 w 1259"/>
                  <a:gd name="T93" fmla="*/ 202 h 1558"/>
                  <a:gd name="T94" fmla="*/ 661 w 1259"/>
                  <a:gd name="T95" fmla="*/ 342 h 1558"/>
                  <a:gd name="T96" fmla="*/ 488 w 1259"/>
                  <a:gd name="T97" fmla="*/ 104 h 1558"/>
                  <a:gd name="T98" fmla="*/ 219 w 1259"/>
                  <a:gd name="T99" fmla="*/ 278 h 1558"/>
                  <a:gd name="T100" fmla="*/ 198 w 1259"/>
                  <a:gd name="T101" fmla="*/ 222 h 1558"/>
                  <a:gd name="T102" fmla="*/ 318 w 1259"/>
                  <a:gd name="T103" fmla="*/ 102 h 1558"/>
                  <a:gd name="T104" fmla="*/ 423 w 1259"/>
                  <a:gd name="T105" fmla="*/ 129 h 1558"/>
                  <a:gd name="T106" fmla="*/ 320 w 1259"/>
                  <a:gd name="T107" fmla="*/ 290 h 1558"/>
                  <a:gd name="T108" fmla="*/ 428 w 1259"/>
                  <a:gd name="T109" fmla="*/ 364 h 1558"/>
                  <a:gd name="T110" fmla="*/ 414 w 1259"/>
                  <a:gd name="T111" fmla="*/ 145 h 1558"/>
                  <a:gd name="T112" fmla="*/ 580 w 1259"/>
                  <a:gd name="T113" fmla="*/ 158 h 1558"/>
                  <a:gd name="T114" fmla="*/ 496 w 1259"/>
                  <a:gd name="T115" fmla="*/ 415 h 1558"/>
                  <a:gd name="T116" fmla="*/ 415 w 1259"/>
                  <a:gd name="T117" fmla="*/ 459 h 1558"/>
                  <a:gd name="T118" fmla="*/ 417 w 1259"/>
                  <a:gd name="T119" fmla="*/ 412 h 1558"/>
                  <a:gd name="T120" fmla="*/ 377 w 1259"/>
                  <a:gd name="T121" fmla="*/ 141 h 1558"/>
                  <a:gd name="T122" fmla="*/ 234 w 1259"/>
                  <a:gd name="T123" fmla="*/ 444 h 15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259" h="1558">
                    <a:moveTo>
                      <a:pt x="2" y="446"/>
                    </a:moveTo>
                    <a:cubicBezTo>
                      <a:pt x="12" y="450"/>
                      <a:pt x="9" y="457"/>
                      <a:pt x="13" y="463"/>
                    </a:cubicBezTo>
                    <a:cubicBezTo>
                      <a:pt x="14" y="465"/>
                      <a:pt x="15" y="466"/>
                      <a:pt x="17" y="466"/>
                    </a:cubicBezTo>
                    <a:cubicBezTo>
                      <a:pt x="21" y="468"/>
                      <a:pt x="10" y="483"/>
                      <a:pt x="8" y="486"/>
                    </a:cubicBezTo>
                    <a:cubicBezTo>
                      <a:pt x="7" y="486"/>
                      <a:pt x="7" y="486"/>
                      <a:pt x="7" y="486"/>
                    </a:cubicBezTo>
                    <a:cubicBezTo>
                      <a:pt x="5" y="490"/>
                      <a:pt x="12" y="488"/>
                      <a:pt x="13" y="486"/>
                    </a:cubicBezTo>
                    <a:cubicBezTo>
                      <a:pt x="22" y="485"/>
                      <a:pt x="22" y="485"/>
                      <a:pt x="22" y="485"/>
                    </a:cubicBezTo>
                    <a:cubicBezTo>
                      <a:pt x="10" y="493"/>
                      <a:pt x="25" y="503"/>
                      <a:pt x="25" y="520"/>
                    </a:cubicBezTo>
                    <a:cubicBezTo>
                      <a:pt x="25" y="523"/>
                      <a:pt x="30" y="520"/>
                      <a:pt x="31" y="519"/>
                    </a:cubicBezTo>
                    <a:cubicBezTo>
                      <a:pt x="34" y="516"/>
                      <a:pt x="38" y="513"/>
                      <a:pt x="41" y="511"/>
                    </a:cubicBezTo>
                    <a:cubicBezTo>
                      <a:pt x="50" y="518"/>
                      <a:pt x="63" y="512"/>
                      <a:pt x="74" y="517"/>
                    </a:cubicBezTo>
                    <a:cubicBezTo>
                      <a:pt x="82" y="520"/>
                      <a:pt x="86" y="524"/>
                      <a:pt x="92" y="525"/>
                    </a:cubicBezTo>
                    <a:cubicBezTo>
                      <a:pt x="82" y="526"/>
                      <a:pt x="70" y="525"/>
                      <a:pt x="62" y="525"/>
                    </a:cubicBezTo>
                    <a:cubicBezTo>
                      <a:pt x="51" y="524"/>
                      <a:pt x="40" y="523"/>
                      <a:pt x="30" y="525"/>
                    </a:cubicBezTo>
                    <a:cubicBezTo>
                      <a:pt x="27" y="525"/>
                      <a:pt x="24" y="528"/>
                      <a:pt x="26" y="530"/>
                    </a:cubicBezTo>
                    <a:cubicBezTo>
                      <a:pt x="34" y="539"/>
                      <a:pt x="34" y="548"/>
                      <a:pt x="43" y="549"/>
                    </a:cubicBezTo>
                    <a:cubicBezTo>
                      <a:pt x="42" y="551"/>
                      <a:pt x="42" y="553"/>
                      <a:pt x="41" y="557"/>
                    </a:cubicBezTo>
                    <a:cubicBezTo>
                      <a:pt x="41" y="559"/>
                      <a:pt x="42" y="560"/>
                      <a:pt x="44" y="560"/>
                    </a:cubicBezTo>
                    <a:cubicBezTo>
                      <a:pt x="56" y="558"/>
                      <a:pt x="68" y="556"/>
                      <a:pt x="80" y="554"/>
                    </a:cubicBezTo>
                    <a:cubicBezTo>
                      <a:pt x="86" y="554"/>
                      <a:pt x="92" y="553"/>
                      <a:pt x="98" y="553"/>
                    </a:cubicBezTo>
                    <a:cubicBezTo>
                      <a:pt x="107" y="552"/>
                      <a:pt x="91" y="562"/>
                      <a:pt x="92" y="562"/>
                    </a:cubicBezTo>
                    <a:cubicBezTo>
                      <a:pt x="89" y="563"/>
                      <a:pt x="84" y="566"/>
                      <a:pt x="83" y="569"/>
                    </a:cubicBezTo>
                    <a:cubicBezTo>
                      <a:pt x="79" y="578"/>
                      <a:pt x="60" y="575"/>
                      <a:pt x="52" y="576"/>
                    </a:cubicBezTo>
                    <a:cubicBezTo>
                      <a:pt x="48" y="577"/>
                      <a:pt x="45" y="582"/>
                      <a:pt x="50" y="582"/>
                    </a:cubicBezTo>
                    <a:cubicBezTo>
                      <a:pt x="63" y="582"/>
                      <a:pt x="75" y="587"/>
                      <a:pt x="88" y="587"/>
                    </a:cubicBezTo>
                    <a:cubicBezTo>
                      <a:pt x="100" y="587"/>
                      <a:pt x="112" y="581"/>
                      <a:pt x="125" y="580"/>
                    </a:cubicBezTo>
                    <a:cubicBezTo>
                      <a:pt x="129" y="580"/>
                      <a:pt x="132" y="574"/>
                      <a:pt x="126" y="574"/>
                    </a:cubicBezTo>
                    <a:cubicBezTo>
                      <a:pt x="112" y="575"/>
                      <a:pt x="99" y="581"/>
                      <a:pt x="85" y="581"/>
                    </a:cubicBezTo>
                    <a:cubicBezTo>
                      <a:pt x="82" y="581"/>
                      <a:pt x="79" y="580"/>
                      <a:pt x="75" y="580"/>
                    </a:cubicBezTo>
                    <a:cubicBezTo>
                      <a:pt x="78" y="580"/>
                      <a:pt x="81" y="580"/>
                      <a:pt x="84" y="580"/>
                    </a:cubicBezTo>
                    <a:cubicBezTo>
                      <a:pt x="85" y="580"/>
                      <a:pt x="88" y="578"/>
                      <a:pt x="88" y="576"/>
                    </a:cubicBezTo>
                    <a:cubicBezTo>
                      <a:pt x="90" y="561"/>
                      <a:pt x="111" y="566"/>
                      <a:pt x="108" y="549"/>
                    </a:cubicBezTo>
                    <a:cubicBezTo>
                      <a:pt x="108" y="547"/>
                      <a:pt x="106" y="547"/>
                      <a:pt x="105" y="547"/>
                    </a:cubicBezTo>
                    <a:cubicBezTo>
                      <a:pt x="93" y="547"/>
                      <a:pt x="81" y="549"/>
                      <a:pt x="69" y="550"/>
                    </a:cubicBezTo>
                    <a:cubicBezTo>
                      <a:pt x="67" y="550"/>
                      <a:pt x="39" y="555"/>
                      <a:pt x="52" y="548"/>
                    </a:cubicBezTo>
                    <a:cubicBezTo>
                      <a:pt x="55" y="547"/>
                      <a:pt x="56" y="542"/>
                      <a:pt x="52" y="543"/>
                    </a:cubicBezTo>
                    <a:cubicBezTo>
                      <a:pt x="42" y="544"/>
                      <a:pt x="39" y="537"/>
                      <a:pt x="35" y="530"/>
                    </a:cubicBezTo>
                    <a:cubicBezTo>
                      <a:pt x="60" y="529"/>
                      <a:pt x="94" y="539"/>
                      <a:pt x="113" y="521"/>
                    </a:cubicBezTo>
                    <a:cubicBezTo>
                      <a:pt x="117" y="517"/>
                      <a:pt x="110" y="516"/>
                      <a:pt x="107" y="519"/>
                    </a:cubicBezTo>
                    <a:cubicBezTo>
                      <a:pt x="107" y="519"/>
                      <a:pt x="106" y="520"/>
                      <a:pt x="106" y="520"/>
                    </a:cubicBezTo>
                    <a:cubicBezTo>
                      <a:pt x="106" y="520"/>
                      <a:pt x="105" y="519"/>
                      <a:pt x="103" y="520"/>
                    </a:cubicBezTo>
                    <a:cubicBezTo>
                      <a:pt x="87" y="524"/>
                      <a:pt x="87" y="512"/>
                      <a:pt x="75" y="510"/>
                    </a:cubicBezTo>
                    <a:cubicBezTo>
                      <a:pt x="67" y="509"/>
                      <a:pt x="52" y="512"/>
                      <a:pt x="46" y="505"/>
                    </a:cubicBezTo>
                    <a:cubicBezTo>
                      <a:pt x="45" y="504"/>
                      <a:pt x="42" y="505"/>
                      <a:pt x="41" y="506"/>
                    </a:cubicBezTo>
                    <a:cubicBezTo>
                      <a:pt x="38" y="509"/>
                      <a:pt x="35" y="511"/>
                      <a:pt x="31" y="514"/>
                    </a:cubicBezTo>
                    <a:cubicBezTo>
                      <a:pt x="29" y="503"/>
                      <a:pt x="17" y="490"/>
                      <a:pt x="31" y="485"/>
                    </a:cubicBezTo>
                    <a:cubicBezTo>
                      <a:pt x="32" y="485"/>
                      <a:pt x="36" y="483"/>
                      <a:pt x="34" y="481"/>
                    </a:cubicBezTo>
                    <a:cubicBezTo>
                      <a:pt x="30" y="476"/>
                      <a:pt x="25" y="475"/>
                      <a:pt x="19" y="477"/>
                    </a:cubicBezTo>
                    <a:cubicBezTo>
                      <a:pt x="22" y="473"/>
                      <a:pt x="24" y="469"/>
                      <a:pt x="27" y="464"/>
                    </a:cubicBezTo>
                    <a:cubicBezTo>
                      <a:pt x="28" y="464"/>
                      <a:pt x="27" y="463"/>
                      <a:pt x="26" y="463"/>
                    </a:cubicBezTo>
                    <a:cubicBezTo>
                      <a:pt x="13" y="458"/>
                      <a:pt x="22" y="451"/>
                      <a:pt x="15" y="445"/>
                    </a:cubicBezTo>
                    <a:cubicBezTo>
                      <a:pt x="6" y="438"/>
                      <a:pt x="36" y="442"/>
                      <a:pt x="41" y="443"/>
                    </a:cubicBezTo>
                    <a:cubicBezTo>
                      <a:pt x="57" y="445"/>
                      <a:pt x="71" y="445"/>
                      <a:pt x="84" y="436"/>
                    </a:cubicBezTo>
                    <a:cubicBezTo>
                      <a:pt x="85" y="435"/>
                      <a:pt x="87" y="433"/>
                      <a:pt x="84" y="433"/>
                    </a:cubicBezTo>
                    <a:cubicBezTo>
                      <a:pt x="70" y="433"/>
                      <a:pt x="59" y="434"/>
                      <a:pt x="46" y="427"/>
                    </a:cubicBezTo>
                    <a:cubicBezTo>
                      <a:pt x="41" y="424"/>
                      <a:pt x="37" y="422"/>
                      <a:pt x="33" y="421"/>
                    </a:cubicBezTo>
                    <a:cubicBezTo>
                      <a:pt x="59" y="414"/>
                      <a:pt x="90" y="422"/>
                      <a:pt x="117" y="419"/>
                    </a:cubicBezTo>
                    <a:cubicBezTo>
                      <a:pt x="128" y="418"/>
                      <a:pt x="140" y="419"/>
                      <a:pt x="150" y="416"/>
                    </a:cubicBezTo>
                    <a:cubicBezTo>
                      <a:pt x="154" y="418"/>
                      <a:pt x="157" y="420"/>
                      <a:pt x="160" y="422"/>
                    </a:cubicBezTo>
                    <a:cubicBezTo>
                      <a:pt x="155" y="423"/>
                      <a:pt x="151" y="424"/>
                      <a:pt x="146" y="426"/>
                    </a:cubicBezTo>
                    <a:cubicBezTo>
                      <a:pt x="145" y="427"/>
                      <a:pt x="142" y="430"/>
                      <a:pt x="145" y="431"/>
                    </a:cubicBezTo>
                    <a:cubicBezTo>
                      <a:pt x="158" y="435"/>
                      <a:pt x="167" y="445"/>
                      <a:pt x="178" y="452"/>
                    </a:cubicBezTo>
                    <a:cubicBezTo>
                      <a:pt x="182" y="455"/>
                      <a:pt x="187" y="458"/>
                      <a:pt x="192" y="459"/>
                    </a:cubicBezTo>
                    <a:cubicBezTo>
                      <a:pt x="198" y="461"/>
                      <a:pt x="201" y="463"/>
                      <a:pt x="205" y="466"/>
                    </a:cubicBezTo>
                    <a:cubicBezTo>
                      <a:pt x="197" y="470"/>
                      <a:pt x="188" y="473"/>
                      <a:pt x="179" y="476"/>
                    </a:cubicBezTo>
                    <a:cubicBezTo>
                      <a:pt x="177" y="477"/>
                      <a:pt x="175" y="480"/>
                      <a:pt x="178" y="481"/>
                    </a:cubicBezTo>
                    <a:cubicBezTo>
                      <a:pt x="187" y="484"/>
                      <a:pt x="197" y="487"/>
                      <a:pt x="206" y="491"/>
                    </a:cubicBezTo>
                    <a:cubicBezTo>
                      <a:pt x="207" y="491"/>
                      <a:pt x="207" y="491"/>
                      <a:pt x="207" y="491"/>
                    </a:cubicBezTo>
                    <a:cubicBezTo>
                      <a:pt x="206" y="492"/>
                      <a:pt x="204" y="494"/>
                      <a:pt x="203" y="495"/>
                    </a:cubicBezTo>
                    <a:cubicBezTo>
                      <a:pt x="201" y="497"/>
                      <a:pt x="202" y="499"/>
                      <a:pt x="204" y="500"/>
                    </a:cubicBezTo>
                    <a:cubicBezTo>
                      <a:pt x="238" y="505"/>
                      <a:pt x="269" y="504"/>
                      <a:pt x="304" y="503"/>
                    </a:cubicBezTo>
                    <a:cubicBezTo>
                      <a:pt x="315" y="503"/>
                      <a:pt x="331" y="507"/>
                      <a:pt x="342" y="503"/>
                    </a:cubicBezTo>
                    <a:cubicBezTo>
                      <a:pt x="354" y="498"/>
                      <a:pt x="363" y="489"/>
                      <a:pt x="374" y="482"/>
                    </a:cubicBezTo>
                    <a:cubicBezTo>
                      <a:pt x="379" y="480"/>
                      <a:pt x="376" y="475"/>
                      <a:pt x="372" y="477"/>
                    </a:cubicBezTo>
                    <a:cubicBezTo>
                      <a:pt x="360" y="484"/>
                      <a:pt x="350" y="496"/>
                      <a:pt x="337" y="498"/>
                    </a:cubicBezTo>
                    <a:cubicBezTo>
                      <a:pt x="324" y="499"/>
                      <a:pt x="310" y="497"/>
                      <a:pt x="298" y="497"/>
                    </a:cubicBezTo>
                    <a:cubicBezTo>
                      <a:pt x="268" y="498"/>
                      <a:pt x="241" y="498"/>
                      <a:pt x="211" y="494"/>
                    </a:cubicBezTo>
                    <a:cubicBezTo>
                      <a:pt x="215" y="488"/>
                      <a:pt x="215" y="483"/>
                      <a:pt x="224" y="483"/>
                    </a:cubicBezTo>
                    <a:cubicBezTo>
                      <a:pt x="226" y="483"/>
                      <a:pt x="229" y="481"/>
                      <a:pt x="229" y="479"/>
                    </a:cubicBezTo>
                    <a:cubicBezTo>
                      <a:pt x="229" y="479"/>
                      <a:pt x="229" y="479"/>
                      <a:pt x="229" y="479"/>
                    </a:cubicBezTo>
                    <a:cubicBezTo>
                      <a:pt x="234" y="480"/>
                      <a:pt x="240" y="482"/>
                      <a:pt x="245" y="484"/>
                    </a:cubicBezTo>
                    <a:cubicBezTo>
                      <a:pt x="246" y="484"/>
                      <a:pt x="246" y="484"/>
                      <a:pt x="247" y="484"/>
                    </a:cubicBezTo>
                    <a:cubicBezTo>
                      <a:pt x="246" y="485"/>
                      <a:pt x="246" y="487"/>
                      <a:pt x="248" y="487"/>
                    </a:cubicBezTo>
                    <a:cubicBezTo>
                      <a:pt x="272" y="497"/>
                      <a:pt x="299" y="489"/>
                      <a:pt x="325" y="488"/>
                    </a:cubicBezTo>
                    <a:cubicBezTo>
                      <a:pt x="325" y="488"/>
                      <a:pt x="325" y="488"/>
                      <a:pt x="326" y="488"/>
                    </a:cubicBezTo>
                    <a:cubicBezTo>
                      <a:pt x="327" y="488"/>
                      <a:pt x="329" y="488"/>
                      <a:pt x="330" y="488"/>
                    </a:cubicBezTo>
                    <a:cubicBezTo>
                      <a:pt x="334" y="488"/>
                      <a:pt x="330" y="481"/>
                      <a:pt x="327" y="481"/>
                    </a:cubicBezTo>
                    <a:cubicBezTo>
                      <a:pt x="322" y="481"/>
                      <a:pt x="275" y="478"/>
                      <a:pt x="280" y="469"/>
                    </a:cubicBezTo>
                    <a:cubicBezTo>
                      <a:pt x="281" y="467"/>
                      <a:pt x="278" y="464"/>
                      <a:pt x="277" y="463"/>
                    </a:cubicBezTo>
                    <a:cubicBezTo>
                      <a:pt x="273" y="462"/>
                      <a:pt x="270" y="460"/>
                      <a:pt x="266" y="459"/>
                    </a:cubicBezTo>
                    <a:cubicBezTo>
                      <a:pt x="286" y="453"/>
                      <a:pt x="306" y="452"/>
                      <a:pt x="326" y="449"/>
                    </a:cubicBezTo>
                    <a:cubicBezTo>
                      <a:pt x="329" y="449"/>
                      <a:pt x="329" y="446"/>
                      <a:pt x="328" y="445"/>
                    </a:cubicBezTo>
                    <a:cubicBezTo>
                      <a:pt x="322" y="437"/>
                      <a:pt x="305" y="409"/>
                      <a:pt x="326" y="423"/>
                    </a:cubicBezTo>
                    <a:cubicBezTo>
                      <a:pt x="327" y="424"/>
                      <a:pt x="329" y="424"/>
                      <a:pt x="330" y="423"/>
                    </a:cubicBezTo>
                    <a:cubicBezTo>
                      <a:pt x="340" y="414"/>
                      <a:pt x="363" y="438"/>
                      <a:pt x="371" y="443"/>
                    </a:cubicBezTo>
                    <a:cubicBezTo>
                      <a:pt x="372" y="444"/>
                      <a:pt x="374" y="444"/>
                      <a:pt x="374" y="444"/>
                    </a:cubicBezTo>
                    <a:cubicBezTo>
                      <a:pt x="376" y="450"/>
                      <a:pt x="376" y="456"/>
                      <a:pt x="370" y="460"/>
                    </a:cubicBezTo>
                    <a:cubicBezTo>
                      <a:pt x="369" y="461"/>
                      <a:pt x="370" y="463"/>
                      <a:pt x="371" y="464"/>
                    </a:cubicBezTo>
                    <a:cubicBezTo>
                      <a:pt x="378" y="472"/>
                      <a:pt x="379" y="482"/>
                      <a:pt x="388" y="488"/>
                    </a:cubicBezTo>
                    <a:cubicBezTo>
                      <a:pt x="388" y="488"/>
                      <a:pt x="388" y="488"/>
                      <a:pt x="388" y="488"/>
                    </a:cubicBezTo>
                    <a:cubicBezTo>
                      <a:pt x="385" y="503"/>
                      <a:pt x="346" y="507"/>
                      <a:pt x="333" y="514"/>
                    </a:cubicBezTo>
                    <a:cubicBezTo>
                      <a:pt x="325" y="518"/>
                      <a:pt x="318" y="525"/>
                      <a:pt x="312" y="532"/>
                    </a:cubicBezTo>
                    <a:cubicBezTo>
                      <a:pt x="309" y="536"/>
                      <a:pt x="296" y="562"/>
                      <a:pt x="288" y="552"/>
                    </a:cubicBezTo>
                    <a:cubicBezTo>
                      <a:pt x="288" y="551"/>
                      <a:pt x="286" y="551"/>
                      <a:pt x="285" y="552"/>
                    </a:cubicBezTo>
                    <a:cubicBezTo>
                      <a:pt x="280" y="554"/>
                      <a:pt x="276" y="556"/>
                      <a:pt x="272" y="559"/>
                    </a:cubicBezTo>
                    <a:cubicBezTo>
                      <a:pt x="271" y="558"/>
                      <a:pt x="271" y="556"/>
                      <a:pt x="270" y="554"/>
                    </a:cubicBezTo>
                    <a:cubicBezTo>
                      <a:pt x="269" y="552"/>
                      <a:pt x="267" y="553"/>
                      <a:pt x="265" y="553"/>
                    </a:cubicBezTo>
                    <a:cubicBezTo>
                      <a:pt x="260" y="556"/>
                      <a:pt x="254" y="540"/>
                      <a:pt x="246" y="542"/>
                    </a:cubicBezTo>
                    <a:cubicBezTo>
                      <a:pt x="240" y="544"/>
                      <a:pt x="237" y="548"/>
                      <a:pt x="234" y="553"/>
                    </a:cubicBezTo>
                    <a:cubicBezTo>
                      <a:pt x="231" y="548"/>
                      <a:pt x="227" y="542"/>
                      <a:pt x="225" y="541"/>
                    </a:cubicBezTo>
                    <a:cubicBezTo>
                      <a:pt x="220" y="540"/>
                      <a:pt x="215" y="539"/>
                      <a:pt x="211" y="538"/>
                    </a:cubicBezTo>
                    <a:cubicBezTo>
                      <a:pt x="201" y="535"/>
                      <a:pt x="196" y="533"/>
                      <a:pt x="196" y="522"/>
                    </a:cubicBezTo>
                    <a:cubicBezTo>
                      <a:pt x="196" y="518"/>
                      <a:pt x="198" y="510"/>
                      <a:pt x="194" y="507"/>
                    </a:cubicBezTo>
                    <a:cubicBezTo>
                      <a:pt x="189" y="503"/>
                      <a:pt x="182" y="507"/>
                      <a:pt x="179" y="511"/>
                    </a:cubicBezTo>
                    <a:cubicBezTo>
                      <a:pt x="170" y="524"/>
                      <a:pt x="153" y="517"/>
                      <a:pt x="139" y="520"/>
                    </a:cubicBezTo>
                    <a:cubicBezTo>
                      <a:pt x="147" y="503"/>
                      <a:pt x="147" y="480"/>
                      <a:pt x="163" y="469"/>
                    </a:cubicBezTo>
                    <a:cubicBezTo>
                      <a:pt x="165" y="468"/>
                      <a:pt x="166" y="466"/>
                      <a:pt x="163" y="465"/>
                    </a:cubicBezTo>
                    <a:cubicBezTo>
                      <a:pt x="130" y="461"/>
                      <a:pt x="95" y="473"/>
                      <a:pt x="69" y="447"/>
                    </a:cubicBezTo>
                    <a:cubicBezTo>
                      <a:pt x="67" y="445"/>
                      <a:pt x="62" y="448"/>
                      <a:pt x="62" y="450"/>
                    </a:cubicBezTo>
                    <a:cubicBezTo>
                      <a:pt x="61" y="478"/>
                      <a:pt x="83" y="477"/>
                      <a:pt x="104" y="471"/>
                    </a:cubicBezTo>
                    <a:cubicBezTo>
                      <a:pt x="105" y="471"/>
                      <a:pt x="105" y="470"/>
                      <a:pt x="106" y="470"/>
                    </a:cubicBezTo>
                    <a:cubicBezTo>
                      <a:pt x="122" y="471"/>
                      <a:pt x="138" y="469"/>
                      <a:pt x="154" y="470"/>
                    </a:cubicBezTo>
                    <a:cubicBezTo>
                      <a:pt x="140" y="484"/>
                      <a:pt x="141" y="506"/>
                      <a:pt x="131" y="523"/>
                    </a:cubicBezTo>
                    <a:cubicBezTo>
                      <a:pt x="130" y="526"/>
                      <a:pt x="132" y="526"/>
                      <a:pt x="134" y="526"/>
                    </a:cubicBezTo>
                    <a:cubicBezTo>
                      <a:pt x="146" y="521"/>
                      <a:pt x="162" y="531"/>
                      <a:pt x="173" y="523"/>
                    </a:cubicBezTo>
                    <a:cubicBezTo>
                      <a:pt x="175" y="521"/>
                      <a:pt x="180" y="520"/>
                      <a:pt x="182" y="517"/>
                    </a:cubicBezTo>
                    <a:cubicBezTo>
                      <a:pt x="189" y="506"/>
                      <a:pt x="189" y="526"/>
                      <a:pt x="189" y="529"/>
                    </a:cubicBezTo>
                    <a:cubicBezTo>
                      <a:pt x="189" y="539"/>
                      <a:pt x="198" y="540"/>
                      <a:pt x="206" y="543"/>
                    </a:cubicBezTo>
                    <a:cubicBezTo>
                      <a:pt x="210" y="544"/>
                      <a:pt x="215" y="546"/>
                      <a:pt x="219" y="547"/>
                    </a:cubicBezTo>
                    <a:cubicBezTo>
                      <a:pt x="221" y="547"/>
                      <a:pt x="229" y="560"/>
                      <a:pt x="231" y="562"/>
                    </a:cubicBezTo>
                    <a:cubicBezTo>
                      <a:pt x="233" y="564"/>
                      <a:pt x="237" y="561"/>
                      <a:pt x="238" y="559"/>
                    </a:cubicBezTo>
                    <a:cubicBezTo>
                      <a:pt x="246" y="544"/>
                      <a:pt x="249" y="550"/>
                      <a:pt x="258" y="560"/>
                    </a:cubicBezTo>
                    <a:cubicBezTo>
                      <a:pt x="259" y="561"/>
                      <a:pt x="261" y="560"/>
                      <a:pt x="262" y="560"/>
                    </a:cubicBezTo>
                    <a:cubicBezTo>
                      <a:pt x="262" y="560"/>
                      <a:pt x="263" y="559"/>
                      <a:pt x="263" y="559"/>
                    </a:cubicBezTo>
                    <a:cubicBezTo>
                      <a:pt x="264" y="562"/>
                      <a:pt x="265" y="564"/>
                      <a:pt x="266" y="567"/>
                    </a:cubicBezTo>
                    <a:cubicBezTo>
                      <a:pt x="267" y="569"/>
                      <a:pt x="271" y="567"/>
                      <a:pt x="272" y="566"/>
                    </a:cubicBezTo>
                    <a:cubicBezTo>
                      <a:pt x="282" y="555"/>
                      <a:pt x="288" y="568"/>
                      <a:pt x="297" y="561"/>
                    </a:cubicBezTo>
                    <a:cubicBezTo>
                      <a:pt x="311" y="550"/>
                      <a:pt x="317" y="532"/>
                      <a:pt x="332" y="520"/>
                    </a:cubicBezTo>
                    <a:cubicBezTo>
                      <a:pt x="347" y="508"/>
                      <a:pt x="387" y="512"/>
                      <a:pt x="394" y="489"/>
                    </a:cubicBezTo>
                    <a:cubicBezTo>
                      <a:pt x="395" y="489"/>
                      <a:pt x="395" y="489"/>
                      <a:pt x="395" y="489"/>
                    </a:cubicBezTo>
                    <a:cubicBezTo>
                      <a:pt x="396" y="483"/>
                      <a:pt x="397" y="479"/>
                      <a:pt x="394" y="474"/>
                    </a:cubicBezTo>
                    <a:cubicBezTo>
                      <a:pt x="405" y="476"/>
                      <a:pt x="416" y="474"/>
                      <a:pt x="425" y="479"/>
                    </a:cubicBezTo>
                    <a:cubicBezTo>
                      <a:pt x="426" y="485"/>
                      <a:pt x="431" y="489"/>
                      <a:pt x="436" y="492"/>
                    </a:cubicBezTo>
                    <a:cubicBezTo>
                      <a:pt x="435" y="492"/>
                      <a:pt x="435" y="493"/>
                      <a:pt x="434" y="493"/>
                    </a:cubicBezTo>
                    <a:cubicBezTo>
                      <a:pt x="424" y="510"/>
                      <a:pt x="413" y="525"/>
                      <a:pt x="408" y="545"/>
                    </a:cubicBezTo>
                    <a:cubicBezTo>
                      <a:pt x="402" y="571"/>
                      <a:pt x="396" y="594"/>
                      <a:pt x="384" y="619"/>
                    </a:cubicBezTo>
                    <a:cubicBezTo>
                      <a:pt x="372" y="642"/>
                      <a:pt x="358" y="664"/>
                      <a:pt x="342" y="684"/>
                    </a:cubicBezTo>
                    <a:cubicBezTo>
                      <a:pt x="332" y="696"/>
                      <a:pt x="324" y="708"/>
                      <a:pt x="321" y="723"/>
                    </a:cubicBezTo>
                    <a:cubicBezTo>
                      <a:pt x="320" y="722"/>
                      <a:pt x="318" y="721"/>
                      <a:pt x="317" y="719"/>
                    </a:cubicBezTo>
                    <a:cubicBezTo>
                      <a:pt x="315" y="717"/>
                      <a:pt x="310" y="720"/>
                      <a:pt x="310" y="723"/>
                    </a:cubicBezTo>
                    <a:cubicBezTo>
                      <a:pt x="311" y="730"/>
                      <a:pt x="311" y="736"/>
                      <a:pt x="309" y="743"/>
                    </a:cubicBezTo>
                    <a:cubicBezTo>
                      <a:pt x="309" y="742"/>
                      <a:pt x="308" y="742"/>
                      <a:pt x="306" y="741"/>
                    </a:cubicBezTo>
                    <a:cubicBezTo>
                      <a:pt x="304" y="740"/>
                      <a:pt x="301" y="742"/>
                      <a:pt x="300" y="743"/>
                    </a:cubicBezTo>
                    <a:cubicBezTo>
                      <a:pt x="296" y="751"/>
                      <a:pt x="291" y="758"/>
                      <a:pt x="287" y="766"/>
                    </a:cubicBezTo>
                    <a:cubicBezTo>
                      <a:pt x="287" y="764"/>
                      <a:pt x="285" y="762"/>
                      <a:pt x="284" y="760"/>
                    </a:cubicBezTo>
                    <a:cubicBezTo>
                      <a:pt x="282" y="758"/>
                      <a:pt x="279" y="759"/>
                      <a:pt x="277" y="761"/>
                    </a:cubicBezTo>
                    <a:cubicBezTo>
                      <a:pt x="277" y="760"/>
                      <a:pt x="277" y="759"/>
                      <a:pt x="277" y="759"/>
                    </a:cubicBezTo>
                    <a:cubicBezTo>
                      <a:pt x="277" y="759"/>
                      <a:pt x="277" y="758"/>
                      <a:pt x="277" y="758"/>
                    </a:cubicBezTo>
                    <a:cubicBezTo>
                      <a:pt x="320" y="706"/>
                      <a:pt x="281" y="630"/>
                      <a:pt x="330" y="581"/>
                    </a:cubicBezTo>
                    <a:cubicBezTo>
                      <a:pt x="334" y="577"/>
                      <a:pt x="327" y="576"/>
                      <a:pt x="325" y="579"/>
                    </a:cubicBezTo>
                    <a:cubicBezTo>
                      <a:pt x="305" y="599"/>
                      <a:pt x="297" y="623"/>
                      <a:pt x="295" y="650"/>
                    </a:cubicBezTo>
                    <a:cubicBezTo>
                      <a:pt x="292" y="686"/>
                      <a:pt x="296" y="722"/>
                      <a:pt x="275" y="752"/>
                    </a:cubicBezTo>
                    <a:cubicBezTo>
                      <a:pt x="273" y="747"/>
                      <a:pt x="271" y="741"/>
                      <a:pt x="269" y="735"/>
                    </a:cubicBezTo>
                    <a:cubicBezTo>
                      <a:pt x="269" y="732"/>
                      <a:pt x="264" y="733"/>
                      <a:pt x="263" y="735"/>
                    </a:cubicBezTo>
                    <a:cubicBezTo>
                      <a:pt x="259" y="740"/>
                      <a:pt x="257" y="744"/>
                      <a:pt x="255" y="750"/>
                    </a:cubicBezTo>
                    <a:cubicBezTo>
                      <a:pt x="251" y="762"/>
                      <a:pt x="249" y="770"/>
                      <a:pt x="233" y="772"/>
                    </a:cubicBezTo>
                    <a:cubicBezTo>
                      <a:pt x="228" y="773"/>
                      <a:pt x="227" y="774"/>
                      <a:pt x="222" y="775"/>
                    </a:cubicBezTo>
                    <a:cubicBezTo>
                      <a:pt x="218" y="777"/>
                      <a:pt x="213" y="777"/>
                      <a:pt x="208" y="776"/>
                    </a:cubicBezTo>
                    <a:cubicBezTo>
                      <a:pt x="208" y="776"/>
                      <a:pt x="207" y="777"/>
                      <a:pt x="206" y="777"/>
                    </a:cubicBezTo>
                    <a:cubicBezTo>
                      <a:pt x="211" y="772"/>
                      <a:pt x="216" y="768"/>
                      <a:pt x="220" y="764"/>
                    </a:cubicBezTo>
                    <a:cubicBezTo>
                      <a:pt x="229" y="754"/>
                      <a:pt x="232" y="738"/>
                      <a:pt x="238" y="726"/>
                    </a:cubicBezTo>
                    <a:cubicBezTo>
                      <a:pt x="239" y="723"/>
                      <a:pt x="235" y="722"/>
                      <a:pt x="233" y="724"/>
                    </a:cubicBezTo>
                    <a:cubicBezTo>
                      <a:pt x="231" y="724"/>
                      <a:pt x="229" y="725"/>
                      <a:pt x="228" y="725"/>
                    </a:cubicBezTo>
                    <a:cubicBezTo>
                      <a:pt x="214" y="740"/>
                      <a:pt x="213" y="759"/>
                      <a:pt x="188" y="761"/>
                    </a:cubicBezTo>
                    <a:cubicBezTo>
                      <a:pt x="179" y="762"/>
                      <a:pt x="175" y="769"/>
                      <a:pt x="171" y="775"/>
                    </a:cubicBezTo>
                    <a:cubicBezTo>
                      <a:pt x="172" y="770"/>
                      <a:pt x="173" y="766"/>
                      <a:pt x="174" y="760"/>
                    </a:cubicBezTo>
                    <a:cubicBezTo>
                      <a:pt x="175" y="760"/>
                      <a:pt x="175" y="759"/>
                      <a:pt x="174" y="759"/>
                    </a:cubicBezTo>
                    <a:cubicBezTo>
                      <a:pt x="170" y="758"/>
                      <a:pt x="153" y="760"/>
                      <a:pt x="152" y="760"/>
                    </a:cubicBezTo>
                    <a:cubicBezTo>
                      <a:pt x="152" y="759"/>
                      <a:pt x="150" y="760"/>
                      <a:pt x="149" y="760"/>
                    </a:cubicBezTo>
                    <a:cubicBezTo>
                      <a:pt x="148" y="760"/>
                      <a:pt x="131" y="769"/>
                      <a:pt x="141" y="762"/>
                    </a:cubicBezTo>
                    <a:cubicBezTo>
                      <a:pt x="144" y="760"/>
                      <a:pt x="146" y="759"/>
                      <a:pt x="148" y="757"/>
                    </a:cubicBezTo>
                    <a:cubicBezTo>
                      <a:pt x="152" y="753"/>
                      <a:pt x="153" y="749"/>
                      <a:pt x="154" y="744"/>
                    </a:cubicBezTo>
                    <a:cubicBezTo>
                      <a:pt x="154" y="743"/>
                      <a:pt x="153" y="743"/>
                      <a:pt x="152" y="743"/>
                    </a:cubicBezTo>
                    <a:cubicBezTo>
                      <a:pt x="143" y="742"/>
                      <a:pt x="137" y="747"/>
                      <a:pt x="131" y="752"/>
                    </a:cubicBezTo>
                    <a:cubicBezTo>
                      <a:pt x="133" y="749"/>
                      <a:pt x="134" y="746"/>
                      <a:pt x="135" y="742"/>
                    </a:cubicBezTo>
                    <a:cubicBezTo>
                      <a:pt x="135" y="741"/>
                      <a:pt x="134" y="741"/>
                      <a:pt x="134" y="741"/>
                    </a:cubicBezTo>
                    <a:cubicBezTo>
                      <a:pt x="125" y="742"/>
                      <a:pt x="118" y="743"/>
                      <a:pt x="111" y="747"/>
                    </a:cubicBezTo>
                    <a:cubicBezTo>
                      <a:pt x="111" y="742"/>
                      <a:pt x="113" y="738"/>
                      <a:pt x="117" y="734"/>
                    </a:cubicBezTo>
                    <a:cubicBezTo>
                      <a:pt x="119" y="732"/>
                      <a:pt x="117" y="731"/>
                      <a:pt x="115" y="732"/>
                    </a:cubicBezTo>
                    <a:cubicBezTo>
                      <a:pt x="94" y="735"/>
                      <a:pt x="109" y="715"/>
                      <a:pt x="112" y="703"/>
                    </a:cubicBezTo>
                    <a:cubicBezTo>
                      <a:pt x="112" y="701"/>
                      <a:pt x="110" y="701"/>
                      <a:pt x="109" y="702"/>
                    </a:cubicBezTo>
                    <a:cubicBezTo>
                      <a:pt x="96" y="704"/>
                      <a:pt x="95" y="712"/>
                      <a:pt x="90" y="721"/>
                    </a:cubicBezTo>
                    <a:cubicBezTo>
                      <a:pt x="89" y="719"/>
                      <a:pt x="88" y="718"/>
                      <a:pt x="87" y="716"/>
                    </a:cubicBezTo>
                    <a:cubicBezTo>
                      <a:pt x="87" y="715"/>
                      <a:pt x="85" y="715"/>
                      <a:pt x="85" y="716"/>
                    </a:cubicBezTo>
                    <a:cubicBezTo>
                      <a:pt x="78" y="717"/>
                      <a:pt x="81" y="713"/>
                      <a:pt x="83" y="706"/>
                    </a:cubicBezTo>
                    <a:cubicBezTo>
                      <a:pt x="83" y="705"/>
                      <a:pt x="81" y="705"/>
                      <a:pt x="80" y="705"/>
                    </a:cubicBezTo>
                    <a:cubicBezTo>
                      <a:pt x="72" y="706"/>
                      <a:pt x="70" y="706"/>
                      <a:pt x="71" y="698"/>
                    </a:cubicBezTo>
                    <a:cubicBezTo>
                      <a:pt x="71" y="697"/>
                      <a:pt x="70" y="697"/>
                      <a:pt x="70" y="697"/>
                    </a:cubicBezTo>
                    <a:cubicBezTo>
                      <a:pt x="67" y="697"/>
                      <a:pt x="64" y="697"/>
                      <a:pt x="61" y="697"/>
                    </a:cubicBezTo>
                    <a:cubicBezTo>
                      <a:pt x="59" y="689"/>
                      <a:pt x="62" y="683"/>
                      <a:pt x="71" y="680"/>
                    </a:cubicBezTo>
                    <a:cubicBezTo>
                      <a:pt x="72" y="680"/>
                      <a:pt x="79" y="676"/>
                      <a:pt x="76" y="675"/>
                    </a:cubicBezTo>
                    <a:cubicBezTo>
                      <a:pt x="64" y="672"/>
                      <a:pt x="55" y="675"/>
                      <a:pt x="47" y="681"/>
                    </a:cubicBezTo>
                    <a:cubicBezTo>
                      <a:pt x="48" y="669"/>
                      <a:pt x="56" y="660"/>
                      <a:pt x="65" y="650"/>
                    </a:cubicBezTo>
                    <a:cubicBezTo>
                      <a:pt x="65" y="649"/>
                      <a:pt x="65" y="648"/>
                      <a:pt x="64" y="648"/>
                    </a:cubicBezTo>
                    <a:cubicBezTo>
                      <a:pt x="57" y="646"/>
                      <a:pt x="50" y="645"/>
                      <a:pt x="43" y="649"/>
                    </a:cubicBezTo>
                    <a:cubicBezTo>
                      <a:pt x="48" y="646"/>
                      <a:pt x="54" y="636"/>
                      <a:pt x="60" y="633"/>
                    </a:cubicBezTo>
                    <a:cubicBezTo>
                      <a:pt x="65" y="629"/>
                      <a:pt x="71" y="626"/>
                      <a:pt x="77" y="622"/>
                    </a:cubicBezTo>
                    <a:cubicBezTo>
                      <a:pt x="99" y="609"/>
                      <a:pt x="119" y="593"/>
                      <a:pt x="137" y="576"/>
                    </a:cubicBezTo>
                    <a:cubicBezTo>
                      <a:pt x="141" y="573"/>
                      <a:pt x="134" y="574"/>
                      <a:pt x="132" y="575"/>
                    </a:cubicBezTo>
                    <a:cubicBezTo>
                      <a:pt x="112" y="594"/>
                      <a:pt x="90" y="610"/>
                      <a:pt x="66" y="624"/>
                    </a:cubicBezTo>
                    <a:cubicBezTo>
                      <a:pt x="53" y="632"/>
                      <a:pt x="41" y="641"/>
                      <a:pt x="33" y="654"/>
                    </a:cubicBezTo>
                    <a:cubicBezTo>
                      <a:pt x="32" y="656"/>
                      <a:pt x="35" y="656"/>
                      <a:pt x="36" y="655"/>
                    </a:cubicBezTo>
                    <a:cubicBezTo>
                      <a:pt x="71" y="640"/>
                      <a:pt x="49" y="660"/>
                      <a:pt x="45" y="666"/>
                    </a:cubicBezTo>
                    <a:cubicBezTo>
                      <a:pt x="40" y="674"/>
                      <a:pt x="39" y="681"/>
                      <a:pt x="39" y="691"/>
                    </a:cubicBezTo>
                    <a:cubicBezTo>
                      <a:pt x="39" y="694"/>
                      <a:pt x="45" y="690"/>
                      <a:pt x="46" y="689"/>
                    </a:cubicBezTo>
                    <a:cubicBezTo>
                      <a:pt x="50" y="688"/>
                      <a:pt x="54" y="686"/>
                      <a:pt x="58" y="685"/>
                    </a:cubicBezTo>
                    <a:cubicBezTo>
                      <a:pt x="55" y="689"/>
                      <a:pt x="52" y="694"/>
                      <a:pt x="51" y="701"/>
                    </a:cubicBezTo>
                    <a:cubicBezTo>
                      <a:pt x="50" y="701"/>
                      <a:pt x="52" y="702"/>
                      <a:pt x="52" y="702"/>
                    </a:cubicBezTo>
                    <a:cubicBezTo>
                      <a:pt x="62" y="701"/>
                      <a:pt x="63" y="701"/>
                      <a:pt x="63" y="711"/>
                    </a:cubicBezTo>
                    <a:cubicBezTo>
                      <a:pt x="63" y="713"/>
                      <a:pt x="65" y="712"/>
                      <a:pt x="66" y="712"/>
                    </a:cubicBezTo>
                    <a:cubicBezTo>
                      <a:pt x="74" y="710"/>
                      <a:pt x="76" y="711"/>
                      <a:pt x="73" y="721"/>
                    </a:cubicBezTo>
                    <a:cubicBezTo>
                      <a:pt x="72" y="723"/>
                      <a:pt x="75" y="722"/>
                      <a:pt x="76" y="722"/>
                    </a:cubicBezTo>
                    <a:cubicBezTo>
                      <a:pt x="81" y="722"/>
                      <a:pt x="84" y="724"/>
                      <a:pt x="85" y="728"/>
                    </a:cubicBezTo>
                    <a:cubicBezTo>
                      <a:pt x="86" y="730"/>
                      <a:pt x="90" y="728"/>
                      <a:pt x="91" y="727"/>
                    </a:cubicBezTo>
                    <a:cubicBezTo>
                      <a:pt x="95" y="723"/>
                      <a:pt x="97" y="718"/>
                      <a:pt x="100" y="712"/>
                    </a:cubicBezTo>
                    <a:cubicBezTo>
                      <a:pt x="101" y="715"/>
                      <a:pt x="101" y="715"/>
                      <a:pt x="101" y="715"/>
                    </a:cubicBezTo>
                    <a:cubicBezTo>
                      <a:pt x="100" y="719"/>
                      <a:pt x="98" y="722"/>
                      <a:pt x="97" y="726"/>
                    </a:cubicBezTo>
                    <a:cubicBezTo>
                      <a:pt x="96" y="730"/>
                      <a:pt x="96" y="733"/>
                      <a:pt x="96" y="737"/>
                    </a:cubicBezTo>
                    <a:cubicBezTo>
                      <a:pt x="96" y="739"/>
                      <a:pt x="98" y="738"/>
                      <a:pt x="99" y="738"/>
                    </a:cubicBezTo>
                    <a:cubicBezTo>
                      <a:pt x="115" y="735"/>
                      <a:pt x="104" y="740"/>
                      <a:pt x="104" y="752"/>
                    </a:cubicBezTo>
                    <a:cubicBezTo>
                      <a:pt x="104" y="754"/>
                      <a:pt x="109" y="752"/>
                      <a:pt x="109" y="752"/>
                    </a:cubicBezTo>
                    <a:cubicBezTo>
                      <a:pt x="123" y="743"/>
                      <a:pt x="125" y="746"/>
                      <a:pt x="114" y="759"/>
                    </a:cubicBezTo>
                    <a:cubicBezTo>
                      <a:pt x="113" y="760"/>
                      <a:pt x="108" y="764"/>
                      <a:pt x="112" y="764"/>
                    </a:cubicBezTo>
                    <a:cubicBezTo>
                      <a:pt x="118" y="763"/>
                      <a:pt x="123" y="762"/>
                      <a:pt x="128" y="758"/>
                    </a:cubicBezTo>
                    <a:cubicBezTo>
                      <a:pt x="129" y="757"/>
                      <a:pt x="130" y="756"/>
                      <a:pt x="132" y="755"/>
                    </a:cubicBezTo>
                    <a:cubicBezTo>
                      <a:pt x="135" y="751"/>
                      <a:pt x="137" y="752"/>
                      <a:pt x="138" y="760"/>
                    </a:cubicBezTo>
                    <a:cubicBezTo>
                      <a:pt x="134" y="763"/>
                      <a:pt x="131" y="765"/>
                      <a:pt x="127" y="767"/>
                    </a:cubicBezTo>
                    <a:cubicBezTo>
                      <a:pt x="125" y="769"/>
                      <a:pt x="126" y="771"/>
                      <a:pt x="129" y="770"/>
                    </a:cubicBezTo>
                    <a:cubicBezTo>
                      <a:pt x="132" y="769"/>
                      <a:pt x="145" y="763"/>
                      <a:pt x="147" y="767"/>
                    </a:cubicBezTo>
                    <a:cubicBezTo>
                      <a:pt x="147" y="768"/>
                      <a:pt x="150" y="767"/>
                      <a:pt x="151" y="767"/>
                    </a:cubicBezTo>
                    <a:cubicBezTo>
                      <a:pt x="172" y="755"/>
                      <a:pt x="163" y="779"/>
                      <a:pt x="163" y="787"/>
                    </a:cubicBezTo>
                    <a:cubicBezTo>
                      <a:pt x="163" y="789"/>
                      <a:pt x="169" y="786"/>
                      <a:pt x="169" y="786"/>
                    </a:cubicBezTo>
                    <a:cubicBezTo>
                      <a:pt x="173" y="782"/>
                      <a:pt x="176" y="778"/>
                      <a:pt x="178" y="773"/>
                    </a:cubicBezTo>
                    <a:cubicBezTo>
                      <a:pt x="185" y="761"/>
                      <a:pt x="195" y="769"/>
                      <a:pt x="204" y="764"/>
                    </a:cubicBezTo>
                    <a:cubicBezTo>
                      <a:pt x="216" y="757"/>
                      <a:pt x="220" y="745"/>
                      <a:pt x="227" y="735"/>
                    </a:cubicBezTo>
                    <a:cubicBezTo>
                      <a:pt x="222" y="747"/>
                      <a:pt x="218" y="759"/>
                      <a:pt x="208" y="768"/>
                    </a:cubicBezTo>
                    <a:cubicBezTo>
                      <a:pt x="201" y="774"/>
                      <a:pt x="195" y="779"/>
                      <a:pt x="190" y="787"/>
                    </a:cubicBezTo>
                    <a:cubicBezTo>
                      <a:pt x="188" y="791"/>
                      <a:pt x="194" y="792"/>
                      <a:pt x="196" y="790"/>
                    </a:cubicBezTo>
                    <a:cubicBezTo>
                      <a:pt x="202" y="788"/>
                      <a:pt x="209" y="786"/>
                      <a:pt x="215" y="785"/>
                    </a:cubicBezTo>
                    <a:cubicBezTo>
                      <a:pt x="217" y="785"/>
                      <a:pt x="219" y="785"/>
                      <a:pt x="220" y="784"/>
                    </a:cubicBezTo>
                    <a:cubicBezTo>
                      <a:pt x="229" y="777"/>
                      <a:pt x="242" y="780"/>
                      <a:pt x="250" y="772"/>
                    </a:cubicBezTo>
                    <a:cubicBezTo>
                      <a:pt x="258" y="765"/>
                      <a:pt x="260" y="755"/>
                      <a:pt x="264" y="745"/>
                    </a:cubicBezTo>
                    <a:cubicBezTo>
                      <a:pt x="267" y="755"/>
                      <a:pt x="271" y="765"/>
                      <a:pt x="272" y="776"/>
                    </a:cubicBezTo>
                    <a:cubicBezTo>
                      <a:pt x="272" y="780"/>
                      <a:pt x="279" y="777"/>
                      <a:pt x="279" y="774"/>
                    </a:cubicBezTo>
                    <a:cubicBezTo>
                      <a:pt x="280" y="773"/>
                      <a:pt x="280" y="772"/>
                      <a:pt x="281" y="771"/>
                    </a:cubicBezTo>
                    <a:cubicBezTo>
                      <a:pt x="281" y="773"/>
                      <a:pt x="282" y="776"/>
                      <a:pt x="282" y="778"/>
                    </a:cubicBezTo>
                    <a:cubicBezTo>
                      <a:pt x="282" y="782"/>
                      <a:pt x="288" y="780"/>
                      <a:pt x="289" y="778"/>
                    </a:cubicBezTo>
                    <a:cubicBezTo>
                      <a:pt x="291" y="773"/>
                      <a:pt x="294" y="768"/>
                      <a:pt x="296" y="763"/>
                    </a:cubicBezTo>
                    <a:cubicBezTo>
                      <a:pt x="297" y="765"/>
                      <a:pt x="297" y="767"/>
                      <a:pt x="298" y="768"/>
                    </a:cubicBezTo>
                    <a:cubicBezTo>
                      <a:pt x="297" y="769"/>
                      <a:pt x="295" y="771"/>
                      <a:pt x="296" y="771"/>
                    </a:cubicBezTo>
                    <a:cubicBezTo>
                      <a:pt x="298" y="772"/>
                      <a:pt x="300" y="774"/>
                      <a:pt x="301" y="775"/>
                    </a:cubicBezTo>
                    <a:cubicBezTo>
                      <a:pt x="330" y="821"/>
                      <a:pt x="420" y="788"/>
                      <a:pt x="460" y="809"/>
                    </a:cubicBezTo>
                    <a:cubicBezTo>
                      <a:pt x="502" y="830"/>
                      <a:pt x="501" y="909"/>
                      <a:pt x="559" y="905"/>
                    </a:cubicBezTo>
                    <a:cubicBezTo>
                      <a:pt x="562" y="905"/>
                      <a:pt x="566" y="900"/>
                      <a:pt x="561" y="900"/>
                    </a:cubicBezTo>
                    <a:cubicBezTo>
                      <a:pt x="506" y="904"/>
                      <a:pt x="505" y="819"/>
                      <a:pt x="461" y="801"/>
                    </a:cubicBezTo>
                    <a:cubicBezTo>
                      <a:pt x="426" y="787"/>
                      <a:pt x="355" y="808"/>
                      <a:pt x="320" y="783"/>
                    </a:cubicBezTo>
                    <a:cubicBezTo>
                      <a:pt x="363" y="797"/>
                      <a:pt x="415" y="784"/>
                      <a:pt x="458" y="787"/>
                    </a:cubicBezTo>
                    <a:cubicBezTo>
                      <a:pt x="499" y="790"/>
                      <a:pt x="569" y="829"/>
                      <a:pt x="559" y="879"/>
                    </a:cubicBezTo>
                    <a:cubicBezTo>
                      <a:pt x="558" y="880"/>
                      <a:pt x="565" y="878"/>
                      <a:pt x="566" y="876"/>
                    </a:cubicBezTo>
                    <a:cubicBezTo>
                      <a:pt x="570" y="859"/>
                      <a:pt x="563" y="843"/>
                      <a:pt x="552" y="829"/>
                    </a:cubicBezTo>
                    <a:cubicBezTo>
                      <a:pt x="553" y="828"/>
                      <a:pt x="555" y="827"/>
                      <a:pt x="555" y="825"/>
                    </a:cubicBezTo>
                    <a:cubicBezTo>
                      <a:pt x="556" y="808"/>
                      <a:pt x="561" y="782"/>
                      <a:pt x="548" y="768"/>
                    </a:cubicBezTo>
                    <a:cubicBezTo>
                      <a:pt x="541" y="760"/>
                      <a:pt x="532" y="755"/>
                      <a:pt x="523" y="749"/>
                    </a:cubicBezTo>
                    <a:cubicBezTo>
                      <a:pt x="510" y="741"/>
                      <a:pt x="504" y="729"/>
                      <a:pt x="499" y="715"/>
                    </a:cubicBezTo>
                    <a:cubicBezTo>
                      <a:pt x="490" y="689"/>
                      <a:pt x="487" y="653"/>
                      <a:pt x="473" y="626"/>
                    </a:cubicBezTo>
                    <a:cubicBezTo>
                      <a:pt x="475" y="627"/>
                      <a:pt x="480" y="624"/>
                      <a:pt x="479" y="622"/>
                    </a:cubicBezTo>
                    <a:cubicBezTo>
                      <a:pt x="477" y="618"/>
                      <a:pt x="475" y="615"/>
                      <a:pt x="473" y="611"/>
                    </a:cubicBezTo>
                    <a:cubicBezTo>
                      <a:pt x="474" y="610"/>
                      <a:pt x="474" y="609"/>
                      <a:pt x="473" y="608"/>
                    </a:cubicBezTo>
                    <a:cubicBezTo>
                      <a:pt x="473" y="608"/>
                      <a:pt x="472" y="608"/>
                      <a:pt x="472" y="608"/>
                    </a:cubicBezTo>
                    <a:cubicBezTo>
                      <a:pt x="466" y="589"/>
                      <a:pt x="469" y="569"/>
                      <a:pt x="466" y="549"/>
                    </a:cubicBezTo>
                    <a:cubicBezTo>
                      <a:pt x="464" y="529"/>
                      <a:pt x="452" y="512"/>
                      <a:pt x="442" y="496"/>
                    </a:cubicBezTo>
                    <a:cubicBezTo>
                      <a:pt x="443" y="497"/>
                      <a:pt x="445" y="498"/>
                      <a:pt x="446" y="499"/>
                    </a:cubicBezTo>
                    <a:cubicBezTo>
                      <a:pt x="448" y="500"/>
                      <a:pt x="449" y="500"/>
                      <a:pt x="449" y="500"/>
                    </a:cubicBezTo>
                    <a:cubicBezTo>
                      <a:pt x="451" y="502"/>
                      <a:pt x="453" y="504"/>
                      <a:pt x="455" y="505"/>
                    </a:cubicBezTo>
                    <a:cubicBezTo>
                      <a:pt x="456" y="506"/>
                      <a:pt x="456" y="506"/>
                      <a:pt x="457" y="506"/>
                    </a:cubicBezTo>
                    <a:cubicBezTo>
                      <a:pt x="458" y="512"/>
                      <a:pt x="463" y="516"/>
                      <a:pt x="471" y="517"/>
                    </a:cubicBezTo>
                    <a:cubicBezTo>
                      <a:pt x="479" y="517"/>
                      <a:pt x="487" y="514"/>
                      <a:pt x="492" y="508"/>
                    </a:cubicBezTo>
                    <a:cubicBezTo>
                      <a:pt x="496" y="505"/>
                      <a:pt x="498" y="502"/>
                      <a:pt x="501" y="499"/>
                    </a:cubicBezTo>
                    <a:cubicBezTo>
                      <a:pt x="506" y="501"/>
                      <a:pt x="510" y="503"/>
                      <a:pt x="515" y="505"/>
                    </a:cubicBezTo>
                    <a:cubicBezTo>
                      <a:pt x="523" y="524"/>
                      <a:pt x="536" y="540"/>
                      <a:pt x="543" y="560"/>
                    </a:cubicBezTo>
                    <a:cubicBezTo>
                      <a:pt x="554" y="586"/>
                      <a:pt x="547" y="621"/>
                      <a:pt x="547" y="649"/>
                    </a:cubicBezTo>
                    <a:cubicBezTo>
                      <a:pt x="547" y="651"/>
                      <a:pt x="554" y="648"/>
                      <a:pt x="554" y="646"/>
                    </a:cubicBezTo>
                    <a:cubicBezTo>
                      <a:pt x="554" y="621"/>
                      <a:pt x="557" y="595"/>
                      <a:pt x="554" y="569"/>
                    </a:cubicBezTo>
                    <a:cubicBezTo>
                      <a:pt x="551" y="547"/>
                      <a:pt x="537" y="529"/>
                      <a:pt x="526" y="510"/>
                    </a:cubicBezTo>
                    <a:cubicBezTo>
                      <a:pt x="545" y="520"/>
                      <a:pt x="564" y="529"/>
                      <a:pt x="583" y="535"/>
                    </a:cubicBezTo>
                    <a:cubicBezTo>
                      <a:pt x="590" y="580"/>
                      <a:pt x="585" y="624"/>
                      <a:pt x="585" y="669"/>
                    </a:cubicBezTo>
                    <a:cubicBezTo>
                      <a:pt x="585" y="673"/>
                      <a:pt x="593" y="670"/>
                      <a:pt x="593" y="667"/>
                    </a:cubicBezTo>
                    <a:cubicBezTo>
                      <a:pt x="593" y="624"/>
                      <a:pt x="597" y="581"/>
                      <a:pt x="591" y="538"/>
                    </a:cubicBezTo>
                    <a:cubicBezTo>
                      <a:pt x="604" y="542"/>
                      <a:pt x="617" y="544"/>
                      <a:pt x="631" y="544"/>
                    </a:cubicBezTo>
                    <a:cubicBezTo>
                      <a:pt x="631" y="545"/>
                      <a:pt x="631" y="545"/>
                      <a:pt x="631" y="545"/>
                    </a:cubicBezTo>
                    <a:cubicBezTo>
                      <a:pt x="631" y="657"/>
                      <a:pt x="631" y="657"/>
                      <a:pt x="631" y="657"/>
                    </a:cubicBezTo>
                    <a:cubicBezTo>
                      <a:pt x="631" y="660"/>
                      <a:pt x="638" y="657"/>
                      <a:pt x="638" y="655"/>
                    </a:cubicBezTo>
                    <a:cubicBezTo>
                      <a:pt x="638" y="544"/>
                      <a:pt x="638" y="544"/>
                      <a:pt x="638" y="544"/>
                    </a:cubicBezTo>
                    <a:cubicBezTo>
                      <a:pt x="642" y="544"/>
                      <a:pt x="646" y="543"/>
                      <a:pt x="651" y="543"/>
                    </a:cubicBezTo>
                    <a:cubicBezTo>
                      <a:pt x="652" y="542"/>
                      <a:pt x="654" y="541"/>
                      <a:pt x="655" y="539"/>
                    </a:cubicBezTo>
                    <a:cubicBezTo>
                      <a:pt x="655" y="540"/>
                      <a:pt x="656" y="540"/>
                      <a:pt x="656" y="540"/>
                    </a:cubicBezTo>
                    <a:cubicBezTo>
                      <a:pt x="664" y="534"/>
                      <a:pt x="660" y="535"/>
                      <a:pt x="664" y="540"/>
                    </a:cubicBezTo>
                    <a:cubicBezTo>
                      <a:pt x="667" y="545"/>
                      <a:pt x="670" y="546"/>
                      <a:pt x="675" y="548"/>
                    </a:cubicBezTo>
                    <a:cubicBezTo>
                      <a:pt x="688" y="551"/>
                      <a:pt x="702" y="547"/>
                      <a:pt x="714" y="547"/>
                    </a:cubicBezTo>
                    <a:cubicBezTo>
                      <a:pt x="718" y="547"/>
                      <a:pt x="716" y="541"/>
                      <a:pt x="715" y="540"/>
                    </a:cubicBezTo>
                    <a:cubicBezTo>
                      <a:pt x="708" y="532"/>
                      <a:pt x="710" y="523"/>
                      <a:pt x="704" y="515"/>
                    </a:cubicBezTo>
                    <a:cubicBezTo>
                      <a:pt x="710" y="513"/>
                      <a:pt x="717" y="513"/>
                      <a:pt x="722" y="509"/>
                    </a:cubicBezTo>
                    <a:cubicBezTo>
                      <a:pt x="724" y="508"/>
                      <a:pt x="724" y="502"/>
                      <a:pt x="721" y="501"/>
                    </a:cubicBezTo>
                    <a:cubicBezTo>
                      <a:pt x="720" y="501"/>
                      <a:pt x="718" y="501"/>
                      <a:pt x="717" y="501"/>
                    </a:cubicBezTo>
                    <a:cubicBezTo>
                      <a:pt x="720" y="496"/>
                      <a:pt x="723" y="492"/>
                      <a:pt x="728" y="488"/>
                    </a:cubicBezTo>
                    <a:cubicBezTo>
                      <a:pt x="729" y="487"/>
                      <a:pt x="729" y="481"/>
                      <a:pt x="727" y="481"/>
                    </a:cubicBezTo>
                    <a:cubicBezTo>
                      <a:pt x="722" y="479"/>
                      <a:pt x="717" y="478"/>
                      <a:pt x="712" y="478"/>
                    </a:cubicBezTo>
                    <a:cubicBezTo>
                      <a:pt x="713" y="477"/>
                      <a:pt x="713" y="477"/>
                      <a:pt x="714" y="476"/>
                    </a:cubicBezTo>
                    <a:cubicBezTo>
                      <a:pt x="715" y="475"/>
                      <a:pt x="715" y="469"/>
                      <a:pt x="713" y="469"/>
                    </a:cubicBezTo>
                    <a:cubicBezTo>
                      <a:pt x="704" y="467"/>
                      <a:pt x="695" y="464"/>
                      <a:pt x="685" y="463"/>
                    </a:cubicBezTo>
                    <a:cubicBezTo>
                      <a:pt x="694" y="453"/>
                      <a:pt x="695" y="440"/>
                      <a:pt x="700" y="426"/>
                    </a:cubicBezTo>
                    <a:cubicBezTo>
                      <a:pt x="701" y="425"/>
                      <a:pt x="701" y="419"/>
                      <a:pt x="699" y="419"/>
                    </a:cubicBezTo>
                    <a:cubicBezTo>
                      <a:pt x="694" y="420"/>
                      <a:pt x="691" y="420"/>
                      <a:pt x="687" y="421"/>
                    </a:cubicBezTo>
                    <a:cubicBezTo>
                      <a:pt x="689" y="417"/>
                      <a:pt x="690" y="413"/>
                      <a:pt x="691" y="408"/>
                    </a:cubicBezTo>
                    <a:cubicBezTo>
                      <a:pt x="691" y="407"/>
                      <a:pt x="690" y="402"/>
                      <a:pt x="689" y="403"/>
                    </a:cubicBezTo>
                    <a:cubicBezTo>
                      <a:pt x="676" y="407"/>
                      <a:pt x="646" y="426"/>
                      <a:pt x="643" y="400"/>
                    </a:cubicBezTo>
                    <a:cubicBezTo>
                      <a:pt x="642" y="385"/>
                      <a:pt x="637" y="372"/>
                      <a:pt x="635" y="357"/>
                    </a:cubicBezTo>
                    <a:cubicBezTo>
                      <a:pt x="635" y="356"/>
                      <a:pt x="635" y="352"/>
                      <a:pt x="633" y="353"/>
                    </a:cubicBezTo>
                    <a:cubicBezTo>
                      <a:pt x="629" y="356"/>
                      <a:pt x="626" y="359"/>
                      <a:pt x="622" y="361"/>
                    </a:cubicBezTo>
                    <a:cubicBezTo>
                      <a:pt x="621" y="357"/>
                      <a:pt x="620" y="354"/>
                      <a:pt x="619" y="349"/>
                    </a:cubicBezTo>
                    <a:cubicBezTo>
                      <a:pt x="618" y="348"/>
                      <a:pt x="617" y="346"/>
                      <a:pt x="616" y="348"/>
                    </a:cubicBezTo>
                    <a:cubicBezTo>
                      <a:pt x="612" y="363"/>
                      <a:pt x="599" y="370"/>
                      <a:pt x="597" y="387"/>
                    </a:cubicBezTo>
                    <a:cubicBezTo>
                      <a:pt x="597" y="388"/>
                      <a:pt x="597" y="388"/>
                      <a:pt x="597" y="389"/>
                    </a:cubicBezTo>
                    <a:cubicBezTo>
                      <a:pt x="597" y="400"/>
                      <a:pt x="590" y="416"/>
                      <a:pt x="587" y="378"/>
                    </a:cubicBezTo>
                    <a:cubicBezTo>
                      <a:pt x="586" y="370"/>
                      <a:pt x="586" y="362"/>
                      <a:pt x="585" y="354"/>
                    </a:cubicBezTo>
                    <a:cubicBezTo>
                      <a:pt x="585" y="354"/>
                      <a:pt x="585" y="354"/>
                      <a:pt x="585" y="353"/>
                    </a:cubicBezTo>
                    <a:cubicBezTo>
                      <a:pt x="586" y="341"/>
                      <a:pt x="596" y="336"/>
                      <a:pt x="601" y="326"/>
                    </a:cubicBezTo>
                    <a:cubicBezTo>
                      <a:pt x="605" y="332"/>
                      <a:pt x="609" y="338"/>
                      <a:pt x="611" y="345"/>
                    </a:cubicBezTo>
                    <a:cubicBezTo>
                      <a:pt x="612" y="347"/>
                      <a:pt x="614" y="347"/>
                      <a:pt x="616" y="345"/>
                    </a:cubicBezTo>
                    <a:cubicBezTo>
                      <a:pt x="619" y="341"/>
                      <a:pt x="620" y="339"/>
                      <a:pt x="621" y="338"/>
                    </a:cubicBezTo>
                    <a:cubicBezTo>
                      <a:pt x="621" y="338"/>
                      <a:pt x="621" y="339"/>
                      <a:pt x="622" y="338"/>
                    </a:cubicBezTo>
                    <a:cubicBezTo>
                      <a:pt x="623" y="339"/>
                      <a:pt x="624" y="341"/>
                      <a:pt x="627" y="342"/>
                    </a:cubicBezTo>
                    <a:cubicBezTo>
                      <a:pt x="631" y="343"/>
                      <a:pt x="634" y="342"/>
                      <a:pt x="636" y="341"/>
                    </a:cubicBezTo>
                    <a:cubicBezTo>
                      <a:pt x="636" y="349"/>
                      <a:pt x="637" y="356"/>
                      <a:pt x="640" y="363"/>
                    </a:cubicBezTo>
                    <a:cubicBezTo>
                      <a:pt x="641" y="367"/>
                      <a:pt x="644" y="365"/>
                      <a:pt x="645" y="362"/>
                    </a:cubicBezTo>
                    <a:cubicBezTo>
                      <a:pt x="648" y="349"/>
                      <a:pt x="652" y="351"/>
                      <a:pt x="658" y="350"/>
                    </a:cubicBezTo>
                    <a:cubicBezTo>
                      <a:pt x="658" y="360"/>
                      <a:pt x="661" y="368"/>
                      <a:pt x="667" y="377"/>
                    </a:cubicBezTo>
                    <a:cubicBezTo>
                      <a:pt x="668" y="379"/>
                      <a:pt x="671" y="378"/>
                      <a:pt x="671" y="376"/>
                    </a:cubicBezTo>
                    <a:cubicBezTo>
                      <a:pt x="677" y="361"/>
                      <a:pt x="689" y="358"/>
                      <a:pt x="700" y="352"/>
                    </a:cubicBezTo>
                    <a:cubicBezTo>
                      <a:pt x="699" y="354"/>
                      <a:pt x="699" y="356"/>
                      <a:pt x="700" y="359"/>
                    </a:cubicBezTo>
                    <a:cubicBezTo>
                      <a:pt x="700" y="360"/>
                      <a:pt x="701" y="364"/>
                      <a:pt x="703" y="362"/>
                    </a:cubicBezTo>
                    <a:cubicBezTo>
                      <a:pt x="712" y="357"/>
                      <a:pt x="707" y="368"/>
                      <a:pt x="706" y="373"/>
                    </a:cubicBezTo>
                    <a:cubicBezTo>
                      <a:pt x="705" y="375"/>
                      <a:pt x="706" y="377"/>
                      <a:pt x="707" y="378"/>
                    </a:cubicBezTo>
                    <a:cubicBezTo>
                      <a:pt x="708" y="381"/>
                      <a:pt x="710" y="383"/>
                      <a:pt x="711" y="381"/>
                    </a:cubicBezTo>
                    <a:cubicBezTo>
                      <a:pt x="718" y="370"/>
                      <a:pt x="731" y="371"/>
                      <a:pt x="741" y="366"/>
                    </a:cubicBezTo>
                    <a:cubicBezTo>
                      <a:pt x="737" y="372"/>
                      <a:pt x="730" y="378"/>
                      <a:pt x="729" y="386"/>
                    </a:cubicBezTo>
                    <a:cubicBezTo>
                      <a:pt x="729" y="387"/>
                      <a:pt x="730" y="391"/>
                      <a:pt x="732" y="391"/>
                    </a:cubicBezTo>
                    <a:cubicBezTo>
                      <a:pt x="735" y="390"/>
                      <a:pt x="736" y="389"/>
                      <a:pt x="739" y="388"/>
                    </a:cubicBezTo>
                    <a:cubicBezTo>
                      <a:pt x="741" y="387"/>
                      <a:pt x="744" y="386"/>
                      <a:pt x="746" y="385"/>
                    </a:cubicBezTo>
                    <a:cubicBezTo>
                      <a:pt x="747" y="388"/>
                      <a:pt x="747" y="390"/>
                      <a:pt x="745" y="393"/>
                    </a:cubicBezTo>
                    <a:cubicBezTo>
                      <a:pt x="743" y="398"/>
                      <a:pt x="742" y="402"/>
                      <a:pt x="741" y="407"/>
                    </a:cubicBezTo>
                    <a:cubicBezTo>
                      <a:pt x="739" y="406"/>
                      <a:pt x="737" y="407"/>
                      <a:pt x="736" y="409"/>
                    </a:cubicBezTo>
                    <a:cubicBezTo>
                      <a:pt x="729" y="427"/>
                      <a:pt x="721" y="448"/>
                      <a:pt x="725" y="467"/>
                    </a:cubicBezTo>
                    <a:cubicBezTo>
                      <a:pt x="729" y="488"/>
                      <a:pt x="744" y="499"/>
                      <a:pt x="739" y="519"/>
                    </a:cubicBezTo>
                    <a:cubicBezTo>
                      <a:pt x="736" y="518"/>
                      <a:pt x="732" y="521"/>
                      <a:pt x="734" y="523"/>
                    </a:cubicBezTo>
                    <a:cubicBezTo>
                      <a:pt x="735" y="524"/>
                      <a:pt x="736" y="525"/>
                      <a:pt x="736" y="526"/>
                    </a:cubicBezTo>
                    <a:cubicBezTo>
                      <a:pt x="736" y="526"/>
                      <a:pt x="736" y="527"/>
                      <a:pt x="736" y="527"/>
                    </a:cubicBezTo>
                    <a:cubicBezTo>
                      <a:pt x="735" y="529"/>
                      <a:pt x="737" y="530"/>
                      <a:pt x="739" y="530"/>
                    </a:cubicBezTo>
                    <a:cubicBezTo>
                      <a:pt x="742" y="535"/>
                      <a:pt x="745" y="540"/>
                      <a:pt x="747" y="545"/>
                    </a:cubicBezTo>
                    <a:cubicBezTo>
                      <a:pt x="746" y="546"/>
                      <a:pt x="746" y="547"/>
                      <a:pt x="746" y="548"/>
                    </a:cubicBezTo>
                    <a:cubicBezTo>
                      <a:pt x="746" y="563"/>
                      <a:pt x="748" y="577"/>
                      <a:pt x="738" y="590"/>
                    </a:cubicBezTo>
                    <a:cubicBezTo>
                      <a:pt x="738" y="591"/>
                      <a:pt x="737" y="592"/>
                      <a:pt x="738" y="593"/>
                    </a:cubicBezTo>
                    <a:cubicBezTo>
                      <a:pt x="743" y="601"/>
                      <a:pt x="743" y="612"/>
                      <a:pt x="751" y="616"/>
                    </a:cubicBezTo>
                    <a:cubicBezTo>
                      <a:pt x="747" y="625"/>
                      <a:pt x="742" y="635"/>
                      <a:pt x="742" y="645"/>
                    </a:cubicBezTo>
                    <a:cubicBezTo>
                      <a:pt x="741" y="646"/>
                      <a:pt x="741" y="646"/>
                      <a:pt x="740" y="646"/>
                    </a:cubicBezTo>
                    <a:cubicBezTo>
                      <a:pt x="709" y="695"/>
                      <a:pt x="623" y="653"/>
                      <a:pt x="598" y="704"/>
                    </a:cubicBezTo>
                    <a:cubicBezTo>
                      <a:pt x="582" y="688"/>
                      <a:pt x="571" y="668"/>
                      <a:pt x="556" y="650"/>
                    </a:cubicBezTo>
                    <a:cubicBezTo>
                      <a:pt x="554" y="648"/>
                      <a:pt x="550" y="650"/>
                      <a:pt x="550" y="652"/>
                    </a:cubicBezTo>
                    <a:cubicBezTo>
                      <a:pt x="537" y="672"/>
                      <a:pt x="519" y="691"/>
                      <a:pt x="515" y="715"/>
                    </a:cubicBezTo>
                    <a:cubicBezTo>
                      <a:pt x="514" y="719"/>
                      <a:pt x="521" y="717"/>
                      <a:pt x="522" y="714"/>
                    </a:cubicBezTo>
                    <a:cubicBezTo>
                      <a:pt x="526" y="693"/>
                      <a:pt x="541" y="676"/>
                      <a:pt x="553" y="658"/>
                    </a:cubicBezTo>
                    <a:cubicBezTo>
                      <a:pt x="569" y="680"/>
                      <a:pt x="582" y="710"/>
                      <a:pt x="608" y="723"/>
                    </a:cubicBezTo>
                    <a:cubicBezTo>
                      <a:pt x="629" y="733"/>
                      <a:pt x="666" y="733"/>
                      <a:pt x="655" y="766"/>
                    </a:cubicBezTo>
                    <a:cubicBezTo>
                      <a:pt x="654" y="767"/>
                      <a:pt x="655" y="767"/>
                      <a:pt x="655" y="767"/>
                    </a:cubicBezTo>
                    <a:cubicBezTo>
                      <a:pt x="654" y="769"/>
                      <a:pt x="653" y="770"/>
                      <a:pt x="652" y="771"/>
                    </a:cubicBezTo>
                    <a:cubicBezTo>
                      <a:pt x="634" y="779"/>
                      <a:pt x="624" y="795"/>
                      <a:pt x="613" y="810"/>
                    </a:cubicBezTo>
                    <a:cubicBezTo>
                      <a:pt x="594" y="837"/>
                      <a:pt x="571" y="855"/>
                      <a:pt x="564" y="888"/>
                    </a:cubicBezTo>
                    <a:cubicBezTo>
                      <a:pt x="564" y="889"/>
                      <a:pt x="571" y="887"/>
                      <a:pt x="571" y="885"/>
                    </a:cubicBezTo>
                    <a:cubicBezTo>
                      <a:pt x="577" y="859"/>
                      <a:pt x="591" y="843"/>
                      <a:pt x="608" y="823"/>
                    </a:cubicBezTo>
                    <a:cubicBezTo>
                      <a:pt x="621" y="809"/>
                      <a:pt x="632" y="781"/>
                      <a:pt x="652" y="774"/>
                    </a:cubicBezTo>
                    <a:cubicBezTo>
                      <a:pt x="652" y="774"/>
                      <a:pt x="652" y="774"/>
                      <a:pt x="652" y="774"/>
                    </a:cubicBezTo>
                    <a:cubicBezTo>
                      <a:pt x="650" y="776"/>
                      <a:pt x="647" y="779"/>
                      <a:pt x="645" y="781"/>
                    </a:cubicBezTo>
                    <a:cubicBezTo>
                      <a:pt x="639" y="788"/>
                      <a:pt x="635" y="796"/>
                      <a:pt x="633" y="805"/>
                    </a:cubicBezTo>
                    <a:cubicBezTo>
                      <a:pt x="632" y="807"/>
                      <a:pt x="630" y="809"/>
                      <a:pt x="629" y="811"/>
                    </a:cubicBezTo>
                    <a:cubicBezTo>
                      <a:pt x="629" y="811"/>
                      <a:pt x="630" y="811"/>
                      <a:pt x="631" y="811"/>
                    </a:cubicBezTo>
                    <a:cubicBezTo>
                      <a:pt x="629" y="822"/>
                      <a:pt x="628" y="834"/>
                      <a:pt x="627" y="845"/>
                    </a:cubicBezTo>
                    <a:cubicBezTo>
                      <a:pt x="626" y="850"/>
                      <a:pt x="626" y="855"/>
                      <a:pt x="625" y="860"/>
                    </a:cubicBezTo>
                    <a:cubicBezTo>
                      <a:pt x="624" y="861"/>
                      <a:pt x="623" y="862"/>
                      <a:pt x="623" y="863"/>
                    </a:cubicBezTo>
                    <a:cubicBezTo>
                      <a:pt x="621" y="873"/>
                      <a:pt x="617" y="886"/>
                      <a:pt x="603" y="887"/>
                    </a:cubicBezTo>
                    <a:cubicBezTo>
                      <a:pt x="601" y="887"/>
                      <a:pt x="597" y="888"/>
                      <a:pt x="597" y="890"/>
                    </a:cubicBezTo>
                    <a:cubicBezTo>
                      <a:pt x="597" y="893"/>
                      <a:pt x="597" y="896"/>
                      <a:pt x="597" y="899"/>
                    </a:cubicBezTo>
                    <a:cubicBezTo>
                      <a:pt x="592" y="899"/>
                      <a:pt x="586" y="898"/>
                      <a:pt x="580" y="896"/>
                    </a:cubicBezTo>
                    <a:cubicBezTo>
                      <a:pt x="583" y="891"/>
                      <a:pt x="585" y="886"/>
                      <a:pt x="586" y="880"/>
                    </a:cubicBezTo>
                    <a:cubicBezTo>
                      <a:pt x="586" y="878"/>
                      <a:pt x="579" y="880"/>
                      <a:pt x="579" y="883"/>
                    </a:cubicBezTo>
                    <a:cubicBezTo>
                      <a:pt x="577" y="893"/>
                      <a:pt x="573" y="906"/>
                      <a:pt x="559" y="907"/>
                    </a:cubicBezTo>
                    <a:cubicBezTo>
                      <a:pt x="557" y="907"/>
                      <a:pt x="553" y="908"/>
                      <a:pt x="553" y="910"/>
                    </a:cubicBezTo>
                    <a:cubicBezTo>
                      <a:pt x="556" y="975"/>
                      <a:pt x="557" y="1040"/>
                      <a:pt x="550" y="1105"/>
                    </a:cubicBezTo>
                    <a:cubicBezTo>
                      <a:pt x="544" y="1166"/>
                      <a:pt x="529" y="1227"/>
                      <a:pt x="515" y="1287"/>
                    </a:cubicBezTo>
                    <a:cubicBezTo>
                      <a:pt x="493" y="1377"/>
                      <a:pt x="470" y="1467"/>
                      <a:pt x="454" y="1558"/>
                    </a:cubicBezTo>
                    <a:cubicBezTo>
                      <a:pt x="461" y="1558"/>
                      <a:pt x="461" y="1558"/>
                      <a:pt x="461" y="1558"/>
                    </a:cubicBezTo>
                    <a:cubicBezTo>
                      <a:pt x="475" y="1479"/>
                      <a:pt x="494" y="1400"/>
                      <a:pt x="513" y="1322"/>
                    </a:cubicBezTo>
                    <a:cubicBezTo>
                      <a:pt x="528" y="1261"/>
                      <a:pt x="543" y="1201"/>
                      <a:pt x="552" y="1139"/>
                    </a:cubicBezTo>
                    <a:cubicBezTo>
                      <a:pt x="562" y="1076"/>
                      <a:pt x="564" y="1011"/>
                      <a:pt x="562" y="947"/>
                    </a:cubicBezTo>
                    <a:cubicBezTo>
                      <a:pt x="562" y="935"/>
                      <a:pt x="561" y="923"/>
                      <a:pt x="560" y="911"/>
                    </a:cubicBezTo>
                    <a:cubicBezTo>
                      <a:pt x="567" y="909"/>
                      <a:pt x="572" y="906"/>
                      <a:pt x="576" y="902"/>
                    </a:cubicBezTo>
                    <a:cubicBezTo>
                      <a:pt x="584" y="904"/>
                      <a:pt x="592" y="905"/>
                      <a:pt x="598" y="905"/>
                    </a:cubicBezTo>
                    <a:cubicBezTo>
                      <a:pt x="600" y="965"/>
                      <a:pt x="600" y="1025"/>
                      <a:pt x="594" y="1085"/>
                    </a:cubicBezTo>
                    <a:cubicBezTo>
                      <a:pt x="588" y="1146"/>
                      <a:pt x="573" y="1207"/>
                      <a:pt x="559" y="1267"/>
                    </a:cubicBezTo>
                    <a:cubicBezTo>
                      <a:pt x="536" y="1364"/>
                      <a:pt x="511" y="1460"/>
                      <a:pt x="494" y="1558"/>
                    </a:cubicBezTo>
                    <a:cubicBezTo>
                      <a:pt x="501" y="1558"/>
                      <a:pt x="501" y="1558"/>
                      <a:pt x="501" y="1558"/>
                    </a:cubicBezTo>
                    <a:cubicBezTo>
                      <a:pt x="515" y="1472"/>
                      <a:pt x="536" y="1387"/>
                      <a:pt x="557" y="1302"/>
                    </a:cubicBezTo>
                    <a:cubicBezTo>
                      <a:pt x="572" y="1241"/>
                      <a:pt x="587" y="1181"/>
                      <a:pt x="596" y="1119"/>
                    </a:cubicBezTo>
                    <a:cubicBezTo>
                      <a:pt x="606" y="1056"/>
                      <a:pt x="608" y="991"/>
                      <a:pt x="606" y="927"/>
                    </a:cubicBezTo>
                    <a:cubicBezTo>
                      <a:pt x="606" y="919"/>
                      <a:pt x="605" y="911"/>
                      <a:pt x="605" y="903"/>
                    </a:cubicBezTo>
                    <a:cubicBezTo>
                      <a:pt x="636" y="893"/>
                      <a:pt x="631" y="838"/>
                      <a:pt x="640" y="805"/>
                    </a:cubicBezTo>
                    <a:cubicBezTo>
                      <a:pt x="641" y="803"/>
                      <a:pt x="641" y="801"/>
                      <a:pt x="642" y="799"/>
                    </a:cubicBezTo>
                    <a:cubicBezTo>
                      <a:pt x="657" y="779"/>
                      <a:pt x="686" y="767"/>
                      <a:pt x="707" y="785"/>
                    </a:cubicBezTo>
                    <a:cubicBezTo>
                      <a:pt x="710" y="788"/>
                      <a:pt x="716" y="794"/>
                      <a:pt x="720" y="793"/>
                    </a:cubicBezTo>
                    <a:cubicBezTo>
                      <a:pt x="727" y="792"/>
                      <a:pt x="731" y="788"/>
                      <a:pt x="734" y="782"/>
                    </a:cubicBezTo>
                    <a:cubicBezTo>
                      <a:pt x="759" y="770"/>
                      <a:pt x="747" y="727"/>
                      <a:pt x="746" y="707"/>
                    </a:cubicBezTo>
                    <a:cubicBezTo>
                      <a:pt x="746" y="704"/>
                      <a:pt x="741" y="705"/>
                      <a:pt x="739" y="707"/>
                    </a:cubicBezTo>
                    <a:cubicBezTo>
                      <a:pt x="742" y="702"/>
                      <a:pt x="746" y="699"/>
                      <a:pt x="753" y="697"/>
                    </a:cubicBezTo>
                    <a:cubicBezTo>
                      <a:pt x="757" y="696"/>
                      <a:pt x="758" y="691"/>
                      <a:pt x="753" y="692"/>
                    </a:cubicBezTo>
                    <a:cubicBezTo>
                      <a:pt x="741" y="696"/>
                      <a:pt x="731" y="703"/>
                      <a:pt x="729" y="717"/>
                    </a:cubicBezTo>
                    <a:cubicBezTo>
                      <a:pt x="727" y="732"/>
                      <a:pt x="734" y="760"/>
                      <a:pt x="719" y="770"/>
                    </a:cubicBezTo>
                    <a:cubicBezTo>
                      <a:pt x="718" y="770"/>
                      <a:pt x="717" y="771"/>
                      <a:pt x="717" y="771"/>
                    </a:cubicBezTo>
                    <a:cubicBezTo>
                      <a:pt x="713" y="769"/>
                      <a:pt x="709" y="767"/>
                      <a:pt x="705" y="765"/>
                    </a:cubicBezTo>
                    <a:cubicBezTo>
                      <a:pt x="691" y="760"/>
                      <a:pt x="674" y="761"/>
                      <a:pt x="661" y="768"/>
                    </a:cubicBezTo>
                    <a:cubicBezTo>
                      <a:pt x="661" y="768"/>
                      <a:pt x="661" y="768"/>
                      <a:pt x="661" y="768"/>
                    </a:cubicBezTo>
                    <a:cubicBezTo>
                      <a:pt x="693" y="732"/>
                      <a:pt x="748" y="707"/>
                      <a:pt x="748" y="654"/>
                    </a:cubicBezTo>
                    <a:cubicBezTo>
                      <a:pt x="749" y="653"/>
                      <a:pt x="750" y="652"/>
                      <a:pt x="750" y="651"/>
                    </a:cubicBezTo>
                    <a:cubicBezTo>
                      <a:pt x="747" y="639"/>
                      <a:pt x="751" y="628"/>
                      <a:pt x="756" y="617"/>
                    </a:cubicBezTo>
                    <a:cubicBezTo>
                      <a:pt x="781" y="626"/>
                      <a:pt x="756" y="667"/>
                      <a:pt x="746" y="678"/>
                    </a:cubicBezTo>
                    <a:cubicBezTo>
                      <a:pt x="743" y="682"/>
                      <a:pt x="750" y="682"/>
                      <a:pt x="752" y="681"/>
                    </a:cubicBezTo>
                    <a:cubicBezTo>
                      <a:pt x="757" y="677"/>
                      <a:pt x="761" y="674"/>
                      <a:pt x="766" y="670"/>
                    </a:cubicBezTo>
                    <a:cubicBezTo>
                      <a:pt x="768" y="678"/>
                      <a:pt x="764" y="683"/>
                      <a:pt x="775" y="684"/>
                    </a:cubicBezTo>
                    <a:cubicBezTo>
                      <a:pt x="796" y="686"/>
                      <a:pt x="795" y="714"/>
                      <a:pt x="794" y="732"/>
                    </a:cubicBezTo>
                    <a:cubicBezTo>
                      <a:pt x="793" y="735"/>
                      <a:pt x="799" y="734"/>
                      <a:pt x="800" y="733"/>
                    </a:cubicBezTo>
                    <a:cubicBezTo>
                      <a:pt x="804" y="729"/>
                      <a:pt x="809" y="726"/>
                      <a:pt x="813" y="723"/>
                    </a:cubicBezTo>
                    <a:cubicBezTo>
                      <a:pt x="827" y="743"/>
                      <a:pt x="833" y="767"/>
                      <a:pt x="836" y="792"/>
                    </a:cubicBezTo>
                    <a:cubicBezTo>
                      <a:pt x="836" y="795"/>
                      <a:pt x="843" y="794"/>
                      <a:pt x="843" y="791"/>
                    </a:cubicBezTo>
                    <a:cubicBezTo>
                      <a:pt x="843" y="772"/>
                      <a:pt x="848" y="767"/>
                      <a:pt x="865" y="758"/>
                    </a:cubicBezTo>
                    <a:cubicBezTo>
                      <a:pt x="868" y="757"/>
                      <a:pt x="887" y="804"/>
                      <a:pt x="888" y="810"/>
                    </a:cubicBezTo>
                    <a:cubicBezTo>
                      <a:pt x="888" y="813"/>
                      <a:pt x="894" y="812"/>
                      <a:pt x="895" y="810"/>
                    </a:cubicBezTo>
                    <a:cubicBezTo>
                      <a:pt x="900" y="799"/>
                      <a:pt x="907" y="789"/>
                      <a:pt x="910" y="778"/>
                    </a:cubicBezTo>
                    <a:cubicBezTo>
                      <a:pt x="913" y="778"/>
                      <a:pt x="914" y="778"/>
                      <a:pt x="917" y="778"/>
                    </a:cubicBezTo>
                    <a:cubicBezTo>
                      <a:pt x="931" y="776"/>
                      <a:pt x="934" y="788"/>
                      <a:pt x="939" y="796"/>
                    </a:cubicBezTo>
                    <a:cubicBezTo>
                      <a:pt x="947" y="809"/>
                      <a:pt x="948" y="825"/>
                      <a:pt x="951" y="839"/>
                    </a:cubicBezTo>
                    <a:cubicBezTo>
                      <a:pt x="954" y="854"/>
                      <a:pt x="970" y="848"/>
                      <a:pt x="979" y="843"/>
                    </a:cubicBezTo>
                    <a:cubicBezTo>
                      <a:pt x="982" y="843"/>
                      <a:pt x="985" y="841"/>
                      <a:pt x="983" y="840"/>
                    </a:cubicBezTo>
                    <a:cubicBezTo>
                      <a:pt x="963" y="820"/>
                      <a:pt x="971" y="797"/>
                      <a:pt x="969" y="773"/>
                    </a:cubicBezTo>
                    <a:cubicBezTo>
                      <a:pt x="981" y="783"/>
                      <a:pt x="992" y="795"/>
                      <a:pt x="1004" y="806"/>
                    </a:cubicBezTo>
                    <a:cubicBezTo>
                      <a:pt x="1014" y="815"/>
                      <a:pt x="1026" y="827"/>
                      <a:pt x="1039" y="832"/>
                    </a:cubicBezTo>
                    <a:cubicBezTo>
                      <a:pt x="1041" y="832"/>
                      <a:pt x="1045" y="831"/>
                      <a:pt x="1045" y="829"/>
                    </a:cubicBezTo>
                    <a:cubicBezTo>
                      <a:pt x="1046" y="824"/>
                      <a:pt x="1043" y="818"/>
                      <a:pt x="1047" y="813"/>
                    </a:cubicBezTo>
                    <a:cubicBezTo>
                      <a:pt x="1049" y="811"/>
                      <a:pt x="1051" y="807"/>
                      <a:pt x="1053" y="803"/>
                    </a:cubicBezTo>
                    <a:cubicBezTo>
                      <a:pt x="1054" y="798"/>
                      <a:pt x="1054" y="794"/>
                      <a:pt x="1053" y="790"/>
                    </a:cubicBezTo>
                    <a:cubicBezTo>
                      <a:pt x="1064" y="799"/>
                      <a:pt x="1072" y="812"/>
                      <a:pt x="1078" y="826"/>
                    </a:cubicBezTo>
                    <a:cubicBezTo>
                      <a:pt x="1079" y="829"/>
                      <a:pt x="1085" y="827"/>
                      <a:pt x="1085" y="825"/>
                    </a:cubicBezTo>
                    <a:cubicBezTo>
                      <a:pt x="1087" y="820"/>
                      <a:pt x="1086" y="814"/>
                      <a:pt x="1086" y="809"/>
                    </a:cubicBezTo>
                    <a:cubicBezTo>
                      <a:pt x="1091" y="809"/>
                      <a:pt x="1096" y="808"/>
                      <a:pt x="1101" y="808"/>
                    </a:cubicBezTo>
                    <a:cubicBezTo>
                      <a:pt x="1103" y="808"/>
                      <a:pt x="1106" y="806"/>
                      <a:pt x="1105" y="804"/>
                    </a:cubicBezTo>
                    <a:cubicBezTo>
                      <a:pt x="1104" y="794"/>
                      <a:pt x="1105" y="787"/>
                      <a:pt x="1103" y="780"/>
                    </a:cubicBezTo>
                    <a:cubicBezTo>
                      <a:pt x="1108" y="784"/>
                      <a:pt x="1113" y="788"/>
                      <a:pt x="1118" y="793"/>
                    </a:cubicBezTo>
                    <a:cubicBezTo>
                      <a:pt x="1120" y="795"/>
                      <a:pt x="1124" y="794"/>
                      <a:pt x="1125" y="791"/>
                    </a:cubicBezTo>
                    <a:cubicBezTo>
                      <a:pt x="1131" y="779"/>
                      <a:pt x="1136" y="766"/>
                      <a:pt x="1135" y="752"/>
                    </a:cubicBezTo>
                    <a:cubicBezTo>
                      <a:pt x="1135" y="745"/>
                      <a:pt x="1130" y="740"/>
                      <a:pt x="1126" y="735"/>
                    </a:cubicBezTo>
                    <a:cubicBezTo>
                      <a:pt x="1123" y="732"/>
                      <a:pt x="1124" y="726"/>
                      <a:pt x="1124" y="721"/>
                    </a:cubicBezTo>
                    <a:cubicBezTo>
                      <a:pt x="1135" y="728"/>
                      <a:pt x="1146" y="734"/>
                      <a:pt x="1157" y="741"/>
                    </a:cubicBezTo>
                    <a:cubicBezTo>
                      <a:pt x="1159" y="743"/>
                      <a:pt x="1165" y="741"/>
                      <a:pt x="1163" y="738"/>
                    </a:cubicBezTo>
                    <a:cubicBezTo>
                      <a:pt x="1160" y="733"/>
                      <a:pt x="1157" y="730"/>
                      <a:pt x="1154" y="726"/>
                    </a:cubicBezTo>
                    <a:cubicBezTo>
                      <a:pt x="1157" y="725"/>
                      <a:pt x="1161" y="725"/>
                      <a:pt x="1164" y="724"/>
                    </a:cubicBezTo>
                    <a:cubicBezTo>
                      <a:pt x="1166" y="736"/>
                      <a:pt x="1165" y="752"/>
                      <a:pt x="1180" y="751"/>
                    </a:cubicBezTo>
                    <a:cubicBezTo>
                      <a:pt x="1194" y="749"/>
                      <a:pt x="1183" y="731"/>
                      <a:pt x="1183" y="723"/>
                    </a:cubicBezTo>
                    <a:cubicBezTo>
                      <a:pt x="1183" y="714"/>
                      <a:pt x="1185" y="710"/>
                      <a:pt x="1180" y="703"/>
                    </a:cubicBezTo>
                    <a:cubicBezTo>
                      <a:pt x="1171" y="692"/>
                      <a:pt x="1161" y="682"/>
                      <a:pt x="1151" y="672"/>
                    </a:cubicBezTo>
                    <a:cubicBezTo>
                      <a:pt x="1143" y="666"/>
                      <a:pt x="1135" y="660"/>
                      <a:pt x="1126" y="655"/>
                    </a:cubicBezTo>
                    <a:cubicBezTo>
                      <a:pt x="1114" y="649"/>
                      <a:pt x="1120" y="640"/>
                      <a:pt x="1125" y="629"/>
                    </a:cubicBezTo>
                    <a:cubicBezTo>
                      <a:pt x="1126" y="628"/>
                      <a:pt x="1125" y="627"/>
                      <a:pt x="1123" y="627"/>
                    </a:cubicBezTo>
                    <a:cubicBezTo>
                      <a:pt x="1104" y="626"/>
                      <a:pt x="1086" y="621"/>
                      <a:pt x="1067" y="623"/>
                    </a:cubicBezTo>
                    <a:cubicBezTo>
                      <a:pt x="1059" y="624"/>
                      <a:pt x="1055" y="610"/>
                      <a:pt x="1053" y="605"/>
                    </a:cubicBezTo>
                    <a:cubicBezTo>
                      <a:pt x="1050" y="599"/>
                      <a:pt x="1059" y="586"/>
                      <a:pt x="1065" y="579"/>
                    </a:cubicBezTo>
                    <a:cubicBezTo>
                      <a:pt x="1082" y="593"/>
                      <a:pt x="1097" y="610"/>
                      <a:pt x="1114" y="625"/>
                    </a:cubicBezTo>
                    <a:cubicBezTo>
                      <a:pt x="1115" y="626"/>
                      <a:pt x="1121" y="625"/>
                      <a:pt x="1121" y="623"/>
                    </a:cubicBezTo>
                    <a:cubicBezTo>
                      <a:pt x="1122" y="615"/>
                      <a:pt x="1123" y="608"/>
                      <a:pt x="1124" y="600"/>
                    </a:cubicBezTo>
                    <a:cubicBezTo>
                      <a:pt x="1127" y="604"/>
                      <a:pt x="1131" y="607"/>
                      <a:pt x="1134" y="611"/>
                    </a:cubicBezTo>
                    <a:cubicBezTo>
                      <a:pt x="1136" y="612"/>
                      <a:pt x="1141" y="611"/>
                      <a:pt x="1141" y="609"/>
                    </a:cubicBezTo>
                    <a:cubicBezTo>
                      <a:pt x="1143" y="605"/>
                      <a:pt x="1142" y="601"/>
                      <a:pt x="1142" y="598"/>
                    </a:cubicBezTo>
                    <a:cubicBezTo>
                      <a:pt x="1147" y="600"/>
                      <a:pt x="1151" y="602"/>
                      <a:pt x="1157" y="603"/>
                    </a:cubicBezTo>
                    <a:cubicBezTo>
                      <a:pt x="1159" y="603"/>
                      <a:pt x="1163" y="603"/>
                      <a:pt x="1163" y="600"/>
                    </a:cubicBezTo>
                    <a:cubicBezTo>
                      <a:pt x="1164" y="573"/>
                      <a:pt x="1142" y="554"/>
                      <a:pt x="1133" y="530"/>
                    </a:cubicBezTo>
                    <a:cubicBezTo>
                      <a:pt x="1168" y="534"/>
                      <a:pt x="1195" y="561"/>
                      <a:pt x="1232" y="554"/>
                    </a:cubicBezTo>
                    <a:cubicBezTo>
                      <a:pt x="1233" y="553"/>
                      <a:pt x="1236" y="552"/>
                      <a:pt x="1235" y="550"/>
                    </a:cubicBezTo>
                    <a:cubicBezTo>
                      <a:pt x="1224" y="528"/>
                      <a:pt x="1208" y="512"/>
                      <a:pt x="1185" y="508"/>
                    </a:cubicBezTo>
                    <a:cubicBezTo>
                      <a:pt x="1202" y="504"/>
                      <a:pt x="1220" y="503"/>
                      <a:pt x="1237" y="502"/>
                    </a:cubicBezTo>
                    <a:cubicBezTo>
                      <a:pt x="1238" y="502"/>
                      <a:pt x="1242" y="500"/>
                      <a:pt x="1241" y="498"/>
                    </a:cubicBezTo>
                    <a:cubicBezTo>
                      <a:pt x="1239" y="493"/>
                      <a:pt x="1235" y="489"/>
                      <a:pt x="1231" y="486"/>
                    </a:cubicBezTo>
                    <a:cubicBezTo>
                      <a:pt x="1234" y="485"/>
                      <a:pt x="1237" y="483"/>
                      <a:pt x="1235" y="481"/>
                    </a:cubicBezTo>
                    <a:cubicBezTo>
                      <a:pt x="1223" y="473"/>
                      <a:pt x="1215" y="465"/>
                      <a:pt x="1202" y="462"/>
                    </a:cubicBezTo>
                    <a:cubicBezTo>
                      <a:pt x="1215" y="456"/>
                      <a:pt x="1228" y="449"/>
                      <a:pt x="1241" y="443"/>
                    </a:cubicBezTo>
                    <a:cubicBezTo>
                      <a:pt x="1242" y="443"/>
                      <a:pt x="1244" y="441"/>
                      <a:pt x="1243" y="440"/>
                    </a:cubicBezTo>
                    <a:cubicBezTo>
                      <a:pt x="1242" y="438"/>
                      <a:pt x="1241" y="436"/>
                      <a:pt x="1239" y="435"/>
                    </a:cubicBezTo>
                    <a:cubicBezTo>
                      <a:pt x="1246" y="434"/>
                      <a:pt x="1254" y="432"/>
                      <a:pt x="1253" y="424"/>
                    </a:cubicBezTo>
                    <a:cubicBezTo>
                      <a:pt x="1253" y="423"/>
                      <a:pt x="1252" y="423"/>
                      <a:pt x="1252" y="423"/>
                    </a:cubicBezTo>
                    <a:cubicBezTo>
                      <a:pt x="1245" y="421"/>
                      <a:pt x="1254" y="417"/>
                      <a:pt x="1257" y="414"/>
                    </a:cubicBezTo>
                    <a:cubicBezTo>
                      <a:pt x="1259" y="413"/>
                      <a:pt x="1257" y="411"/>
                      <a:pt x="1255" y="411"/>
                    </a:cubicBezTo>
                    <a:cubicBezTo>
                      <a:pt x="1250" y="410"/>
                      <a:pt x="1245" y="411"/>
                      <a:pt x="1241" y="411"/>
                    </a:cubicBezTo>
                    <a:cubicBezTo>
                      <a:pt x="1241" y="411"/>
                      <a:pt x="1241" y="411"/>
                      <a:pt x="1241" y="411"/>
                    </a:cubicBezTo>
                    <a:cubicBezTo>
                      <a:pt x="1244" y="405"/>
                      <a:pt x="1247" y="401"/>
                      <a:pt x="1252" y="398"/>
                    </a:cubicBezTo>
                    <a:cubicBezTo>
                      <a:pt x="1253" y="397"/>
                      <a:pt x="1254" y="396"/>
                      <a:pt x="1252" y="396"/>
                    </a:cubicBezTo>
                    <a:cubicBezTo>
                      <a:pt x="1245" y="395"/>
                      <a:pt x="1237" y="392"/>
                      <a:pt x="1230" y="392"/>
                    </a:cubicBezTo>
                    <a:cubicBezTo>
                      <a:pt x="1218" y="392"/>
                      <a:pt x="1222" y="389"/>
                      <a:pt x="1231" y="379"/>
                    </a:cubicBezTo>
                    <a:cubicBezTo>
                      <a:pt x="1231" y="379"/>
                      <a:pt x="1232" y="378"/>
                      <a:pt x="1231" y="378"/>
                    </a:cubicBezTo>
                    <a:cubicBezTo>
                      <a:pt x="1187" y="361"/>
                      <a:pt x="1146" y="386"/>
                      <a:pt x="1103" y="396"/>
                    </a:cubicBezTo>
                    <a:cubicBezTo>
                      <a:pt x="1103" y="396"/>
                      <a:pt x="1103" y="396"/>
                      <a:pt x="1103" y="396"/>
                    </a:cubicBezTo>
                    <a:cubicBezTo>
                      <a:pt x="1108" y="391"/>
                      <a:pt x="1111" y="385"/>
                      <a:pt x="1114" y="379"/>
                    </a:cubicBezTo>
                    <a:cubicBezTo>
                      <a:pt x="1115" y="378"/>
                      <a:pt x="1113" y="378"/>
                      <a:pt x="1112" y="378"/>
                    </a:cubicBezTo>
                    <a:cubicBezTo>
                      <a:pt x="1101" y="378"/>
                      <a:pt x="1091" y="378"/>
                      <a:pt x="1080" y="376"/>
                    </a:cubicBezTo>
                    <a:cubicBezTo>
                      <a:pt x="1075" y="375"/>
                      <a:pt x="1101" y="365"/>
                      <a:pt x="1103" y="365"/>
                    </a:cubicBezTo>
                    <a:cubicBezTo>
                      <a:pt x="1104" y="364"/>
                      <a:pt x="1105" y="364"/>
                      <a:pt x="1106" y="364"/>
                    </a:cubicBezTo>
                    <a:cubicBezTo>
                      <a:pt x="1106" y="364"/>
                      <a:pt x="1105" y="365"/>
                      <a:pt x="1106" y="365"/>
                    </a:cubicBezTo>
                    <a:cubicBezTo>
                      <a:pt x="1112" y="366"/>
                      <a:pt x="1117" y="368"/>
                      <a:pt x="1123" y="369"/>
                    </a:cubicBezTo>
                    <a:cubicBezTo>
                      <a:pt x="1124" y="370"/>
                      <a:pt x="1125" y="370"/>
                      <a:pt x="1126" y="370"/>
                    </a:cubicBezTo>
                    <a:cubicBezTo>
                      <a:pt x="1127" y="370"/>
                      <a:pt x="1129" y="370"/>
                      <a:pt x="1128" y="371"/>
                    </a:cubicBezTo>
                    <a:cubicBezTo>
                      <a:pt x="1127" y="373"/>
                      <a:pt x="1126" y="374"/>
                      <a:pt x="1124" y="376"/>
                    </a:cubicBezTo>
                    <a:cubicBezTo>
                      <a:pt x="1123" y="376"/>
                      <a:pt x="1124" y="377"/>
                      <a:pt x="1125" y="377"/>
                    </a:cubicBezTo>
                    <a:cubicBezTo>
                      <a:pt x="1129" y="377"/>
                      <a:pt x="1131" y="378"/>
                      <a:pt x="1129" y="382"/>
                    </a:cubicBezTo>
                    <a:cubicBezTo>
                      <a:pt x="1127" y="384"/>
                      <a:pt x="1124" y="386"/>
                      <a:pt x="1121" y="388"/>
                    </a:cubicBezTo>
                    <a:cubicBezTo>
                      <a:pt x="1117" y="390"/>
                      <a:pt x="1125" y="389"/>
                      <a:pt x="1127" y="388"/>
                    </a:cubicBezTo>
                    <a:cubicBezTo>
                      <a:pt x="1131" y="385"/>
                      <a:pt x="1136" y="382"/>
                      <a:pt x="1138" y="377"/>
                    </a:cubicBezTo>
                    <a:cubicBezTo>
                      <a:pt x="1138" y="376"/>
                      <a:pt x="1138" y="376"/>
                      <a:pt x="1138" y="376"/>
                    </a:cubicBezTo>
                    <a:cubicBezTo>
                      <a:pt x="1137" y="374"/>
                      <a:pt x="1135" y="374"/>
                      <a:pt x="1132" y="374"/>
                    </a:cubicBezTo>
                    <a:cubicBezTo>
                      <a:pt x="1134" y="372"/>
                      <a:pt x="1136" y="370"/>
                      <a:pt x="1136" y="369"/>
                    </a:cubicBezTo>
                    <a:cubicBezTo>
                      <a:pt x="1137" y="368"/>
                      <a:pt x="1136" y="368"/>
                      <a:pt x="1136" y="368"/>
                    </a:cubicBezTo>
                    <a:cubicBezTo>
                      <a:pt x="1128" y="367"/>
                      <a:pt x="1121" y="363"/>
                      <a:pt x="1113" y="362"/>
                    </a:cubicBezTo>
                    <a:cubicBezTo>
                      <a:pt x="1112" y="362"/>
                      <a:pt x="1112" y="362"/>
                      <a:pt x="1111" y="362"/>
                    </a:cubicBezTo>
                    <a:cubicBezTo>
                      <a:pt x="1115" y="360"/>
                      <a:pt x="1118" y="358"/>
                      <a:pt x="1122" y="356"/>
                    </a:cubicBezTo>
                    <a:cubicBezTo>
                      <a:pt x="1122" y="356"/>
                      <a:pt x="1123" y="355"/>
                      <a:pt x="1122" y="355"/>
                    </a:cubicBezTo>
                    <a:cubicBezTo>
                      <a:pt x="1121" y="355"/>
                      <a:pt x="1120" y="354"/>
                      <a:pt x="1118" y="354"/>
                    </a:cubicBezTo>
                    <a:cubicBezTo>
                      <a:pt x="1119" y="354"/>
                      <a:pt x="1119" y="354"/>
                      <a:pt x="1120" y="353"/>
                    </a:cubicBezTo>
                    <a:cubicBezTo>
                      <a:pt x="1132" y="349"/>
                      <a:pt x="1146" y="349"/>
                      <a:pt x="1158" y="344"/>
                    </a:cubicBezTo>
                    <a:cubicBezTo>
                      <a:pt x="1160" y="344"/>
                      <a:pt x="1162" y="341"/>
                      <a:pt x="1158" y="341"/>
                    </a:cubicBezTo>
                    <a:cubicBezTo>
                      <a:pt x="1149" y="342"/>
                      <a:pt x="1141" y="340"/>
                      <a:pt x="1133" y="336"/>
                    </a:cubicBezTo>
                    <a:cubicBezTo>
                      <a:pt x="1140" y="332"/>
                      <a:pt x="1145" y="327"/>
                      <a:pt x="1152" y="324"/>
                    </a:cubicBezTo>
                    <a:cubicBezTo>
                      <a:pt x="1153" y="324"/>
                      <a:pt x="1156" y="323"/>
                      <a:pt x="1154" y="322"/>
                    </a:cubicBezTo>
                    <a:cubicBezTo>
                      <a:pt x="1150" y="320"/>
                      <a:pt x="1148" y="317"/>
                      <a:pt x="1144" y="316"/>
                    </a:cubicBezTo>
                    <a:cubicBezTo>
                      <a:pt x="1140" y="313"/>
                      <a:pt x="1142" y="314"/>
                      <a:pt x="1146" y="312"/>
                    </a:cubicBezTo>
                    <a:cubicBezTo>
                      <a:pt x="1147" y="312"/>
                      <a:pt x="1148" y="310"/>
                      <a:pt x="1147" y="310"/>
                    </a:cubicBezTo>
                    <a:cubicBezTo>
                      <a:pt x="1140" y="308"/>
                      <a:pt x="1133" y="307"/>
                      <a:pt x="1127" y="306"/>
                    </a:cubicBezTo>
                    <a:cubicBezTo>
                      <a:pt x="1133" y="304"/>
                      <a:pt x="1140" y="301"/>
                      <a:pt x="1146" y="298"/>
                    </a:cubicBezTo>
                    <a:cubicBezTo>
                      <a:pt x="1147" y="298"/>
                      <a:pt x="1153" y="296"/>
                      <a:pt x="1150" y="294"/>
                    </a:cubicBezTo>
                    <a:cubicBezTo>
                      <a:pt x="1142" y="290"/>
                      <a:pt x="1148" y="287"/>
                      <a:pt x="1152" y="280"/>
                    </a:cubicBezTo>
                    <a:cubicBezTo>
                      <a:pt x="1153" y="280"/>
                      <a:pt x="1153" y="279"/>
                      <a:pt x="1152" y="279"/>
                    </a:cubicBezTo>
                    <a:cubicBezTo>
                      <a:pt x="1147" y="274"/>
                      <a:pt x="1147" y="267"/>
                      <a:pt x="1142" y="262"/>
                    </a:cubicBezTo>
                    <a:cubicBezTo>
                      <a:pt x="1140" y="260"/>
                      <a:pt x="1135" y="258"/>
                      <a:pt x="1133" y="258"/>
                    </a:cubicBezTo>
                    <a:cubicBezTo>
                      <a:pt x="1125" y="258"/>
                      <a:pt x="1139" y="228"/>
                      <a:pt x="1140" y="226"/>
                    </a:cubicBezTo>
                    <a:cubicBezTo>
                      <a:pt x="1142" y="224"/>
                      <a:pt x="1138" y="224"/>
                      <a:pt x="1137" y="224"/>
                    </a:cubicBezTo>
                    <a:cubicBezTo>
                      <a:pt x="1133" y="225"/>
                      <a:pt x="1125" y="227"/>
                      <a:pt x="1121" y="223"/>
                    </a:cubicBezTo>
                    <a:cubicBezTo>
                      <a:pt x="1120" y="222"/>
                      <a:pt x="1117" y="221"/>
                      <a:pt x="1115" y="221"/>
                    </a:cubicBezTo>
                    <a:cubicBezTo>
                      <a:pt x="1109" y="221"/>
                      <a:pt x="1104" y="222"/>
                      <a:pt x="1100" y="223"/>
                    </a:cubicBezTo>
                    <a:cubicBezTo>
                      <a:pt x="1103" y="218"/>
                      <a:pt x="1103" y="212"/>
                      <a:pt x="1103" y="205"/>
                    </a:cubicBezTo>
                    <a:cubicBezTo>
                      <a:pt x="1103" y="205"/>
                      <a:pt x="1103" y="204"/>
                      <a:pt x="1103" y="204"/>
                    </a:cubicBezTo>
                    <a:cubicBezTo>
                      <a:pt x="1103" y="204"/>
                      <a:pt x="1103" y="204"/>
                      <a:pt x="1103" y="204"/>
                    </a:cubicBezTo>
                    <a:cubicBezTo>
                      <a:pt x="1103" y="204"/>
                      <a:pt x="1103" y="203"/>
                      <a:pt x="1103" y="203"/>
                    </a:cubicBezTo>
                    <a:cubicBezTo>
                      <a:pt x="1103" y="201"/>
                      <a:pt x="1099" y="202"/>
                      <a:pt x="1097" y="203"/>
                    </a:cubicBezTo>
                    <a:cubicBezTo>
                      <a:pt x="1092" y="193"/>
                      <a:pt x="1096" y="179"/>
                      <a:pt x="1089" y="170"/>
                    </a:cubicBezTo>
                    <a:cubicBezTo>
                      <a:pt x="1086" y="166"/>
                      <a:pt x="1083" y="165"/>
                      <a:pt x="1079" y="166"/>
                    </a:cubicBezTo>
                    <a:cubicBezTo>
                      <a:pt x="1077" y="166"/>
                      <a:pt x="1074" y="166"/>
                      <a:pt x="1073" y="167"/>
                    </a:cubicBezTo>
                    <a:cubicBezTo>
                      <a:pt x="1073" y="167"/>
                      <a:pt x="1060" y="154"/>
                      <a:pt x="1059" y="153"/>
                    </a:cubicBezTo>
                    <a:cubicBezTo>
                      <a:pt x="1058" y="151"/>
                      <a:pt x="1053" y="153"/>
                      <a:pt x="1052" y="154"/>
                    </a:cubicBezTo>
                    <a:cubicBezTo>
                      <a:pt x="1050" y="157"/>
                      <a:pt x="1047" y="159"/>
                      <a:pt x="1044" y="161"/>
                    </a:cubicBezTo>
                    <a:cubicBezTo>
                      <a:pt x="1041" y="158"/>
                      <a:pt x="1039" y="154"/>
                      <a:pt x="1037" y="150"/>
                    </a:cubicBezTo>
                    <a:cubicBezTo>
                      <a:pt x="1036" y="148"/>
                      <a:pt x="1030" y="149"/>
                      <a:pt x="1030" y="152"/>
                    </a:cubicBezTo>
                    <a:cubicBezTo>
                      <a:pt x="1029" y="164"/>
                      <a:pt x="1032" y="179"/>
                      <a:pt x="1019" y="186"/>
                    </a:cubicBezTo>
                    <a:cubicBezTo>
                      <a:pt x="1019" y="178"/>
                      <a:pt x="1016" y="172"/>
                      <a:pt x="1011" y="165"/>
                    </a:cubicBezTo>
                    <a:cubicBezTo>
                      <a:pt x="1010" y="163"/>
                      <a:pt x="1004" y="164"/>
                      <a:pt x="1004" y="167"/>
                    </a:cubicBezTo>
                    <a:cubicBezTo>
                      <a:pt x="1003" y="179"/>
                      <a:pt x="1006" y="191"/>
                      <a:pt x="1001" y="201"/>
                    </a:cubicBezTo>
                    <a:cubicBezTo>
                      <a:pt x="1000" y="194"/>
                      <a:pt x="998" y="187"/>
                      <a:pt x="995" y="180"/>
                    </a:cubicBezTo>
                    <a:cubicBezTo>
                      <a:pt x="994" y="179"/>
                      <a:pt x="993" y="178"/>
                      <a:pt x="993" y="179"/>
                    </a:cubicBezTo>
                    <a:cubicBezTo>
                      <a:pt x="990" y="183"/>
                      <a:pt x="986" y="186"/>
                      <a:pt x="983" y="189"/>
                    </a:cubicBezTo>
                    <a:cubicBezTo>
                      <a:pt x="980" y="186"/>
                      <a:pt x="978" y="184"/>
                      <a:pt x="975" y="181"/>
                    </a:cubicBezTo>
                    <a:cubicBezTo>
                      <a:pt x="976" y="176"/>
                      <a:pt x="977" y="171"/>
                      <a:pt x="976" y="165"/>
                    </a:cubicBezTo>
                    <a:cubicBezTo>
                      <a:pt x="976" y="164"/>
                      <a:pt x="976" y="162"/>
                      <a:pt x="975" y="161"/>
                    </a:cubicBezTo>
                    <a:cubicBezTo>
                      <a:pt x="974" y="161"/>
                      <a:pt x="967" y="136"/>
                      <a:pt x="965" y="133"/>
                    </a:cubicBezTo>
                    <a:cubicBezTo>
                      <a:pt x="964" y="132"/>
                      <a:pt x="964" y="132"/>
                      <a:pt x="963" y="132"/>
                    </a:cubicBezTo>
                    <a:cubicBezTo>
                      <a:pt x="956" y="135"/>
                      <a:pt x="949" y="137"/>
                      <a:pt x="943" y="139"/>
                    </a:cubicBezTo>
                    <a:cubicBezTo>
                      <a:pt x="945" y="130"/>
                      <a:pt x="945" y="120"/>
                      <a:pt x="944" y="110"/>
                    </a:cubicBezTo>
                    <a:cubicBezTo>
                      <a:pt x="943" y="109"/>
                      <a:pt x="942" y="106"/>
                      <a:pt x="940" y="107"/>
                    </a:cubicBezTo>
                    <a:cubicBezTo>
                      <a:pt x="937" y="108"/>
                      <a:pt x="933" y="110"/>
                      <a:pt x="930" y="112"/>
                    </a:cubicBezTo>
                    <a:cubicBezTo>
                      <a:pt x="930" y="109"/>
                      <a:pt x="931" y="107"/>
                      <a:pt x="928" y="104"/>
                    </a:cubicBezTo>
                    <a:cubicBezTo>
                      <a:pt x="927" y="104"/>
                      <a:pt x="926" y="104"/>
                      <a:pt x="925" y="104"/>
                    </a:cubicBezTo>
                    <a:cubicBezTo>
                      <a:pt x="923" y="106"/>
                      <a:pt x="921" y="108"/>
                      <a:pt x="919" y="110"/>
                    </a:cubicBezTo>
                    <a:cubicBezTo>
                      <a:pt x="912" y="101"/>
                      <a:pt x="905" y="99"/>
                      <a:pt x="895" y="105"/>
                    </a:cubicBezTo>
                    <a:cubicBezTo>
                      <a:pt x="893" y="102"/>
                      <a:pt x="892" y="100"/>
                      <a:pt x="890" y="96"/>
                    </a:cubicBezTo>
                    <a:cubicBezTo>
                      <a:pt x="890" y="95"/>
                      <a:pt x="889" y="94"/>
                      <a:pt x="888" y="95"/>
                    </a:cubicBezTo>
                    <a:cubicBezTo>
                      <a:pt x="885" y="97"/>
                      <a:pt x="885" y="99"/>
                      <a:pt x="884" y="103"/>
                    </a:cubicBezTo>
                    <a:cubicBezTo>
                      <a:pt x="884" y="102"/>
                      <a:pt x="883" y="95"/>
                      <a:pt x="882" y="97"/>
                    </a:cubicBezTo>
                    <a:cubicBezTo>
                      <a:pt x="879" y="100"/>
                      <a:pt x="874" y="96"/>
                      <a:pt x="871" y="95"/>
                    </a:cubicBezTo>
                    <a:cubicBezTo>
                      <a:pt x="870" y="94"/>
                      <a:pt x="869" y="95"/>
                      <a:pt x="869" y="95"/>
                    </a:cubicBezTo>
                    <a:cubicBezTo>
                      <a:pt x="864" y="102"/>
                      <a:pt x="859" y="109"/>
                      <a:pt x="856" y="100"/>
                    </a:cubicBezTo>
                    <a:cubicBezTo>
                      <a:pt x="854" y="94"/>
                      <a:pt x="848" y="88"/>
                      <a:pt x="844" y="83"/>
                    </a:cubicBezTo>
                    <a:cubicBezTo>
                      <a:pt x="844" y="83"/>
                      <a:pt x="844" y="83"/>
                      <a:pt x="843" y="83"/>
                    </a:cubicBezTo>
                    <a:cubicBezTo>
                      <a:pt x="838" y="84"/>
                      <a:pt x="831" y="86"/>
                      <a:pt x="827" y="91"/>
                    </a:cubicBezTo>
                    <a:cubicBezTo>
                      <a:pt x="824" y="94"/>
                      <a:pt x="824" y="94"/>
                      <a:pt x="822" y="99"/>
                    </a:cubicBezTo>
                    <a:cubicBezTo>
                      <a:pt x="817" y="111"/>
                      <a:pt x="816" y="78"/>
                      <a:pt x="817" y="73"/>
                    </a:cubicBezTo>
                    <a:cubicBezTo>
                      <a:pt x="817" y="72"/>
                      <a:pt x="817" y="65"/>
                      <a:pt x="815" y="67"/>
                    </a:cubicBezTo>
                    <a:cubicBezTo>
                      <a:pt x="809" y="73"/>
                      <a:pt x="801" y="76"/>
                      <a:pt x="794" y="80"/>
                    </a:cubicBezTo>
                    <a:cubicBezTo>
                      <a:pt x="793" y="75"/>
                      <a:pt x="793" y="70"/>
                      <a:pt x="793" y="65"/>
                    </a:cubicBezTo>
                    <a:cubicBezTo>
                      <a:pt x="794" y="64"/>
                      <a:pt x="793" y="59"/>
                      <a:pt x="791" y="60"/>
                    </a:cubicBezTo>
                    <a:cubicBezTo>
                      <a:pt x="776" y="65"/>
                      <a:pt x="768" y="74"/>
                      <a:pt x="764" y="86"/>
                    </a:cubicBezTo>
                    <a:cubicBezTo>
                      <a:pt x="764" y="85"/>
                      <a:pt x="764" y="85"/>
                      <a:pt x="764" y="84"/>
                    </a:cubicBezTo>
                    <a:cubicBezTo>
                      <a:pt x="760" y="71"/>
                      <a:pt x="762" y="62"/>
                      <a:pt x="772" y="57"/>
                    </a:cubicBezTo>
                    <a:cubicBezTo>
                      <a:pt x="773" y="56"/>
                      <a:pt x="773" y="49"/>
                      <a:pt x="771" y="49"/>
                    </a:cubicBezTo>
                    <a:cubicBezTo>
                      <a:pt x="763" y="51"/>
                      <a:pt x="757" y="53"/>
                      <a:pt x="751" y="58"/>
                    </a:cubicBezTo>
                    <a:cubicBezTo>
                      <a:pt x="751" y="54"/>
                      <a:pt x="751" y="51"/>
                      <a:pt x="751" y="48"/>
                    </a:cubicBezTo>
                    <a:cubicBezTo>
                      <a:pt x="751" y="47"/>
                      <a:pt x="750" y="41"/>
                      <a:pt x="748" y="43"/>
                    </a:cubicBezTo>
                    <a:cubicBezTo>
                      <a:pt x="742" y="52"/>
                      <a:pt x="739" y="47"/>
                      <a:pt x="734" y="40"/>
                    </a:cubicBezTo>
                    <a:cubicBezTo>
                      <a:pt x="734" y="39"/>
                      <a:pt x="733" y="39"/>
                      <a:pt x="733" y="40"/>
                    </a:cubicBezTo>
                    <a:cubicBezTo>
                      <a:pt x="731" y="41"/>
                      <a:pt x="728" y="48"/>
                      <a:pt x="726" y="47"/>
                    </a:cubicBezTo>
                    <a:cubicBezTo>
                      <a:pt x="724" y="46"/>
                      <a:pt x="724" y="49"/>
                      <a:pt x="724" y="50"/>
                    </a:cubicBezTo>
                    <a:cubicBezTo>
                      <a:pt x="723" y="58"/>
                      <a:pt x="719" y="65"/>
                      <a:pt x="716" y="73"/>
                    </a:cubicBezTo>
                    <a:cubicBezTo>
                      <a:pt x="711" y="67"/>
                      <a:pt x="709" y="60"/>
                      <a:pt x="709" y="52"/>
                    </a:cubicBezTo>
                    <a:cubicBezTo>
                      <a:pt x="709" y="50"/>
                      <a:pt x="709" y="47"/>
                      <a:pt x="708" y="45"/>
                    </a:cubicBezTo>
                    <a:cubicBezTo>
                      <a:pt x="708" y="44"/>
                      <a:pt x="707" y="41"/>
                      <a:pt x="706" y="43"/>
                    </a:cubicBezTo>
                    <a:cubicBezTo>
                      <a:pt x="701" y="51"/>
                      <a:pt x="699" y="42"/>
                      <a:pt x="696" y="36"/>
                    </a:cubicBezTo>
                    <a:cubicBezTo>
                      <a:pt x="694" y="34"/>
                      <a:pt x="693" y="37"/>
                      <a:pt x="693" y="38"/>
                    </a:cubicBezTo>
                    <a:cubicBezTo>
                      <a:pt x="693" y="40"/>
                      <a:pt x="684" y="72"/>
                      <a:pt x="680" y="71"/>
                    </a:cubicBezTo>
                    <a:cubicBezTo>
                      <a:pt x="667" y="66"/>
                      <a:pt x="665" y="45"/>
                      <a:pt x="658" y="34"/>
                    </a:cubicBezTo>
                    <a:cubicBezTo>
                      <a:pt x="657" y="32"/>
                      <a:pt x="656" y="37"/>
                      <a:pt x="656" y="38"/>
                    </a:cubicBezTo>
                    <a:cubicBezTo>
                      <a:pt x="657" y="45"/>
                      <a:pt x="658" y="52"/>
                      <a:pt x="650" y="45"/>
                    </a:cubicBezTo>
                    <a:cubicBezTo>
                      <a:pt x="646" y="40"/>
                      <a:pt x="641" y="36"/>
                      <a:pt x="636" y="32"/>
                    </a:cubicBezTo>
                    <a:cubicBezTo>
                      <a:pt x="635" y="31"/>
                      <a:pt x="635" y="38"/>
                      <a:pt x="635" y="39"/>
                    </a:cubicBezTo>
                    <a:cubicBezTo>
                      <a:pt x="642" y="50"/>
                      <a:pt x="639" y="56"/>
                      <a:pt x="627" y="57"/>
                    </a:cubicBezTo>
                    <a:cubicBezTo>
                      <a:pt x="624" y="57"/>
                      <a:pt x="625" y="64"/>
                      <a:pt x="627" y="64"/>
                    </a:cubicBezTo>
                    <a:cubicBezTo>
                      <a:pt x="628" y="68"/>
                      <a:pt x="630" y="72"/>
                      <a:pt x="631" y="76"/>
                    </a:cubicBezTo>
                    <a:cubicBezTo>
                      <a:pt x="628" y="75"/>
                      <a:pt x="625" y="73"/>
                      <a:pt x="622" y="71"/>
                    </a:cubicBezTo>
                    <a:cubicBezTo>
                      <a:pt x="621" y="70"/>
                      <a:pt x="621" y="73"/>
                      <a:pt x="621" y="74"/>
                    </a:cubicBezTo>
                    <a:cubicBezTo>
                      <a:pt x="620" y="76"/>
                      <a:pt x="620" y="78"/>
                      <a:pt x="620" y="80"/>
                    </a:cubicBezTo>
                    <a:cubicBezTo>
                      <a:pt x="618" y="85"/>
                      <a:pt x="613" y="90"/>
                      <a:pt x="609" y="95"/>
                    </a:cubicBezTo>
                    <a:cubicBezTo>
                      <a:pt x="609" y="84"/>
                      <a:pt x="608" y="73"/>
                      <a:pt x="604" y="63"/>
                    </a:cubicBezTo>
                    <a:cubicBezTo>
                      <a:pt x="604" y="61"/>
                      <a:pt x="602" y="63"/>
                      <a:pt x="602" y="64"/>
                    </a:cubicBezTo>
                    <a:cubicBezTo>
                      <a:pt x="602" y="73"/>
                      <a:pt x="601" y="82"/>
                      <a:pt x="599" y="91"/>
                    </a:cubicBezTo>
                    <a:cubicBezTo>
                      <a:pt x="598" y="96"/>
                      <a:pt x="596" y="100"/>
                      <a:pt x="594" y="105"/>
                    </a:cubicBezTo>
                    <a:cubicBezTo>
                      <a:pt x="594" y="105"/>
                      <a:pt x="594" y="106"/>
                      <a:pt x="594" y="106"/>
                    </a:cubicBezTo>
                    <a:cubicBezTo>
                      <a:pt x="594" y="104"/>
                      <a:pt x="594" y="103"/>
                      <a:pt x="593" y="102"/>
                    </a:cubicBezTo>
                    <a:cubicBezTo>
                      <a:pt x="586" y="90"/>
                      <a:pt x="581" y="78"/>
                      <a:pt x="582" y="64"/>
                    </a:cubicBezTo>
                    <a:cubicBezTo>
                      <a:pt x="582" y="62"/>
                      <a:pt x="581" y="56"/>
                      <a:pt x="580" y="60"/>
                    </a:cubicBezTo>
                    <a:cubicBezTo>
                      <a:pt x="578" y="65"/>
                      <a:pt x="575" y="69"/>
                      <a:pt x="572" y="74"/>
                    </a:cubicBezTo>
                    <a:cubicBezTo>
                      <a:pt x="569" y="82"/>
                      <a:pt x="565" y="80"/>
                      <a:pt x="560" y="68"/>
                    </a:cubicBezTo>
                    <a:cubicBezTo>
                      <a:pt x="560" y="68"/>
                      <a:pt x="560" y="62"/>
                      <a:pt x="558" y="63"/>
                    </a:cubicBezTo>
                    <a:cubicBezTo>
                      <a:pt x="552" y="70"/>
                      <a:pt x="538" y="89"/>
                      <a:pt x="536" y="67"/>
                    </a:cubicBezTo>
                    <a:cubicBezTo>
                      <a:pt x="536" y="66"/>
                      <a:pt x="535" y="62"/>
                      <a:pt x="534" y="63"/>
                    </a:cubicBezTo>
                    <a:cubicBezTo>
                      <a:pt x="532" y="60"/>
                      <a:pt x="530" y="57"/>
                      <a:pt x="528" y="54"/>
                    </a:cubicBezTo>
                    <a:cubicBezTo>
                      <a:pt x="528" y="53"/>
                      <a:pt x="528" y="47"/>
                      <a:pt x="526" y="48"/>
                    </a:cubicBezTo>
                    <a:cubicBezTo>
                      <a:pt x="521" y="51"/>
                      <a:pt x="516" y="58"/>
                      <a:pt x="511" y="62"/>
                    </a:cubicBezTo>
                    <a:cubicBezTo>
                      <a:pt x="509" y="64"/>
                      <a:pt x="505" y="67"/>
                      <a:pt x="503" y="66"/>
                    </a:cubicBezTo>
                    <a:cubicBezTo>
                      <a:pt x="502" y="63"/>
                      <a:pt x="502" y="60"/>
                      <a:pt x="502" y="58"/>
                    </a:cubicBezTo>
                    <a:cubicBezTo>
                      <a:pt x="501" y="56"/>
                      <a:pt x="500" y="52"/>
                      <a:pt x="499" y="56"/>
                    </a:cubicBezTo>
                    <a:cubicBezTo>
                      <a:pt x="499" y="59"/>
                      <a:pt x="497" y="67"/>
                      <a:pt x="499" y="71"/>
                    </a:cubicBezTo>
                    <a:cubicBezTo>
                      <a:pt x="497" y="80"/>
                      <a:pt x="485" y="86"/>
                      <a:pt x="484" y="65"/>
                    </a:cubicBezTo>
                    <a:cubicBezTo>
                      <a:pt x="484" y="64"/>
                      <a:pt x="484" y="61"/>
                      <a:pt x="482" y="61"/>
                    </a:cubicBezTo>
                    <a:cubicBezTo>
                      <a:pt x="472" y="67"/>
                      <a:pt x="468" y="73"/>
                      <a:pt x="466" y="78"/>
                    </a:cubicBezTo>
                    <a:cubicBezTo>
                      <a:pt x="447" y="60"/>
                      <a:pt x="460" y="32"/>
                      <a:pt x="460" y="9"/>
                    </a:cubicBezTo>
                    <a:cubicBezTo>
                      <a:pt x="460" y="8"/>
                      <a:pt x="459" y="4"/>
                      <a:pt x="457" y="5"/>
                    </a:cubicBezTo>
                    <a:cubicBezTo>
                      <a:pt x="450" y="10"/>
                      <a:pt x="446" y="10"/>
                      <a:pt x="442" y="2"/>
                    </a:cubicBezTo>
                    <a:cubicBezTo>
                      <a:pt x="440" y="0"/>
                      <a:pt x="439" y="1"/>
                      <a:pt x="438" y="3"/>
                    </a:cubicBezTo>
                    <a:cubicBezTo>
                      <a:pt x="437" y="8"/>
                      <a:pt x="435" y="11"/>
                      <a:pt x="431" y="13"/>
                    </a:cubicBezTo>
                    <a:cubicBezTo>
                      <a:pt x="431" y="12"/>
                      <a:pt x="431" y="10"/>
                      <a:pt x="430" y="8"/>
                    </a:cubicBezTo>
                    <a:cubicBezTo>
                      <a:pt x="430" y="5"/>
                      <a:pt x="426" y="3"/>
                      <a:pt x="426" y="8"/>
                    </a:cubicBezTo>
                    <a:cubicBezTo>
                      <a:pt x="426" y="23"/>
                      <a:pt x="407" y="41"/>
                      <a:pt x="405" y="8"/>
                    </a:cubicBezTo>
                    <a:cubicBezTo>
                      <a:pt x="405" y="7"/>
                      <a:pt x="403" y="3"/>
                      <a:pt x="402" y="5"/>
                    </a:cubicBezTo>
                    <a:cubicBezTo>
                      <a:pt x="395" y="15"/>
                      <a:pt x="387" y="21"/>
                      <a:pt x="384" y="33"/>
                    </a:cubicBezTo>
                    <a:cubicBezTo>
                      <a:pt x="382" y="43"/>
                      <a:pt x="386" y="53"/>
                      <a:pt x="389" y="62"/>
                    </a:cubicBezTo>
                    <a:cubicBezTo>
                      <a:pt x="383" y="56"/>
                      <a:pt x="385" y="40"/>
                      <a:pt x="382" y="34"/>
                    </a:cubicBezTo>
                    <a:cubicBezTo>
                      <a:pt x="381" y="32"/>
                      <a:pt x="379" y="31"/>
                      <a:pt x="378" y="34"/>
                    </a:cubicBezTo>
                    <a:cubicBezTo>
                      <a:pt x="373" y="58"/>
                      <a:pt x="366" y="35"/>
                      <a:pt x="354" y="30"/>
                    </a:cubicBezTo>
                    <a:cubicBezTo>
                      <a:pt x="352" y="29"/>
                      <a:pt x="351" y="33"/>
                      <a:pt x="351" y="34"/>
                    </a:cubicBezTo>
                    <a:cubicBezTo>
                      <a:pt x="351" y="46"/>
                      <a:pt x="351" y="46"/>
                      <a:pt x="351" y="46"/>
                    </a:cubicBezTo>
                    <a:cubicBezTo>
                      <a:pt x="348" y="43"/>
                      <a:pt x="344" y="41"/>
                      <a:pt x="339" y="39"/>
                    </a:cubicBezTo>
                    <a:cubicBezTo>
                      <a:pt x="338" y="39"/>
                      <a:pt x="337" y="41"/>
                      <a:pt x="337" y="42"/>
                    </a:cubicBezTo>
                    <a:cubicBezTo>
                      <a:pt x="336" y="58"/>
                      <a:pt x="348" y="70"/>
                      <a:pt x="347" y="84"/>
                    </a:cubicBezTo>
                    <a:cubicBezTo>
                      <a:pt x="340" y="78"/>
                      <a:pt x="333" y="74"/>
                      <a:pt x="323" y="71"/>
                    </a:cubicBezTo>
                    <a:cubicBezTo>
                      <a:pt x="321" y="70"/>
                      <a:pt x="321" y="72"/>
                      <a:pt x="322" y="74"/>
                    </a:cubicBezTo>
                    <a:cubicBezTo>
                      <a:pt x="324" y="79"/>
                      <a:pt x="334" y="96"/>
                      <a:pt x="321" y="90"/>
                    </a:cubicBezTo>
                    <a:cubicBezTo>
                      <a:pt x="320" y="89"/>
                      <a:pt x="319" y="89"/>
                      <a:pt x="318" y="90"/>
                    </a:cubicBezTo>
                    <a:cubicBezTo>
                      <a:pt x="315" y="92"/>
                      <a:pt x="312" y="93"/>
                      <a:pt x="308" y="95"/>
                    </a:cubicBezTo>
                    <a:cubicBezTo>
                      <a:pt x="307" y="94"/>
                      <a:pt x="305" y="94"/>
                      <a:pt x="305" y="96"/>
                    </a:cubicBezTo>
                    <a:cubicBezTo>
                      <a:pt x="307" y="107"/>
                      <a:pt x="307" y="118"/>
                      <a:pt x="306" y="130"/>
                    </a:cubicBezTo>
                    <a:cubicBezTo>
                      <a:pt x="303" y="126"/>
                      <a:pt x="299" y="122"/>
                      <a:pt x="294" y="119"/>
                    </a:cubicBezTo>
                    <a:cubicBezTo>
                      <a:pt x="293" y="119"/>
                      <a:pt x="291" y="118"/>
                      <a:pt x="291" y="120"/>
                    </a:cubicBezTo>
                    <a:cubicBezTo>
                      <a:pt x="290" y="126"/>
                      <a:pt x="287" y="125"/>
                      <a:pt x="281" y="118"/>
                    </a:cubicBezTo>
                    <a:cubicBezTo>
                      <a:pt x="280" y="117"/>
                      <a:pt x="276" y="113"/>
                      <a:pt x="275" y="116"/>
                    </a:cubicBezTo>
                    <a:cubicBezTo>
                      <a:pt x="274" y="121"/>
                      <a:pt x="276" y="119"/>
                      <a:pt x="270" y="118"/>
                    </a:cubicBezTo>
                    <a:cubicBezTo>
                      <a:pt x="269" y="117"/>
                      <a:pt x="268" y="118"/>
                      <a:pt x="268" y="119"/>
                    </a:cubicBezTo>
                    <a:cubicBezTo>
                      <a:pt x="268" y="127"/>
                      <a:pt x="265" y="131"/>
                      <a:pt x="258" y="131"/>
                    </a:cubicBezTo>
                    <a:cubicBezTo>
                      <a:pt x="257" y="132"/>
                      <a:pt x="257" y="134"/>
                      <a:pt x="258" y="134"/>
                    </a:cubicBezTo>
                    <a:cubicBezTo>
                      <a:pt x="260" y="139"/>
                      <a:pt x="263" y="143"/>
                      <a:pt x="267" y="146"/>
                    </a:cubicBezTo>
                    <a:cubicBezTo>
                      <a:pt x="271" y="154"/>
                      <a:pt x="259" y="154"/>
                      <a:pt x="256" y="154"/>
                    </a:cubicBezTo>
                    <a:cubicBezTo>
                      <a:pt x="255" y="154"/>
                      <a:pt x="255" y="154"/>
                      <a:pt x="255" y="154"/>
                    </a:cubicBezTo>
                    <a:cubicBezTo>
                      <a:pt x="254" y="159"/>
                      <a:pt x="256" y="160"/>
                      <a:pt x="251" y="161"/>
                    </a:cubicBezTo>
                    <a:cubicBezTo>
                      <a:pt x="250" y="161"/>
                      <a:pt x="251" y="162"/>
                      <a:pt x="251" y="162"/>
                    </a:cubicBezTo>
                    <a:cubicBezTo>
                      <a:pt x="252" y="166"/>
                      <a:pt x="251" y="168"/>
                      <a:pt x="246" y="169"/>
                    </a:cubicBezTo>
                    <a:cubicBezTo>
                      <a:pt x="246" y="169"/>
                      <a:pt x="246" y="170"/>
                      <a:pt x="246" y="171"/>
                    </a:cubicBezTo>
                    <a:cubicBezTo>
                      <a:pt x="233" y="165"/>
                      <a:pt x="233" y="165"/>
                      <a:pt x="233" y="165"/>
                    </a:cubicBezTo>
                    <a:cubicBezTo>
                      <a:pt x="232" y="164"/>
                      <a:pt x="228" y="162"/>
                      <a:pt x="230" y="165"/>
                    </a:cubicBezTo>
                    <a:cubicBezTo>
                      <a:pt x="235" y="173"/>
                      <a:pt x="231" y="172"/>
                      <a:pt x="224" y="173"/>
                    </a:cubicBezTo>
                    <a:cubicBezTo>
                      <a:pt x="224" y="173"/>
                      <a:pt x="224" y="173"/>
                      <a:pt x="224" y="173"/>
                    </a:cubicBezTo>
                    <a:cubicBezTo>
                      <a:pt x="225" y="180"/>
                      <a:pt x="226" y="186"/>
                      <a:pt x="229" y="193"/>
                    </a:cubicBezTo>
                    <a:cubicBezTo>
                      <a:pt x="223" y="188"/>
                      <a:pt x="216" y="187"/>
                      <a:pt x="208" y="188"/>
                    </a:cubicBezTo>
                    <a:cubicBezTo>
                      <a:pt x="207" y="188"/>
                      <a:pt x="207" y="190"/>
                      <a:pt x="207" y="190"/>
                    </a:cubicBezTo>
                    <a:cubicBezTo>
                      <a:pt x="212" y="205"/>
                      <a:pt x="208" y="197"/>
                      <a:pt x="202" y="192"/>
                    </a:cubicBezTo>
                    <a:cubicBezTo>
                      <a:pt x="198" y="189"/>
                      <a:pt x="194" y="187"/>
                      <a:pt x="188" y="188"/>
                    </a:cubicBezTo>
                    <a:cubicBezTo>
                      <a:pt x="187" y="188"/>
                      <a:pt x="189" y="191"/>
                      <a:pt x="189" y="191"/>
                    </a:cubicBezTo>
                    <a:cubicBezTo>
                      <a:pt x="193" y="197"/>
                      <a:pt x="196" y="203"/>
                      <a:pt x="186" y="204"/>
                    </a:cubicBezTo>
                    <a:cubicBezTo>
                      <a:pt x="185" y="204"/>
                      <a:pt x="186" y="206"/>
                      <a:pt x="186" y="207"/>
                    </a:cubicBezTo>
                    <a:cubicBezTo>
                      <a:pt x="188" y="210"/>
                      <a:pt x="189" y="213"/>
                      <a:pt x="191" y="216"/>
                    </a:cubicBezTo>
                    <a:cubicBezTo>
                      <a:pt x="186" y="216"/>
                      <a:pt x="182" y="216"/>
                      <a:pt x="177" y="216"/>
                    </a:cubicBezTo>
                    <a:cubicBezTo>
                      <a:pt x="174" y="215"/>
                      <a:pt x="178" y="220"/>
                      <a:pt x="179" y="220"/>
                    </a:cubicBezTo>
                    <a:cubicBezTo>
                      <a:pt x="191" y="229"/>
                      <a:pt x="208" y="246"/>
                      <a:pt x="211" y="262"/>
                    </a:cubicBezTo>
                    <a:cubicBezTo>
                      <a:pt x="202" y="257"/>
                      <a:pt x="193" y="252"/>
                      <a:pt x="183" y="250"/>
                    </a:cubicBezTo>
                    <a:cubicBezTo>
                      <a:pt x="181" y="250"/>
                      <a:pt x="181" y="251"/>
                      <a:pt x="182" y="253"/>
                    </a:cubicBezTo>
                    <a:cubicBezTo>
                      <a:pt x="185" y="259"/>
                      <a:pt x="182" y="259"/>
                      <a:pt x="177" y="262"/>
                    </a:cubicBezTo>
                    <a:cubicBezTo>
                      <a:pt x="176" y="262"/>
                      <a:pt x="176" y="263"/>
                      <a:pt x="176" y="264"/>
                    </a:cubicBezTo>
                    <a:cubicBezTo>
                      <a:pt x="176" y="266"/>
                      <a:pt x="177" y="268"/>
                      <a:pt x="178" y="270"/>
                    </a:cubicBezTo>
                    <a:cubicBezTo>
                      <a:pt x="175" y="266"/>
                      <a:pt x="171" y="263"/>
                      <a:pt x="165" y="262"/>
                    </a:cubicBezTo>
                    <a:cubicBezTo>
                      <a:pt x="155" y="260"/>
                      <a:pt x="149" y="251"/>
                      <a:pt x="139" y="248"/>
                    </a:cubicBezTo>
                    <a:cubicBezTo>
                      <a:pt x="137" y="247"/>
                      <a:pt x="137" y="249"/>
                      <a:pt x="138" y="250"/>
                    </a:cubicBezTo>
                    <a:cubicBezTo>
                      <a:pt x="141" y="255"/>
                      <a:pt x="156" y="270"/>
                      <a:pt x="148" y="275"/>
                    </a:cubicBezTo>
                    <a:cubicBezTo>
                      <a:pt x="146" y="276"/>
                      <a:pt x="148" y="279"/>
                      <a:pt x="150" y="280"/>
                    </a:cubicBezTo>
                    <a:cubicBezTo>
                      <a:pt x="151" y="281"/>
                      <a:pt x="153" y="283"/>
                      <a:pt x="154" y="284"/>
                    </a:cubicBezTo>
                    <a:cubicBezTo>
                      <a:pt x="153" y="284"/>
                      <a:pt x="152" y="284"/>
                      <a:pt x="151" y="283"/>
                    </a:cubicBezTo>
                    <a:cubicBezTo>
                      <a:pt x="150" y="283"/>
                      <a:pt x="149" y="285"/>
                      <a:pt x="150" y="286"/>
                    </a:cubicBezTo>
                    <a:cubicBezTo>
                      <a:pt x="152" y="292"/>
                      <a:pt x="156" y="295"/>
                      <a:pt x="162" y="298"/>
                    </a:cubicBezTo>
                    <a:cubicBezTo>
                      <a:pt x="169" y="303"/>
                      <a:pt x="184" y="304"/>
                      <a:pt x="188" y="312"/>
                    </a:cubicBezTo>
                    <a:cubicBezTo>
                      <a:pt x="185" y="310"/>
                      <a:pt x="181" y="308"/>
                      <a:pt x="178" y="307"/>
                    </a:cubicBezTo>
                    <a:cubicBezTo>
                      <a:pt x="171" y="304"/>
                      <a:pt x="164" y="302"/>
                      <a:pt x="157" y="300"/>
                    </a:cubicBezTo>
                    <a:cubicBezTo>
                      <a:pt x="150" y="298"/>
                      <a:pt x="148" y="303"/>
                      <a:pt x="141" y="307"/>
                    </a:cubicBezTo>
                    <a:cubicBezTo>
                      <a:pt x="139" y="308"/>
                      <a:pt x="141" y="311"/>
                      <a:pt x="142" y="312"/>
                    </a:cubicBezTo>
                    <a:cubicBezTo>
                      <a:pt x="144" y="313"/>
                      <a:pt x="145" y="314"/>
                      <a:pt x="147" y="316"/>
                    </a:cubicBezTo>
                    <a:cubicBezTo>
                      <a:pt x="143" y="317"/>
                      <a:pt x="140" y="318"/>
                      <a:pt x="137" y="319"/>
                    </a:cubicBezTo>
                    <a:cubicBezTo>
                      <a:pt x="134" y="321"/>
                      <a:pt x="137" y="325"/>
                      <a:pt x="139" y="326"/>
                    </a:cubicBezTo>
                    <a:cubicBezTo>
                      <a:pt x="150" y="330"/>
                      <a:pt x="162" y="334"/>
                      <a:pt x="170" y="343"/>
                    </a:cubicBezTo>
                    <a:cubicBezTo>
                      <a:pt x="167" y="344"/>
                      <a:pt x="164" y="346"/>
                      <a:pt x="161" y="347"/>
                    </a:cubicBezTo>
                    <a:cubicBezTo>
                      <a:pt x="157" y="347"/>
                      <a:pt x="160" y="351"/>
                      <a:pt x="161" y="352"/>
                    </a:cubicBezTo>
                    <a:cubicBezTo>
                      <a:pt x="181" y="367"/>
                      <a:pt x="202" y="386"/>
                      <a:pt x="227" y="390"/>
                    </a:cubicBezTo>
                    <a:cubicBezTo>
                      <a:pt x="228" y="391"/>
                      <a:pt x="229" y="391"/>
                      <a:pt x="229" y="391"/>
                    </a:cubicBezTo>
                    <a:cubicBezTo>
                      <a:pt x="231" y="392"/>
                      <a:pt x="233" y="393"/>
                      <a:pt x="235" y="394"/>
                    </a:cubicBezTo>
                    <a:cubicBezTo>
                      <a:pt x="222" y="396"/>
                      <a:pt x="210" y="394"/>
                      <a:pt x="199" y="387"/>
                    </a:cubicBezTo>
                    <a:cubicBezTo>
                      <a:pt x="190" y="381"/>
                      <a:pt x="183" y="378"/>
                      <a:pt x="172" y="379"/>
                    </a:cubicBezTo>
                    <a:cubicBezTo>
                      <a:pt x="171" y="379"/>
                      <a:pt x="166" y="381"/>
                      <a:pt x="167" y="383"/>
                    </a:cubicBezTo>
                    <a:cubicBezTo>
                      <a:pt x="168" y="387"/>
                      <a:pt x="170" y="390"/>
                      <a:pt x="173" y="393"/>
                    </a:cubicBezTo>
                    <a:cubicBezTo>
                      <a:pt x="167" y="393"/>
                      <a:pt x="161" y="393"/>
                      <a:pt x="155" y="394"/>
                    </a:cubicBezTo>
                    <a:cubicBezTo>
                      <a:pt x="153" y="394"/>
                      <a:pt x="148" y="397"/>
                      <a:pt x="152" y="399"/>
                    </a:cubicBezTo>
                    <a:cubicBezTo>
                      <a:pt x="155" y="401"/>
                      <a:pt x="159" y="403"/>
                      <a:pt x="163" y="404"/>
                    </a:cubicBezTo>
                    <a:cubicBezTo>
                      <a:pt x="163" y="404"/>
                      <a:pt x="162" y="405"/>
                      <a:pt x="162" y="405"/>
                    </a:cubicBezTo>
                    <a:cubicBezTo>
                      <a:pt x="161" y="405"/>
                      <a:pt x="161" y="406"/>
                      <a:pt x="160" y="406"/>
                    </a:cubicBezTo>
                    <a:cubicBezTo>
                      <a:pt x="159" y="408"/>
                      <a:pt x="157" y="409"/>
                      <a:pt x="154" y="410"/>
                    </a:cubicBezTo>
                    <a:cubicBezTo>
                      <a:pt x="154" y="410"/>
                      <a:pt x="153" y="409"/>
                      <a:pt x="153" y="409"/>
                    </a:cubicBezTo>
                    <a:cubicBezTo>
                      <a:pt x="151" y="408"/>
                      <a:pt x="148" y="410"/>
                      <a:pt x="147" y="412"/>
                    </a:cubicBezTo>
                    <a:cubicBezTo>
                      <a:pt x="138" y="413"/>
                      <a:pt x="126" y="413"/>
                      <a:pt x="121" y="414"/>
                    </a:cubicBezTo>
                    <a:cubicBezTo>
                      <a:pt x="106" y="416"/>
                      <a:pt x="92" y="416"/>
                      <a:pt x="78" y="415"/>
                    </a:cubicBezTo>
                    <a:cubicBezTo>
                      <a:pt x="59" y="414"/>
                      <a:pt x="41" y="413"/>
                      <a:pt x="24" y="420"/>
                    </a:cubicBezTo>
                    <a:cubicBezTo>
                      <a:pt x="23" y="420"/>
                      <a:pt x="18" y="424"/>
                      <a:pt x="21" y="424"/>
                    </a:cubicBezTo>
                    <a:cubicBezTo>
                      <a:pt x="33" y="426"/>
                      <a:pt x="42" y="434"/>
                      <a:pt x="54" y="438"/>
                    </a:cubicBezTo>
                    <a:cubicBezTo>
                      <a:pt x="57" y="438"/>
                      <a:pt x="65" y="438"/>
                      <a:pt x="68" y="438"/>
                    </a:cubicBezTo>
                    <a:cubicBezTo>
                      <a:pt x="86" y="438"/>
                      <a:pt x="53" y="439"/>
                      <a:pt x="52" y="439"/>
                    </a:cubicBezTo>
                    <a:cubicBezTo>
                      <a:pt x="34" y="437"/>
                      <a:pt x="18" y="432"/>
                      <a:pt x="3" y="443"/>
                    </a:cubicBezTo>
                    <a:cubicBezTo>
                      <a:pt x="2" y="444"/>
                      <a:pt x="0" y="446"/>
                      <a:pt x="2" y="446"/>
                    </a:cubicBezTo>
                    <a:close/>
                    <a:moveTo>
                      <a:pt x="70" y="458"/>
                    </a:moveTo>
                    <a:cubicBezTo>
                      <a:pt x="78" y="464"/>
                      <a:pt x="86" y="467"/>
                      <a:pt x="95" y="468"/>
                    </a:cubicBezTo>
                    <a:cubicBezTo>
                      <a:pt x="83" y="470"/>
                      <a:pt x="74" y="469"/>
                      <a:pt x="70" y="458"/>
                    </a:cubicBezTo>
                    <a:close/>
                    <a:moveTo>
                      <a:pt x="605" y="898"/>
                    </a:moveTo>
                    <a:cubicBezTo>
                      <a:pt x="605" y="895"/>
                      <a:pt x="605" y="893"/>
                      <a:pt x="604" y="891"/>
                    </a:cubicBezTo>
                    <a:cubicBezTo>
                      <a:pt x="611" y="889"/>
                      <a:pt x="616" y="886"/>
                      <a:pt x="620" y="881"/>
                    </a:cubicBezTo>
                    <a:cubicBezTo>
                      <a:pt x="617" y="891"/>
                      <a:pt x="612" y="895"/>
                      <a:pt x="605" y="898"/>
                    </a:cubicBezTo>
                    <a:close/>
                    <a:moveTo>
                      <a:pt x="739" y="708"/>
                    </a:moveTo>
                    <a:cubicBezTo>
                      <a:pt x="739" y="708"/>
                      <a:pt x="738" y="709"/>
                      <a:pt x="738" y="709"/>
                    </a:cubicBezTo>
                    <a:cubicBezTo>
                      <a:pt x="739" y="723"/>
                      <a:pt x="741" y="737"/>
                      <a:pt x="741" y="752"/>
                    </a:cubicBezTo>
                    <a:cubicBezTo>
                      <a:pt x="742" y="761"/>
                      <a:pt x="737" y="781"/>
                      <a:pt x="723" y="774"/>
                    </a:cubicBezTo>
                    <a:cubicBezTo>
                      <a:pt x="722" y="774"/>
                      <a:pt x="722" y="774"/>
                      <a:pt x="721" y="773"/>
                    </a:cubicBezTo>
                    <a:cubicBezTo>
                      <a:pt x="743" y="760"/>
                      <a:pt x="730" y="726"/>
                      <a:pt x="739" y="708"/>
                    </a:cubicBezTo>
                    <a:close/>
                    <a:moveTo>
                      <a:pt x="700" y="771"/>
                    </a:moveTo>
                    <a:cubicBezTo>
                      <a:pt x="708" y="773"/>
                      <a:pt x="718" y="783"/>
                      <a:pt x="727" y="783"/>
                    </a:cubicBezTo>
                    <a:cubicBezTo>
                      <a:pt x="722" y="793"/>
                      <a:pt x="709" y="776"/>
                      <a:pt x="701" y="772"/>
                    </a:cubicBezTo>
                    <a:cubicBezTo>
                      <a:pt x="693" y="768"/>
                      <a:pt x="681" y="771"/>
                      <a:pt x="673" y="774"/>
                    </a:cubicBezTo>
                    <a:cubicBezTo>
                      <a:pt x="664" y="778"/>
                      <a:pt x="655" y="782"/>
                      <a:pt x="648" y="788"/>
                    </a:cubicBezTo>
                    <a:cubicBezTo>
                      <a:pt x="659" y="772"/>
                      <a:pt x="679" y="764"/>
                      <a:pt x="700" y="771"/>
                    </a:cubicBezTo>
                    <a:close/>
                    <a:moveTo>
                      <a:pt x="664" y="759"/>
                    </a:moveTo>
                    <a:cubicBezTo>
                      <a:pt x="667" y="739"/>
                      <a:pt x="653" y="731"/>
                      <a:pt x="633" y="725"/>
                    </a:cubicBezTo>
                    <a:cubicBezTo>
                      <a:pt x="620" y="721"/>
                      <a:pt x="610" y="715"/>
                      <a:pt x="602" y="707"/>
                    </a:cubicBezTo>
                    <a:cubicBezTo>
                      <a:pt x="602" y="707"/>
                      <a:pt x="603" y="706"/>
                      <a:pt x="603" y="706"/>
                    </a:cubicBezTo>
                    <a:cubicBezTo>
                      <a:pt x="616" y="676"/>
                      <a:pt x="662" y="682"/>
                      <a:pt x="689" y="678"/>
                    </a:cubicBezTo>
                    <a:cubicBezTo>
                      <a:pt x="709" y="676"/>
                      <a:pt x="727" y="669"/>
                      <a:pt x="740" y="655"/>
                    </a:cubicBezTo>
                    <a:cubicBezTo>
                      <a:pt x="742" y="703"/>
                      <a:pt x="696" y="728"/>
                      <a:pt x="664" y="759"/>
                    </a:cubicBezTo>
                    <a:close/>
                    <a:moveTo>
                      <a:pt x="226" y="472"/>
                    </a:moveTo>
                    <a:cubicBezTo>
                      <a:pt x="223" y="471"/>
                      <a:pt x="220" y="473"/>
                      <a:pt x="220" y="476"/>
                    </a:cubicBezTo>
                    <a:cubicBezTo>
                      <a:pt x="220" y="476"/>
                      <a:pt x="221" y="477"/>
                      <a:pt x="221" y="477"/>
                    </a:cubicBezTo>
                    <a:cubicBezTo>
                      <a:pt x="219" y="477"/>
                      <a:pt x="217" y="478"/>
                      <a:pt x="214" y="478"/>
                    </a:cubicBezTo>
                    <a:cubicBezTo>
                      <a:pt x="212" y="478"/>
                      <a:pt x="210" y="480"/>
                      <a:pt x="210" y="482"/>
                    </a:cubicBezTo>
                    <a:cubicBezTo>
                      <a:pt x="210" y="483"/>
                      <a:pt x="210" y="484"/>
                      <a:pt x="209" y="484"/>
                    </a:cubicBezTo>
                    <a:cubicBezTo>
                      <a:pt x="203" y="482"/>
                      <a:pt x="196" y="480"/>
                      <a:pt x="189" y="478"/>
                    </a:cubicBezTo>
                    <a:cubicBezTo>
                      <a:pt x="197" y="475"/>
                      <a:pt x="205" y="472"/>
                      <a:pt x="213" y="469"/>
                    </a:cubicBezTo>
                    <a:cubicBezTo>
                      <a:pt x="214" y="468"/>
                      <a:pt x="216" y="466"/>
                      <a:pt x="215" y="464"/>
                    </a:cubicBezTo>
                    <a:cubicBezTo>
                      <a:pt x="214" y="464"/>
                      <a:pt x="213" y="462"/>
                      <a:pt x="212" y="461"/>
                    </a:cubicBezTo>
                    <a:cubicBezTo>
                      <a:pt x="219" y="461"/>
                      <a:pt x="225" y="465"/>
                      <a:pt x="227" y="472"/>
                    </a:cubicBezTo>
                    <a:cubicBezTo>
                      <a:pt x="226" y="472"/>
                      <a:pt x="226" y="472"/>
                      <a:pt x="226" y="472"/>
                    </a:cubicBezTo>
                    <a:close/>
                    <a:moveTo>
                      <a:pt x="272" y="468"/>
                    </a:moveTo>
                    <a:cubicBezTo>
                      <a:pt x="270" y="477"/>
                      <a:pt x="282" y="482"/>
                      <a:pt x="296" y="485"/>
                    </a:cubicBezTo>
                    <a:cubicBezTo>
                      <a:pt x="281" y="487"/>
                      <a:pt x="267" y="487"/>
                      <a:pt x="253" y="482"/>
                    </a:cubicBezTo>
                    <a:cubicBezTo>
                      <a:pt x="252" y="482"/>
                      <a:pt x="252" y="482"/>
                      <a:pt x="251" y="482"/>
                    </a:cubicBezTo>
                    <a:cubicBezTo>
                      <a:pt x="252" y="480"/>
                      <a:pt x="252" y="479"/>
                      <a:pt x="250" y="478"/>
                    </a:cubicBezTo>
                    <a:cubicBezTo>
                      <a:pt x="245" y="476"/>
                      <a:pt x="240" y="474"/>
                      <a:pt x="235" y="473"/>
                    </a:cubicBezTo>
                    <a:cubicBezTo>
                      <a:pt x="235" y="473"/>
                      <a:pt x="235" y="473"/>
                      <a:pt x="235" y="473"/>
                    </a:cubicBezTo>
                    <a:cubicBezTo>
                      <a:pt x="234" y="464"/>
                      <a:pt x="229" y="459"/>
                      <a:pt x="223" y="457"/>
                    </a:cubicBezTo>
                    <a:cubicBezTo>
                      <a:pt x="227" y="457"/>
                      <a:pt x="232" y="458"/>
                      <a:pt x="236" y="458"/>
                    </a:cubicBezTo>
                    <a:cubicBezTo>
                      <a:pt x="238" y="458"/>
                      <a:pt x="242" y="456"/>
                      <a:pt x="242" y="454"/>
                    </a:cubicBezTo>
                    <a:cubicBezTo>
                      <a:pt x="242" y="453"/>
                      <a:pt x="242" y="453"/>
                      <a:pt x="242" y="452"/>
                    </a:cubicBezTo>
                    <a:cubicBezTo>
                      <a:pt x="245" y="454"/>
                      <a:pt x="248" y="456"/>
                      <a:pt x="251" y="457"/>
                    </a:cubicBezTo>
                    <a:cubicBezTo>
                      <a:pt x="252" y="457"/>
                      <a:pt x="253" y="457"/>
                      <a:pt x="254" y="457"/>
                    </a:cubicBezTo>
                    <a:cubicBezTo>
                      <a:pt x="255" y="458"/>
                      <a:pt x="256" y="459"/>
                      <a:pt x="256" y="460"/>
                    </a:cubicBezTo>
                    <a:cubicBezTo>
                      <a:pt x="261" y="463"/>
                      <a:pt x="267" y="465"/>
                      <a:pt x="272" y="468"/>
                    </a:cubicBezTo>
                    <a:close/>
                    <a:moveTo>
                      <a:pt x="319" y="443"/>
                    </a:moveTo>
                    <a:cubicBezTo>
                      <a:pt x="308" y="444"/>
                      <a:pt x="296" y="446"/>
                      <a:pt x="284" y="447"/>
                    </a:cubicBezTo>
                    <a:cubicBezTo>
                      <a:pt x="284" y="447"/>
                      <a:pt x="284" y="446"/>
                      <a:pt x="283" y="446"/>
                    </a:cubicBezTo>
                    <a:cubicBezTo>
                      <a:pt x="276" y="442"/>
                      <a:pt x="267" y="440"/>
                      <a:pt x="259" y="436"/>
                    </a:cubicBezTo>
                    <a:cubicBezTo>
                      <a:pt x="266" y="433"/>
                      <a:pt x="273" y="430"/>
                      <a:pt x="279" y="426"/>
                    </a:cubicBezTo>
                    <a:cubicBezTo>
                      <a:pt x="279" y="426"/>
                      <a:pt x="279" y="426"/>
                      <a:pt x="279" y="426"/>
                    </a:cubicBezTo>
                    <a:cubicBezTo>
                      <a:pt x="280" y="427"/>
                      <a:pt x="281" y="427"/>
                      <a:pt x="282" y="427"/>
                    </a:cubicBezTo>
                    <a:cubicBezTo>
                      <a:pt x="292" y="428"/>
                      <a:pt x="301" y="428"/>
                      <a:pt x="311" y="428"/>
                    </a:cubicBezTo>
                    <a:cubicBezTo>
                      <a:pt x="313" y="433"/>
                      <a:pt x="316" y="438"/>
                      <a:pt x="319" y="443"/>
                    </a:cubicBezTo>
                    <a:close/>
                    <a:moveTo>
                      <a:pt x="373" y="433"/>
                    </a:moveTo>
                    <a:cubicBezTo>
                      <a:pt x="373" y="433"/>
                      <a:pt x="373" y="433"/>
                      <a:pt x="373" y="433"/>
                    </a:cubicBezTo>
                    <a:cubicBezTo>
                      <a:pt x="373" y="433"/>
                      <a:pt x="373" y="433"/>
                      <a:pt x="373" y="433"/>
                    </a:cubicBezTo>
                    <a:cubicBezTo>
                      <a:pt x="371" y="430"/>
                      <a:pt x="366" y="431"/>
                      <a:pt x="368" y="434"/>
                    </a:cubicBezTo>
                    <a:cubicBezTo>
                      <a:pt x="358" y="426"/>
                      <a:pt x="347" y="416"/>
                      <a:pt x="333" y="414"/>
                    </a:cubicBezTo>
                    <a:cubicBezTo>
                      <a:pt x="330" y="413"/>
                      <a:pt x="327" y="417"/>
                      <a:pt x="324" y="415"/>
                    </a:cubicBezTo>
                    <a:cubicBezTo>
                      <a:pt x="316" y="411"/>
                      <a:pt x="315" y="410"/>
                      <a:pt x="307" y="415"/>
                    </a:cubicBezTo>
                    <a:cubicBezTo>
                      <a:pt x="306" y="416"/>
                      <a:pt x="306" y="417"/>
                      <a:pt x="306" y="418"/>
                    </a:cubicBezTo>
                    <a:cubicBezTo>
                      <a:pt x="307" y="419"/>
                      <a:pt x="307" y="420"/>
                      <a:pt x="308" y="421"/>
                    </a:cubicBezTo>
                    <a:cubicBezTo>
                      <a:pt x="300" y="421"/>
                      <a:pt x="292" y="422"/>
                      <a:pt x="284" y="421"/>
                    </a:cubicBezTo>
                    <a:cubicBezTo>
                      <a:pt x="284" y="419"/>
                      <a:pt x="281" y="417"/>
                      <a:pt x="279" y="417"/>
                    </a:cubicBezTo>
                    <a:cubicBezTo>
                      <a:pt x="277" y="417"/>
                      <a:pt x="274" y="417"/>
                      <a:pt x="272" y="416"/>
                    </a:cubicBezTo>
                    <a:cubicBezTo>
                      <a:pt x="275" y="415"/>
                      <a:pt x="270" y="410"/>
                      <a:pt x="268" y="410"/>
                    </a:cubicBezTo>
                    <a:cubicBezTo>
                      <a:pt x="257" y="409"/>
                      <a:pt x="250" y="402"/>
                      <a:pt x="242" y="395"/>
                    </a:cubicBezTo>
                    <a:cubicBezTo>
                      <a:pt x="243" y="394"/>
                      <a:pt x="243" y="394"/>
                      <a:pt x="242" y="394"/>
                    </a:cubicBezTo>
                    <a:cubicBezTo>
                      <a:pt x="241" y="394"/>
                      <a:pt x="241" y="394"/>
                      <a:pt x="241" y="394"/>
                    </a:cubicBezTo>
                    <a:cubicBezTo>
                      <a:pt x="239" y="392"/>
                      <a:pt x="237" y="391"/>
                      <a:pt x="236" y="390"/>
                    </a:cubicBezTo>
                    <a:cubicBezTo>
                      <a:pt x="257" y="382"/>
                      <a:pt x="271" y="393"/>
                      <a:pt x="292" y="401"/>
                    </a:cubicBezTo>
                    <a:cubicBezTo>
                      <a:pt x="298" y="403"/>
                      <a:pt x="304" y="404"/>
                      <a:pt x="310" y="404"/>
                    </a:cubicBezTo>
                    <a:cubicBezTo>
                      <a:pt x="318" y="408"/>
                      <a:pt x="326" y="411"/>
                      <a:pt x="335" y="413"/>
                    </a:cubicBezTo>
                    <a:cubicBezTo>
                      <a:pt x="348" y="416"/>
                      <a:pt x="359" y="413"/>
                      <a:pt x="370" y="420"/>
                    </a:cubicBezTo>
                    <a:cubicBezTo>
                      <a:pt x="370" y="420"/>
                      <a:pt x="369" y="420"/>
                      <a:pt x="369" y="420"/>
                    </a:cubicBezTo>
                    <a:cubicBezTo>
                      <a:pt x="366" y="420"/>
                      <a:pt x="367" y="424"/>
                      <a:pt x="368" y="425"/>
                    </a:cubicBezTo>
                    <a:cubicBezTo>
                      <a:pt x="380" y="438"/>
                      <a:pt x="396" y="432"/>
                      <a:pt x="412" y="436"/>
                    </a:cubicBezTo>
                    <a:cubicBezTo>
                      <a:pt x="412" y="436"/>
                      <a:pt x="413" y="436"/>
                      <a:pt x="413" y="436"/>
                    </a:cubicBezTo>
                    <a:cubicBezTo>
                      <a:pt x="414" y="441"/>
                      <a:pt x="412" y="444"/>
                      <a:pt x="404" y="444"/>
                    </a:cubicBezTo>
                    <a:cubicBezTo>
                      <a:pt x="404" y="444"/>
                      <a:pt x="404" y="445"/>
                      <a:pt x="404" y="445"/>
                    </a:cubicBezTo>
                    <a:cubicBezTo>
                      <a:pt x="404" y="446"/>
                      <a:pt x="404" y="448"/>
                      <a:pt x="405" y="449"/>
                    </a:cubicBezTo>
                    <a:cubicBezTo>
                      <a:pt x="395" y="442"/>
                      <a:pt x="385" y="436"/>
                      <a:pt x="373" y="433"/>
                    </a:cubicBezTo>
                    <a:close/>
                    <a:moveTo>
                      <a:pt x="425" y="474"/>
                    </a:moveTo>
                    <a:cubicBezTo>
                      <a:pt x="413" y="467"/>
                      <a:pt x="400" y="472"/>
                      <a:pt x="387" y="467"/>
                    </a:cubicBezTo>
                    <a:cubicBezTo>
                      <a:pt x="384" y="466"/>
                      <a:pt x="385" y="470"/>
                      <a:pt x="387" y="471"/>
                    </a:cubicBezTo>
                    <a:cubicBezTo>
                      <a:pt x="392" y="481"/>
                      <a:pt x="391" y="483"/>
                      <a:pt x="384" y="479"/>
                    </a:cubicBezTo>
                    <a:cubicBezTo>
                      <a:pt x="383" y="477"/>
                      <a:pt x="382" y="474"/>
                      <a:pt x="381" y="472"/>
                    </a:cubicBezTo>
                    <a:cubicBezTo>
                      <a:pt x="380" y="469"/>
                      <a:pt x="379" y="467"/>
                      <a:pt x="377" y="465"/>
                    </a:cubicBezTo>
                    <a:cubicBezTo>
                      <a:pt x="384" y="458"/>
                      <a:pt x="383" y="449"/>
                      <a:pt x="378" y="441"/>
                    </a:cubicBezTo>
                    <a:cubicBezTo>
                      <a:pt x="388" y="444"/>
                      <a:pt x="397" y="450"/>
                      <a:pt x="405" y="456"/>
                    </a:cubicBezTo>
                    <a:cubicBezTo>
                      <a:pt x="406" y="457"/>
                      <a:pt x="408" y="457"/>
                      <a:pt x="409" y="456"/>
                    </a:cubicBezTo>
                    <a:cubicBezTo>
                      <a:pt x="415" y="462"/>
                      <a:pt x="424" y="466"/>
                      <a:pt x="427" y="473"/>
                    </a:cubicBezTo>
                    <a:cubicBezTo>
                      <a:pt x="426" y="473"/>
                      <a:pt x="425" y="473"/>
                      <a:pt x="425" y="474"/>
                    </a:cubicBezTo>
                    <a:close/>
                    <a:moveTo>
                      <a:pt x="468" y="618"/>
                    </a:moveTo>
                    <a:cubicBezTo>
                      <a:pt x="466" y="615"/>
                      <a:pt x="464" y="613"/>
                      <a:pt x="462" y="611"/>
                    </a:cubicBezTo>
                    <a:cubicBezTo>
                      <a:pt x="463" y="611"/>
                      <a:pt x="464" y="612"/>
                      <a:pt x="465" y="612"/>
                    </a:cubicBezTo>
                    <a:cubicBezTo>
                      <a:pt x="466" y="614"/>
                      <a:pt x="467" y="616"/>
                      <a:pt x="468" y="618"/>
                    </a:cubicBezTo>
                    <a:close/>
                    <a:moveTo>
                      <a:pt x="460" y="565"/>
                    </a:moveTo>
                    <a:cubicBezTo>
                      <a:pt x="462" y="579"/>
                      <a:pt x="461" y="592"/>
                      <a:pt x="463" y="604"/>
                    </a:cubicBezTo>
                    <a:cubicBezTo>
                      <a:pt x="458" y="602"/>
                      <a:pt x="452" y="599"/>
                      <a:pt x="446" y="597"/>
                    </a:cubicBezTo>
                    <a:cubicBezTo>
                      <a:pt x="445" y="597"/>
                      <a:pt x="444" y="597"/>
                      <a:pt x="443" y="598"/>
                    </a:cubicBezTo>
                    <a:cubicBezTo>
                      <a:pt x="442" y="597"/>
                      <a:pt x="441" y="597"/>
                      <a:pt x="440" y="596"/>
                    </a:cubicBezTo>
                    <a:cubicBezTo>
                      <a:pt x="437" y="595"/>
                      <a:pt x="431" y="600"/>
                      <a:pt x="434" y="601"/>
                    </a:cubicBezTo>
                    <a:cubicBezTo>
                      <a:pt x="478" y="616"/>
                      <a:pt x="480" y="682"/>
                      <a:pt x="492" y="718"/>
                    </a:cubicBezTo>
                    <a:cubicBezTo>
                      <a:pt x="498" y="738"/>
                      <a:pt x="509" y="749"/>
                      <a:pt x="525" y="760"/>
                    </a:cubicBezTo>
                    <a:cubicBezTo>
                      <a:pt x="551" y="776"/>
                      <a:pt x="549" y="798"/>
                      <a:pt x="548" y="824"/>
                    </a:cubicBezTo>
                    <a:cubicBezTo>
                      <a:pt x="532" y="806"/>
                      <a:pt x="508" y="792"/>
                      <a:pt x="489" y="787"/>
                    </a:cubicBezTo>
                    <a:cubicBezTo>
                      <a:pt x="431" y="772"/>
                      <a:pt x="361" y="802"/>
                      <a:pt x="308" y="771"/>
                    </a:cubicBezTo>
                    <a:cubicBezTo>
                      <a:pt x="306" y="767"/>
                      <a:pt x="304" y="764"/>
                      <a:pt x="303" y="759"/>
                    </a:cubicBezTo>
                    <a:cubicBezTo>
                      <a:pt x="303" y="758"/>
                      <a:pt x="300" y="758"/>
                      <a:pt x="298" y="759"/>
                    </a:cubicBezTo>
                    <a:cubicBezTo>
                      <a:pt x="300" y="756"/>
                      <a:pt x="302" y="752"/>
                      <a:pt x="305" y="749"/>
                    </a:cubicBezTo>
                    <a:cubicBezTo>
                      <a:pt x="306" y="749"/>
                      <a:pt x="307" y="750"/>
                      <a:pt x="308" y="751"/>
                    </a:cubicBezTo>
                    <a:cubicBezTo>
                      <a:pt x="311" y="753"/>
                      <a:pt x="314" y="751"/>
                      <a:pt x="315" y="748"/>
                    </a:cubicBezTo>
                    <a:cubicBezTo>
                      <a:pt x="317" y="743"/>
                      <a:pt x="318" y="737"/>
                      <a:pt x="318" y="732"/>
                    </a:cubicBezTo>
                    <a:cubicBezTo>
                      <a:pt x="319" y="732"/>
                      <a:pt x="319" y="733"/>
                      <a:pt x="320" y="734"/>
                    </a:cubicBezTo>
                    <a:cubicBezTo>
                      <a:pt x="322" y="736"/>
                      <a:pt x="326" y="733"/>
                      <a:pt x="327" y="731"/>
                    </a:cubicBezTo>
                    <a:cubicBezTo>
                      <a:pt x="329" y="706"/>
                      <a:pt x="345" y="690"/>
                      <a:pt x="359" y="672"/>
                    </a:cubicBezTo>
                    <a:cubicBezTo>
                      <a:pt x="371" y="655"/>
                      <a:pt x="381" y="638"/>
                      <a:pt x="391" y="620"/>
                    </a:cubicBezTo>
                    <a:cubicBezTo>
                      <a:pt x="400" y="602"/>
                      <a:pt x="409" y="584"/>
                      <a:pt x="413" y="564"/>
                    </a:cubicBezTo>
                    <a:cubicBezTo>
                      <a:pt x="415" y="551"/>
                      <a:pt x="416" y="539"/>
                      <a:pt x="422" y="526"/>
                    </a:cubicBezTo>
                    <a:cubicBezTo>
                      <a:pt x="425" y="518"/>
                      <a:pt x="431" y="510"/>
                      <a:pt x="436" y="502"/>
                    </a:cubicBezTo>
                    <a:cubicBezTo>
                      <a:pt x="449" y="522"/>
                      <a:pt x="458" y="540"/>
                      <a:pt x="460" y="565"/>
                    </a:cubicBezTo>
                    <a:close/>
                    <a:moveTo>
                      <a:pt x="432" y="481"/>
                    </a:moveTo>
                    <a:cubicBezTo>
                      <a:pt x="436" y="482"/>
                      <a:pt x="439" y="482"/>
                      <a:pt x="443" y="482"/>
                    </a:cubicBezTo>
                    <a:cubicBezTo>
                      <a:pt x="443" y="485"/>
                      <a:pt x="444" y="488"/>
                      <a:pt x="445" y="491"/>
                    </a:cubicBezTo>
                    <a:cubicBezTo>
                      <a:pt x="440" y="489"/>
                      <a:pt x="434" y="486"/>
                      <a:pt x="432" y="481"/>
                    </a:cubicBezTo>
                    <a:close/>
                    <a:moveTo>
                      <a:pt x="488" y="501"/>
                    </a:moveTo>
                    <a:cubicBezTo>
                      <a:pt x="484" y="507"/>
                      <a:pt x="478" y="509"/>
                      <a:pt x="472" y="510"/>
                    </a:cubicBezTo>
                    <a:cubicBezTo>
                      <a:pt x="462" y="511"/>
                      <a:pt x="462" y="503"/>
                      <a:pt x="464" y="496"/>
                    </a:cubicBezTo>
                    <a:cubicBezTo>
                      <a:pt x="466" y="499"/>
                      <a:pt x="469" y="501"/>
                      <a:pt x="472" y="503"/>
                    </a:cubicBezTo>
                    <a:cubicBezTo>
                      <a:pt x="474" y="505"/>
                      <a:pt x="478" y="505"/>
                      <a:pt x="477" y="501"/>
                    </a:cubicBezTo>
                    <a:cubicBezTo>
                      <a:pt x="476" y="498"/>
                      <a:pt x="475" y="496"/>
                      <a:pt x="474" y="494"/>
                    </a:cubicBezTo>
                    <a:cubicBezTo>
                      <a:pt x="480" y="492"/>
                      <a:pt x="485" y="490"/>
                      <a:pt x="490" y="486"/>
                    </a:cubicBezTo>
                    <a:cubicBezTo>
                      <a:pt x="492" y="487"/>
                      <a:pt x="495" y="487"/>
                      <a:pt x="499" y="487"/>
                    </a:cubicBezTo>
                    <a:cubicBezTo>
                      <a:pt x="501" y="487"/>
                      <a:pt x="503" y="487"/>
                      <a:pt x="505" y="487"/>
                    </a:cubicBezTo>
                    <a:cubicBezTo>
                      <a:pt x="498" y="489"/>
                      <a:pt x="493" y="495"/>
                      <a:pt x="488" y="501"/>
                    </a:cubicBezTo>
                    <a:close/>
                    <a:moveTo>
                      <a:pt x="521" y="500"/>
                    </a:moveTo>
                    <a:cubicBezTo>
                      <a:pt x="521" y="500"/>
                      <a:pt x="521" y="499"/>
                      <a:pt x="520" y="498"/>
                    </a:cubicBezTo>
                    <a:cubicBezTo>
                      <a:pt x="520" y="497"/>
                      <a:pt x="519" y="498"/>
                      <a:pt x="517" y="498"/>
                    </a:cubicBezTo>
                    <a:cubicBezTo>
                      <a:pt x="514" y="497"/>
                      <a:pt x="511" y="495"/>
                      <a:pt x="508" y="494"/>
                    </a:cubicBezTo>
                    <a:cubicBezTo>
                      <a:pt x="510" y="494"/>
                      <a:pt x="511" y="493"/>
                      <a:pt x="513" y="493"/>
                    </a:cubicBezTo>
                    <a:cubicBezTo>
                      <a:pt x="515" y="493"/>
                      <a:pt x="515" y="492"/>
                      <a:pt x="514" y="490"/>
                    </a:cubicBezTo>
                    <a:cubicBezTo>
                      <a:pt x="524" y="494"/>
                      <a:pt x="533" y="502"/>
                      <a:pt x="541" y="509"/>
                    </a:cubicBezTo>
                    <a:cubicBezTo>
                      <a:pt x="542" y="510"/>
                      <a:pt x="543" y="511"/>
                      <a:pt x="545" y="512"/>
                    </a:cubicBezTo>
                    <a:cubicBezTo>
                      <a:pt x="537" y="508"/>
                      <a:pt x="529" y="504"/>
                      <a:pt x="521" y="500"/>
                    </a:cubicBezTo>
                    <a:close/>
                    <a:moveTo>
                      <a:pt x="589" y="531"/>
                    </a:moveTo>
                    <a:cubicBezTo>
                      <a:pt x="589" y="531"/>
                      <a:pt x="588" y="531"/>
                      <a:pt x="588" y="530"/>
                    </a:cubicBezTo>
                    <a:cubicBezTo>
                      <a:pt x="585" y="529"/>
                      <a:pt x="582" y="528"/>
                      <a:pt x="579" y="527"/>
                    </a:cubicBezTo>
                    <a:cubicBezTo>
                      <a:pt x="586" y="527"/>
                      <a:pt x="593" y="525"/>
                      <a:pt x="601" y="520"/>
                    </a:cubicBezTo>
                    <a:cubicBezTo>
                      <a:pt x="601" y="522"/>
                      <a:pt x="601" y="525"/>
                      <a:pt x="601" y="527"/>
                    </a:cubicBezTo>
                    <a:cubicBezTo>
                      <a:pt x="601" y="529"/>
                      <a:pt x="602" y="532"/>
                      <a:pt x="604" y="531"/>
                    </a:cubicBezTo>
                    <a:cubicBezTo>
                      <a:pt x="608" y="529"/>
                      <a:pt x="610" y="528"/>
                      <a:pt x="613" y="526"/>
                    </a:cubicBezTo>
                    <a:cubicBezTo>
                      <a:pt x="613" y="528"/>
                      <a:pt x="612" y="530"/>
                      <a:pt x="612" y="531"/>
                    </a:cubicBezTo>
                    <a:cubicBezTo>
                      <a:pt x="612" y="533"/>
                      <a:pt x="612" y="536"/>
                      <a:pt x="614" y="537"/>
                    </a:cubicBezTo>
                    <a:cubicBezTo>
                      <a:pt x="605" y="536"/>
                      <a:pt x="597" y="534"/>
                      <a:pt x="589" y="531"/>
                    </a:cubicBezTo>
                    <a:close/>
                    <a:moveTo>
                      <a:pt x="652" y="537"/>
                    </a:moveTo>
                    <a:cubicBezTo>
                      <a:pt x="640" y="539"/>
                      <a:pt x="628" y="539"/>
                      <a:pt x="616" y="537"/>
                    </a:cubicBezTo>
                    <a:cubicBezTo>
                      <a:pt x="629" y="538"/>
                      <a:pt x="637" y="529"/>
                      <a:pt x="643" y="518"/>
                    </a:cubicBezTo>
                    <a:cubicBezTo>
                      <a:pt x="645" y="525"/>
                      <a:pt x="648" y="531"/>
                      <a:pt x="653" y="537"/>
                    </a:cubicBezTo>
                    <a:cubicBezTo>
                      <a:pt x="653" y="537"/>
                      <a:pt x="653" y="537"/>
                      <a:pt x="652" y="537"/>
                    </a:cubicBezTo>
                    <a:close/>
                    <a:moveTo>
                      <a:pt x="714" y="501"/>
                    </a:moveTo>
                    <a:cubicBezTo>
                      <a:pt x="713" y="499"/>
                      <a:pt x="714" y="499"/>
                      <a:pt x="716" y="501"/>
                    </a:cubicBezTo>
                    <a:cubicBezTo>
                      <a:pt x="715" y="501"/>
                      <a:pt x="715" y="501"/>
                      <a:pt x="714" y="501"/>
                    </a:cubicBezTo>
                    <a:close/>
                    <a:moveTo>
                      <a:pt x="598" y="411"/>
                    </a:moveTo>
                    <a:cubicBezTo>
                      <a:pt x="599" y="413"/>
                      <a:pt x="600" y="410"/>
                      <a:pt x="600" y="409"/>
                    </a:cubicBezTo>
                    <a:cubicBezTo>
                      <a:pt x="601" y="393"/>
                      <a:pt x="601" y="380"/>
                      <a:pt x="612" y="367"/>
                    </a:cubicBezTo>
                    <a:cubicBezTo>
                      <a:pt x="617" y="361"/>
                      <a:pt x="619" y="351"/>
                      <a:pt x="619" y="367"/>
                    </a:cubicBezTo>
                    <a:cubicBezTo>
                      <a:pt x="619" y="367"/>
                      <a:pt x="620" y="372"/>
                      <a:pt x="622" y="370"/>
                    </a:cubicBezTo>
                    <a:cubicBezTo>
                      <a:pt x="625" y="367"/>
                      <a:pt x="629" y="365"/>
                      <a:pt x="633" y="362"/>
                    </a:cubicBezTo>
                    <a:cubicBezTo>
                      <a:pt x="635" y="375"/>
                      <a:pt x="639" y="387"/>
                      <a:pt x="640" y="400"/>
                    </a:cubicBezTo>
                    <a:cubicBezTo>
                      <a:pt x="641" y="409"/>
                      <a:pt x="643" y="416"/>
                      <a:pt x="647" y="423"/>
                    </a:cubicBezTo>
                    <a:cubicBezTo>
                      <a:pt x="647" y="424"/>
                      <a:pt x="647" y="425"/>
                      <a:pt x="648" y="424"/>
                    </a:cubicBezTo>
                    <a:cubicBezTo>
                      <a:pt x="660" y="420"/>
                      <a:pt x="672" y="416"/>
                      <a:pt x="684" y="412"/>
                    </a:cubicBezTo>
                    <a:cubicBezTo>
                      <a:pt x="682" y="416"/>
                      <a:pt x="680" y="419"/>
                      <a:pt x="678" y="423"/>
                    </a:cubicBezTo>
                    <a:cubicBezTo>
                      <a:pt x="677" y="424"/>
                      <a:pt x="677" y="431"/>
                      <a:pt x="679" y="431"/>
                    </a:cubicBezTo>
                    <a:cubicBezTo>
                      <a:pt x="685" y="429"/>
                      <a:pt x="690" y="428"/>
                      <a:pt x="695" y="428"/>
                    </a:cubicBezTo>
                    <a:cubicBezTo>
                      <a:pt x="691" y="441"/>
                      <a:pt x="689" y="455"/>
                      <a:pt x="674" y="462"/>
                    </a:cubicBezTo>
                    <a:cubicBezTo>
                      <a:pt x="673" y="463"/>
                      <a:pt x="673" y="470"/>
                      <a:pt x="675" y="470"/>
                    </a:cubicBezTo>
                    <a:cubicBezTo>
                      <a:pt x="686" y="470"/>
                      <a:pt x="696" y="473"/>
                      <a:pt x="707" y="475"/>
                    </a:cubicBezTo>
                    <a:cubicBezTo>
                      <a:pt x="704" y="478"/>
                      <a:pt x="701" y="480"/>
                      <a:pt x="698" y="483"/>
                    </a:cubicBezTo>
                    <a:cubicBezTo>
                      <a:pt x="696" y="484"/>
                      <a:pt x="697" y="492"/>
                      <a:pt x="699" y="490"/>
                    </a:cubicBezTo>
                    <a:cubicBezTo>
                      <a:pt x="705" y="486"/>
                      <a:pt x="712" y="486"/>
                      <a:pt x="719" y="487"/>
                    </a:cubicBezTo>
                    <a:cubicBezTo>
                      <a:pt x="714" y="492"/>
                      <a:pt x="710" y="498"/>
                      <a:pt x="712" y="505"/>
                    </a:cubicBezTo>
                    <a:cubicBezTo>
                      <a:pt x="704" y="507"/>
                      <a:pt x="697" y="507"/>
                      <a:pt x="691" y="513"/>
                    </a:cubicBezTo>
                    <a:cubicBezTo>
                      <a:pt x="691" y="514"/>
                      <a:pt x="691" y="514"/>
                      <a:pt x="691" y="514"/>
                    </a:cubicBezTo>
                    <a:cubicBezTo>
                      <a:pt x="687" y="504"/>
                      <a:pt x="682" y="496"/>
                      <a:pt x="676" y="488"/>
                    </a:cubicBezTo>
                    <a:cubicBezTo>
                      <a:pt x="670" y="479"/>
                      <a:pt x="666" y="469"/>
                      <a:pt x="661" y="459"/>
                    </a:cubicBezTo>
                    <a:cubicBezTo>
                      <a:pt x="654" y="446"/>
                      <a:pt x="642" y="441"/>
                      <a:pt x="629" y="437"/>
                    </a:cubicBezTo>
                    <a:cubicBezTo>
                      <a:pt x="628" y="437"/>
                      <a:pt x="627" y="445"/>
                      <a:pt x="629" y="445"/>
                    </a:cubicBezTo>
                    <a:cubicBezTo>
                      <a:pt x="635" y="447"/>
                      <a:pt x="641" y="449"/>
                      <a:pt x="646" y="452"/>
                    </a:cubicBezTo>
                    <a:cubicBezTo>
                      <a:pt x="638" y="450"/>
                      <a:pt x="629" y="452"/>
                      <a:pt x="622" y="453"/>
                    </a:cubicBezTo>
                    <a:cubicBezTo>
                      <a:pt x="620" y="453"/>
                      <a:pt x="619" y="454"/>
                      <a:pt x="618" y="454"/>
                    </a:cubicBezTo>
                    <a:cubicBezTo>
                      <a:pt x="618" y="454"/>
                      <a:pt x="618" y="454"/>
                      <a:pt x="617" y="454"/>
                    </a:cubicBezTo>
                    <a:cubicBezTo>
                      <a:pt x="591" y="440"/>
                      <a:pt x="565" y="425"/>
                      <a:pt x="552" y="397"/>
                    </a:cubicBezTo>
                    <a:cubicBezTo>
                      <a:pt x="551" y="394"/>
                      <a:pt x="544" y="398"/>
                      <a:pt x="545" y="400"/>
                    </a:cubicBezTo>
                    <a:cubicBezTo>
                      <a:pt x="558" y="427"/>
                      <a:pt x="582" y="442"/>
                      <a:pt x="607" y="456"/>
                    </a:cubicBezTo>
                    <a:cubicBezTo>
                      <a:pt x="593" y="458"/>
                      <a:pt x="581" y="459"/>
                      <a:pt x="567" y="456"/>
                    </a:cubicBezTo>
                    <a:cubicBezTo>
                      <a:pt x="555" y="439"/>
                      <a:pt x="526" y="434"/>
                      <a:pt x="511" y="423"/>
                    </a:cubicBezTo>
                    <a:cubicBezTo>
                      <a:pt x="496" y="413"/>
                      <a:pt x="489" y="391"/>
                      <a:pt x="480" y="376"/>
                    </a:cubicBezTo>
                    <a:cubicBezTo>
                      <a:pt x="468" y="358"/>
                      <a:pt x="446" y="346"/>
                      <a:pt x="438" y="327"/>
                    </a:cubicBezTo>
                    <a:cubicBezTo>
                      <a:pt x="438" y="327"/>
                      <a:pt x="439" y="327"/>
                      <a:pt x="440" y="328"/>
                    </a:cubicBezTo>
                    <a:cubicBezTo>
                      <a:pt x="442" y="328"/>
                      <a:pt x="443" y="327"/>
                      <a:pt x="443" y="326"/>
                    </a:cubicBezTo>
                    <a:cubicBezTo>
                      <a:pt x="444" y="323"/>
                      <a:pt x="445" y="321"/>
                      <a:pt x="446" y="318"/>
                    </a:cubicBezTo>
                    <a:cubicBezTo>
                      <a:pt x="449" y="329"/>
                      <a:pt x="456" y="337"/>
                      <a:pt x="464" y="345"/>
                    </a:cubicBezTo>
                    <a:cubicBezTo>
                      <a:pt x="467" y="348"/>
                      <a:pt x="468" y="342"/>
                      <a:pt x="467" y="340"/>
                    </a:cubicBezTo>
                    <a:cubicBezTo>
                      <a:pt x="466" y="337"/>
                      <a:pt x="457" y="310"/>
                      <a:pt x="460" y="311"/>
                    </a:cubicBezTo>
                    <a:cubicBezTo>
                      <a:pt x="463" y="313"/>
                      <a:pt x="464" y="313"/>
                      <a:pt x="466" y="312"/>
                    </a:cubicBezTo>
                    <a:cubicBezTo>
                      <a:pt x="467" y="320"/>
                      <a:pt x="470" y="326"/>
                      <a:pt x="476" y="333"/>
                    </a:cubicBezTo>
                    <a:cubicBezTo>
                      <a:pt x="478" y="335"/>
                      <a:pt x="481" y="333"/>
                      <a:pt x="481" y="331"/>
                    </a:cubicBezTo>
                    <a:cubicBezTo>
                      <a:pt x="481" y="327"/>
                      <a:pt x="482" y="324"/>
                      <a:pt x="482" y="320"/>
                    </a:cubicBezTo>
                    <a:cubicBezTo>
                      <a:pt x="486" y="327"/>
                      <a:pt x="491" y="333"/>
                      <a:pt x="496" y="340"/>
                    </a:cubicBezTo>
                    <a:cubicBezTo>
                      <a:pt x="499" y="343"/>
                      <a:pt x="502" y="338"/>
                      <a:pt x="501" y="335"/>
                    </a:cubicBezTo>
                    <a:cubicBezTo>
                      <a:pt x="498" y="329"/>
                      <a:pt x="497" y="322"/>
                      <a:pt x="498" y="315"/>
                    </a:cubicBezTo>
                    <a:cubicBezTo>
                      <a:pt x="503" y="322"/>
                      <a:pt x="510" y="328"/>
                      <a:pt x="515" y="335"/>
                    </a:cubicBezTo>
                    <a:cubicBezTo>
                      <a:pt x="517" y="337"/>
                      <a:pt x="519" y="335"/>
                      <a:pt x="520" y="333"/>
                    </a:cubicBezTo>
                    <a:cubicBezTo>
                      <a:pt x="521" y="321"/>
                      <a:pt x="526" y="312"/>
                      <a:pt x="531" y="302"/>
                    </a:cubicBezTo>
                    <a:cubicBezTo>
                      <a:pt x="534" y="311"/>
                      <a:pt x="538" y="319"/>
                      <a:pt x="540" y="328"/>
                    </a:cubicBezTo>
                    <a:cubicBezTo>
                      <a:pt x="541" y="337"/>
                      <a:pt x="541" y="342"/>
                      <a:pt x="543" y="349"/>
                    </a:cubicBezTo>
                    <a:cubicBezTo>
                      <a:pt x="545" y="353"/>
                      <a:pt x="548" y="350"/>
                      <a:pt x="548" y="347"/>
                    </a:cubicBezTo>
                    <a:cubicBezTo>
                      <a:pt x="548" y="346"/>
                      <a:pt x="553" y="312"/>
                      <a:pt x="559" y="319"/>
                    </a:cubicBezTo>
                    <a:cubicBezTo>
                      <a:pt x="560" y="320"/>
                      <a:pt x="561" y="319"/>
                      <a:pt x="562" y="319"/>
                    </a:cubicBezTo>
                    <a:cubicBezTo>
                      <a:pt x="563" y="318"/>
                      <a:pt x="564" y="317"/>
                      <a:pt x="565" y="317"/>
                    </a:cubicBezTo>
                    <a:cubicBezTo>
                      <a:pt x="564" y="332"/>
                      <a:pt x="571" y="343"/>
                      <a:pt x="578" y="358"/>
                    </a:cubicBezTo>
                    <a:cubicBezTo>
                      <a:pt x="579" y="360"/>
                      <a:pt x="581" y="360"/>
                      <a:pt x="582" y="358"/>
                    </a:cubicBezTo>
                    <a:cubicBezTo>
                      <a:pt x="585" y="378"/>
                      <a:pt x="582" y="395"/>
                      <a:pt x="598" y="411"/>
                    </a:cubicBezTo>
                    <a:close/>
                    <a:moveTo>
                      <a:pt x="488" y="300"/>
                    </a:moveTo>
                    <a:cubicBezTo>
                      <a:pt x="488" y="299"/>
                      <a:pt x="487" y="297"/>
                      <a:pt x="487" y="295"/>
                    </a:cubicBezTo>
                    <a:cubicBezTo>
                      <a:pt x="489" y="287"/>
                      <a:pt x="491" y="286"/>
                      <a:pt x="494" y="290"/>
                    </a:cubicBezTo>
                    <a:cubicBezTo>
                      <a:pt x="497" y="293"/>
                      <a:pt x="499" y="296"/>
                      <a:pt x="501" y="299"/>
                    </a:cubicBezTo>
                    <a:cubicBezTo>
                      <a:pt x="505" y="303"/>
                      <a:pt x="509" y="308"/>
                      <a:pt x="513" y="312"/>
                    </a:cubicBezTo>
                    <a:cubicBezTo>
                      <a:pt x="514" y="313"/>
                      <a:pt x="514" y="308"/>
                      <a:pt x="514" y="308"/>
                    </a:cubicBezTo>
                    <a:cubicBezTo>
                      <a:pt x="514" y="305"/>
                      <a:pt x="515" y="302"/>
                      <a:pt x="516" y="300"/>
                    </a:cubicBezTo>
                    <a:cubicBezTo>
                      <a:pt x="518" y="301"/>
                      <a:pt x="521" y="303"/>
                      <a:pt x="523" y="304"/>
                    </a:cubicBezTo>
                    <a:cubicBezTo>
                      <a:pt x="520" y="311"/>
                      <a:pt x="517" y="317"/>
                      <a:pt x="516" y="324"/>
                    </a:cubicBezTo>
                    <a:cubicBezTo>
                      <a:pt x="514" y="321"/>
                      <a:pt x="512" y="317"/>
                      <a:pt x="509" y="314"/>
                    </a:cubicBezTo>
                    <a:cubicBezTo>
                      <a:pt x="505" y="309"/>
                      <a:pt x="509" y="327"/>
                      <a:pt x="499" y="304"/>
                    </a:cubicBezTo>
                    <a:cubicBezTo>
                      <a:pt x="498" y="302"/>
                      <a:pt x="495" y="302"/>
                      <a:pt x="494" y="305"/>
                    </a:cubicBezTo>
                    <a:cubicBezTo>
                      <a:pt x="492" y="312"/>
                      <a:pt x="492" y="318"/>
                      <a:pt x="492" y="324"/>
                    </a:cubicBezTo>
                    <a:cubicBezTo>
                      <a:pt x="488" y="319"/>
                      <a:pt x="485" y="313"/>
                      <a:pt x="482" y="307"/>
                    </a:cubicBezTo>
                    <a:cubicBezTo>
                      <a:pt x="480" y="303"/>
                      <a:pt x="477" y="306"/>
                      <a:pt x="477" y="309"/>
                    </a:cubicBezTo>
                    <a:cubicBezTo>
                      <a:pt x="477" y="314"/>
                      <a:pt x="476" y="318"/>
                      <a:pt x="476" y="323"/>
                    </a:cubicBezTo>
                    <a:cubicBezTo>
                      <a:pt x="473" y="318"/>
                      <a:pt x="472" y="313"/>
                      <a:pt x="472" y="307"/>
                    </a:cubicBezTo>
                    <a:cubicBezTo>
                      <a:pt x="472" y="307"/>
                      <a:pt x="471" y="306"/>
                      <a:pt x="471" y="305"/>
                    </a:cubicBezTo>
                    <a:cubicBezTo>
                      <a:pt x="470" y="292"/>
                      <a:pt x="482" y="304"/>
                      <a:pt x="487" y="307"/>
                    </a:cubicBezTo>
                    <a:cubicBezTo>
                      <a:pt x="490" y="308"/>
                      <a:pt x="489" y="301"/>
                      <a:pt x="488" y="300"/>
                    </a:cubicBezTo>
                    <a:close/>
                    <a:moveTo>
                      <a:pt x="538" y="304"/>
                    </a:moveTo>
                    <a:cubicBezTo>
                      <a:pt x="541" y="302"/>
                      <a:pt x="543" y="300"/>
                      <a:pt x="545" y="297"/>
                    </a:cubicBezTo>
                    <a:cubicBezTo>
                      <a:pt x="547" y="303"/>
                      <a:pt x="549" y="309"/>
                      <a:pt x="551" y="315"/>
                    </a:cubicBezTo>
                    <a:cubicBezTo>
                      <a:pt x="549" y="320"/>
                      <a:pt x="547" y="324"/>
                      <a:pt x="546" y="329"/>
                    </a:cubicBezTo>
                    <a:cubicBezTo>
                      <a:pt x="545" y="326"/>
                      <a:pt x="545" y="323"/>
                      <a:pt x="544" y="321"/>
                    </a:cubicBezTo>
                    <a:cubicBezTo>
                      <a:pt x="543" y="315"/>
                      <a:pt x="540" y="309"/>
                      <a:pt x="538" y="304"/>
                    </a:cubicBezTo>
                    <a:close/>
                    <a:moveTo>
                      <a:pt x="745" y="524"/>
                    </a:moveTo>
                    <a:cubicBezTo>
                      <a:pt x="750" y="510"/>
                      <a:pt x="749" y="499"/>
                      <a:pt x="742" y="485"/>
                    </a:cubicBezTo>
                    <a:cubicBezTo>
                      <a:pt x="728" y="460"/>
                      <a:pt x="733" y="440"/>
                      <a:pt x="741" y="415"/>
                    </a:cubicBezTo>
                    <a:cubicBezTo>
                      <a:pt x="743" y="417"/>
                      <a:pt x="746" y="417"/>
                      <a:pt x="748" y="417"/>
                    </a:cubicBezTo>
                    <a:cubicBezTo>
                      <a:pt x="754" y="415"/>
                      <a:pt x="757" y="427"/>
                      <a:pt x="762" y="430"/>
                    </a:cubicBezTo>
                    <a:cubicBezTo>
                      <a:pt x="771" y="437"/>
                      <a:pt x="780" y="434"/>
                      <a:pt x="787" y="428"/>
                    </a:cubicBezTo>
                    <a:cubicBezTo>
                      <a:pt x="784" y="441"/>
                      <a:pt x="780" y="454"/>
                      <a:pt x="776" y="467"/>
                    </a:cubicBezTo>
                    <a:cubicBezTo>
                      <a:pt x="775" y="469"/>
                      <a:pt x="776" y="470"/>
                      <a:pt x="778" y="470"/>
                    </a:cubicBezTo>
                    <a:cubicBezTo>
                      <a:pt x="792" y="471"/>
                      <a:pt x="807" y="472"/>
                      <a:pt x="821" y="473"/>
                    </a:cubicBezTo>
                    <a:cubicBezTo>
                      <a:pt x="823" y="473"/>
                      <a:pt x="835" y="474"/>
                      <a:pt x="834" y="478"/>
                    </a:cubicBezTo>
                    <a:cubicBezTo>
                      <a:pt x="832" y="487"/>
                      <a:pt x="830" y="495"/>
                      <a:pt x="826" y="503"/>
                    </a:cubicBezTo>
                    <a:cubicBezTo>
                      <a:pt x="824" y="506"/>
                      <a:pt x="830" y="506"/>
                      <a:pt x="831" y="505"/>
                    </a:cubicBezTo>
                    <a:cubicBezTo>
                      <a:pt x="838" y="503"/>
                      <a:pt x="845" y="502"/>
                      <a:pt x="852" y="501"/>
                    </a:cubicBezTo>
                    <a:cubicBezTo>
                      <a:pt x="852" y="513"/>
                      <a:pt x="852" y="513"/>
                      <a:pt x="852" y="513"/>
                    </a:cubicBezTo>
                    <a:cubicBezTo>
                      <a:pt x="851" y="513"/>
                      <a:pt x="851" y="513"/>
                      <a:pt x="851" y="513"/>
                    </a:cubicBezTo>
                    <a:cubicBezTo>
                      <a:pt x="849" y="515"/>
                      <a:pt x="850" y="517"/>
                      <a:pt x="852" y="518"/>
                    </a:cubicBezTo>
                    <a:cubicBezTo>
                      <a:pt x="852" y="524"/>
                      <a:pt x="852" y="524"/>
                      <a:pt x="852" y="524"/>
                    </a:cubicBezTo>
                    <a:cubicBezTo>
                      <a:pt x="852" y="525"/>
                      <a:pt x="853" y="526"/>
                      <a:pt x="854" y="526"/>
                    </a:cubicBezTo>
                    <a:cubicBezTo>
                      <a:pt x="856" y="526"/>
                      <a:pt x="871" y="527"/>
                      <a:pt x="870" y="529"/>
                    </a:cubicBezTo>
                    <a:cubicBezTo>
                      <a:pt x="866" y="535"/>
                      <a:pt x="865" y="542"/>
                      <a:pt x="862" y="549"/>
                    </a:cubicBezTo>
                    <a:cubicBezTo>
                      <a:pt x="861" y="551"/>
                      <a:pt x="863" y="552"/>
                      <a:pt x="864" y="552"/>
                    </a:cubicBezTo>
                    <a:cubicBezTo>
                      <a:pt x="869" y="552"/>
                      <a:pt x="871" y="553"/>
                      <a:pt x="873" y="554"/>
                    </a:cubicBezTo>
                    <a:cubicBezTo>
                      <a:pt x="870" y="555"/>
                      <a:pt x="868" y="557"/>
                      <a:pt x="873" y="557"/>
                    </a:cubicBezTo>
                    <a:cubicBezTo>
                      <a:pt x="874" y="557"/>
                      <a:pt x="874" y="557"/>
                      <a:pt x="875" y="557"/>
                    </a:cubicBezTo>
                    <a:cubicBezTo>
                      <a:pt x="877" y="566"/>
                      <a:pt x="851" y="588"/>
                      <a:pt x="845" y="592"/>
                    </a:cubicBezTo>
                    <a:cubicBezTo>
                      <a:pt x="843" y="593"/>
                      <a:pt x="843" y="596"/>
                      <a:pt x="846" y="596"/>
                    </a:cubicBezTo>
                    <a:cubicBezTo>
                      <a:pt x="860" y="596"/>
                      <a:pt x="875" y="599"/>
                      <a:pt x="889" y="597"/>
                    </a:cubicBezTo>
                    <a:cubicBezTo>
                      <a:pt x="899" y="595"/>
                      <a:pt x="901" y="608"/>
                      <a:pt x="893" y="612"/>
                    </a:cubicBezTo>
                    <a:cubicBezTo>
                      <a:pt x="882" y="616"/>
                      <a:pt x="872" y="618"/>
                      <a:pt x="860" y="619"/>
                    </a:cubicBezTo>
                    <a:cubicBezTo>
                      <a:pt x="858" y="619"/>
                      <a:pt x="853" y="622"/>
                      <a:pt x="857" y="624"/>
                    </a:cubicBezTo>
                    <a:cubicBezTo>
                      <a:pt x="870" y="628"/>
                      <a:pt x="881" y="637"/>
                      <a:pt x="893" y="643"/>
                    </a:cubicBezTo>
                    <a:cubicBezTo>
                      <a:pt x="889" y="645"/>
                      <a:pt x="885" y="646"/>
                      <a:pt x="881" y="647"/>
                    </a:cubicBezTo>
                    <a:cubicBezTo>
                      <a:pt x="880" y="647"/>
                      <a:pt x="876" y="650"/>
                      <a:pt x="879" y="651"/>
                    </a:cubicBezTo>
                    <a:cubicBezTo>
                      <a:pt x="884" y="654"/>
                      <a:pt x="888" y="656"/>
                      <a:pt x="893" y="659"/>
                    </a:cubicBezTo>
                    <a:cubicBezTo>
                      <a:pt x="854" y="657"/>
                      <a:pt x="815" y="636"/>
                      <a:pt x="789" y="608"/>
                    </a:cubicBezTo>
                    <a:cubicBezTo>
                      <a:pt x="767" y="585"/>
                      <a:pt x="762" y="551"/>
                      <a:pt x="745" y="524"/>
                    </a:cubicBezTo>
                    <a:close/>
                    <a:moveTo>
                      <a:pt x="867" y="480"/>
                    </a:moveTo>
                    <a:cubicBezTo>
                      <a:pt x="881" y="480"/>
                      <a:pt x="875" y="484"/>
                      <a:pt x="870" y="492"/>
                    </a:cubicBezTo>
                    <a:cubicBezTo>
                      <a:pt x="866" y="497"/>
                      <a:pt x="863" y="501"/>
                      <a:pt x="859" y="505"/>
                    </a:cubicBezTo>
                    <a:cubicBezTo>
                      <a:pt x="859" y="502"/>
                      <a:pt x="859" y="499"/>
                      <a:pt x="859" y="497"/>
                    </a:cubicBezTo>
                    <a:cubicBezTo>
                      <a:pt x="859" y="495"/>
                      <a:pt x="857" y="494"/>
                      <a:pt x="855" y="495"/>
                    </a:cubicBezTo>
                    <a:cubicBezTo>
                      <a:pt x="848" y="497"/>
                      <a:pt x="842" y="498"/>
                      <a:pt x="835" y="499"/>
                    </a:cubicBezTo>
                    <a:cubicBezTo>
                      <a:pt x="838" y="491"/>
                      <a:pt x="840" y="482"/>
                      <a:pt x="843" y="474"/>
                    </a:cubicBezTo>
                    <a:cubicBezTo>
                      <a:pt x="844" y="472"/>
                      <a:pt x="843" y="471"/>
                      <a:pt x="842" y="471"/>
                    </a:cubicBezTo>
                    <a:cubicBezTo>
                      <a:pt x="826" y="468"/>
                      <a:pt x="809" y="467"/>
                      <a:pt x="792" y="466"/>
                    </a:cubicBezTo>
                    <a:cubicBezTo>
                      <a:pt x="782" y="465"/>
                      <a:pt x="786" y="459"/>
                      <a:pt x="788" y="452"/>
                    </a:cubicBezTo>
                    <a:cubicBezTo>
                      <a:pt x="789" y="452"/>
                      <a:pt x="790" y="452"/>
                      <a:pt x="790" y="451"/>
                    </a:cubicBezTo>
                    <a:cubicBezTo>
                      <a:pt x="793" y="449"/>
                      <a:pt x="796" y="446"/>
                      <a:pt x="799" y="444"/>
                    </a:cubicBezTo>
                    <a:cubicBezTo>
                      <a:pt x="799" y="447"/>
                      <a:pt x="799" y="450"/>
                      <a:pt x="800" y="452"/>
                    </a:cubicBezTo>
                    <a:cubicBezTo>
                      <a:pt x="800" y="454"/>
                      <a:pt x="803" y="455"/>
                      <a:pt x="804" y="454"/>
                    </a:cubicBezTo>
                    <a:cubicBezTo>
                      <a:pt x="821" y="449"/>
                      <a:pt x="837" y="446"/>
                      <a:pt x="853" y="440"/>
                    </a:cubicBezTo>
                    <a:cubicBezTo>
                      <a:pt x="854" y="443"/>
                      <a:pt x="855" y="448"/>
                      <a:pt x="858" y="448"/>
                    </a:cubicBezTo>
                    <a:cubicBezTo>
                      <a:pt x="865" y="449"/>
                      <a:pt x="873" y="447"/>
                      <a:pt x="870" y="456"/>
                    </a:cubicBezTo>
                    <a:cubicBezTo>
                      <a:pt x="868" y="463"/>
                      <a:pt x="867" y="470"/>
                      <a:pt x="864" y="477"/>
                    </a:cubicBezTo>
                    <a:cubicBezTo>
                      <a:pt x="863" y="479"/>
                      <a:pt x="865" y="480"/>
                      <a:pt x="867" y="480"/>
                    </a:cubicBezTo>
                    <a:close/>
                    <a:moveTo>
                      <a:pt x="879" y="524"/>
                    </a:moveTo>
                    <a:cubicBezTo>
                      <a:pt x="892" y="524"/>
                      <a:pt x="904" y="524"/>
                      <a:pt x="917" y="525"/>
                    </a:cubicBezTo>
                    <a:cubicBezTo>
                      <a:pt x="918" y="525"/>
                      <a:pt x="925" y="524"/>
                      <a:pt x="923" y="522"/>
                    </a:cubicBezTo>
                    <a:cubicBezTo>
                      <a:pt x="922" y="521"/>
                      <a:pt x="922" y="519"/>
                      <a:pt x="921" y="517"/>
                    </a:cubicBezTo>
                    <a:cubicBezTo>
                      <a:pt x="929" y="517"/>
                      <a:pt x="937" y="516"/>
                      <a:pt x="945" y="515"/>
                    </a:cubicBezTo>
                    <a:cubicBezTo>
                      <a:pt x="946" y="515"/>
                      <a:pt x="951" y="513"/>
                      <a:pt x="949" y="512"/>
                    </a:cubicBezTo>
                    <a:cubicBezTo>
                      <a:pt x="942" y="504"/>
                      <a:pt x="949" y="500"/>
                      <a:pt x="957" y="497"/>
                    </a:cubicBezTo>
                    <a:cubicBezTo>
                      <a:pt x="958" y="497"/>
                      <a:pt x="959" y="498"/>
                      <a:pt x="960" y="498"/>
                    </a:cubicBezTo>
                    <a:cubicBezTo>
                      <a:pt x="960" y="498"/>
                      <a:pt x="960" y="498"/>
                      <a:pt x="960" y="498"/>
                    </a:cubicBezTo>
                    <a:cubicBezTo>
                      <a:pt x="961" y="514"/>
                      <a:pt x="962" y="529"/>
                      <a:pt x="960" y="545"/>
                    </a:cubicBezTo>
                    <a:cubicBezTo>
                      <a:pt x="958" y="542"/>
                      <a:pt x="955" y="539"/>
                      <a:pt x="953" y="536"/>
                    </a:cubicBezTo>
                    <a:cubicBezTo>
                      <a:pt x="952" y="534"/>
                      <a:pt x="945" y="537"/>
                      <a:pt x="946" y="539"/>
                    </a:cubicBezTo>
                    <a:cubicBezTo>
                      <a:pt x="947" y="541"/>
                      <a:pt x="949" y="542"/>
                      <a:pt x="950" y="544"/>
                    </a:cubicBezTo>
                    <a:cubicBezTo>
                      <a:pt x="947" y="546"/>
                      <a:pt x="945" y="549"/>
                      <a:pt x="942" y="552"/>
                    </a:cubicBezTo>
                    <a:cubicBezTo>
                      <a:pt x="939" y="546"/>
                      <a:pt x="936" y="541"/>
                      <a:pt x="931" y="536"/>
                    </a:cubicBezTo>
                    <a:cubicBezTo>
                      <a:pt x="930" y="534"/>
                      <a:pt x="925" y="536"/>
                      <a:pt x="924" y="538"/>
                    </a:cubicBezTo>
                    <a:cubicBezTo>
                      <a:pt x="922" y="542"/>
                      <a:pt x="919" y="545"/>
                      <a:pt x="916" y="549"/>
                    </a:cubicBezTo>
                    <a:cubicBezTo>
                      <a:pt x="915" y="548"/>
                      <a:pt x="914" y="548"/>
                      <a:pt x="913" y="548"/>
                    </a:cubicBezTo>
                    <a:cubicBezTo>
                      <a:pt x="913" y="547"/>
                      <a:pt x="912" y="547"/>
                      <a:pt x="911" y="546"/>
                    </a:cubicBezTo>
                    <a:cubicBezTo>
                      <a:pt x="910" y="545"/>
                      <a:pt x="906" y="546"/>
                      <a:pt x="905" y="547"/>
                    </a:cubicBezTo>
                    <a:cubicBezTo>
                      <a:pt x="899" y="550"/>
                      <a:pt x="893" y="551"/>
                      <a:pt x="887" y="552"/>
                    </a:cubicBezTo>
                    <a:cubicBezTo>
                      <a:pt x="887" y="552"/>
                      <a:pt x="887" y="551"/>
                      <a:pt x="887" y="551"/>
                    </a:cubicBezTo>
                    <a:cubicBezTo>
                      <a:pt x="888" y="550"/>
                      <a:pt x="887" y="549"/>
                      <a:pt x="886" y="549"/>
                    </a:cubicBezTo>
                    <a:cubicBezTo>
                      <a:pt x="884" y="548"/>
                      <a:pt x="870" y="547"/>
                      <a:pt x="871" y="545"/>
                    </a:cubicBezTo>
                    <a:cubicBezTo>
                      <a:pt x="874" y="538"/>
                      <a:pt x="876" y="532"/>
                      <a:pt x="879" y="526"/>
                    </a:cubicBezTo>
                    <a:cubicBezTo>
                      <a:pt x="880" y="525"/>
                      <a:pt x="879" y="524"/>
                      <a:pt x="879" y="524"/>
                    </a:cubicBezTo>
                    <a:close/>
                    <a:moveTo>
                      <a:pt x="983" y="466"/>
                    </a:moveTo>
                    <a:cubicBezTo>
                      <a:pt x="978" y="460"/>
                      <a:pt x="975" y="454"/>
                      <a:pt x="969" y="449"/>
                    </a:cubicBezTo>
                    <a:cubicBezTo>
                      <a:pt x="969" y="449"/>
                      <a:pt x="968" y="448"/>
                      <a:pt x="968" y="448"/>
                    </a:cubicBezTo>
                    <a:cubicBezTo>
                      <a:pt x="969" y="448"/>
                      <a:pt x="971" y="448"/>
                      <a:pt x="973" y="448"/>
                    </a:cubicBezTo>
                    <a:cubicBezTo>
                      <a:pt x="978" y="454"/>
                      <a:pt x="983" y="459"/>
                      <a:pt x="990" y="463"/>
                    </a:cubicBezTo>
                    <a:cubicBezTo>
                      <a:pt x="992" y="464"/>
                      <a:pt x="999" y="461"/>
                      <a:pt x="997" y="460"/>
                    </a:cubicBezTo>
                    <a:cubicBezTo>
                      <a:pt x="991" y="457"/>
                      <a:pt x="987" y="453"/>
                      <a:pt x="982" y="448"/>
                    </a:cubicBezTo>
                    <a:cubicBezTo>
                      <a:pt x="998" y="448"/>
                      <a:pt x="1014" y="447"/>
                      <a:pt x="1029" y="446"/>
                    </a:cubicBezTo>
                    <a:cubicBezTo>
                      <a:pt x="1030" y="446"/>
                      <a:pt x="1030" y="446"/>
                      <a:pt x="1030" y="446"/>
                    </a:cubicBezTo>
                    <a:cubicBezTo>
                      <a:pt x="1030" y="446"/>
                      <a:pt x="1030" y="446"/>
                      <a:pt x="1030" y="447"/>
                    </a:cubicBezTo>
                    <a:cubicBezTo>
                      <a:pt x="1032" y="448"/>
                      <a:pt x="1037" y="453"/>
                      <a:pt x="1031" y="454"/>
                    </a:cubicBezTo>
                    <a:cubicBezTo>
                      <a:pt x="1031" y="454"/>
                      <a:pt x="1027" y="455"/>
                      <a:pt x="1028" y="456"/>
                    </a:cubicBezTo>
                    <a:cubicBezTo>
                      <a:pt x="1029" y="459"/>
                      <a:pt x="1032" y="461"/>
                      <a:pt x="1034" y="464"/>
                    </a:cubicBezTo>
                    <a:cubicBezTo>
                      <a:pt x="1026" y="464"/>
                      <a:pt x="1017" y="467"/>
                      <a:pt x="1009" y="466"/>
                    </a:cubicBezTo>
                    <a:cubicBezTo>
                      <a:pt x="1008" y="466"/>
                      <a:pt x="1000" y="467"/>
                      <a:pt x="1002" y="469"/>
                    </a:cubicBezTo>
                    <a:cubicBezTo>
                      <a:pt x="1015" y="481"/>
                      <a:pt x="1018" y="492"/>
                      <a:pt x="1016" y="509"/>
                    </a:cubicBezTo>
                    <a:cubicBezTo>
                      <a:pt x="997" y="510"/>
                      <a:pt x="982" y="501"/>
                      <a:pt x="965" y="494"/>
                    </a:cubicBezTo>
                    <a:cubicBezTo>
                      <a:pt x="967" y="493"/>
                      <a:pt x="968" y="493"/>
                      <a:pt x="969" y="492"/>
                    </a:cubicBezTo>
                    <a:cubicBezTo>
                      <a:pt x="969" y="492"/>
                      <a:pt x="973" y="491"/>
                      <a:pt x="971" y="490"/>
                    </a:cubicBezTo>
                    <a:cubicBezTo>
                      <a:pt x="970" y="489"/>
                      <a:pt x="970" y="489"/>
                      <a:pt x="969" y="488"/>
                    </a:cubicBezTo>
                    <a:cubicBezTo>
                      <a:pt x="974" y="488"/>
                      <a:pt x="978" y="488"/>
                      <a:pt x="983" y="488"/>
                    </a:cubicBezTo>
                    <a:cubicBezTo>
                      <a:pt x="985" y="488"/>
                      <a:pt x="988" y="486"/>
                      <a:pt x="987" y="484"/>
                    </a:cubicBezTo>
                    <a:cubicBezTo>
                      <a:pt x="985" y="472"/>
                      <a:pt x="993" y="475"/>
                      <a:pt x="999" y="468"/>
                    </a:cubicBezTo>
                    <a:cubicBezTo>
                      <a:pt x="1002" y="465"/>
                      <a:pt x="994" y="464"/>
                      <a:pt x="992" y="466"/>
                    </a:cubicBezTo>
                    <a:cubicBezTo>
                      <a:pt x="990" y="470"/>
                      <a:pt x="985" y="469"/>
                      <a:pt x="982" y="473"/>
                    </a:cubicBezTo>
                    <a:cubicBezTo>
                      <a:pt x="979" y="476"/>
                      <a:pt x="979" y="479"/>
                      <a:pt x="979" y="483"/>
                    </a:cubicBezTo>
                    <a:cubicBezTo>
                      <a:pt x="973" y="483"/>
                      <a:pt x="966" y="483"/>
                      <a:pt x="960" y="483"/>
                    </a:cubicBezTo>
                    <a:cubicBezTo>
                      <a:pt x="949" y="477"/>
                      <a:pt x="938" y="470"/>
                      <a:pt x="927" y="463"/>
                    </a:cubicBezTo>
                    <a:cubicBezTo>
                      <a:pt x="944" y="467"/>
                      <a:pt x="961" y="471"/>
                      <a:pt x="979" y="469"/>
                    </a:cubicBezTo>
                    <a:cubicBezTo>
                      <a:pt x="980" y="469"/>
                      <a:pt x="985" y="467"/>
                      <a:pt x="983" y="466"/>
                    </a:cubicBezTo>
                    <a:close/>
                    <a:moveTo>
                      <a:pt x="955" y="420"/>
                    </a:moveTo>
                    <a:cubicBezTo>
                      <a:pt x="953" y="415"/>
                      <a:pt x="951" y="410"/>
                      <a:pt x="948" y="406"/>
                    </a:cubicBezTo>
                    <a:cubicBezTo>
                      <a:pt x="967" y="400"/>
                      <a:pt x="982" y="390"/>
                      <a:pt x="989" y="371"/>
                    </a:cubicBezTo>
                    <a:cubicBezTo>
                      <a:pt x="990" y="369"/>
                      <a:pt x="987" y="369"/>
                      <a:pt x="986" y="369"/>
                    </a:cubicBezTo>
                    <a:cubicBezTo>
                      <a:pt x="981" y="371"/>
                      <a:pt x="979" y="371"/>
                      <a:pt x="975" y="373"/>
                    </a:cubicBezTo>
                    <a:cubicBezTo>
                      <a:pt x="979" y="366"/>
                      <a:pt x="982" y="359"/>
                      <a:pt x="986" y="352"/>
                    </a:cubicBezTo>
                    <a:cubicBezTo>
                      <a:pt x="987" y="352"/>
                      <a:pt x="987" y="352"/>
                      <a:pt x="987" y="352"/>
                    </a:cubicBezTo>
                    <a:cubicBezTo>
                      <a:pt x="993" y="354"/>
                      <a:pt x="997" y="356"/>
                      <a:pt x="999" y="358"/>
                    </a:cubicBezTo>
                    <a:cubicBezTo>
                      <a:pt x="997" y="359"/>
                      <a:pt x="997" y="361"/>
                      <a:pt x="999" y="362"/>
                    </a:cubicBezTo>
                    <a:cubicBezTo>
                      <a:pt x="1000" y="362"/>
                      <a:pt x="1000" y="362"/>
                      <a:pt x="1001" y="362"/>
                    </a:cubicBezTo>
                    <a:cubicBezTo>
                      <a:pt x="1002" y="366"/>
                      <a:pt x="1002" y="370"/>
                      <a:pt x="1003" y="376"/>
                    </a:cubicBezTo>
                    <a:cubicBezTo>
                      <a:pt x="1003" y="378"/>
                      <a:pt x="1008" y="383"/>
                      <a:pt x="1007" y="385"/>
                    </a:cubicBezTo>
                    <a:cubicBezTo>
                      <a:pt x="1003" y="390"/>
                      <a:pt x="1001" y="396"/>
                      <a:pt x="997" y="401"/>
                    </a:cubicBezTo>
                    <a:cubicBezTo>
                      <a:pt x="996" y="403"/>
                      <a:pt x="997" y="405"/>
                      <a:pt x="999" y="405"/>
                    </a:cubicBezTo>
                    <a:cubicBezTo>
                      <a:pt x="1012" y="406"/>
                      <a:pt x="1019" y="414"/>
                      <a:pt x="1027" y="422"/>
                    </a:cubicBezTo>
                    <a:cubicBezTo>
                      <a:pt x="1035" y="430"/>
                      <a:pt x="1040" y="431"/>
                      <a:pt x="1032" y="440"/>
                    </a:cubicBezTo>
                    <a:cubicBezTo>
                      <a:pt x="1032" y="440"/>
                      <a:pt x="1032" y="440"/>
                      <a:pt x="1032" y="441"/>
                    </a:cubicBezTo>
                    <a:cubicBezTo>
                      <a:pt x="1031" y="440"/>
                      <a:pt x="1031" y="440"/>
                      <a:pt x="1030" y="440"/>
                    </a:cubicBezTo>
                    <a:cubicBezTo>
                      <a:pt x="1012" y="442"/>
                      <a:pt x="995" y="442"/>
                      <a:pt x="978" y="442"/>
                    </a:cubicBezTo>
                    <a:cubicBezTo>
                      <a:pt x="977" y="442"/>
                      <a:pt x="977" y="442"/>
                      <a:pt x="977" y="442"/>
                    </a:cubicBezTo>
                    <a:cubicBezTo>
                      <a:pt x="976" y="441"/>
                      <a:pt x="974" y="441"/>
                      <a:pt x="972" y="442"/>
                    </a:cubicBezTo>
                    <a:cubicBezTo>
                      <a:pt x="968" y="442"/>
                      <a:pt x="965" y="442"/>
                      <a:pt x="961" y="442"/>
                    </a:cubicBezTo>
                    <a:cubicBezTo>
                      <a:pt x="963" y="441"/>
                      <a:pt x="963" y="439"/>
                      <a:pt x="963" y="436"/>
                    </a:cubicBezTo>
                    <a:cubicBezTo>
                      <a:pt x="963" y="437"/>
                      <a:pt x="956" y="423"/>
                      <a:pt x="955" y="420"/>
                    </a:cubicBezTo>
                    <a:close/>
                    <a:moveTo>
                      <a:pt x="990" y="308"/>
                    </a:moveTo>
                    <a:cubicBezTo>
                      <a:pt x="982" y="311"/>
                      <a:pt x="974" y="312"/>
                      <a:pt x="966" y="315"/>
                    </a:cubicBezTo>
                    <a:cubicBezTo>
                      <a:pt x="973" y="307"/>
                      <a:pt x="979" y="299"/>
                      <a:pt x="984" y="290"/>
                    </a:cubicBezTo>
                    <a:cubicBezTo>
                      <a:pt x="999" y="290"/>
                      <a:pt x="1013" y="288"/>
                      <a:pt x="1028" y="288"/>
                    </a:cubicBezTo>
                    <a:cubicBezTo>
                      <a:pt x="1024" y="292"/>
                      <a:pt x="1021" y="297"/>
                      <a:pt x="1017" y="301"/>
                    </a:cubicBezTo>
                    <a:cubicBezTo>
                      <a:pt x="1016" y="303"/>
                      <a:pt x="1018" y="303"/>
                      <a:pt x="1019" y="303"/>
                    </a:cubicBezTo>
                    <a:cubicBezTo>
                      <a:pt x="1028" y="304"/>
                      <a:pt x="1037" y="304"/>
                      <a:pt x="1046" y="305"/>
                    </a:cubicBezTo>
                    <a:cubicBezTo>
                      <a:pt x="1044" y="307"/>
                      <a:pt x="1042" y="309"/>
                      <a:pt x="1040" y="311"/>
                    </a:cubicBezTo>
                    <a:cubicBezTo>
                      <a:pt x="1039" y="311"/>
                      <a:pt x="1038" y="313"/>
                      <a:pt x="1040" y="313"/>
                    </a:cubicBezTo>
                    <a:cubicBezTo>
                      <a:pt x="1042" y="314"/>
                      <a:pt x="1045" y="315"/>
                      <a:pt x="1047" y="316"/>
                    </a:cubicBezTo>
                    <a:cubicBezTo>
                      <a:pt x="1026" y="320"/>
                      <a:pt x="1007" y="328"/>
                      <a:pt x="993" y="347"/>
                    </a:cubicBezTo>
                    <a:cubicBezTo>
                      <a:pt x="992" y="347"/>
                      <a:pt x="991" y="347"/>
                      <a:pt x="990" y="346"/>
                    </a:cubicBezTo>
                    <a:cubicBezTo>
                      <a:pt x="990" y="346"/>
                      <a:pt x="990" y="346"/>
                      <a:pt x="989" y="346"/>
                    </a:cubicBezTo>
                    <a:cubicBezTo>
                      <a:pt x="989" y="346"/>
                      <a:pt x="989" y="345"/>
                      <a:pt x="988" y="345"/>
                    </a:cubicBezTo>
                    <a:cubicBezTo>
                      <a:pt x="979" y="345"/>
                      <a:pt x="972" y="346"/>
                      <a:pt x="978" y="336"/>
                    </a:cubicBezTo>
                    <a:cubicBezTo>
                      <a:pt x="983" y="327"/>
                      <a:pt x="988" y="317"/>
                      <a:pt x="995" y="309"/>
                    </a:cubicBezTo>
                    <a:cubicBezTo>
                      <a:pt x="997" y="307"/>
                      <a:pt x="991" y="308"/>
                      <a:pt x="990" y="308"/>
                    </a:cubicBezTo>
                    <a:close/>
                    <a:moveTo>
                      <a:pt x="1016" y="382"/>
                    </a:moveTo>
                    <a:cubicBezTo>
                      <a:pt x="1011" y="376"/>
                      <a:pt x="1011" y="371"/>
                      <a:pt x="1010" y="365"/>
                    </a:cubicBezTo>
                    <a:cubicBezTo>
                      <a:pt x="1020" y="367"/>
                      <a:pt x="1031" y="367"/>
                      <a:pt x="1041" y="370"/>
                    </a:cubicBezTo>
                    <a:cubicBezTo>
                      <a:pt x="1032" y="373"/>
                      <a:pt x="1026" y="378"/>
                      <a:pt x="1019" y="385"/>
                    </a:cubicBezTo>
                    <a:cubicBezTo>
                      <a:pt x="1018" y="386"/>
                      <a:pt x="1018" y="388"/>
                      <a:pt x="1020" y="389"/>
                    </a:cubicBezTo>
                    <a:cubicBezTo>
                      <a:pt x="1022" y="390"/>
                      <a:pt x="1029" y="392"/>
                      <a:pt x="1027" y="395"/>
                    </a:cubicBezTo>
                    <a:cubicBezTo>
                      <a:pt x="1023" y="400"/>
                      <a:pt x="1017" y="402"/>
                      <a:pt x="1012" y="401"/>
                    </a:cubicBezTo>
                    <a:cubicBezTo>
                      <a:pt x="1012" y="401"/>
                      <a:pt x="1011" y="401"/>
                      <a:pt x="1011" y="401"/>
                    </a:cubicBezTo>
                    <a:cubicBezTo>
                      <a:pt x="1009" y="401"/>
                      <a:pt x="1008" y="400"/>
                      <a:pt x="1006" y="400"/>
                    </a:cubicBezTo>
                    <a:cubicBezTo>
                      <a:pt x="1010" y="395"/>
                      <a:pt x="1012" y="389"/>
                      <a:pt x="1016" y="384"/>
                    </a:cubicBezTo>
                    <a:cubicBezTo>
                      <a:pt x="1016" y="384"/>
                      <a:pt x="1017" y="382"/>
                      <a:pt x="1016" y="382"/>
                    </a:cubicBezTo>
                    <a:close/>
                    <a:moveTo>
                      <a:pt x="1036" y="390"/>
                    </a:moveTo>
                    <a:cubicBezTo>
                      <a:pt x="1034" y="389"/>
                      <a:pt x="1033" y="388"/>
                      <a:pt x="1031" y="387"/>
                    </a:cubicBezTo>
                    <a:cubicBezTo>
                      <a:pt x="1038" y="386"/>
                      <a:pt x="1048" y="385"/>
                      <a:pt x="1049" y="389"/>
                    </a:cubicBezTo>
                    <a:cubicBezTo>
                      <a:pt x="1050" y="391"/>
                      <a:pt x="1050" y="394"/>
                      <a:pt x="1050" y="397"/>
                    </a:cubicBezTo>
                    <a:cubicBezTo>
                      <a:pt x="1050" y="398"/>
                      <a:pt x="1052" y="398"/>
                      <a:pt x="1052" y="398"/>
                    </a:cubicBezTo>
                    <a:cubicBezTo>
                      <a:pt x="1053" y="398"/>
                      <a:pt x="1054" y="398"/>
                      <a:pt x="1055" y="398"/>
                    </a:cubicBezTo>
                    <a:cubicBezTo>
                      <a:pt x="1048" y="405"/>
                      <a:pt x="1042" y="413"/>
                      <a:pt x="1036" y="421"/>
                    </a:cubicBezTo>
                    <a:cubicBezTo>
                      <a:pt x="1031" y="416"/>
                      <a:pt x="1026" y="410"/>
                      <a:pt x="1020" y="406"/>
                    </a:cubicBezTo>
                    <a:cubicBezTo>
                      <a:pt x="1027" y="404"/>
                      <a:pt x="1032" y="400"/>
                      <a:pt x="1036" y="393"/>
                    </a:cubicBezTo>
                    <a:cubicBezTo>
                      <a:pt x="1037" y="392"/>
                      <a:pt x="1036" y="391"/>
                      <a:pt x="1036" y="390"/>
                    </a:cubicBezTo>
                    <a:close/>
                    <a:moveTo>
                      <a:pt x="936" y="556"/>
                    </a:moveTo>
                    <a:cubicBezTo>
                      <a:pt x="931" y="554"/>
                      <a:pt x="926" y="552"/>
                      <a:pt x="921" y="550"/>
                    </a:cubicBezTo>
                    <a:cubicBezTo>
                      <a:pt x="924" y="548"/>
                      <a:pt x="926" y="546"/>
                      <a:pt x="928" y="543"/>
                    </a:cubicBezTo>
                    <a:cubicBezTo>
                      <a:pt x="931" y="547"/>
                      <a:pt x="934" y="551"/>
                      <a:pt x="936" y="556"/>
                    </a:cubicBezTo>
                    <a:close/>
                    <a:moveTo>
                      <a:pt x="1044" y="604"/>
                    </a:moveTo>
                    <a:cubicBezTo>
                      <a:pt x="1043" y="610"/>
                      <a:pt x="1053" y="623"/>
                      <a:pt x="1056" y="629"/>
                    </a:cubicBezTo>
                    <a:cubicBezTo>
                      <a:pt x="1057" y="630"/>
                      <a:pt x="1059" y="630"/>
                      <a:pt x="1060" y="629"/>
                    </a:cubicBezTo>
                    <a:cubicBezTo>
                      <a:pt x="1077" y="626"/>
                      <a:pt x="1091" y="629"/>
                      <a:pt x="1107" y="631"/>
                    </a:cubicBezTo>
                    <a:cubicBezTo>
                      <a:pt x="1106" y="631"/>
                      <a:pt x="1117" y="631"/>
                      <a:pt x="1116" y="634"/>
                    </a:cubicBezTo>
                    <a:cubicBezTo>
                      <a:pt x="1113" y="641"/>
                      <a:pt x="1112" y="647"/>
                      <a:pt x="1108" y="653"/>
                    </a:cubicBezTo>
                    <a:cubicBezTo>
                      <a:pt x="1107" y="654"/>
                      <a:pt x="1108" y="655"/>
                      <a:pt x="1109" y="656"/>
                    </a:cubicBezTo>
                    <a:cubicBezTo>
                      <a:pt x="1136" y="664"/>
                      <a:pt x="1155" y="685"/>
                      <a:pt x="1172" y="706"/>
                    </a:cubicBezTo>
                    <a:cubicBezTo>
                      <a:pt x="1178" y="713"/>
                      <a:pt x="1175" y="723"/>
                      <a:pt x="1176" y="731"/>
                    </a:cubicBezTo>
                    <a:cubicBezTo>
                      <a:pt x="1178" y="752"/>
                      <a:pt x="1173" y="728"/>
                      <a:pt x="1171" y="720"/>
                    </a:cubicBezTo>
                    <a:cubicBezTo>
                      <a:pt x="1171" y="718"/>
                      <a:pt x="1168" y="719"/>
                      <a:pt x="1167" y="719"/>
                    </a:cubicBezTo>
                    <a:cubicBezTo>
                      <a:pt x="1161" y="721"/>
                      <a:pt x="1155" y="721"/>
                      <a:pt x="1149" y="721"/>
                    </a:cubicBezTo>
                    <a:cubicBezTo>
                      <a:pt x="1147" y="721"/>
                      <a:pt x="1142" y="722"/>
                      <a:pt x="1144" y="725"/>
                    </a:cubicBezTo>
                    <a:cubicBezTo>
                      <a:pt x="1144" y="725"/>
                      <a:pt x="1145" y="726"/>
                      <a:pt x="1145" y="727"/>
                    </a:cubicBezTo>
                    <a:cubicBezTo>
                      <a:pt x="1138" y="722"/>
                      <a:pt x="1131" y="718"/>
                      <a:pt x="1125" y="713"/>
                    </a:cubicBezTo>
                    <a:cubicBezTo>
                      <a:pt x="1123" y="712"/>
                      <a:pt x="1118" y="713"/>
                      <a:pt x="1118" y="716"/>
                    </a:cubicBezTo>
                    <a:cubicBezTo>
                      <a:pt x="1117" y="722"/>
                      <a:pt x="1116" y="727"/>
                      <a:pt x="1114" y="734"/>
                    </a:cubicBezTo>
                    <a:cubicBezTo>
                      <a:pt x="1113" y="734"/>
                      <a:pt x="1114" y="735"/>
                      <a:pt x="1115" y="735"/>
                    </a:cubicBezTo>
                    <a:cubicBezTo>
                      <a:pt x="1133" y="749"/>
                      <a:pt x="1128" y="768"/>
                      <a:pt x="1121" y="785"/>
                    </a:cubicBezTo>
                    <a:cubicBezTo>
                      <a:pt x="1113" y="778"/>
                      <a:pt x="1104" y="773"/>
                      <a:pt x="1095" y="767"/>
                    </a:cubicBezTo>
                    <a:cubicBezTo>
                      <a:pt x="1093" y="766"/>
                      <a:pt x="1086" y="768"/>
                      <a:pt x="1088" y="771"/>
                    </a:cubicBezTo>
                    <a:cubicBezTo>
                      <a:pt x="1098" y="782"/>
                      <a:pt x="1096" y="791"/>
                      <a:pt x="1097" y="803"/>
                    </a:cubicBezTo>
                    <a:cubicBezTo>
                      <a:pt x="1092" y="804"/>
                      <a:pt x="1087" y="804"/>
                      <a:pt x="1082" y="805"/>
                    </a:cubicBezTo>
                    <a:cubicBezTo>
                      <a:pt x="1080" y="805"/>
                      <a:pt x="1078" y="806"/>
                      <a:pt x="1078" y="808"/>
                    </a:cubicBezTo>
                    <a:cubicBezTo>
                      <a:pt x="1069" y="793"/>
                      <a:pt x="1057" y="781"/>
                      <a:pt x="1041" y="773"/>
                    </a:cubicBezTo>
                    <a:cubicBezTo>
                      <a:pt x="1039" y="772"/>
                      <a:pt x="1031" y="774"/>
                      <a:pt x="1034" y="777"/>
                    </a:cubicBezTo>
                    <a:cubicBezTo>
                      <a:pt x="1049" y="790"/>
                      <a:pt x="1049" y="801"/>
                      <a:pt x="1036" y="816"/>
                    </a:cubicBezTo>
                    <a:cubicBezTo>
                      <a:pt x="1035" y="818"/>
                      <a:pt x="1035" y="821"/>
                      <a:pt x="1036" y="823"/>
                    </a:cubicBezTo>
                    <a:cubicBezTo>
                      <a:pt x="1034" y="822"/>
                      <a:pt x="1032" y="821"/>
                      <a:pt x="1030" y="820"/>
                    </a:cubicBezTo>
                    <a:cubicBezTo>
                      <a:pt x="1032" y="820"/>
                      <a:pt x="1037" y="818"/>
                      <a:pt x="1036" y="815"/>
                    </a:cubicBezTo>
                    <a:cubicBezTo>
                      <a:pt x="1030" y="781"/>
                      <a:pt x="1026" y="746"/>
                      <a:pt x="1019" y="712"/>
                    </a:cubicBezTo>
                    <a:cubicBezTo>
                      <a:pt x="1012" y="680"/>
                      <a:pt x="1004" y="643"/>
                      <a:pt x="980" y="619"/>
                    </a:cubicBezTo>
                    <a:cubicBezTo>
                      <a:pt x="979" y="617"/>
                      <a:pt x="972" y="622"/>
                      <a:pt x="973" y="623"/>
                    </a:cubicBezTo>
                    <a:cubicBezTo>
                      <a:pt x="997" y="647"/>
                      <a:pt x="1005" y="684"/>
                      <a:pt x="1012" y="716"/>
                    </a:cubicBezTo>
                    <a:cubicBezTo>
                      <a:pt x="1019" y="750"/>
                      <a:pt x="1023" y="785"/>
                      <a:pt x="1029" y="819"/>
                    </a:cubicBezTo>
                    <a:cubicBezTo>
                      <a:pt x="1020" y="812"/>
                      <a:pt x="1012" y="803"/>
                      <a:pt x="1004" y="796"/>
                    </a:cubicBezTo>
                    <a:cubicBezTo>
                      <a:pt x="992" y="784"/>
                      <a:pt x="980" y="772"/>
                      <a:pt x="967" y="762"/>
                    </a:cubicBezTo>
                    <a:cubicBezTo>
                      <a:pt x="965" y="760"/>
                      <a:pt x="959" y="761"/>
                      <a:pt x="960" y="764"/>
                    </a:cubicBezTo>
                    <a:cubicBezTo>
                      <a:pt x="966" y="791"/>
                      <a:pt x="954" y="818"/>
                      <a:pt x="974" y="840"/>
                    </a:cubicBezTo>
                    <a:cubicBezTo>
                      <a:pt x="957" y="850"/>
                      <a:pt x="957" y="827"/>
                      <a:pt x="955" y="819"/>
                    </a:cubicBezTo>
                    <a:cubicBezTo>
                      <a:pt x="952" y="807"/>
                      <a:pt x="949" y="798"/>
                      <a:pt x="942" y="787"/>
                    </a:cubicBezTo>
                    <a:cubicBezTo>
                      <a:pt x="931" y="769"/>
                      <a:pt x="930" y="774"/>
                      <a:pt x="909" y="773"/>
                    </a:cubicBezTo>
                    <a:cubicBezTo>
                      <a:pt x="907" y="772"/>
                      <a:pt x="904" y="773"/>
                      <a:pt x="904" y="776"/>
                    </a:cubicBezTo>
                    <a:cubicBezTo>
                      <a:pt x="901" y="784"/>
                      <a:pt x="897" y="791"/>
                      <a:pt x="893" y="799"/>
                    </a:cubicBezTo>
                    <a:cubicBezTo>
                      <a:pt x="889" y="782"/>
                      <a:pt x="879" y="768"/>
                      <a:pt x="869" y="754"/>
                    </a:cubicBezTo>
                    <a:cubicBezTo>
                      <a:pt x="868" y="752"/>
                      <a:pt x="865" y="753"/>
                      <a:pt x="864" y="753"/>
                    </a:cubicBezTo>
                    <a:cubicBezTo>
                      <a:pt x="856" y="756"/>
                      <a:pt x="849" y="761"/>
                      <a:pt x="842" y="766"/>
                    </a:cubicBezTo>
                    <a:cubicBezTo>
                      <a:pt x="841" y="766"/>
                      <a:pt x="841" y="767"/>
                      <a:pt x="840" y="767"/>
                    </a:cubicBezTo>
                    <a:cubicBezTo>
                      <a:pt x="836" y="749"/>
                      <a:pt x="829" y="731"/>
                      <a:pt x="817" y="716"/>
                    </a:cubicBezTo>
                    <a:cubicBezTo>
                      <a:pt x="816" y="714"/>
                      <a:pt x="812" y="715"/>
                      <a:pt x="810" y="716"/>
                    </a:cubicBezTo>
                    <a:cubicBezTo>
                      <a:pt x="808" y="719"/>
                      <a:pt x="805" y="722"/>
                      <a:pt x="802" y="724"/>
                    </a:cubicBezTo>
                    <a:cubicBezTo>
                      <a:pt x="801" y="711"/>
                      <a:pt x="798" y="698"/>
                      <a:pt x="797" y="685"/>
                    </a:cubicBezTo>
                    <a:cubicBezTo>
                      <a:pt x="797" y="684"/>
                      <a:pt x="797" y="683"/>
                      <a:pt x="797" y="683"/>
                    </a:cubicBezTo>
                    <a:cubicBezTo>
                      <a:pt x="792" y="681"/>
                      <a:pt x="787" y="680"/>
                      <a:pt x="782" y="680"/>
                    </a:cubicBezTo>
                    <a:cubicBezTo>
                      <a:pt x="771" y="678"/>
                      <a:pt x="776" y="672"/>
                      <a:pt x="771" y="664"/>
                    </a:cubicBezTo>
                    <a:cubicBezTo>
                      <a:pt x="770" y="662"/>
                      <a:pt x="766" y="663"/>
                      <a:pt x="765" y="664"/>
                    </a:cubicBezTo>
                    <a:cubicBezTo>
                      <a:pt x="765" y="664"/>
                      <a:pt x="765" y="664"/>
                      <a:pt x="765" y="664"/>
                    </a:cubicBezTo>
                    <a:cubicBezTo>
                      <a:pt x="768" y="658"/>
                      <a:pt x="771" y="651"/>
                      <a:pt x="773" y="643"/>
                    </a:cubicBezTo>
                    <a:cubicBezTo>
                      <a:pt x="774" y="638"/>
                      <a:pt x="775" y="614"/>
                      <a:pt x="768" y="613"/>
                    </a:cubicBezTo>
                    <a:cubicBezTo>
                      <a:pt x="765" y="612"/>
                      <a:pt x="762" y="612"/>
                      <a:pt x="760" y="611"/>
                    </a:cubicBezTo>
                    <a:cubicBezTo>
                      <a:pt x="760" y="610"/>
                      <a:pt x="760" y="610"/>
                      <a:pt x="760" y="610"/>
                    </a:cubicBezTo>
                    <a:cubicBezTo>
                      <a:pt x="761" y="608"/>
                      <a:pt x="759" y="609"/>
                      <a:pt x="757" y="609"/>
                    </a:cubicBezTo>
                    <a:cubicBezTo>
                      <a:pt x="755" y="608"/>
                      <a:pt x="753" y="606"/>
                      <a:pt x="752" y="603"/>
                    </a:cubicBezTo>
                    <a:cubicBezTo>
                      <a:pt x="750" y="599"/>
                      <a:pt x="745" y="592"/>
                      <a:pt x="748" y="588"/>
                    </a:cubicBezTo>
                    <a:cubicBezTo>
                      <a:pt x="754" y="580"/>
                      <a:pt x="755" y="570"/>
                      <a:pt x="754" y="560"/>
                    </a:cubicBezTo>
                    <a:cubicBezTo>
                      <a:pt x="764" y="582"/>
                      <a:pt x="772" y="605"/>
                      <a:pt x="791" y="621"/>
                    </a:cubicBezTo>
                    <a:cubicBezTo>
                      <a:pt x="824" y="648"/>
                      <a:pt x="864" y="667"/>
                      <a:pt x="907" y="664"/>
                    </a:cubicBezTo>
                    <a:cubicBezTo>
                      <a:pt x="909" y="664"/>
                      <a:pt x="914" y="660"/>
                      <a:pt x="910" y="659"/>
                    </a:cubicBezTo>
                    <a:cubicBezTo>
                      <a:pt x="903" y="657"/>
                      <a:pt x="896" y="653"/>
                      <a:pt x="890" y="650"/>
                    </a:cubicBezTo>
                    <a:cubicBezTo>
                      <a:pt x="894" y="649"/>
                      <a:pt x="897" y="647"/>
                      <a:pt x="901" y="645"/>
                    </a:cubicBezTo>
                    <a:cubicBezTo>
                      <a:pt x="902" y="645"/>
                      <a:pt x="905" y="642"/>
                      <a:pt x="903" y="641"/>
                    </a:cubicBezTo>
                    <a:cubicBezTo>
                      <a:pt x="891" y="636"/>
                      <a:pt x="882" y="628"/>
                      <a:pt x="871" y="623"/>
                    </a:cubicBezTo>
                    <a:cubicBezTo>
                      <a:pt x="883" y="621"/>
                      <a:pt x="895" y="616"/>
                      <a:pt x="907" y="611"/>
                    </a:cubicBezTo>
                    <a:cubicBezTo>
                      <a:pt x="908" y="611"/>
                      <a:pt x="910" y="609"/>
                      <a:pt x="909" y="608"/>
                    </a:cubicBezTo>
                    <a:cubicBezTo>
                      <a:pt x="906" y="602"/>
                      <a:pt x="903" y="597"/>
                      <a:pt x="899" y="592"/>
                    </a:cubicBezTo>
                    <a:cubicBezTo>
                      <a:pt x="898" y="590"/>
                      <a:pt x="896" y="591"/>
                      <a:pt x="895" y="591"/>
                    </a:cubicBezTo>
                    <a:cubicBezTo>
                      <a:pt x="882" y="593"/>
                      <a:pt x="869" y="592"/>
                      <a:pt x="855" y="591"/>
                    </a:cubicBezTo>
                    <a:cubicBezTo>
                      <a:pt x="868" y="581"/>
                      <a:pt x="880" y="570"/>
                      <a:pt x="886" y="555"/>
                    </a:cubicBezTo>
                    <a:cubicBezTo>
                      <a:pt x="893" y="554"/>
                      <a:pt x="899" y="553"/>
                      <a:pt x="905" y="550"/>
                    </a:cubicBezTo>
                    <a:cubicBezTo>
                      <a:pt x="907" y="552"/>
                      <a:pt x="909" y="554"/>
                      <a:pt x="910" y="556"/>
                    </a:cubicBezTo>
                    <a:cubicBezTo>
                      <a:pt x="911" y="558"/>
                      <a:pt x="916" y="556"/>
                      <a:pt x="917" y="555"/>
                    </a:cubicBezTo>
                    <a:cubicBezTo>
                      <a:pt x="917" y="555"/>
                      <a:pt x="918" y="555"/>
                      <a:pt x="918" y="554"/>
                    </a:cubicBezTo>
                    <a:cubicBezTo>
                      <a:pt x="953" y="567"/>
                      <a:pt x="977" y="593"/>
                      <a:pt x="1001" y="623"/>
                    </a:cubicBezTo>
                    <a:cubicBezTo>
                      <a:pt x="1025" y="651"/>
                      <a:pt x="1050" y="674"/>
                      <a:pt x="1086" y="683"/>
                    </a:cubicBezTo>
                    <a:cubicBezTo>
                      <a:pt x="1088" y="683"/>
                      <a:pt x="1095" y="680"/>
                      <a:pt x="1093" y="680"/>
                    </a:cubicBezTo>
                    <a:cubicBezTo>
                      <a:pt x="1052" y="670"/>
                      <a:pt x="1027" y="642"/>
                      <a:pt x="1001" y="611"/>
                    </a:cubicBezTo>
                    <a:cubicBezTo>
                      <a:pt x="982" y="588"/>
                      <a:pt x="963" y="569"/>
                      <a:pt x="938" y="557"/>
                    </a:cubicBezTo>
                    <a:cubicBezTo>
                      <a:pt x="938" y="557"/>
                      <a:pt x="939" y="557"/>
                      <a:pt x="940" y="557"/>
                    </a:cubicBezTo>
                    <a:cubicBezTo>
                      <a:pt x="944" y="556"/>
                      <a:pt x="945" y="555"/>
                      <a:pt x="948" y="552"/>
                    </a:cubicBezTo>
                    <a:cubicBezTo>
                      <a:pt x="954" y="548"/>
                      <a:pt x="953" y="553"/>
                      <a:pt x="960" y="555"/>
                    </a:cubicBezTo>
                    <a:cubicBezTo>
                      <a:pt x="964" y="559"/>
                      <a:pt x="968" y="564"/>
                      <a:pt x="972" y="569"/>
                    </a:cubicBezTo>
                    <a:cubicBezTo>
                      <a:pt x="973" y="570"/>
                      <a:pt x="979" y="568"/>
                      <a:pt x="979" y="567"/>
                    </a:cubicBezTo>
                    <a:cubicBezTo>
                      <a:pt x="985" y="555"/>
                      <a:pt x="994" y="547"/>
                      <a:pt x="1001" y="537"/>
                    </a:cubicBezTo>
                    <a:cubicBezTo>
                      <a:pt x="1009" y="549"/>
                      <a:pt x="1020" y="558"/>
                      <a:pt x="1028" y="570"/>
                    </a:cubicBezTo>
                    <a:cubicBezTo>
                      <a:pt x="1028" y="571"/>
                      <a:pt x="1030" y="571"/>
                      <a:pt x="1031" y="571"/>
                    </a:cubicBezTo>
                    <a:cubicBezTo>
                      <a:pt x="1040" y="570"/>
                      <a:pt x="1046" y="568"/>
                      <a:pt x="1054" y="570"/>
                    </a:cubicBezTo>
                    <a:cubicBezTo>
                      <a:pt x="1054" y="570"/>
                      <a:pt x="1054" y="570"/>
                      <a:pt x="1054" y="571"/>
                    </a:cubicBezTo>
                    <a:cubicBezTo>
                      <a:pt x="1056" y="572"/>
                      <a:pt x="1058" y="574"/>
                      <a:pt x="1060" y="575"/>
                    </a:cubicBezTo>
                    <a:cubicBezTo>
                      <a:pt x="1053" y="583"/>
                      <a:pt x="1046" y="594"/>
                      <a:pt x="1044" y="604"/>
                    </a:cubicBezTo>
                    <a:close/>
                    <a:moveTo>
                      <a:pt x="1156" y="598"/>
                    </a:moveTo>
                    <a:cubicBezTo>
                      <a:pt x="1151" y="596"/>
                      <a:pt x="1147" y="594"/>
                      <a:pt x="1143" y="591"/>
                    </a:cubicBezTo>
                    <a:cubicBezTo>
                      <a:pt x="1141" y="591"/>
                      <a:pt x="1137" y="592"/>
                      <a:pt x="1136" y="593"/>
                    </a:cubicBezTo>
                    <a:cubicBezTo>
                      <a:pt x="1134" y="596"/>
                      <a:pt x="1134" y="598"/>
                      <a:pt x="1135" y="601"/>
                    </a:cubicBezTo>
                    <a:cubicBezTo>
                      <a:pt x="1131" y="597"/>
                      <a:pt x="1128" y="594"/>
                      <a:pt x="1125" y="590"/>
                    </a:cubicBezTo>
                    <a:cubicBezTo>
                      <a:pt x="1124" y="588"/>
                      <a:pt x="1118" y="590"/>
                      <a:pt x="1118" y="592"/>
                    </a:cubicBezTo>
                    <a:cubicBezTo>
                      <a:pt x="1117" y="600"/>
                      <a:pt x="1116" y="608"/>
                      <a:pt x="1115" y="616"/>
                    </a:cubicBezTo>
                    <a:cubicBezTo>
                      <a:pt x="1099" y="602"/>
                      <a:pt x="1085" y="586"/>
                      <a:pt x="1069" y="574"/>
                    </a:cubicBezTo>
                    <a:cubicBezTo>
                      <a:pt x="1070" y="573"/>
                      <a:pt x="1070" y="572"/>
                      <a:pt x="1069" y="572"/>
                    </a:cubicBezTo>
                    <a:cubicBezTo>
                      <a:pt x="1069" y="571"/>
                      <a:pt x="1070" y="571"/>
                      <a:pt x="1069" y="570"/>
                    </a:cubicBezTo>
                    <a:cubicBezTo>
                      <a:pt x="1068" y="556"/>
                      <a:pt x="1069" y="542"/>
                      <a:pt x="1069" y="529"/>
                    </a:cubicBezTo>
                    <a:cubicBezTo>
                      <a:pt x="1076" y="534"/>
                      <a:pt x="1083" y="540"/>
                      <a:pt x="1088" y="547"/>
                    </a:cubicBezTo>
                    <a:cubicBezTo>
                      <a:pt x="1089" y="548"/>
                      <a:pt x="1094" y="546"/>
                      <a:pt x="1095" y="545"/>
                    </a:cubicBezTo>
                    <a:cubicBezTo>
                      <a:pt x="1099" y="540"/>
                      <a:pt x="1097" y="538"/>
                      <a:pt x="1098" y="533"/>
                    </a:cubicBezTo>
                    <a:cubicBezTo>
                      <a:pt x="1107" y="534"/>
                      <a:pt x="1114" y="532"/>
                      <a:pt x="1122" y="529"/>
                    </a:cubicBezTo>
                    <a:cubicBezTo>
                      <a:pt x="1123" y="530"/>
                      <a:pt x="1123" y="530"/>
                      <a:pt x="1124" y="530"/>
                    </a:cubicBezTo>
                    <a:cubicBezTo>
                      <a:pt x="1124" y="530"/>
                      <a:pt x="1125" y="530"/>
                      <a:pt x="1125" y="530"/>
                    </a:cubicBezTo>
                    <a:cubicBezTo>
                      <a:pt x="1132" y="554"/>
                      <a:pt x="1153" y="573"/>
                      <a:pt x="1156" y="598"/>
                    </a:cubicBezTo>
                    <a:close/>
                    <a:moveTo>
                      <a:pt x="1097" y="364"/>
                    </a:moveTo>
                    <a:cubicBezTo>
                      <a:pt x="1093" y="365"/>
                      <a:pt x="1088" y="365"/>
                      <a:pt x="1085" y="367"/>
                    </a:cubicBezTo>
                    <a:cubicBezTo>
                      <a:pt x="1078" y="369"/>
                      <a:pt x="1073" y="372"/>
                      <a:pt x="1067" y="377"/>
                    </a:cubicBezTo>
                    <a:cubicBezTo>
                      <a:pt x="1066" y="377"/>
                      <a:pt x="1067" y="378"/>
                      <a:pt x="1067" y="378"/>
                    </a:cubicBezTo>
                    <a:cubicBezTo>
                      <a:pt x="1077" y="380"/>
                      <a:pt x="1085" y="381"/>
                      <a:pt x="1095" y="381"/>
                    </a:cubicBezTo>
                    <a:cubicBezTo>
                      <a:pt x="1108" y="382"/>
                      <a:pt x="1104" y="387"/>
                      <a:pt x="1096" y="397"/>
                    </a:cubicBezTo>
                    <a:cubicBezTo>
                      <a:pt x="1096" y="397"/>
                      <a:pt x="1096" y="397"/>
                      <a:pt x="1097" y="397"/>
                    </a:cubicBezTo>
                    <a:cubicBezTo>
                      <a:pt x="1090" y="399"/>
                      <a:pt x="1084" y="399"/>
                      <a:pt x="1077" y="400"/>
                    </a:cubicBezTo>
                    <a:cubicBezTo>
                      <a:pt x="1075" y="400"/>
                      <a:pt x="1069" y="403"/>
                      <a:pt x="1074" y="403"/>
                    </a:cubicBezTo>
                    <a:cubicBezTo>
                      <a:pt x="1096" y="402"/>
                      <a:pt x="1116" y="396"/>
                      <a:pt x="1136" y="389"/>
                    </a:cubicBezTo>
                    <a:cubicBezTo>
                      <a:pt x="1151" y="384"/>
                      <a:pt x="1165" y="379"/>
                      <a:pt x="1181" y="376"/>
                    </a:cubicBezTo>
                    <a:cubicBezTo>
                      <a:pt x="1192" y="374"/>
                      <a:pt x="1202" y="375"/>
                      <a:pt x="1213" y="377"/>
                    </a:cubicBezTo>
                    <a:cubicBezTo>
                      <a:pt x="1228" y="380"/>
                      <a:pt x="1215" y="391"/>
                      <a:pt x="1212" y="396"/>
                    </a:cubicBezTo>
                    <a:cubicBezTo>
                      <a:pt x="1211" y="397"/>
                      <a:pt x="1215" y="397"/>
                      <a:pt x="1215" y="397"/>
                    </a:cubicBezTo>
                    <a:cubicBezTo>
                      <a:pt x="1221" y="395"/>
                      <a:pt x="1228" y="396"/>
                      <a:pt x="1234" y="397"/>
                    </a:cubicBezTo>
                    <a:cubicBezTo>
                      <a:pt x="1230" y="396"/>
                      <a:pt x="1244" y="398"/>
                      <a:pt x="1243" y="399"/>
                    </a:cubicBezTo>
                    <a:cubicBezTo>
                      <a:pt x="1238" y="401"/>
                      <a:pt x="1236" y="408"/>
                      <a:pt x="1234" y="412"/>
                    </a:cubicBezTo>
                    <a:cubicBezTo>
                      <a:pt x="1234" y="412"/>
                      <a:pt x="1234" y="412"/>
                      <a:pt x="1235" y="412"/>
                    </a:cubicBezTo>
                    <a:cubicBezTo>
                      <a:pt x="1208" y="420"/>
                      <a:pt x="1187" y="444"/>
                      <a:pt x="1157" y="443"/>
                    </a:cubicBezTo>
                    <a:cubicBezTo>
                      <a:pt x="1154" y="443"/>
                      <a:pt x="1149" y="447"/>
                      <a:pt x="1154" y="448"/>
                    </a:cubicBezTo>
                    <a:cubicBezTo>
                      <a:pt x="1168" y="448"/>
                      <a:pt x="1181" y="445"/>
                      <a:pt x="1193" y="438"/>
                    </a:cubicBezTo>
                    <a:cubicBezTo>
                      <a:pt x="1201" y="434"/>
                      <a:pt x="1208" y="429"/>
                      <a:pt x="1216" y="424"/>
                    </a:cubicBezTo>
                    <a:cubicBezTo>
                      <a:pt x="1223" y="420"/>
                      <a:pt x="1230" y="417"/>
                      <a:pt x="1238" y="416"/>
                    </a:cubicBezTo>
                    <a:cubicBezTo>
                      <a:pt x="1255" y="413"/>
                      <a:pt x="1243" y="419"/>
                      <a:pt x="1238" y="422"/>
                    </a:cubicBezTo>
                    <a:cubicBezTo>
                      <a:pt x="1237" y="424"/>
                      <a:pt x="1238" y="425"/>
                      <a:pt x="1239" y="426"/>
                    </a:cubicBezTo>
                    <a:cubicBezTo>
                      <a:pt x="1247" y="428"/>
                      <a:pt x="1236" y="430"/>
                      <a:pt x="1233" y="431"/>
                    </a:cubicBezTo>
                    <a:cubicBezTo>
                      <a:pt x="1232" y="431"/>
                      <a:pt x="1229" y="433"/>
                      <a:pt x="1230" y="434"/>
                    </a:cubicBezTo>
                    <a:cubicBezTo>
                      <a:pt x="1233" y="440"/>
                      <a:pt x="1234" y="441"/>
                      <a:pt x="1226" y="444"/>
                    </a:cubicBezTo>
                    <a:cubicBezTo>
                      <a:pt x="1214" y="450"/>
                      <a:pt x="1204" y="456"/>
                      <a:pt x="1192" y="461"/>
                    </a:cubicBezTo>
                    <a:cubicBezTo>
                      <a:pt x="1189" y="463"/>
                      <a:pt x="1189" y="465"/>
                      <a:pt x="1192" y="466"/>
                    </a:cubicBezTo>
                    <a:cubicBezTo>
                      <a:pt x="1205" y="468"/>
                      <a:pt x="1214" y="474"/>
                      <a:pt x="1223" y="481"/>
                    </a:cubicBezTo>
                    <a:cubicBezTo>
                      <a:pt x="1221" y="482"/>
                      <a:pt x="1218" y="483"/>
                      <a:pt x="1220" y="485"/>
                    </a:cubicBezTo>
                    <a:cubicBezTo>
                      <a:pt x="1224" y="489"/>
                      <a:pt x="1229" y="493"/>
                      <a:pt x="1232" y="497"/>
                    </a:cubicBezTo>
                    <a:cubicBezTo>
                      <a:pt x="1211" y="499"/>
                      <a:pt x="1190" y="500"/>
                      <a:pt x="1170" y="507"/>
                    </a:cubicBezTo>
                    <a:cubicBezTo>
                      <a:pt x="1166" y="509"/>
                      <a:pt x="1168" y="512"/>
                      <a:pt x="1171" y="512"/>
                    </a:cubicBezTo>
                    <a:cubicBezTo>
                      <a:pt x="1198" y="511"/>
                      <a:pt x="1215" y="528"/>
                      <a:pt x="1226" y="550"/>
                    </a:cubicBezTo>
                    <a:cubicBezTo>
                      <a:pt x="1193" y="554"/>
                      <a:pt x="1165" y="527"/>
                      <a:pt x="1132" y="525"/>
                    </a:cubicBezTo>
                    <a:cubicBezTo>
                      <a:pt x="1132" y="525"/>
                      <a:pt x="1132" y="524"/>
                      <a:pt x="1131" y="524"/>
                    </a:cubicBezTo>
                    <a:cubicBezTo>
                      <a:pt x="1131" y="523"/>
                      <a:pt x="1127" y="523"/>
                      <a:pt x="1125" y="524"/>
                    </a:cubicBezTo>
                    <a:cubicBezTo>
                      <a:pt x="1121" y="521"/>
                      <a:pt x="1118" y="517"/>
                      <a:pt x="1115" y="512"/>
                    </a:cubicBezTo>
                    <a:cubicBezTo>
                      <a:pt x="1124" y="511"/>
                      <a:pt x="1127" y="512"/>
                      <a:pt x="1129" y="500"/>
                    </a:cubicBezTo>
                    <a:cubicBezTo>
                      <a:pt x="1137" y="500"/>
                      <a:pt x="1146" y="499"/>
                      <a:pt x="1154" y="497"/>
                    </a:cubicBezTo>
                    <a:cubicBezTo>
                      <a:pt x="1155" y="497"/>
                      <a:pt x="1158" y="496"/>
                      <a:pt x="1157" y="494"/>
                    </a:cubicBezTo>
                    <a:cubicBezTo>
                      <a:pt x="1155" y="487"/>
                      <a:pt x="1153" y="481"/>
                      <a:pt x="1150" y="474"/>
                    </a:cubicBezTo>
                    <a:cubicBezTo>
                      <a:pt x="1148" y="470"/>
                      <a:pt x="1162" y="463"/>
                      <a:pt x="1165" y="462"/>
                    </a:cubicBezTo>
                    <a:cubicBezTo>
                      <a:pt x="1166" y="461"/>
                      <a:pt x="1166" y="460"/>
                      <a:pt x="1164" y="459"/>
                    </a:cubicBezTo>
                    <a:cubicBezTo>
                      <a:pt x="1159" y="459"/>
                      <a:pt x="1147" y="458"/>
                      <a:pt x="1153" y="451"/>
                    </a:cubicBezTo>
                    <a:cubicBezTo>
                      <a:pt x="1153" y="450"/>
                      <a:pt x="1154" y="449"/>
                      <a:pt x="1153" y="448"/>
                    </a:cubicBezTo>
                    <a:cubicBezTo>
                      <a:pt x="1153" y="446"/>
                      <a:pt x="1145" y="448"/>
                      <a:pt x="1146" y="450"/>
                    </a:cubicBezTo>
                    <a:cubicBezTo>
                      <a:pt x="1146" y="453"/>
                      <a:pt x="1140" y="456"/>
                      <a:pt x="1143" y="459"/>
                    </a:cubicBezTo>
                    <a:cubicBezTo>
                      <a:pt x="1146" y="461"/>
                      <a:pt x="1149" y="461"/>
                      <a:pt x="1152" y="462"/>
                    </a:cubicBezTo>
                    <a:cubicBezTo>
                      <a:pt x="1157" y="463"/>
                      <a:pt x="1142" y="470"/>
                      <a:pt x="1141" y="470"/>
                    </a:cubicBezTo>
                    <a:cubicBezTo>
                      <a:pt x="1141" y="471"/>
                      <a:pt x="1139" y="472"/>
                      <a:pt x="1140" y="472"/>
                    </a:cubicBezTo>
                    <a:cubicBezTo>
                      <a:pt x="1144" y="479"/>
                      <a:pt x="1147" y="487"/>
                      <a:pt x="1149" y="495"/>
                    </a:cubicBezTo>
                    <a:cubicBezTo>
                      <a:pt x="1142" y="496"/>
                      <a:pt x="1135" y="496"/>
                      <a:pt x="1128" y="495"/>
                    </a:cubicBezTo>
                    <a:cubicBezTo>
                      <a:pt x="1127" y="495"/>
                      <a:pt x="1122" y="496"/>
                      <a:pt x="1122" y="498"/>
                    </a:cubicBezTo>
                    <a:cubicBezTo>
                      <a:pt x="1121" y="505"/>
                      <a:pt x="1117" y="508"/>
                      <a:pt x="1110" y="510"/>
                    </a:cubicBezTo>
                    <a:cubicBezTo>
                      <a:pt x="1109" y="510"/>
                      <a:pt x="1105" y="511"/>
                      <a:pt x="1106" y="513"/>
                    </a:cubicBezTo>
                    <a:cubicBezTo>
                      <a:pt x="1113" y="522"/>
                      <a:pt x="1128" y="533"/>
                      <a:pt x="1098" y="529"/>
                    </a:cubicBezTo>
                    <a:cubicBezTo>
                      <a:pt x="1096" y="529"/>
                      <a:pt x="1093" y="530"/>
                      <a:pt x="1092" y="532"/>
                    </a:cubicBezTo>
                    <a:cubicBezTo>
                      <a:pt x="1091" y="534"/>
                      <a:pt x="1091" y="536"/>
                      <a:pt x="1090" y="538"/>
                    </a:cubicBezTo>
                    <a:cubicBezTo>
                      <a:pt x="1084" y="531"/>
                      <a:pt x="1075" y="526"/>
                      <a:pt x="1069" y="518"/>
                    </a:cubicBezTo>
                    <a:cubicBezTo>
                      <a:pt x="1068" y="516"/>
                      <a:pt x="1062" y="518"/>
                      <a:pt x="1062" y="520"/>
                    </a:cubicBezTo>
                    <a:cubicBezTo>
                      <a:pt x="1062" y="536"/>
                      <a:pt x="1060" y="551"/>
                      <a:pt x="1061" y="566"/>
                    </a:cubicBezTo>
                    <a:cubicBezTo>
                      <a:pt x="1056" y="564"/>
                      <a:pt x="1051" y="563"/>
                      <a:pt x="1045" y="565"/>
                    </a:cubicBezTo>
                    <a:cubicBezTo>
                      <a:pt x="1036" y="567"/>
                      <a:pt x="1034" y="565"/>
                      <a:pt x="1028" y="558"/>
                    </a:cubicBezTo>
                    <a:cubicBezTo>
                      <a:pt x="1021" y="548"/>
                      <a:pt x="1012" y="541"/>
                      <a:pt x="1005" y="530"/>
                    </a:cubicBezTo>
                    <a:cubicBezTo>
                      <a:pt x="1004" y="528"/>
                      <a:pt x="999" y="530"/>
                      <a:pt x="998" y="531"/>
                    </a:cubicBezTo>
                    <a:cubicBezTo>
                      <a:pt x="991" y="542"/>
                      <a:pt x="982" y="551"/>
                      <a:pt x="976" y="561"/>
                    </a:cubicBezTo>
                    <a:cubicBezTo>
                      <a:pt x="973" y="558"/>
                      <a:pt x="970" y="555"/>
                      <a:pt x="967" y="552"/>
                    </a:cubicBezTo>
                    <a:cubicBezTo>
                      <a:pt x="969" y="535"/>
                      <a:pt x="969" y="519"/>
                      <a:pt x="968" y="502"/>
                    </a:cubicBezTo>
                    <a:cubicBezTo>
                      <a:pt x="984" y="509"/>
                      <a:pt x="1000" y="516"/>
                      <a:pt x="1019" y="514"/>
                    </a:cubicBezTo>
                    <a:cubicBezTo>
                      <a:pt x="1022" y="513"/>
                      <a:pt x="1024" y="510"/>
                      <a:pt x="1023" y="509"/>
                    </a:cubicBezTo>
                    <a:cubicBezTo>
                      <a:pt x="1023" y="509"/>
                      <a:pt x="1023" y="509"/>
                      <a:pt x="1023" y="508"/>
                    </a:cubicBezTo>
                    <a:cubicBezTo>
                      <a:pt x="1026" y="492"/>
                      <a:pt x="1023" y="480"/>
                      <a:pt x="1012" y="469"/>
                    </a:cubicBezTo>
                    <a:cubicBezTo>
                      <a:pt x="1020" y="468"/>
                      <a:pt x="1028" y="465"/>
                      <a:pt x="1036" y="467"/>
                    </a:cubicBezTo>
                    <a:cubicBezTo>
                      <a:pt x="1037" y="467"/>
                      <a:pt x="1044" y="466"/>
                      <a:pt x="1043" y="464"/>
                    </a:cubicBezTo>
                    <a:cubicBezTo>
                      <a:pt x="1042" y="461"/>
                      <a:pt x="1038" y="458"/>
                      <a:pt x="1036" y="455"/>
                    </a:cubicBezTo>
                    <a:cubicBezTo>
                      <a:pt x="1041" y="453"/>
                      <a:pt x="1043" y="450"/>
                      <a:pt x="1037" y="444"/>
                    </a:cubicBezTo>
                    <a:cubicBezTo>
                      <a:pt x="1037" y="444"/>
                      <a:pt x="1037" y="444"/>
                      <a:pt x="1037" y="444"/>
                    </a:cubicBezTo>
                    <a:cubicBezTo>
                      <a:pt x="1038" y="443"/>
                      <a:pt x="1038" y="443"/>
                      <a:pt x="1039" y="442"/>
                    </a:cubicBezTo>
                    <a:cubicBezTo>
                      <a:pt x="1042" y="439"/>
                      <a:pt x="1044" y="436"/>
                      <a:pt x="1047" y="432"/>
                    </a:cubicBezTo>
                    <a:cubicBezTo>
                      <a:pt x="1048" y="431"/>
                      <a:pt x="1048" y="430"/>
                      <a:pt x="1047" y="429"/>
                    </a:cubicBezTo>
                    <a:cubicBezTo>
                      <a:pt x="1044" y="428"/>
                      <a:pt x="1042" y="426"/>
                      <a:pt x="1040" y="425"/>
                    </a:cubicBezTo>
                    <a:cubicBezTo>
                      <a:pt x="1047" y="415"/>
                      <a:pt x="1054" y="405"/>
                      <a:pt x="1063" y="397"/>
                    </a:cubicBezTo>
                    <a:cubicBezTo>
                      <a:pt x="1063" y="397"/>
                      <a:pt x="1064" y="396"/>
                      <a:pt x="1063" y="396"/>
                    </a:cubicBezTo>
                    <a:cubicBezTo>
                      <a:pt x="1062" y="394"/>
                      <a:pt x="1060" y="394"/>
                      <a:pt x="1057" y="394"/>
                    </a:cubicBezTo>
                    <a:cubicBezTo>
                      <a:pt x="1057" y="392"/>
                      <a:pt x="1057" y="389"/>
                      <a:pt x="1057" y="386"/>
                    </a:cubicBezTo>
                    <a:cubicBezTo>
                      <a:pt x="1057" y="384"/>
                      <a:pt x="1052" y="384"/>
                      <a:pt x="1050" y="384"/>
                    </a:cubicBezTo>
                    <a:cubicBezTo>
                      <a:pt x="1043" y="383"/>
                      <a:pt x="1036" y="383"/>
                      <a:pt x="1029" y="385"/>
                    </a:cubicBezTo>
                    <a:cubicBezTo>
                      <a:pt x="1035" y="379"/>
                      <a:pt x="1041" y="375"/>
                      <a:pt x="1050" y="374"/>
                    </a:cubicBezTo>
                    <a:cubicBezTo>
                      <a:pt x="1052" y="374"/>
                      <a:pt x="1057" y="371"/>
                      <a:pt x="1054" y="369"/>
                    </a:cubicBezTo>
                    <a:cubicBezTo>
                      <a:pt x="1040" y="360"/>
                      <a:pt x="1023" y="362"/>
                      <a:pt x="1008" y="358"/>
                    </a:cubicBezTo>
                    <a:cubicBezTo>
                      <a:pt x="1008" y="358"/>
                      <a:pt x="1008" y="357"/>
                      <a:pt x="1008" y="357"/>
                    </a:cubicBezTo>
                    <a:cubicBezTo>
                      <a:pt x="1007" y="353"/>
                      <a:pt x="1003" y="351"/>
                      <a:pt x="999" y="349"/>
                    </a:cubicBezTo>
                    <a:cubicBezTo>
                      <a:pt x="1013" y="328"/>
                      <a:pt x="1033" y="321"/>
                      <a:pt x="1057" y="319"/>
                    </a:cubicBezTo>
                    <a:cubicBezTo>
                      <a:pt x="1059" y="319"/>
                      <a:pt x="1064" y="316"/>
                      <a:pt x="1060" y="315"/>
                    </a:cubicBezTo>
                    <a:cubicBezTo>
                      <a:pt x="1050" y="312"/>
                      <a:pt x="1046" y="311"/>
                      <a:pt x="1055" y="304"/>
                    </a:cubicBezTo>
                    <a:cubicBezTo>
                      <a:pt x="1057" y="302"/>
                      <a:pt x="1055" y="301"/>
                      <a:pt x="1053" y="301"/>
                    </a:cubicBezTo>
                    <a:cubicBezTo>
                      <a:pt x="1046" y="300"/>
                      <a:pt x="1038" y="300"/>
                      <a:pt x="1030" y="300"/>
                    </a:cubicBezTo>
                    <a:cubicBezTo>
                      <a:pt x="1021" y="299"/>
                      <a:pt x="1033" y="290"/>
                      <a:pt x="1037" y="287"/>
                    </a:cubicBezTo>
                    <a:cubicBezTo>
                      <a:pt x="1038" y="285"/>
                      <a:pt x="1037" y="284"/>
                      <a:pt x="1035" y="284"/>
                    </a:cubicBezTo>
                    <a:cubicBezTo>
                      <a:pt x="1031" y="284"/>
                      <a:pt x="1028" y="284"/>
                      <a:pt x="1024" y="284"/>
                    </a:cubicBezTo>
                    <a:cubicBezTo>
                      <a:pt x="1052" y="266"/>
                      <a:pt x="1059" y="233"/>
                      <a:pt x="1076" y="207"/>
                    </a:cubicBezTo>
                    <a:cubicBezTo>
                      <a:pt x="1076" y="245"/>
                      <a:pt x="1076" y="245"/>
                      <a:pt x="1076" y="245"/>
                    </a:cubicBezTo>
                    <a:cubicBezTo>
                      <a:pt x="1076" y="247"/>
                      <a:pt x="1079" y="246"/>
                      <a:pt x="1080" y="246"/>
                    </a:cubicBezTo>
                    <a:cubicBezTo>
                      <a:pt x="1090" y="243"/>
                      <a:pt x="1096" y="248"/>
                      <a:pt x="1104" y="252"/>
                    </a:cubicBezTo>
                    <a:cubicBezTo>
                      <a:pt x="1113" y="256"/>
                      <a:pt x="1115" y="256"/>
                      <a:pt x="1113" y="268"/>
                    </a:cubicBezTo>
                    <a:cubicBezTo>
                      <a:pt x="1113" y="269"/>
                      <a:pt x="1113" y="269"/>
                      <a:pt x="1114" y="269"/>
                    </a:cubicBezTo>
                    <a:cubicBezTo>
                      <a:pt x="1115" y="269"/>
                      <a:pt x="1132" y="271"/>
                      <a:pt x="1129" y="274"/>
                    </a:cubicBezTo>
                    <a:cubicBezTo>
                      <a:pt x="1124" y="279"/>
                      <a:pt x="1118" y="283"/>
                      <a:pt x="1112" y="287"/>
                    </a:cubicBezTo>
                    <a:cubicBezTo>
                      <a:pt x="1101" y="295"/>
                      <a:pt x="1092" y="304"/>
                      <a:pt x="1086" y="316"/>
                    </a:cubicBezTo>
                    <a:cubicBezTo>
                      <a:pt x="1085" y="317"/>
                      <a:pt x="1087" y="317"/>
                      <a:pt x="1087" y="317"/>
                    </a:cubicBezTo>
                    <a:cubicBezTo>
                      <a:pt x="1092" y="318"/>
                      <a:pt x="1092" y="321"/>
                      <a:pt x="1094" y="325"/>
                    </a:cubicBezTo>
                    <a:cubicBezTo>
                      <a:pt x="1094" y="326"/>
                      <a:pt x="1095" y="326"/>
                      <a:pt x="1096" y="326"/>
                    </a:cubicBezTo>
                    <a:cubicBezTo>
                      <a:pt x="1103" y="326"/>
                      <a:pt x="1109" y="326"/>
                      <a:pt x="1108" y="331"/>
                    </a:cubicBezTo>
                    <a:cubicBezTo>
                      <a:pt x="1100" y="330"/>
                      <a:pt x="1094" y="331"/>
                      <a:pt x="1087" y="334"/>
                    </a:cubicBezTo>
                    <a:cubicBezTo>
                      <a:pt x="1075" y="338"/>
                      <a:pt x="1069" y="344"/>
                      <a:pt x="1055" y="347"/>
                    </a:cubicBezTo>
                    <a:cubicBezTo>
                      <a:pt x="1044" y="349"/>
                      <a:pt x="1031" y="349"/>
                      <a:pt x="1019" y="351"/>
                    </a:cubicBezTo>
                    <a:cubicBezTo>
                      <a:pt x="1017" y="351"/>
                      <a:pt x="1011" y="354"/>
                      <a:pt x="1016" y="354"/>
                    </a:cubicBezTo>
                    <a:cubicBezTo>
                      <a:pt x="1033" y="352"/>
                      <a:pt x="1050" y="351"/>
                      <a:pt x="1066" y="346"/>
                    </a:cubicBezTo>
                    <a:cubicBezTo>
                      <a:pt x="1070" y="345"/>
                      <a:pt x="1074" y="343"/>
                      <a:pt x="1078" y="341"/>
                    </a:cubicBezTo>
                    <a:cubicBezTo>
                      <a:pt x="1084" y="337"/>
                      <a:pt x="1091" y="336"/>
                      <a:pt x="1099" y="337"/>
                    </a:cubicBezTo>
                    <a:cubicBezTo>
                      <a:pt x="1096" y="339"/>
                      <a:pt x="1092" y="343"/>
                      <a:pt x="1089" y="346"/>
                    </a:cubicBezTo>
                    <a:cubicBezTo>
                      <a:pt x="1088" y="346"/>
                      <a:pt x="1089" y="347"/>
                      <a:pt x="1090" y="347"/>
                    </a:cubicBezTo>
                    <a:cubicBezTo>
                      <a:pt x="1097" y="347"/>
                      <a:pt x="1092" y="348"/>
                      <a:pt x="1093" y="352"/>
                    </a:cubicBezTo>
                    <a:cubicBezTo>
                      <a:pt x="1093" y="353"/>
                      <a:pt x="1094" y="353"/>
                      <a:pt x="1094" y="353"/>
                    </a:cubicBezTo>
                    <a:cubicBezTo>
                      <a:pt x="1102" y="353"/>
                      <a:pt x="1127" y="356"/>
                      <a:pt x="1097" y="364"/>
                    </a:cubicBezTo>
                    <a:close/>
                    <a:moveTo>
                      <a:pt x="1138" y="312"/>
                    </a:moveTo>
                    <a:cubicBezTo>
                      <a:pt x="1136" y="313"/>
                      <a:pt x="1134" y="314"/>
                      <a:pt x="1133" y="315"/>
                    </a:cubicBezTo>
                    <a:cubicBezTo>
                      <a:pt x="1132" y="315"/>
                      <a:pt x="1131" y="317"/>
                      <a:pt x="1132" y="317"/>
                    </a:cubicBezTo>
                    <a:cubicBezTo>
                      <a:pt x="1137" y="318"/>
                      <a:pt x="1141" y="322"/>
                      <a:pt x="1146" y="324"/>
                    </a:cubicBezTo>
                    <a:cubicBezTo>
                      <a:pt x="1139" y="327"/>
                      <a:pt x="1133" y="332"/>
                      <a:pt x="1126" y="335"/>
                    </a:cubicBezTo>
                    <a:cubicBezTo>
                      <a:pt x="1126" y="336"/>
                      <a:pt x="1124" y="337"/>
                      <a:pt x="1125" y="338"/>
                    </a:cubicBezTo>
                    <a:cubicBezTo>
                      <a:pt x="1131" y="342"/>
                      <a:pt x="1138" y="344"/>
                      <a:pt x="1145" y="345"/>
                    </a:cubicBezTo>
                    <a:cubicBezTo>
                      <a:pt x="1136" y="347"/>
                      <a:pt x="1126" y="348"/>
                      <a:pt x="1117" y="351"/>
                    </a:cubicBezTo>
                    <a:cubicBezTo>
                      <a:pt x="1115" y="352"/>
                      <a:pt x="1115" y="352"/>
                      <a:pt x="1115" y="353"/>
                    </a:cubicBezTo>
                    <a:cubicBezTo>
                      <a:pt x="1109" y="351"/>
                      <a:pt x="1101" y="348"/>
                      <a:pt x="1103" y="346"/>
                    </a:cubicBezTo>
                    <a:cubicBezTo>
                      <a:pt x="1104" y="345"/>
                      <a:pt x="1104" y="345"/>
                      <a:pt x="1103" y="345"/>
                    </a:cubicBezTo>
                    <a:cubicBezTo>
                      <a:pt x="1102" y="344"/>
                      <a:pt x="1101" y="344"/>
                      <a:pt x="1100" y="344"/>
                    </a:cubicBezTo>
                    <a:cubicBezTo>
                      <a:pt x="1094" y="343"/>
                      <a:pt x="1103" y="338"/>
                      <a:pt x="1108" y="335"/>
                    </a:cubicBezTo>
                    <a:cubicBezTo>
                      <a:pt x="1110" y="335"/>
                      <a:pt x="1114" y="334"/>
                      <a:pt x="1114" y="333"/>
                    </a:cubicBezTo>
                    <a:cubicBezTo>
                      <a:pt x="1116" y="331"/>
                      <a:pt x="1117" y="328"/>
                      <a:pt x="1118" y="326"/>
                    </a:cubicBezTo>
                    <a:cubicBezTo>
                      <a:pt x="1119" y="325"/>
                      <a:pt x="1118" y="324"/>
                      <a:pt x="1117" y="324"/>
                    </a:cubicBezTo>
                    <a:cubicBezTo>
                      <a:pt x="1109" y="323"/>
                      <a:pt x="1101" y="324"/>
                      <a:pt x="1100" y="315"/>
                    </a:cubicBezTo>
                    <a:cubicBezTo>
                      <a:pt x="1100" y="315"/>
                      <a:pt x="1099" y="314"/>
                      <a:pt x="1099" y="314"/>
                    </a:cubicBezTo>
                    <a:cubicBezTo>
                      <a:pt x="1097" y="314"/>
                      <a:pt x="1097" y="314"/>
                      <a:pt x="1096" y="313"/>
                    </a:cubicBezTo>
                    <a:cubicBezTo>
                      <a:pt x="1096" y="313"/>
                      <a:pt x="1097" y="313"/>
                      <a:pt x="1097" y="312"/>
                    </a:cubicBezTo>
                    <a:cubicBezTo>
                      <a:pt x="1109" y="308"/>
                      <a:pt x="1125" y="309"/>
                      <a:pt x="1138" y="312"/>
                    </a:cubicBezTo>
                    <a:close/>
                    <a:moveTo>
                      <a:pt x="1139" y="271"/>
                    </a:moveTo>
                    <a:cubicBezTo>
                      <a:pt x="1139" y="273"/>
                      <a:pt x="1139" y="275"/>
                      <a:pt x="1139" y="278"/>
                    </a:cubicBezTo>
                    <a:cubicBezTo>
                      <a:pt x="1139" y="278"/>
                      <a:pt x="1139" y="279"/>
                      <a:pt x="1140" y="279"/>
                    </a:cubicBezTo>
                    <a:cubicBezTo>
                      <a:pt x="1146" y="283"/>
                      <a:pt x="1141" y="288"/>
                      <a:pt x="1136" y="291"/>
                    </a:cubicBezTo>
                    <a:cubicBezTo>
                      <a:pt x="1135" y="292"/>
                      <a:pt x="1134" y="293"/>
                      <a:pt x="1136" y="294"/>
                    </a:cubicBezTo>
                    <a:cubicBezTo>
                      <a:pt x="1136" y="295"/>
                      <a:pt x="1137" y="295"/>
                      <a:pt x="1138" y="296"/>
                    </a:cubicBezTo>
                    <a:cubicBezTo>
                      <a:pt x="1131" y="297"/>
                      <a:pt x="1125" y="301"/>
                      <a:pt x="1118" y="306"/>
                    </a:cubicBezTo>
                    <a:cubicBezTo>
                      <a:pt x="1118" y="306"/>
                      <a:pt x="1118" y="306"/>
                      <a:pt x="1118" y="306"/>
                    </a:cubicBezTo>
                    <a:cubicBezTo>
                      <a:pt x="1111" y="306"/>
                      <a:pt x="1103" y="307"/>
                      <a:pt x="1097" y="309"/>
                    </a:cubicBezTo>
                    <a:cubicBezTo>
                      <a:pt x="1100" y="303"/>
                      <a:pt x="1111" y="293"/>
                      <a:pt x="1114" y="291"/>
                    </a:cubicBezTo>
                    <a:cubicBezTo>
                      <a:pt x="1122" y="284"/>
                      <a:pt x="1131" y="279"/>
                      <a:pt x="1139" y="272"/>
                    </a:cubicBezTo>
                    <a:cubicBezTo>
                      <a:pt x="1139" y="272"/>
                      <a:pt x="1139" y="271"/>
                      <a:pt x="1139" y="271"/>
                    </a:cubicBezTo>
                    <a:close/>
                    <a:moveTo>
                      <a:pt x="1006" y="206"/>
                    </a:moveTo>
                    <a:cubicBezTo>
                      <a:pt x="1010" y="200"/>
                      <a:pt x="1011" y="193"/>
                      <a:pt x="1012" y="187"/>
                    </a:cubicBezTo>
                    <a:cubicBezTo>
                      <a:pt x="1012" y="188"/>
                      <a:pt x="1012" y="189"/>
                      <a:pt x="1012" y="191"/>
                    </a:cubicBezTo>
                    <a:cubicBezTo>
                      <a:pt x="1012" y="193"/>
                      <a:pt x="1015" y="193"/>
                      <a:pt x="1016" y="192"/>
                    </a:cubicBezTo>
                    <a:cubicBezTo>
                      <a:pt x="1032" y="187"/>
                      <a:pt x="1036" y="177"/>
                      <a:pt x="1037" y="164"/>
                    </a:cubicBezTo>
                    <a:cubicBezTo>
                      <a:pt x="1038" y="165"/>
                      <a:pt x="1038" y="166"/>
                      <a:pt x="1039" y="167"/>
                    </a:cubicBezTo>
                    <a:cubicBezTo>
                      <a:pt x="1040" y="168"/>
                      <a:pt x="1044" y="167"/>
                      <a:pt x="1046" y="166"/>
                    </a:cubicBezTo>
                    <a:cubicBezTo>
                      <a:pt x="1049" y="163"/>
                      <a:pt x="1052" y="161"/>
                      <a:pt x="1055" y="159"/>
                    </a:cubicBezTo>
                    <a:cubicBezTo>
                      <a:pt x="1059" y="163"/>
                      <a:pt x="1063" y="167"/>
                      <a:pt x="1067" y="172"/>
                    </a:cubicBezTo>
                    <a:cubicBezTo>
                      <a:pt x="1068" y="173"/>
                      <a:pt x="1071" y="172"/>
                      <a:pt x="1072" y="172"/>
                    </a:cubicBezTo>
                    <a:cubicBezTo>
                      <a:pt x="1088" y="164"/>
                      <a:pt x="1085" y="205"/>
                      <a:pt x="1094" y="212"/>
                    </a:cubicBezTo>
                    <a:cubicBezTo>
                      <a:pt x="1094" y="212"/>
                      <a:pt x="1095" y="212"/>
                      <a:pt x="1095" y="212"/>
                    </a:cubicBezTo>
                    <a:cubicBezTo>
                      <a:pt x="1095" y="218"/>
                      <a:pt x="1093" y="223"/>
                      <a:pt x="1089" y="229"/>
                    </a:cubicBezTo>
                    <a:cubicBezTo>
                      <a:pt x="1087" y="232"/>
                      <a:pt x="1094" y="231"/>
                      <a:pt x="1095" y="230"/>
                    </a:cubicBezTo>
                    <a:cubicBezTo>
                      <a:pt x="1090" y="233"/>
                      <a:pt x="1127" y="229"/>
                      <a:pt x="1132" y="229"/>
                    </a:cubicBezTo>
                    <a:cubicBezTo>
                      <a:pt x="1124" y="229"/>
                      <a:pt x="1123" y="256"/>
                      <a:pt x="1123" y="261"/>
                    </a:cubicBezTo>
                    <a:cubicBezTo>
                      <a:pt x="1123" y="262"/>
                      <a:pt x="1124" y="262"/>
                      <a:pt x="1125" y="262"/>
                    </a:cubicBezTo>
                    <a:cubicBezTo>
                      <a:pt x="1132" y="263"/>
                      <a:pt x="1137" y="266"/>
                      <a:pt x="1138" y="269"/>
                    </a:cubicBezTo>
                    <a:cubicBezTo>
                      <a:pt x="1138" y="269"/>
                      <a:pt x="1138" y="269"/>
                      <a:pt x="1138" y="269"/>
                    </a:cubicBezTo>
                    <a:cubicBezTo>
                      <a:pt x="1124" y="267"/>
                      <a:pt x="1121" y="266"/>
                      <a:pt x="1121" y="252"/>
                    </a:cubicBezTo>
                    <a:cubicBezTo>
                      <a:pt x="1121" y="251"/>
                      <a:pt x="1121" y="250"/>
                      <a:pt x="1120" y="250"/>
                    </a:cubicBezTo>
                    <a:cubicBezTo>
                      <a:pt x="1106" y="249"/>
                      <a:pt x="1097" y="240"/>
                      <a:pt x="1083" y="242"/>
                    </a:cubicBezTo>
                    <a:cubicBezTo>
                      <a:pt x="1083" y="196"/>
                      <a:pt x="1083" y="196"/>
                      <a:pt x="1083" y="196"/>
                    </a:cubicBezTo>
                    <a:cubicBezTo>
                      <a:pt x="1083" y="194"/>
                      <a:pt x="1077" y="196"/>
                      <a:pt x="1076" y="197"/>
                    </a:cubicBezTo>
                    <a:cubicBezTo>
                      <a:pt x="1054" y="224"/>
                      <a:pt x="1049" y="264"/>
                      <a:pt x="1018" y="283"/>
                    </a:cubicBezTo>
                    <a:cubicBezTo>
                      <a:pt x="1017" y="284"/>
                      <a:pt x="1017" y="284"/>
                      <a:pt x="1017" y="285"/>
                    </a:cubicBezTo>
                    <a:cubicBezTo>
                      <a:pt x="1007" y="285"/>
                      <a:pt x="996" y="286"/>
                      <a:pt x="986" y="286"/>
                    </a:cubicBezTo>
                    <a:cubicBezTo>
                      <a:pt x="989" y="281"/>
                      <a:pt x="990" y="276"/>
                      <a:pt x="991" y="271"/>
                    </a:cubicBezTo>
                    <a:cubicBezTo>
                      <a:pt x="992" y="268"/>
                      <a:pt x="986" y="270"/>
                      <a:pt x="985" y="270"/>
                    </a:cubicBezTo>
                    <a:cubicBezTo>
                      <a:pt x="978" y="275"/>
                      <a:pt x="971" y="279"/>
                      <a:pt x="964" y="284"/>
                    </a:cubicBezTo>
                    <a:cubicBezTo>
                      <a:pt x="966" y="282"/>
                      <a:pt x="968" y="280"/>
                      <a:pt x="970" y="277"/>
                    </a:cubicBezTo>
                    <a:cubicBezTo>
                      <a:pt x="971" y="276"/>
                      <a:pt x="971" y="274"/>
                      <a:pt x="969" y="274"/>
                    </a:cubicBezTo>
                    <a:cubicBezTo>
                      <a:pt x="962" y="272"/>
                      <a:pt x="955" y="271"/>
                      <a:pt x="949" y="272"/>
                    </a:cubicBezTo>
                    <a:cubicBezTo>
                      <a:pt x="968" y="258"/>
                      <a:pt x="988" y="244"/>
                      <a:pt x="1001" y="224"/>
                    </a:cubicBezTo>
                    <a:cubicBezTo>
                      <a:pt x="1003" y="221"/>
                      <a:pt x="998" y="219"/>
                      <a:pt x="996" y="221"/>
                    </a:cubicBezTo>
                    <a:cubicBezTo>
                      <a:pt x="984" y="228"/>
                      <a:pt x="970" y="233"/>
                      <a:pt x="959" y="241"/>
                    </a:cubicBezTo>
                    <a:cubicBezTo>
                      <a:pt x="960" y="236"/>
                      <a:pt x="962" y="232"/>
                      <a:pt x="965" y="227"/>
                    </a:cubicBezTo>
                    <a:cubicBezTo>
                      <a:pt x="965" y="228"/>
                      <a:pt x="970" y="228"/>
                      <a:pt x="972" y="227"/>
                    </a:cubicBezTo>
                    <a:cubicBezTo>
                      <a:pt x="982" y="219"/>
                      <a:pt x="999" y="216"/>
                      <a:pt x="1006" y="206"/>
                    </a:cubicBezTo>
                    <a:close/>
                    <a:moveTo>
                      <a:pt x="982" y="197"/>
                    </a:moveTo>
                    <a:cubicBezTo>
                      <a:pt x="983" y="197"/>
                      <a:pt x="983" y="197"/>
                      <a:pt x="984" y="197"/>
                    </a:cubicBezTo>
                    <a:cubicBezTo>
                      <a:pt x="987" y="193"/>
                      <a:pt x="991" y="191"/>
                      <a:pt x="993" y="188"/>
                    </a:cubicBezTo>
                    <a:cubicBezTo>
                      <a:pt x="996" y="193"/>
                      <a:pt x="997" y="199"/>
                      <a:pt x="998" y="205"/>
                    </a:cubicBezTo>
                    <a:cubicBezTo>
                      <a:pt x="998" y="205"/>
                      <a:pt x="998" y="205"/>
                      <a:pt x="998" y="205"/>
                    </a:cubicBezTo>
                    <a:cubicBezTo>
                      <a:pt x="997" y="207"/>
                      <a:pt x="995" y="209"/>
                      <a:pt x="992" y="211"/>
                    </a:cubicBezTo>
                    <a:cubicBezTo>
                      <a:pt x="984" y="217"/>
                      <a:pt x="974" y="219"/>
                      <a:pt x="965" y="226"/>
                    </a:cubicBezTo>
                    <a:cubicBezTo>
                      <a:pt x="965" y="226"/>
                      <a:pt x="965" y="226"/>
                      <a:pt x="965" y="226"/>
                    </a:cubicBezTo>
                    <a:cubicBezTo>
                      <a:pt x="971" y="216"/>
                      <a:pt x="978" y="208"/>
                      <a:pt x="981" y="197"/>
                    </a:cubicBezTo>
                    <a:cubicBezTo>
                      <a:pt x="982" y="193"/>
                      <a:pt x="974" y="194"/>
                      <a:pt x="973" y="198"/>
                    </a:cubicBezTo>
                    <a:cubicBezTo>
                      <a:pt x="967" y="217"/>
                      <a:pt x="950" y="229"/>
                      <a:pt x="950" y="250"/>
                    </a:cubicBezTo>
                    <a:cubicBezTo>
                      <a:pt x="950" y="253"/>
                      <a:pt x="954" y="253"/>
                      <a:pt x="956" y="251"/>
                    </a:cubicBezTo>
                    <a:cubicBezTo>
                      <a:pt x="965" y="243"/>
                      <a:pt x="976" y="238"/>
                      <a:pt x="986" y="232"/>
                    </a:cubicBezTo>
                    <a:cubicBezTo>
                      <a:pt x="969" y="252"/>
                      <a:pt x="946" y="266"/>
                      <a:pt x="926" y="282"/>
                    </a:cubicBezTo>
                    <a:cubicBezTo>
                      <a:pt x="922" y="286"/>
                      <a:pt x="928" y="289"/>
                      <a:pt x="931" y="286"/>
                    </a:cubicBezTo>
                    <a:cubicBezTo>
                      <a:pt x="933" y="285"/>
                      <a:pt x="934" y="284"/>
                      <a:pt x="935" y="283"/>
                    </a:cubicBezTo>
                    <a:cubicBezTo>
                      <a:pt x="940" y="279"/>
                      <a:pt x="946" y="278"/>
                      <a:pt x="952" y="277"/>
                    </a:cubicBezTo>
                    <a:cubicBezTo>
                      <a:pt x="967" y="275"/>
                      <a:pt x="954" y="286"/>
                      <a:pt x="951" y="289"/>
                    </a:cubicBezTo>
                    <a:cubicBezTo>
                      <a:pt x="950" y="291"/>
                      <a:pt x="950" y="292"/>
                      <a:pt x="952" y="292"/>
                    </a:cubicBezTo>
                    <a:cubicBezTo>
                      <a:pt x="915" y="318"/>
                      <a:pt x="879" y="344"/>
                      <a:pt x="841" y="369"/>
                    </a:cubicBezTo>
                    <a:cubicBezTo>
                      <a:pt x="841" y="365"/>
                      <a:pt x="841" y="360"/>
                      <a:pt x="840" y="356"/>
                    </a:cubicBezTo>
                    <a:cubicBezTo>
                      <a:pt x="846" y="341"/>
                      <a:pt x="854" y="325"/>
                      <a:pt x="872" y="327"/>
                    </a:cubicBezTo>
                    <a:cubicBezTo>
                      <a:pt x="874" y="327"/>
                      <a:pt x="874" y="321"/>
                      <a:pt x="872" y="319"/>
                    </a:cubicBezTo>
                    <a:cubicBezTo>
                      <a:pt x="880" y="319"/>
                      <a:pt x="888" y="319"/>
                      <a:pt x="895" y="319"/>
                    </a:cubicBezTo>
                    <a:cubicBezTo>
                      <a:pt x="915" y="316"/>
                      <a:pt x="922" y="300"/>
                      <a:pt x="922" y="281"/>
                    </a:cubicBezTo>
                    <a:cubicBezTo>
                      <a:pt x="923" y="281"/>
                      <a:pt x="923" y="280"/>
                      <a:pt x="923" y="280"/>
                    </a:cubicBezTo>
                    <a:cubicBezTo>
                      <a:pt x="926" y="247"/>
                      <a:pt x="934" y="220"/>
                      <a:pt x="962" y="201"/>
                    </a:cubicBezTo>
                    <a:cubicBezTo>
                      <a:pt x="967" y="197"/>
                      <a:pt x="971" y="192"/>
                      <a:pt x="973" y="187"/>
                    </a:cubicBezTo>
                    <a:cubicBezTo>
                      <a:pt x="976" y="190"/>
                      <a:pt x="979" y="194"/>
                      <a:pt x="982" y="197"/>
                    </a:cubicBezTo>
                    <a:close/>
                    <a:moveTo>
                      <a:pt x="947" y="146"/>
                    </a:moveTo>
                    <a:cubicBezTo>
                      <a:pt x="962" y="141"/>
                      <a:pt x="972" y="138"/>
                      <a:pt x="968" y="164"/>
                    </a:cubicBezTo>
                    <a:cubicBezTo>
                      <a:pt x="968" y="165"/>
                      <a:pt x="969" y="169"/>
                      <a:pt x="970" y="169"/>
                    </a:cubicBezTo>
                    <a:cubicBezTo>
                      <a:pt x="975" y="171"/>
                      <a:pt x="975" y="174"/>
                      <a:pt x="973" y="178"/>
                    </a:cubicBezTo>
                    <a:cubicBezTo>
                      <a:pt x="972" y="176"/>
                      <a:pt x="970" y="175"/>
                      <a:pt x="969" y="173"/>
                    </a:cubicBezTo>
                    <a:cubicBezTo>
                      <a:pt x="967" y="171"/>
                      <a:pt x="966" y="178"/>
                      <a:pt x="968" y="180"/>
                    </a:cubicBezTo>
                    <a:cubicBezTo>
                      <a:pt x="968" y="181"/>
                      <a:pt x="969" y="182"/>
                      <a:pt x="970" y="183"/>
                    </a:cubicBezTo>
                    <a:cubicBezTo>
                      <a:pt x="966" y="188"/>
                      <a:pt x="959" y="194"/>
                      <a:pt x="957" y="195"/>
                    </a:cubicBezTo>
                    <a:cubicBezTo>
                      <a:pt x="949" y="201"/>
                      <a:pt x="943" y="206"/>
                      <a:pt x="937" y="214"/>
                    </a:cubicBezTo>
                    <a:cubicBezTo>
                      <a:pt x="924" y="232"/>
                      <a:pt x="921" y="256"/>
                      <a:pt x="919" y="278"/>
                    </a:cubicBezTo>
                    <a:cubicBezTo>
                      <a:pt x="919" y="278"/>
                      <a:pt x="919" y="279"/>
                      <a:pt x="919" y="280"/>
                    </a:cubicBezTo>
                    <a:cubicBezTo>
                      <a:pt x="919" y="297"/>
                      <a:pt x="912" y="304"/>
                      <a:pt x="902" y="308"/>
                    </a:cubicBezTo>
                    <a:cubicBezTo>
                      <a:pt x="903" y="306"/>
                      <a:pt x="903" y="304"/>
                      <a:pt x="903" y="301"/>
                    </a:cubicBezTo>
                    <a:cubicBezTo>
                      <a:pt x="901" y="294"/>
                      <a:pt x="893" y="291"/>
                      <a:pt x="887" y="289"/>
                    </a:cubicBezTo>
                    <a:cubicBezTo>
                      <a:pt x="879" y="286"/>
                      <a:pt x="870" y="285"/>
                      <a:pt x="862" y="281"/>
                    </a:cubicBezTo>
                    <a:cubicBezTo>
                      <a:pt x="851" y="275"/>
                      <a:pt x="858" y="266"/>
                      <a:pt x="866" y="261"/>
                    </a:cubicBezTo>
                    <a:cubicBezTo>
                      <a:pt x="873" y="256"/>
                      <a:pt x="876" y="261"/>
                      <a:pt x="881" y="265"/>
                    </a:cubicBezTo>
                    <a:cubicBezTo>
                      <a:pt x="881" y="265"/>
                      <a:pt x="882" y="265"/>
                      <a:pt x="882" y="265"/>
                    </a:cubicBezTo>
                    <a:cubicBezTo>
                      <a:pt x="882" y="264"/>
                      <a:pt x="883" y="263"/>
                      <a:pt x="883" y="263"/>
                    </a:cubicBezTo>
                    <a:cubicBezTo>
                      <a:pt x="883" y="264"/>
                      <a:pt x="884" y="267"/>
                      <a:pt x="885" y="266"/>
                    </a:cubicBezTo>
                    <a:cubicBezTo>
                      <a:pt x="887" y="264"/>
                      <a:pt x="889" y="262"/>
                      <a:pt x="892" y="260"/>
                    </a:cubicBezTo>
                    <a:cubicBezTo>
                      <a:pt x="892" y="262"/>
                      <a:pt x="892" y="264"/>
                      <a:pt x="892" y="267"/>
                    </a:cubicBezTo>
                    <a:cubicBezTo>
                      <a:pt x="892" y="267"/>
                      <a:pt x="893" y="272"/>
                      <a:pt x="894" y="270"/>
                    </a:cubicBezTo>
                    <a:cubicBezTo>
                      <a:pt x="898" y="268"/>
                      <a:pt x="901" y="266"/>
                      <a:pt x="904" y="263"/>
                    </a:cubicBezTo>
                    <a:cubicBezTo>
                      <a:pt x="903" y="275"/>
                      <a:pt x="892" y="289"/>
                      <a:pt x="903" y="299"/>
                    </a:cubicBezTo>
                    <a:cubicBezTo>
                      <a:pt x="905" y="302"/>
                      <a:pt x="906" y="294"/>
                      <a:pt x="904" y="292"/>
                    </a:cubicBezTo>
                    <a:cubicBezTo>
                      <a:pt x="898" y="287"/>
                      <a:pt x="904" y="276"/>
                      <a:pt x="906" y="270"/>
                    </a:cubicBezTo>
                    <a:cubicBezTo>
                      <a:pt x="907" y="265"/>
                      <a:pt x="907" y="260"/>
                      <a:pt x="906" y="255"/>
                    </a:cubicBezTo>
                    <a:cubicBezTo>
                      <a:pt x="906" y="254"/>
                      <a:pt x="905" y="251"/>
                      <a:pt x="904" y="253"/>
                    </a:cubicBezTo>
                    <a:cubicBezTo>
                      <a:pt x="901" y="257"/>
                      <a:pt x="898" y="259"/>
                      <a:pt x="895" y="261"/>
                    </a:cubicBezTo>
                    <a:cubicBezTo>
                      <a:pt x="894" y="259"/>
                      <a:pt x="894" y="257"/>
                      <a:pt x="894" y="256"/>
                    </a:cubicBezTo>
                    <a:cubicBezTo>
                      <a:pt x="894" y="255"/>
                      <a:pt x="894" y="249"/>
                      <a:pt x="892" y="251"/>
                    </a:cubicBezTo>
                    <a:cubicBezTo>
                      <a:pt x="890" y="253"/>
                      <a:pt x="888" y="255"/>
                      <a:pt x="885" y="257"/>
                    </a:cubicBezTo>
                    <a:cubicBezTo>
                      <a:pt x="885" y="256"/>
                      <a:pt x="885" y="255"/>
                      <a:pt x="885" y="254"/>
                    </a:cubicBezTo>
                    <a:cubicBezTo>
                      <a:pt x="885" y="254"/>
                      <a:pt x="885" y="254"/>
                      <a:pt x="884" y="254"/>
                    </a:cubicBezTo>
                    <a:cubicBezTo>
                      <a:pt x="885" y="253"/>
                      <a:pt x="885" y="253"/>
                      <a:pt x="885" y="252"/>
                    </a:cubicBezTo>
                    <a:cubicBezTo>
                      <a:pt x="885" y="237"/>
                      <a:pt x="897" y="229"/>
                      <a:pt x="903" y="216"/>
                    </a:cubicBezTo>
                    <a:cubicBezTo>
                      <a:pt x="908" y="206"/>
                      <a:pt x="904" y="194"/>
                      <a:pt x="898" y="185"/>
                    </a:cubicBezTo>
                    <a:cubicBezTo>
                      <a:pt x="896" y="181"/>
                      <a:pt x="893" y="188"/>
                      <a:pt x="895" y="191"/>
                    </a:cubicBezTo>
                    <a:cubicBezTo>
                      <a:pt x="904" y="206"/>
                      <a:pt x="898" y="213"/>
                      <a:pt x="889" y="226"/>
                    </a:cubicBezTo>
                    <a:cubicBezTo>
                      <a:pt x="883" y="234"/>
                      <a:pt x="880" y="242"/>
                      <a:pt x="880" y="252"/>
                    </a:cubicBezTo>
                    <a:cubicBezTo>
                      <a:pt x="880" y="254"/>
                      <a:pt x="880" y="255"/>
                      <a:pt x="881" y="255"/>
                    </a:cubicBezTo>
                    <a:cubicBezTo>
                      <a:pt x="879" y="256"/>
                      <a:pt x="876" y="254"/>
                      <a:pt x="875" y="250"/>
                    </a:cubicBezTo>
                    <a:cubicBezTo>
                      <a:pt x="874" y="250"/>
                      <a:pt x="874" y="249"/>
                      <a:pt x="873" y="249"/>
                    </a:cubicBezTo>
                    <a:cubicBezTo>
                      <a:pt x="857" y="255"/>
                      <a:pt x="843" y="273"/>
                      <a:pt x="859" y="287"/>
                    </a:cubicBezTo>
                    <a:cubicBezTo>
                      <a:pt x="866" y="292"/>
                      <a:pt x="877" y="293"/>
                      <a:pt x="884" y="296"/>
                    </a:cubicBezTo>
                    <a:cubicBezTo>
                      <a:pt x="889" y="297"/>
                      <a:pt x="893" y="299"/>
                      <a:pt x="897" y="301"/>
                    </a:cubicBezTo>
                    <a:cubicBezTo>
                      <a:pt x="898" y="302"/>
                      <a:pt x="899" y="304"/>
                      <a:pt x="899" y="303"/>
                    </a:cubicBezTo>
                    <a:cubicBezTo>
                      <a:pt x="897" y="305"/>
                      <a:pt x="894" y="307"/>
                      <a:pt x="892" y="308"/>
                    </a:cubicBezTo>
                    <a:cubicBezTo>
                      <a:pt x="891" y="308"/>
                      <a:pt x="891" y="309"/>
                      <a:pt x="891" y="310"/>
                    </a:cubicBezTo>
                    <a:cubicBezTo>
                      <a:pt x="871" y="313"/>
                      <a:pt x="847" y="309"/>
                      <a:pt x="831" y="320"/>
                    </a:cubicBezTo>
                    <a:cubicBezTo>
                      <a:pt x="829" y="321"/>
                      <a:pt x="831" y="329"/>
                      <a:pt x="832" y="328"/>
                    </a:cubicBezTo>
                    <a:cubicBezTo>
                      <a:pt x="841" y="321"/>
                      <a:pt x="852" y="320"/>
                      <a:pt x="862" y="319"/>
                    </a:cubicBezTo>
                    <a:cubicBezTo>
                      <a:pt x="849" y="323"/>
                      <a:pt x="843" y="337"/>
                      <a:pt x="837" y="349"/>
                    </a:cubicBezTo>
                    <a:cubicBezTo>
                      <a:pt x="833" y="340"/>
                      <a:pt x="828" y="336"/>
                      <a:pt x="828" y="320"/>
                    </a:cubicBezTo>
                    <a:cubicBezTo>
                      <a:pt x="829" y="310"/>
                      <a:pt x="830" y="299"/>
                      <a:pt x="831" y="288"/>
                    </a:cubicBezTo>
                    <a:cubicBezTo>
                      <a:pt x="831" y="287"/>
                      <a:pt x="831" y="286"/>
                      <a:pt x="832" y="284"/>
                    </a:cubicBezTo>
                    <a:cubicBezTo>
                      <a:pt x="839" y="271"/>
                      <a:pt x="854" y="265"/>
                      <a:pt x="862" y="252"/>
                    </a:cubicBezTo>
                    <a:cubicBezTo>
                      <a:pt x="868" y="241"/>
                      <a:pt x="868" y="225"/>
                      <a:pt x="868" y="212"/>
                    </a:cubicBezTo>
                    <a:cubicBezTo>
                      <a:pt x="871" y="212"/>
                      <a:pt x="874" y="212"/>
                      <a:pt x="878" y="213"/>
                    </a:cubicBezTo>
                    <a:cubicBezTo>
                      <a:pt x="880" y="214"/>
                      <a:pt x="881" y="210"/>
                      <a:pt x="881" y="208"/>
                    </a:cubicBezTo>
                    <a:cubicBezTo>
                      <a:pt x="880" y="205"/>
                      <a:pt x="876" y="181"/>
                      <a:pt x="879" y="181"/>
                    </a:cubicBezTo>
                    <a:cubicBezTo>
                      <a:pt x="880" y="182"/>
                      <a:pt x="882" y="181"/>
                      <a:pt x="883" y="180"/>
                    </a:cubicBezTo>
                    <a:cubicBezTo>
                      <a:pt x="888" y="177"/>
                      <a:pt x="888" y="166"/>
                      <a:pt x="896" y="168"/>
                    </a:cubicBezTo>
                    <a:cubicBezTo>
                      <a:pt x="898" y="168"/>
                      <a:pt x="899" y="166"/>
                      <a:pt x="900" y="165"/>
                    </a:cubicBezTo>
                    <a:cubicBezTo>
                      <a:pt x="900" y="160"/>
                      <a:pt x="901" y="157"/>
                      <a:pt x="901" y="152"/>
                    </a:cubicBezTo>
                    <a:cubicBezTo>
                      <a:pt x="904" y="152"/>
                      <a:pt x="907" y="152"/>
                      <a:pt x="910" y="153"/>
                    </a:cubicBezTo>
                    <a:cubicBezTo>
                      <a:pt x="910" y="156"/>
                      <a:pt x="910" y="158"/>
                      <a:pt x="910" y="160"/>
                    </a:cubicBezTo>
                    <a:cubicBezTo>
                      <a:pt x="910" y="162"/>
                      <a:pt x="910" y="167"/>
                      <a:pt x="913" y="165"/>
                    </a:cubicBezTo>
                    <a:cubicBezTo>
                      <a:pt x="923" y="154"/>
                      <a:pt x="934" y="150"/>
                      <a:pt x="947" y="146"/>
                    </a:cubicBezTo>
                    <a:close/>
                    <a:moveTo>
                      <a:pt x="850" y="185"/>
                    </a:moveTo>
                    <a:cubicBezTo>
                      <a:pt x="850" y="184"/>
                      <a:pt x="849" y="182"/>
                      <a:pt x="847" y="183"/>
                    </a:cubicBezTo>
                    <a:cubicBezTo>
                      <a:pt x="843" y="185"/>
                      <a:pt x="839" y="187"/>
                      <a:pt x="835" y="190"/>
                    </a:cubicBezTo>
                    <a:cubicBezTo>
                      <a:pt x="834" y="187"/>
                      <a:pt x="834" y="185"/>
                      <a:pt x="834" y="183"/>
                    </a:cubicBezTo>
                    <a:cubicBezTo>
                      <a:pt x="834" y="182"/>
                      <a:pt x="834" y="180"/>
                      <a:pt x="833" y="179"/>
                    </a:cubicBezTo>
                    <a:cubicBezTo>
                      <a:pt x="832" y="179"/>
                      <a:pt x="832" y="165"/>
                      <a:pt x="832" y="155"/>
                    </a:cubicBezTo>
                    <a:cubicBezTo>
                      <a:pt x="836" y="152"/>
                      <a:pt x="839" y="150"/>
                      <a:pt x="845" y="151"/>
                    </a:cubicBezTo>
                    <a:cubicBezTo>
                      <a:pt x="852" y="151"/>
                      <a:pt x="857" y="149"/>
                      <a:pt x="861" y="156"/>
                    </a:cubicBezTo>
                    <a:cubicBezTo>
                      <a:pt x="865" y="161"/>
                      <a:pt x="867" y="161"/>
                      <a:pt x="870" y="158"/>
                    </a:cubicBezTo>
                    <a:cubicBezTo>
                      <a:pt x="871" y="163"/>
                      <a:pt x="871" y="169"/>
                      <a:pt x="874" y="174"/>
                    </a:cubicBezTo>
                    <a:cubicBezTo>
                      <a:pt x="873" y="174"/>
                      <a:pt x="873" y="175"/>
                      <a:pt x="873" y="176"/>
                    </a:cubicBezTo>
                    <a:cubicBezTo>
                      <a:pt x="872" y="186"/>
                      <a:pt x="872" y="195"/>
                      <a:pt x="874" y="204"/>
                    </a:cubicBezTo>
                    <a:cubicBezTo>
                      <a:pt x="871" y="204"/>
                      <a:pt x="868" y="204"/>
                      <a:pt x="865" y="204"/>
                    </a:cubicBezTo>
                    <a:cubicBezTo>
                      <a:pt x="863" y="204"/>
                      <a:pt x="862" y="207"/>
                      <a:pt x="862" y="208"/>
                    </a:cubicBezTo>
                    <a:cubicBezTo>
                      <a:pt x="862" y="227"/>
                      <a:pt x="862" y="246"/>
                      <a:pt x="846" y="259"/>
                    </a:cubicBezTo>
                    <a:cubicBezTo>
                      <a:pt x="842" y="263"/>
                      <a:pt x="838" y="266"/>
                      <a:pt x="834" y="270"/>
                    </a:cubicBezTo>
                    <a:cubicBezTo>
                      <a:pt x="838" y="256"/>
                      <a:pt x="842" y="242"/>
                      <a:pt x="845" y="228"/>
                    </a:cubicBezTo>
                    <a:cubicBezTo>
                      <a:pt x="848" y="213"/>
                      <a:pt x="854" y="201"/>
                      <a:pt x="850" y="185"/>
                    </a:cubicBezTo>
                    <a:close/>
                    <a:moveTo>
                      <a:pt x="916" y="118"/>
                    </a:moveTo>
                    <a:cubicBezTo>
                      <a:pt x="917" y="118"/>
                      <a:pt x="918" y="119"/>
                      <a:pt x="919" y="118"/>
                    </a:cubicBezTo>
                    <a:cubicBezTo>
                      <a:pt x="921" y="118"/>
                      <a:pt x="925" y="115"/>
                      <a:pt x="925" y="113"/>
                    </a:cubicBezTo>
                    <a:cubicBezTo>
                      <a:pt x="925" y="115"/>
                      <a:pt x="925" y="117"/>
                      <a:pt x="927" y="119"/>
                    </a:cubicBezTo>
                    <a:cubicBezTo>
                      <a:pt x="927" y="120"/>
                      <a:pt x="929" y="122"/>
                      <a:pt x="930" y="121"/>
                    </a:cubicBezTo>
                    <a:cubicBezTo>
                      <a:pt x="933" y="119"/>
                      <a:pt x="936" y="117"/>
                      <a:pt x="939" y="116"/>
                    </a:cubicBezTo>
                    <a:cubicBezTo>
                      <a:pt x="939" y="123"/>
                      <a:pt x="939" y="131"/>
                      <a:pt x="937" y="138"/>
                    </a:cubicBezTo>
                    <a:cubicBezTo>
                      <a:pt x="937" y="139"/>
                      <a:pt x="937" y="140"/>
                      <a:pt x="937" y="141"/>
                    </a:cubicBezTo>
                    <a:cubicBezTo>
                      <a:pt x="929" y="145"/>
                      <a:pt x="921" y="148"/>
                      <a:pt x="914" y="155"/>
                    </a:cubicBezTo>
                    <a:cubicBezTo>
                      <a:pt x="914" y="154"/>
                      <a:pt x="914" y="154"/>
                      <a:pt x="914" y="154"/>
                    </a:cubicBezTo>
                    <a:cubicBezTo>
                      <a:pt x="916" y="153"/>
                      <a:pt x="916" y="148"/>
                      <a:pt x="914" y="146"/>
                    </a:cubicBezTo>
                    <a:cubicBezTo>
                      <a:pt x="915" y="138"/>
                      <a:pt x="914" y="130"/>
                      <a:pt x="912" y="121"/>
                    </a:cubicBezTo>
                    <a:cubicBezTo>
                      <a:pt x="910" y="117"/>
                      <a:pt x="907" y="115"/>
                      <a:pt x="904" y="112"/>
                    </a:cubicBezTo>
                    <a:cubicBezTo>
                      <a:pt x="903" y="112"/>
                      <a:pt x="902" y="111"/>
                      <a:pt x="901" y="110"/>
                    </a:cubicBezTo>
                    <a:cubicBezTo>
                      <a:pt x="907" y="109"/>
                      <a:pt x="911" y="110"/>
                      <a:pt x="916" y="118"/>
                    </a:cubicBezTo>
                    <a:close/>
                    <a:moveTo>
                      <a:pt x="482" y="70"/>
                    </a:moveTo>
                    <a:cubicBezTo>
                      <a:pt x="484" y="78"/>
                      <a:pt x="489" y="94"/>
                      <a:pt x="497" y="89"/>
                    </a:cubicBezTo>
                    <a:cubicBezTo>
                      <a:pt x="502" y="86"/>
                      <a:pt x="503" y="80"/>
                      <a:pt x="503" y="74"/>
                    </a:cubicBezTo>
                    <a:cubicBezTo>
                      <a:pt x="503" y="74"/>
                      <a:pt x="504" y="74"/>
                      <a:pt x="504" y="74"/>
                    </a:cubicBezTo>
                    <a:cubicBezTo>
                      <a:pt x="512" y="75"/>
                      <a:pt x="518" y="63"/>
                      <a:pt x="525" y="58"/>
                    </a:cubicBezTo>
                    <a:cubicBezTo>
                      <a:pt x="524" y="65"/>
                      <a:pt x="526" y="72"/>
                      <a:pt x="533" y="71"/>
                    </a:cubicBezTo>
                    <a:cubicBezTo>
                      <a:pt x="536" y="89"/>
                      <a:pt x="545" y="86"/>
                      <a:pt x="558" y="73"/>
                    </a:cubicBezTo>
                    <a:cubicBezTo>
                      <a:pt x="558" y="80"/>
                      <a:pt x="561" y="85"/>
                      <a:pt x="567" y="90"/>
                    </a:cubicBezTo>
                    <a:cubicBezTo>
                      <a:pt x="568" y="91"/>
                      <a:pt x="568" y="90"/>
                      <a:pt x="568" y="90"/>
                    </a:cubicBezTo>
                    <a:cubicBezTo>
                      <a:pt x="571" y="84"/>
                      <a:pt x="575" y="79"/>
                      <a:pt x="579" y="73"/>
                    </a:cubicBezTo>
                    <a:cubicBezTo>
                      <a:pt x="579" y="76"/>
                      <a:pt x="579" y="78"/>
                      <a:pt x="579" y="83"/>
                    </a:cubicBezTo>
                    <a:cubicBezTo>
                      <a:pt x="579" y="95"/>
                      <a:pt x="592" y="103"/>
                      <a:pt x="592" y="113"/>
                    </a:cubicBezTo>
                    <a:cubicBezTo>
                      <a:pt x="592" y="114"/>
                      <a:pt x="593" y="120"/>
                      <a:pt x="594" y="117"/>
                    </a:cubicBezTo>
                    <a:cubicBezTo>
                      <a:pt x="598" y="107"/>
                      <a:pt x="601" y="97"/>
                      <a:pt x="603" y="86"/>
                    </a:cubicBezTo>
                    <a:cubicBezTo>
                      <a:pt x="603" y="82"/>
                      <a:pt x="604" y="78"/>
                      <a:pt x="604" y="75"/>
                    </a:cubicBezTo>
                    <a:cubicBezTo>
                      <a:pt x="606" y="80"/>
                      <a:pt x="607" y="86"/>
                      <a:pt x="607" y="91"/>
                    </a:cubicBezTo>
                    <a:cubicBezTo>
                      <a:pt x="607" y="94"/>
                      <a:pt x="607" y="97"/>
                      <a:pt x="607" y="99"/>
                    </a:cubicBezTo>
                    <a:cubicBezTo>
                      <a:pt x="606" y="101"/>
                      <a:pt x="606" y="102"/>
                      <a:pt x="607" y="104"/>
                    </a:cubicBezTo>
                    <a:cubicBezTo>
                      <a:pt x="607" y="104"/>
                      <a:pt x="607" y="104"/>
                      <a:pt x="607" y="104"/>
                    </a:cubicBezTo>
                    <a:cubicBezTo>
                      <a:pt x="607" y="109"/>
                      <a:pt x="607" y="113"/>
                      <a:pt x="607" y="118"/>
                    </a:cubicBezTo>
                    <a:cubicBezTo>
                      <a:pt x="607" y="119"/>
                      <a:pt x="608" y="123"/>
                      <a:pt x="609" y="121"/>
                    </a:cubicBezTo>
                    <a:cubicBezTo>
                      <a:pt x="612" y="116"/>
                      <a:pt x="615" y="111"/>
                      <a:pt x="619" y="106"/>
                    </a:cubicBezTo>
                    <a:cubicBezTo>
                      <a:pt x="623" y="110"/>
                      <a:pt x="625" y="115"/>
                      <a:pt x="624" y="120"/>
                    </a:cubicBezTo>
                    <a:cubicBezTo>
                      <a:pt x="624" y="121"/>
                      <a:pt x="625" y="125"/>
                      <a:pt x="626" y="124"/>
                    </a:cubicBezTo>
                    <a:cubicBezTo>
                      <a:pt x="632" y="120"/>
                      <a:pt x="638" y="118"/>
                      <a:pt x="643" y="113"/>
                    </a:cubicBezTo>
                    <a:cubicBezTo>
                      <a:pt x="644" y="119"/>
                      <a:pt x="644" y="125"/>
                      <a:pt x="641" y="130"/>
                    </a:cubicBezTo>
                    <a:cubicBezTo>
                      <a:pt x="639" y="136"/>
                      <a:pt x="634" y="141"/>
                      <a:pt x="632" y="147"/>
                    </a:cubicBezTo>
                    <a:cubicBezTo>
                      <a:pt x="630" y="151"/>
                      <a:pt x="631" y="157"/>
                      <a:pt x="633" y="161"/>
                    </a:cubicBezTo>
                    <a:cubicBezTo>
                      <a:pt x="633" y="163"/>
                      <a:pt x="634" y="164"/>
                      <a:pt x="635" y="162"/>
                    </a:cubicBezTo>
                    <a:cubicBezTo>
                      <a:pt x="638" y="146"/>
                      <a:pt x="647" y="143"/>
                      <a:pt x="660" y="136"/>
                    </a:cubicBezTo>
                    <a:cubicBezTo>
                      <a:pt x="660" y="136"/>
                      <a:pt x="660" y="136"/>
                      <a:pt x="660" y="136"/>
                    </a:cubicBezTo>
                    <a:cubicBezTo>
                      <a:pt x="660" y="139"/>
                      <a:pt x="662" y="144"/>
                      <a:pt x="662" y="138"/>
                    </a:cubicBezTo>
                    <a:cubicBezTo>
                      <a:pt x="662" y="132"/>
                      <a:pt x="662" y="132"/>
                      <a:pt x="662" y="132"/>
                    </a:cubicBezTo>
                    <a:cubicBezTo>
                      <a:pt x="662" y="131"/>
                      <a:pt x="662" y="126"/>
                      <a:pt x="660" y="127"/>
                    </a:cubicBezTo>
                    <a:cubicBezTo>
                      <a:pt x="655" y="130"/>
                      <a:pt x="649" y="133"/>
                      <a:pt x="644" y="137"/>
                    </a:cubicBezTo>
                    <a:cubicBezTo>
                      <a:pt x="645" y="135"/>
                      <a:pt x="645" y="133"/>
                      <a:pt x="645" y="131"/>
                    </a:cubicBezTo>
                    <a:cubicBezTo>
                      <a:pt x="646" y="123"/>
                      <a:pt x="646" y="116"/>
                      <a:pt x="646" y="108"/>
                    </a:cubicBezTo>
                    <a:cubicBezTo>
                      <a:pt x="646" y="108"/>
                      <a:pt x="645" y="103"/>
                      <a:pt x="644" y="104"/>
                    </a:cubicBezTo>
                    <a:cubicBezTo>
                      <a:pt x="639" y="110"/>
                      <a:pt x="633" y="112"/>
                      <a:pt x="627" y="115"/>
                    </a:cubicBezTo>
                    <a:cubicBezTo>
                      <a:pt x="626" y="108"/>
                      <a:pt x="625" y="102"/>
                      <a:pt x="623" y="95"/>
                    </a:cubicBezTo>
                    <a:cubicBezTo>
                      <a:pt x="623" y="95"/>
                      <a:pt x="622" y="93"/>
                      <a:pt x="622" y="94"/>
                    </a:cubicBezTo>
                    <a:cubicBezTo>
                      <a:pt x="618" y="99"/>
                      <a:pt x="614" y="104"/>
                      <a:pt x="611" y="109"/>
                    </a:cubicBezTo>
                    <a:cubicBezTo>
                      <a:pt x="610" y="110"/>
                      <a:pt x="610" y="108"/>
                      <a:pt x="610" y="105"/>
                    </a:cubicBezTo>
                    <a:cubicBezTo>
                      <a:pt x="613" y="98"/>
                      <a:pt x="619" y="94"/>
                      <a:pt x="622" y="87"/>
                    </a:cubicBezTo>
                    <a:cubicBezTo>
                      <a:pt x="623" y="89"/>
                      <a:pt x="624" y="91"/>
                      <a:pt x="626" y="93"/>
                    </a:cubicBezTo>
                    <a:cubicBezTo>
                      <a:pt x="646" y="108"/>
                      <a:pt x="672" y="107"/>
                      <a:pt x="673" y="140"/>
                    </a:cubicBezTo>
                    <a:cubicBezTo>
                      <a:pt x="670" y="146"/>
                      <a:pt x="668" y="150"/>
                      <a:pt x="668" y="138"/>
                    </a:cubicBezTo>
                    <a:cubicBezTo>
                      <a:pt x="668" y="136"/>
                      <a:pt x="666" y="130"/>
                      <a:pt x="666" y="135"/>
                    </a:cubicBezTo>
                    <a:cubicBezTo>
                      <a:pt x="663" y="156"/>
                      <a:pt x="650" y="174"/>
                      <a:pt x="643" y="194"/>
                    </a:cubicBezTo>
                    <a:cubicBezTo>
                      <a:pt x="643" y="194"/>
                      <a:pt x="643" y="195"/>
                      <a:pt x="643" y="196"/>
                    </a:cubicBezTo>
                    <a:cubicBezTo>
                      <a:pt x="643" y="196"/>
                      <a:pt x="642" y="197"/>
                      <a:pt x="642" y="198"/>
                    </a:cubicBezTo>
                    <a:cubicBezTo>
                      <a:pt x="640" y="202"/>
                      <a:pt x="645" y="207"/>
                      <a:pt x="647" y="202"/>
                    </a:cubicBezTo>
                    <a:cubicBezTo>
                      <a:pt x="651" y="192"/>
                      <a:pt x="664" y="192"/>
                      <a:pt x="670" y="184"/>
                    </a:cubicBezTo>
                    <a:cubicBezTo>
                      <a:pt x="673" y="181"/>
                      <a:pt x="670" y="174"/>
                      <a:pt x="667" y="177"/>
                    </a:cubicBezTo>
                    <a:cubicBezTo>
                      <a:pt x="664" y="182"/>
                      <a:pt x="658" y="183"/>
                      <a:pt x="653" y="186"/>
                    </a:cubicBezTo>
                    <a:cubicBezTo>
                      <a:pt x="652" y="187"/>
                      <a:pt x="651" y="187"/>
                      <a:pt x="649" y="188"/>
                    </a:cubicBezTo>
                    <a:cubicBezTo>
                      <a:pt x="655" y="174"/>
                      <a:pt x="663" y="161"/>
                      <a:pt x="667" y="146"/>
                    </a:cubicBezTo>
                    <a:cubicBezTo>
                      <a:pt x="667" y="149"/>
                      <a:pt x="669" y="152"/>
                      <a:pt x="670" y="155"/>
                    </a:cubicBezTo>
                    <a:cubicBezTo>
                      <a:pt x="671" y="157"/>
                      <a:pt x="672" y="157"/>
                      <a:pt x="672" y="155"/>
                    </a:cubicBezTo>
                    <a:cubicBezTo>
                      <a:pt x="672" y="153"/>
                      <a:pt x="673" y="151"/>
                      <a:pt x="674" y="148"/>
                    </a:cubicBezTo>
                    <a:cubicBezTo>
                      <a:pt x="675" y="149"/>
                      <a:pt x="676" y="149"/>
                      <a:pt x="676" y="146"/>
                    </a:cubicBezTo>
                    <a:cubicBezTo>
                      <a:pt x="676" y="145"/>
                      <a:pt x="676" y="144"/>
                      <a:pt x="676" y="143"/>
                    </a:cubicBezTo>
                    <a:cubicBezTo>
                      <a:pt x="676" y="142"/>
                      <a:pt x="676" y="141"/>
                      <a:pt x="677" y="141"/>
                    </a:cubicBezTo>
                    <a:cubicBezTo>
                      <a:pt x="677" y="139"/>
                      <a:pt x="676" y="134"/>
                      <a:pt x="675" y="134"/>
                    </a:cubicBezTo>
                    <a:cubicBezTo>
                      <a:pt x="674" y="124"/>
                      <a:pt x="670" y="115"/>
                      <a:pt x="663" y="107"/>
                    </a:cubicBezTo>
                    <a:cubicBezTo>
                      <a:pt x="658" y="101"/>
                      <a:pt x="651" y="97"/>
                      <a:pt x="644" y="94"/>
                    </a:cubicBezTo>
                    <a:cubicBezTo>
                      <a:pt x="640" y="92"/>
                      <a:pt x="636" y="91"/>
                      <a:pt x="633" y="89"/>
                    </a:cubicBezTo>
                    <a:cubicBezTo>
                      <a:pt x="629" y="88"/>
                      <a:pt x="627" y="85"/>
                      <a:pt x="626" y="82"/>
                    </a:cubicBezTo>
                    <a:cubicBezTo>
                      <a:pt x="629" y="83"/>
                      <a:pt x="633" y="84"/>
                      <a:pt x="636" y="85"/>
                    </a:cubicBezTo>
                    <a:cubicBezTo>
                      <a:pt x="637" y="85"/>
                      <a:pt x="638" y="84"/>
                      <a:pt x="638" y="83"/>
                    </a:cubicBezTo>
                    <a:cubicBezTo>
                      <a:pt x="639" y="76"/>
                      <a:pt x="639" y="69"/>
                      <a:pt x="636" y="64"/>
                    </a:cubicBezTo>
                    <a:cubicBezTo>
                      <a:pt x="638" y="64"/>
                      <a:pt x="640" y="63"/>
                      <a:pt x="642" y="63"/>
                    </a:cubicBezTo>
                    <a:cubicBezTo>
                      <a:pt x="644" y="63"/>
                      <a:pt x="644" y="61"/>
                      <a:pt x="644" y="60"/>
                    </a:cubicBezTo>
                    <a:cubicBezTo>
                      <a:pt x="644" y="55"/>
                      <a:pt x="644" y="50"/>
                      <a:pt x="643" y="46"/>
                    </a:cubicBezTo>
                    <a:cubicBezTo>
                      <a:pt x="648" y="50"/>
                      <a:pt x="653" y="55"/>
                      <a:pt x="658" y="60"/>
                    </a:cubicBezTo>
                    <a:cubicBezTo>
                      <a:pt x="659" y="62"/>
                      <a:pt x="660" y="59"/>
                      <a:pt x="660" y="58"/>
                    </a:cubicBezTo>
                    <a:cubicBezTo>
                      <a:pt x="660" y="52"/>
                      <a:pt x="660" y="50"/>
                      <a:pt x="660" y="44"/>
                    </a:cubicBezTo>
                    <a:cubicBezTo>
                      <a:pt x="660" y="50"/>
                      <a:pt x="664" y="56"/>
                      <a:pt x="666" y="61"/>
                    </a:cubicBezTo>
                    <a:cubicBezTo>
                      <a:pt x="669" y="70"/>
                      <a:pt x="675" y="77"/>
                      <a:pt x="684" y="80"/>
                    </a:cubicBezTo>
                    <a:cubicBezTo>
                      <a:pt x="685" y="81"/>
                      <a:pt x="686" y="78"/>
                      <a:pt x="686" y="78"/>
                    </a:cubicBezTo>
                    <a:cubicBezTo>
                      <a:pt x="686" y="69"/>
                      <a:pt x="691" y="60"/>
                      <a:pt x="695" y="52"/>
                    </a:cubicBezTo>
                    <a:cubicBezTo>
                      <a:pt x="698" y="45"/>
                      <a:pt x="696" y="41"/>
                      <a:pt x="701" y="56"/>
                    </a:cubicBezTo>
                    <a:cubicBezTo>
                      <a:pt x="701" y="57"/>
                      <a:pt x="702" y="59"/>
                      <a:pt x="703" y="57"/>
                    </a:cubicBezTo>
                    <a:cubicBezTo>
                      <a:pt x="708" y="49"/>
                      <a:pt x="707" y="66"/>
                      <a:pt x="708" y="71"/>
                    </a:cubicBezTo>
                    <a:cubicBezTo>
                      <a:pt x="710" y="76"/>
                      <a:pt x="712" y="80"/>
                      <a:pt x="715" y="84"/>
                    </a:cubicBezTo>
                    <a:cubicBezTo>
                      <a:pt x="716" y="85"/>
                      <a:pt x="717" y="84"/>
                      <a:pt x="717" y="83"/>
                    </a:cubicBezTo>
                    <a:cubicBezTo>
                      <a:pt x="718" y="80"/>
                      <a:pt x="727" y="55"/>
                      <a:pt x="728" y="56"/>
                    </a:cubicBezTo>
                    <a:cubicBezTo>
                      <a:pt x="729" y="56"/>
                      <a:pt x="729" y="56"/>
                      <a:pt x="729" y="55"/>
                    </a:cubicBezTo>
                    <a:cubicBezTo>
                      <a:pt x="734" y="46"/>
                      <a:pt x="738" y="53"/>
                      <a:pt x="742" y="59"/>
                    </a:cubicBezTo>
                    <a:cubicBezTo>
                      <a:pt x="742" y="60"/>
                      <a:pt x="743" y="60"/>
                      <a:pt x="743" y="59"/>
                    </a:cubicBezTo>
                    <a:cubicBezTo>
                      <a:pt x="745" y="58"/>
                      <a:pt x="746" y="56"/>
                      <a:pt x="747" y="54"/>
                    </a:cubicBezTo>
                    <a:cubicBezTo>
                      <a:pt x="748" y="57"/>
                      <a:pt x="748" y="60"/>
                      <a:pt x="748" y="63"/>
                    </a:cubicBezTo>
                    <a:cubicBezTo>
                      <a:pt x="748" y="64"/>
                      <a:pt x="749" y="68"/>
                      <a:pt x="750" y="67"/>
                    </a:cubicBezTo>
                    <a:cubicBezTo>
                      <a:pt x="753" y="65"/>
                      <a:pt x="756" y="63"/>
                      <a:pt x="759" y="61"/>
                    </a:cubicBezTo>
                    <a:cubicBezTo>
                      <a:pt x="754" y="71"/>
                      <a:pt x="754" y="81"/>
                      <a:pt x="762" y="91"/>
                    </a:cubicBezTo>
                    <a:cubicBezTo>
                      <a:pt x="762" y="92"/>
                      <a:pt x="762" y="92"/>
                      <a:pt x="763" y="92"/>
                    </a:cubicBezTo>
                    <a:cubicBezTo>
                      <a:pt x="761" y="103"/>
                      <a:pt x="762" y="115"/>
                      <a:pt x="766" y="127"/>
                    </a:cubicBezTo>
                    <a:cubicBezTo>
                      <a:pt x="768" y="132"/>
                      <a:pt x="770" y="126"/>
                      <a:pt x="769" y="123"/>
                    </a:cubicBezTo>
                    <a:cubicBezTo>
                      <a:pt x="762" y="99"/>
                      <a:pt x="765" y="78"/>
                      <a:pt x="790" y="69"/>
                    </a:cubicBezTo>
                    <a:cubicBezTo>
                      <a:pt x="790" y="74"/>
                      <a:pt x="790" y="79"/>
                      <a:pt x="790" y="84"/>
                    </a:cubicBezTo>
                    <a:cubicBezTo>
                      <a:pt x="790" y="85"/>
                      <a:pt x="790" y="90"/>
                      <a:pt x="792" y="89"/>
                    </a:cubicBezTo>
                    <a:cubicBezTo>
                      <a:pt x="799" y="85"/>
                      <a:pt x="806" y="83"/>
                      <a:pt x="812" y="78"/>
                    </a:cubicBezTo>
                    <a:cubicBezTo>
                      <a:pt x="811" y="90"/>
                      <a:pt x="813" y="100"/>
                      <a:pt x="822" y="110"/>
                    </a:cubicBezTo>
                    <a:cubicBezTo>
                      <a:pt x="823" y="111"/>
                      <a:pt x="824" y="110"/>
                      <a:pt x="824" y="109"/>
                    </a:cubicBezTo>
                    <a:cubicBezTo>
                      <a:pt x="831" y="83"/>
                      <a:pt x="851" y="93"/>
                      <a:pt x="855" y="113"/>
                    </a:cubicBezTo>
                    <a:cubicBezTo>
                      <a:pt x="855" y="114"/>
                      <a:pt x="856" y="117"/>
                      <a:pt x="858" y="116"/>
                    </a:cubicBezTo>
                    <a:cubicBezTo>
                      <a:pt x="864" y="109"/>
                      <a:pt x="870" y="103"/>
                      <a:pt x="879" y="108"/>
                    </a:cubicBezTo>
                    <a:cubicBezTo>
                      <a:pt x="880" y="108"/>
                      <a:pt x="880" y="108"/>
                      <a:pt x="880" y="108"/>
                    </a:cubicBezTo>
                    <a:cubicBezTo>
                      <a:pt x="881" y="107"/>
                      <a:pt x="881" y="107"/>
                      <a:pt x="882" y="106"/>
                    </a:cubicBezTo>
                    <a:cubicBezTo>
                      <a:pt x="882" y="107"/>
                      <a:pt x="882" y="108"/>
                      <a:pt x="882" y="108"/>
                    </a:cubicBezTo>
                    <a:cubicBezTo>
                      <a:pt x="883" y="109"/>
                      <a:pt x="884" y="110"/>
                      <a:pt x="884" y="109"/>
                    </a:cubicBezTo>
                    <a:cubicBezTo>
                      <a:pt x="888" y="105"/>
                      <a:pt x="890" y="106"/>
                      <a:pt x="892" y="110"/>
                    </a:cubicBezTo>
                    <a:cubicBezTo>
                      <a:pt x="892" y="111"/>
                      <a:pt x="892" y="112"/>
                      <a:pt x="893" y="113"/>
                    </a:cubicBezTo>
                    <a:cubicBezTo>
                      <a:pt x="893" y="114"/>
                      <a:pt x="894" y="115"/>
                      <a:pt x="894" y="117"/>
                    </a:cubicBezTo>
                    <a:cubicBezTo>
                      <a:pt x="894" y="117"/>
                      <a:pt x="895" y="118"/>
                      <a:pt x="896" y="119"/>
                    </a:cubicBezTo>
                    <a:cubicBezTo>
                      <a:pt x="910" y="120"/>
                      <a:pt x="911" y="133"/>
                      <a:pt x="911" y="145"/>
                    </a:cubicBezTo>
                    <a:cubicBezTo>
                      <a:pt x="906" y="144"/>
                      <a:pt x="903" y="144"/>
                      <a:pt x="898" y="145"/>
                    </a:cubicBezTo>
                    <a:cubicBezTo>
                      <a:pt x="896" y="145"/>
                      <a:pt x="896" y="147"/>
                      <a:pt x="896" y="149"/>
                    </a:cubicBezTo>
                    <a:cubicBezTo>
                      <a:pt x="896" y="164"/>
                      <a:pt x="895" y="156"/>
                      <a:pt x="888" y="161"/>
                    </a:cubicBezTo>
                    <a:cubicBezTo>
                      <a:pt x="883" y="164"/>
                      <a:pt x="885" y="173"/>
                      <a:pt x="878" y="173"/>
                    </a:cubicBezTo>
                    <a:cubicBezTo>
                      <a:pt x="878" y="173"/>
                      <a:pt x="878" y="173"/>
                      <a:pt x="878" y="172"/>
                    </a:cubicBezTo>
                    <a:cubicBezTo>
                      <a:pt x="874" y="166"/>
                      <a:pt x="873" y="160"/>
                      <a:pt x="874" y="152"/>
                    </a:cubicBezTo>
                    <a:cubicBezTo>
                      <a:pt x="874" y="151"/>
                      <a:pt x="873" y="145"/>
                      <a:pt x="871" y="148"/>
                    </a:cubicBezTo>
                    <a:cubicBezTo>
                      <a:pt x="865" y="155"/>
                      <a:pt x="864" y="150"/>
                      <a:pt x="860" y="145"/>
                    </a:cubicBezTo>
                    <a:cubicBezTo>
                      <a:pt x="856" y="140"/>
                      <a:pt x="844" y="143"/>
                      <a:pt x="838" y="141"/>
                    </a:cubicBezTo>
                    <a:cubicBezTo>
                      <a:pt x="838" y="141"/>
                      <a:pt x="838" y="141"/>
                      <a:pt x="838" y="141"/>
                    </a:cubicBezTo>
                    <a:cubicBezTo>
                      <a:pt x="836" y="143"/>
                      <a:pt x="834" y="145"/>
                      <a:pt x="832" y="147"/>
                    </a:cubicBezTo>
                    <a:cubicBezTo>
                      <a:pt x="832" y="146"/>
                      <a:pt x="832" y="146"/>
                      <a:pt x="832" y="146"/>
                    </a:cubicBezTo>
                    <a:cubicBezTo>
                      <a:pt x="832" y="145"/>
                      <a:pt x="831" y="141"/>
                      <a:pt x="829" y="142"/>
                    </a:cubicBezTo>
                    <a:cubicBezTo>
                      <a:pt x="824" y="145"/>
                      <a:pt x="820" y="148"/>
                      <a:pt x="817" y="152"/>
                    </a:cubicBezTo>
                    <a:cubicBezTo>
                      <a:pt x="817" y="148"/>
                      <a:pt x="817" y="143"/>
                      <a:pt x="816" y="139"/>
                    </a:cubicBezTo>
                    <a:cubicBezTo>
                      <a:pt x="814" y="129"/>
                      <a:pt x="808" y="120"/>
                      <a:pt x="805" y="110"/>
                    </a:cubicBezTo>
                    <a:cubicBezTo>
                      <a:pt x="804" y="109"/>
                      <a:pt x="803" y="108"/>
                      <a:pt x="802" y="109"/>
                    </a:cubicBezTo>
                    <a:cubicBezTo>
                      <a:pt x="797" y="111"/>
                      <a:pt x="788" y="120"/>
                      <a:pt x="786" y="114"/>
                    </a:cubicBezTo>
                    <a:cubicBezTo>
                      <a:pt x="785" y="113"/>
                      <a:pt x="784" y="113"/>
                      <a:pt x="783" y="114"/>
                    </a:cubicBezTo>
                    <a:cubicBezTo>
                      <a:pt x="776" y="120"/>
                      <a:pt x="770" y="126"/>
                      <a:pt x="766" y="134"/>
                    </a:cubicBezTo>
                    <a:cubicBezTo>
                      <a:pt x="765" y="137"/>
                      <a:pt x="761" y="127"/>
                      <a:pt x="761" y="128"/>
                    </a:cubicBezTo>
                    <a:cubicBezTo>
                      <a:pt x="755" y="117"/>
                      <a:pt x="753" y="104"/>
                      <a:pt x="752" y="91"/>
                    </a:cubicBezTo>
                    <a:cubicBezTo>
                      <a:pt x="752" y="89"/>
                      <a:pt x="750" y="85"/>
                      <a:pt x="748" y="88"/>
                    </a:cubicBezTo>
                    <a:cubicBezTo>
                      <a:pt x="740" y="104"/>
                      <a:pt x="745" y="120"/>
                      <a:pt x="736" y="136"/>
                    </a:cubicBezTo>
                    <a:cubicBezTo>
                      <a:pt x="730" y="148"/>
                      <a:pt x="728" y="134"/>
                      <a:pt x="725" y="127"/>
                    </a:cubicBezTo>
                    <a:cubicBezTo>
                      <a:pt x="720" y="116"/>
                      <a:pt x="715" y="105"/>
                      <a:pt x="711" y="94"/>
                    </a:cubicBezTo>
                    <a:cubicBezTo>
                      <a:pt x="710" y="92"/>
                      <a:pt x="708" y="91"/>
                      <a:pt x="707" y="93"/>
                    </a:cubicBezTo>
                    <a:cubicBezTo>
                      <a:pt x="704" y="98"/>
                      <a:pt x="703" y="101"/>
                      <a:pt x="702" y="105"/>
                    </a:cubicBezTo>
                    <a:cubicBezTo>
                      <a:pt x="700" y="102"/>
                      <a:pt x="698" y="99"/>
                      <a:pt x="696" y="96"/>
                    </a:cubicBezTo>
                    <a:cubicBezTo>
                      <a:pt x="694" y="93"/>
                      <a:pt x="692" y="96"/>
                      <a:pt x="692" y="98"/>
                    </a:cubicBezTo>
                    <a:cubicBezTo>
                      <a:pt x="691" y="109"/>
                      <a:pt x="684" y="120"/>
                      <a:pt x="676" y="128"/>
                    </a:cubicBezTo>
                    <a:cubicBezTo>
                      <a:pt x="674" y="130"/>
                      <a:pt x="676" y="137"/>
                      <a:pt x="679" y="135"/>
                    </a:cubicBezTo>
                    <a:cubicBezTo>
                      <a:pt x="687" y="127"/>
                      <a:pt x="693" y="116"/>
                      <a:pt x="695" y="105"/>
                    </a:cubicBezTo>
                    <a:cubicBezTo>
                      <a:pt x="697" y="109"/>
                      <a:pt x="699" y="112"/>
                      <a:pt x="702" y="115"/>
                    </a:cubicBezTo>
                    <a:cubicBezTo>
                      <a:pt x="703" y="117"/>
                      <a:pt x="705" y="115"/>
                      <a:pt x="705" y="113"/>
                    </a:cubicBezTo>
                    <a:cubicBezTo>
                      <a:pt x="708" y="93"/>
                      <a:pt x="713" y="111"/>
                      <a:pt x="716" y="118"/>
                    </a:cubicBezTo>
                    <a:cubicBezTo>
                      <a:pt x="720" y="129"/>
                      <a:pt x="725" y="140"/>
                      <a:pt x="730" y="151"/>
                    </a:cubicBezTo>
                    <a:cubicBezTo>
                      <a:pt x="731" y="153"/>
                      <a:pt x="733" y="154"/>
                      <a:pt x="734" y="152"/>
                    </a:cubicBezTo>
                    <a:cubicBezTo>
                      <a:pt x="738" y="145"/>
                      <a:pt x="743" y="138"/>
                      <a:pt x="745" y="130"/>
                    </a:cubicBezTo>
                    <a:cubicBezTo>
                      <a:pt x="748" y="121"/>
                      <a:pt x="747" y="111"/>
                      <a:pt x="749" y="101"/>
                    </a:cubicBezTo>
                    <a:cubicBezTo>
                      <a:pt x="751" y="117"/>
                      <a:pt x="756" y="131"/>
                      <a:pt x="766" y="145"/>
                    </a:cubicBezTo>
                    <a:cubicBezTo>
                      <a:pt x="767" y="147"/>
                      <a:pt x="769" y="146"/>
                      <a:pt x="769" y="144"/>
                    </a:cubicBezTo>
                    <a:cubicBezTo>
                      <a:pt x="769" y="141"/>
                      <a:pt x="781" y="116"/>
                      <a:pt x="786" y="127"/>
                    </a:cubicBezTo>
                    <a:cubicBezTo>
                      <a:pt x="787" y="128"/>
                      <a:pt x="788" y="128"/>
                      <a:pt x="789" y="127"/>
                    </a:cubicBezTo>
                    <a:cubicBezTo>
                      <a:pt x="808" y="102"/>
                      <a:pt x="813" y="147"/>
                      <a:pt x="812" y="162"/>
                    </a:cubicBezTo>
                    <a:cubicBezTo>
                      <a:pt x="812" y="163"/>
                      <a:pt x="814" y="169"/>
                      <a:pt x="816" y="165"/>
                    </a:cubicBezTo>
                    <a:cubicBezTo>
                      <a:pt x="819" y="159"/>
                      <a:pt x="823" y="155"/>
                      <a:pt x="828" y="151"/>
                    </a:cubicBezTo>
                    <a:cubicBezTo>
                      <a:pt x="828" y="152"/>
                      <a:pt x="828" y="152"/>
                      <a:pt x="827" y="153"/>
                    </a:cubicBezTo>
                    <a:cubicBezTo>
                      <a:pt x="826" y="154"/>
                      <a:pt x="827" y="160"/>
                      <a:pt x="828" y="160"/>
                    </a:cubicBezTo>
                    <a:cubicBezTo>
                      <a:pt x="828" y="167"/>
                      <a:pt x="828" y="174"/>
                      <a:pt x="827" y="181"/>
                    </a:cubicBezTo>
                    <a:cubicBezTo>
                      <a:pt x="827" y="182"/>
                      <a:pt x="827" y="185"/>
                      <a:pt x="829" y="186"/>
                    </a:cubicBezTo>
                    <a:cubicBezTo>
                      <a:pt x="832" y="187"/>
                      <a:pt x="830" y="192"/>
                      <a:pt x="831" y="195"/>
                    </a:cubicBezTo>
                    <a:cubicBezTo>
                      <a:pt x="831" y="196"/>
                      <a:pt x="832" y="201"/>
                      <a:pt x="834" y="199"/>
                    </a:cubicBezTo>
                    <a:cubicBezTo>
                      <a:pt x="837" y="196"/>
                      <a:pt x="840" y="194"/>
                      <a:pt x="844" y="193"/>
                    </a:cubicBezTo>
                    <a:cubicBezTo>
                      <a:pt x="846" y="200"/>
                      <a:pt x="846" y="206"/>
                      <a:pt x="844" y="213"/>
                    </a:cubicBezTo>
                    <a:cubicBezTo>
                      <a:pt x="842" y="219"/>
                      <a:pt x="840" y="225"/>
                      <a:pt x="839" y="231"/>
                    </a:cubicBezTo>
                    <a:cubicBezTo>
                      <a:pt x="837" y="247"/>
                      <a:pt x="832" y="262"/>
                      <a:pt x="829" y="277"/>
                    </a:cubicBezTo>
                    <a:cubicBezTo>
                      <a:pt x="827" y="280"/>
                      <a:pt x="825" y="284"/>
                      <a:pt x="824" y="288"/>
                    </a:cubicBezTo>
                    <a:cubicBezTo>
                      <a:pt x="823" y="290"/>
                      <a:pt x="824" y="292"/>
                      <a:pt x="826" y="293"/>
                    </a:cubicBezTo>
                    <a:cubicBezTo>
                      <a:pt x="824" y="306"/>
                      <a:pt x="823" y="319"/>
                      <a:pt x="824" y="331"/>
                    </a:cubicBezTo>
                    <a:cubicBezTo>
                      <a:pt x="825" y="346"/>
                      <a:pt x="841" y="356"/>
                      <a:pt x="835" y="372"/>
                    </a:cubicBezTo>
                    <a:cubicBezTo>
                      <a:pt x="835" y="372"/>
                      <a:pt x="835" y="372"/>
                      <a:pt x="835" y="372"/>
                    </a:cubicBezTo>
                    <a:cubicBezTo>
                      <a:pt x="814" y="385"/>
                      <a:pt x="793" y="398"/>
                      <a:pt x="771" y="408"/>
                    </a:cubicBezTo>
                    <a:cubicBezTo>
                      <a:pt x="767" y="411"/>
                      <a:pt x="774" y="411"/>
                      <a:pt x="776" y="410"/>
                    </a:cubicBezTo>
                    <a:cubicBezTo>
                      <a:pt x="797" y="400"/>
                      <a:pt x="816" y="389"/>
                      <a:pt x="836" y="377"/>
                    </a:cubicBezTo>
                    <a:cubicBezTo>
                      <a:pt x="837" y="378"/>
                      <a:pt x="838" y="380"/>
                      <a:pt x="839" y="377"/>
                    </a:cubicBezTo>
                    <a:cubicBezTo>
                      <a:pt x="839" y="376"/>
                      <a:pt x="839" y="375"/>
                      <a:pt x="840" y="374"/>
                    </a:cubicBezTo>
                    <a:cubicBezTo>
                      <a:pt x="888" y="343"/>
                      <a:pt x="934" y="308"/>
                      <a:pt x="982" y="277"/>
                    </a:cubicBezTo>
                    <a:cubicBezTo>
                      <a:pt x="978" y="293"/>
                      <a:pt x="966" y="306"/>
                      <a:pt x="956" y="319"/>
                    </a:cubicBezTo>
                    <a:cubicBezTo>
                      <a:pt x="954" y="322"/>
                      <a:pt x="961" y="320"/>
                      <a:pt x="962" y="320"/>
                    </a:cubicBezTo>
                    <a:cubicBezTo>
                      <a:pt x="969" y="316"/>
                      <a:pt x="977" y="315"/>
                      <a:pt x="985" y="313"/>
                    </a:cubicBezTo>
                    <a:cubicBezTo>
                      <a:pt x="977" y="323"/>
                      <a:pt x="973" y="335"/>
                      <a:pt x="964" y="345"/>
                    </a:cubicBezTo>
                    <a:cubicBezTo>
                      <a:pt x="963" y="346"/>
                      <a:pt x="964" y="347"/>
                      <a:pt x="965" y="347"/>
                    </a:cubicBezTo>
                    <a:cubicBezTo>
                      <a:pt x="969" y="347"/>
                      <a:pt x="982" y="346"/>
                      <a:pt x="978" y="354"/>
                    </a:cubicBezTo>
                    <a:cubicBezTo>
                      <a:pt x="973" y="362"/>
                      <a:pt x="970" y="370"/>
                      <a:pt x="966" y="378"/>
                    </a:cubicBezTo>
                    <a:cubicBezTo>
                      <a:pt x="965" y="380"/>
                      <a:pt x="971" y="379"/>
                      <a:pt x="971" y="378"/>
                    </a:cubicBezTo>
                    <a:cubicBezTo>
                      <a:pt x="979" y="375"/>
                      <a:pt x="983" y="374"/>
                      <a:pt x="975" y="386"/>
                    </a:cubicBezTo>
                    <a:cubicBezTo>
                      <a:pt x="968" y="396"/>
                      <a:pt x="955" y="401"/>
                      <a:pt x="943" y="404"/>
                    </a:cubicBezTo>
                    <a:cubicBezTo>
                      <a:pt x="943" y="404"/>
                      <a:pt x="939" y="405"/>
                      <a:pt x="940" y="406"/>
                    </a:cubicBezTo>
                    <a:cubicBezTo>
                      <a:pt x="944" y="415"/>
                      <a:pt x="947" y="425"/>
                      <a:pt x="952" y="434"/>
                    </a:cubicBezTo>
                    <a:cubicBezTo>
                      <a:pt x="959" y="443"/>
                      <a:pt x="952" y="442"/>
                      <a:pt x="948" y="445"/>
                    </a:cubicBezTo>
                    <a:cubicBezTo>
                      <a:pt x="947" y="446"/>
                      <a:pt x="948" y="447"/>
                      <a:pt x="948" y="447"/>
                    </a:cubicBezTo>
                    <a:cubicBezTo>
                      <a:pt x="962" y="450"/>
                      <a:pt x="966" y="457"/>
                      <a:pt x="974" y="466"/>
                    </a:cubicBezTo>
                    <a:cubicBezTo>
                      <a:pt x="955" y="466"/>
                      <a:pt x="937" y="460"/>
                      <a:pt x="919" y="456"/>
                    </a:cubicBezTo>
                    <a:cubicBezTo>
                      <a:pt x="918" y="455"/>
                      <a:pt x="910" y="457"/>
                      <a:pt x="912" y="459"/>
                    </a:cubicBezTo>
                    <a:cubicBezTo>
                      <a:pt x="921" y="467"/>
                      <a:pt x="931" y="473"/>
                      <a:pt x="942" y="480"/>
                    </a:cubicBezTo>
                    <a:cubicBezTo>
                      <a:pt x="943" y="480"/>
                      <a:pt x="944" y="481"/>
                      <a:pt x="945" y="481"/>
                    </a:cubicBezTo>
                    <a:cubicBezTo>
                      <a:pt x="942" y="482"/>
                      <a:pt x="940" y="485"/>
                      <a:pt x="943" y="486"/>
                    </a:cubicBezTo>
                    <a:cubicBezTo>
                      <a:pt x="948" y="487"/>
                      <a:pt x="952" y="488"/>
                      <a:pt x="957" y="488"/>
                    </a:cubicBezTo>
                    <a:cubicBezTo>
                      <a:pt x="957" y="489"/>
                      <a:pt x="958" y="489"/>
                      <a:pt x="959" y="489"/>
                    </a:cubicBezTo>
                    <a:cubicBezTo>
                      <a:pt x="960" y="490"/>
                      <a:pt x="961" y="491"/>
                      <a:pt x="961" y="492"/>
                    </a:cubicBezTo>
                    <a:cubicBezTo>
                      <a:pt x="960" y="492"/>
                      <a:pt x="959" y="492"/>
                      <a:pt x="959" y="491"/>
                    </a:cubicBezTo>
                    <a:cubicBezTo>
                      <a:pt x="956" y="490"/>
                      <a:pt x="949" y="494"/>
                      <a:pt x="953" y="495"/>
                    </a:cubicBezTo>
                    <a:cubicBezTo>
                      <a:pt x="953" y="495"/>
                      <a:pt x="953" y="495"/>
                      <a:pt x="953" y="496"/>
                    </a:cubicBezTo>
                    <a:cubicBezTo>
                      <a:pt x="949" y="497"/>
                      <a:pt x="945" y="497"/>
                      <a:pt x="943" y="498"/>
                    </a:cubicBezTo>
                    <a:cubicBezTo>
                      <a:pt x="937" y="499"/>
                      <a:pt x="938" y="507"/>
                      <a:pt x="940" y="512"/>
                    </a:cubicBezTo>
                    <a:cubicBezTo>
                      <a:pt x="933" y="513"/>
                      <a:pt x="926" y="513"/>
                      <a:pt x="919" y="513"/>
                    </a:cubicBezTo>
                    <a:cubicBezTo>
                      <a:pt x="918" y="513"/>
                      <a:pt x="914" y="514"/>
                      <a:pt x="914" y="516"/>
                    </a:cubicBezTo>
                    <a:cubicBezTo>
                      <a:pt x="913" y="518"/>
                      <a:pt x="914" y="519"/>
                      <a:pt x="914" y="521"/>
                    </a:cubicBezTo>
                    <a:cubicBezTo>
                      <a:pt x="902" y="520"/>
                      <a:pt x="890" y="521"/>
                      <a:pt x="878" y="519"/>
                    </a:cubicBezTo>
                    <a:cubicBezTo>
                      <a:pt x="877" y="519"/>
                      <a:pt x="874" y="520"/>
                      <a:pt x="873" y="521"/>
                    </a:cubicBezTo>
                    <a:cubicBezTo>
                      <a:pt x="871" y="521"/>
                      <a:pt x="869" y="521"/>
                      <a:pt x="866" y="521"/>
                    </a:cubicBezTo>
                    <a:cubicBezTo>
                      <a:pt x="862" y="521"/>
                      <a:pt x="860" y="518"/>
                      <a:pt x="859" y="514"/>
                    </a:cubicBezTo>
                    <a:cubicBezTo>
                      <a:pt x="870" y="504"/>
                      <a:pt x="878" y="492"/>
                      <a:pt x="887" y="481"/>
                    </a:cubicBezTo>
                    <a:cubicBezTo>
                      <a:pt x="888" y="479"/>
                      <a:pt x="888" y="477"/>
                      <a:pt x="886" y="476"/>
                    </a:cubicBezTo>
                    <a:cubicBezTo>
                      <a:pt x="881" y="475"/>
                      <a:pt x="877" y="475"/>
                      <a:pt x="873" y="474"/>
                    </a:cubicBezTo>
                    <a:cubicBezTo>
                      <a:pt x="876" y="466"/>
                      <a:pt x="878" y="456"/>
                      <a:pt x="881" y="448"/>
                    </a:cubicBezTo>
                    <a:cubicBezTo>
                      <a:pt x="882" y="446"/>
                      <a:pt x="881" y="445"/>
                      <a:pt x="880" y="444"/>
                    </a:cubicBezTo>
                    <a:cubicBezTo>
                      <a:pt x="872" y="442"/>
                      <a:pt x="864" y="441"/>
                      <a:pt x="859" y="433"/>
                    </a:cubicBezTo>
                    <a:cubicBezTo>
                      <a:pt x="858" y="432"/>
                      <a:pt x="855" y="432"/>
                      <a:pt x="854" y="433"/>
                    </a:cubicBezTo>
                    <a:cubicBezTo>
                      <a:pt x="839" y="440"/>
                      <a:pt x="823" y="443"/>
                      <a:pt x="807" y="447"/>
                    </a:cubicBezTo>
                    <a:cubicBezTo>
                      <a:pt x="806" y="444"/>
                      <a:pt x="806" y="440"/>
                      <a:pt x="805" y="436"/>
                    </a:cubicBezTo>
                    <a:cubicBezTo>
                      <a:pt x="805" y="433"/>
                      <a:pt x="800" y="434"/>
                      <a:pt x="799" y="435"/>
                    </a:cubicBezTo>
                    <a:cubicBezTo>
                      <a:pt x="797" y="437"/>
                      <a:pt x="794" y="440"/>
                      <a:pt x="792" y="442"/>
                    </a:cubicBezTo>
                    <a:cubicBezTo>
                      <a:pt x="794" y="433"/>
                      <a:pt x="796" y="425"/>
                      <a:pt x="797" y="417"/>
                    </a:cubicBezTo>
                    <a:cubicBezTo>
                      <a:pt x="798" y="413"/>
                      <a:pt x="792" y="415"/>
                      <a:pt x="790" y="416"/>
                    </a:cubicBezTo>
                    <a:cubicBezTo>
                      <a:pt x="780" y="430"/>
                      <a:pt x="766" y="426"/>
                      <a:pt x="759" y="412"/>
                    </a:cubicBezTo>
                    <a:cubicBezTo>
                      <a:pt x="759" y="411"/>
                      <a:pt x="758" y="411"/>
                      <a:pt x="757" y="411"/>
                    </a:cubicBezTo>
                    <a:cubicBezTo>
                      <a:pt x="749" y="410"/>
                      <a:pt x="749" y="412"/>
                      <a:pt x="746" y="410"/>
                    </a:cubicBezTo>
                    <a:cubicBezTo>
                      <a:pt x="746" y="409"/>
                      <a:pt x="746" y="409"/>
                      <a:pt x="746" y="409"/>
                    </a:cubicBezTo>
                    <a:cubicBezTo>
                      <a:pt x="746" y="397"/>
                      <a:pt x="757" y="388"/>
                      <a:pt x="749" y="376"/>
                    </a:cubicBezTo>
                    <a:cubicBezTo>
                      <a:pt x="749" y="376"/>
                      <a:pt x="748" y="375"/>
                      <a:pt x="747" y="375"/>
                    </a:cubicBezTo>
                    <a:cubicBezTo>
                      <a:pt x="744" y="378"/>
                      <a:pt x="741" y="379"/>
                      <a:pt x="737" y="381"/>
                    </a:cubicBezTo>
                    <a:cubicBezTo>
                      <a:pt x="740" y="377"/>
                      <a:pt x="743" y="375"/>
                      <a:pt x="745" y="372"/>
                    </a:cubicBezTo>
                    <a:cubicBezTo>
                      <a:pt x="748" y="368"/>
                      <a:pt x="750" y="363"/>
                      <a:pt x="751" y="358"/>
                    </a:cubicBezTo>
                    <a:cubicBezTo>
                      <a:pt x="751" y="357"/>
                      <a:pt x="749" y="351"/>
                      <a:pt x="747" y="354"/>
                    </a:cubicBezTo>
                    <a:cubicBezTo>
                      <a:pt x="737" y="364"/>
                      <a:pt x="722" y="361"/>
                      <a:pt x="712" y="370"/>
                    </a:cubicBezTo>
                    <a:cubicBezTo>
                      <a:pt x="714" y="361"/>
                      <a:pt x="715" y="350"/>
                      <a:pt x="706" y="353"/>
                    </a:cubicBezTo>
                    <a:cubicBezTo>
                      <a:pt x="707" y="349"/>
                      <a:pt x="709" y="345"/>
                      <a:pt x="712" y="342"/>
                    </a:cubicBezTo>
                    <a:cubicBezTo>
                      <a:pt x="713" y="340"/>
                      <a:pt x="711" y="333"/>
                      <a:pt x="708" y="336"/>
                    </a:cubicBezTo>
                    <a:cubicBezTo>
                      <a:pt x="696" y="350"/>
                      <a:pt x="679" y="350"/>
                      <a:pt x="669" y="366"/>
                    </a:cubicBezTo>
                    <a:cubicBezTo>
                      <a:pt x="668" y="361"/>
                      <a:pt x="667" y="355"/>
                      <a:pt x="665" y="350"/>
                    </a:cubicBezTo>
                    <a:cubicBezTo>
                      <a:pt x="666" y="350"/>
                      <a:pt x="667" y="348"/>
                      <a:pt x="667" y="346"/>
                    </a:cubicBezTo>
                    <a:cubicBezTo>
                      <a:pt x="667" y="330"/>
                      <a:pt x="667" y="315"/>
                      <a:pt x="665" y="299"/>
                    </a:cubicBezTo>
                    <a:cubicBezTo>
                      <a:pt x="661" y="274"/>
                      <a:pt x="660" y="258"/>
                      <a:pt x="677" y="239"/>
                    </a:cubicBezTo>
                    <a:cubicBezTo>
                      <a:pt x="683" y="233"/>
                      <a:pt x="683" y="225"/>
                      <a:pt x="682" y="217"/>
                    </a:cubicBezTo>
                    <a:cubicBezTo>
                      <a:pt x="681" y="211"/>
                      <a:pt x="675" y="206"/>
                      <a:pt x="672" y="201"/>
                    </a:cubicBezTo>
                    <a:cubicBezTo>
                      <a:pt x="673" y="201"/>
                      <a:pt x="674" y="200"/>
                      <a:pt x="674" y="198"/>
                    </a:cubicBezTo>
                    <a:cubicBezTo>
                      <a:pt x="681" y="181"/>
                      <a:pt x="686" y="198"/>
                      <a:pt x="692" y="207"/>
                    </a:cubicBezTo>
                    <a:cubicBezTo>
                      <a:pt x="694" y="209"/>
                      <a:pt x="697" y="207"/>
                      <a:pt x="697" y="205"/>
                    </a:cubicBezTo>
                    <a:cubicBezTo>
                      <a:pt x="699" y="198"/>
                      <a:pt x="703" y="192"/>
                      <a:pt x="707" y="186"/>
                    </a:cubicBezTo>
                    <a:cubicBezTo>
                      <a:pt x="709" y="189"/>
                      <a:pt x="711" y="191"/>
                      <a:pt x="712" y="194"/>
                    </a:cubicBezTo>
                    <a:cubicBezTo>
                      <a:pt x="714" y="196"/>
                      <a:pt x="717" y="194"/>
                      <a:pt x="717" y="191"/>
                    </a:cubicBezTo>
                    <a:cubicBezTo>
                      <a:pt x="717" y="191"/>
                      <a:pt x="718" y="190"/>
                      <a:pt x="718" y="189"/>
                    </a:cubicBezTo>
                    <a:cubicBezTo>
                      <a:pt x="725" y="201"/>
                      <a:pt x="732" y="211"/>
                      <a:pt x="732" y="227"/>
                    </a:cubicBezTo>
                    <a:cubicBezTo>
                      <a:pt x="732" y="232"/>
                      <a:pt x="738" y="231"/>
                      <a:pt x="738" y="226"/>
                    </a:cubicBezTo>
                    <a:cubicBezTo>
                      <a:pt x="738" y="222"/>
                      <a:pt x="738" y="193"/>
                      <a:pt x="746" y="202"/>
                    </a:cubicBezTo>
                    <a:cubicBezTo>
                      <a:pt x="747" y="203"/>
                      <a:pt x="749" y="204"/>
                      <a:pt x="750" y="202"/>
                    </a:cubicBezTo>
                    <a:cubicBezTo>
                      <a:pt x="751" y="199"/>
                      <a:pt x="752" y="197"/>
                      <a:pt x="754" y="195"/>
                    </a:cubicBezTo>
                    <a:cubicBezTo>
                      <a:pt x="757" y="204"/>
                      <a:pt x="765" y="212"/>
                      <a:pt x="765" y="223"/>
                    </a:cubicBezTo>
                    <a:cubicBezTo>
                      <a:pt x="765" y="227"/>
                      <a:pt x="769" y="228"/>
                      <a:pt x="770" y="223"/>
                    </a:cubicBezTo>
                    <a:cubicBezTo>
                      <a:pt x="772" y="214"/>
                      <a:pt x="780" y="207"/>
                      <a:pt x="786" y="199"/>
                    </a:cubicBezTo>
                    <a:cubicBezTo>
                      <a:pt x="786" y="200"/>
                      <a:pt x="786" y="200"/>
                      <a:pt x="786" y="200"/>
                    </a:cubicBezTo>
                    <a:cubicBezTo>
                      <a:pt x="787" y="202"/>
                      <a:pt x="790" y="202"/>
                      <a:pt x="791" y="200"/>
                    </a:cubicBezTo>
                    <a:cubicBezTo>
                      <a:pt x="791" y="200"/>
                      <a:pt x="791" y="199"/>
                      <a:pt x="791" y="199"/>
                    </a:cubicBezTo>
                    <a:cubicBezTo>
                      <a:pt x="793" y="210"/>
                      <a:pt x="794" y="221"/>
                      <a:pt x="794" y="233"/>
                    </a:cubicBezTo>
                    <a:cubicBezTo>
                      <a:pt x="794" y="235"/>
                      <a:pt x="797" y="239"/>
                      <a:pt x="799" y="235"/>
                    </a:cubicBezTo>
                    <a:cubicBezTo>
                      <a:pt x="804" y="226"/>
                      <a:pt x="812" y="219"/>
                      <a:pt x="818" y="211"/>
                    </a:cubicBezTo>
                    <a:cubicBezTo>
                      <a:pt x="823" y="220"/>
                      <a:pt x="828" y="226"/>
                      <a:pt x="826" y="238"/>
                    </a:cubicBezTo>
                    <a:cubicBezTo>
                      <a:pt x="826" y="243"/>
                      <a:pt x="831" y="245"/>
                      <a:pt x="832" y="240"/>
                    </a:cubicBezTo>
                    <a:cubicBezTo>
                      <a:pt x="834" y="224"/>
                      <a:pt x="827" y="217"/>
                      <a:pt x="821" y="202"/>
                    </a:cubicBezTo>
                    <a:cubicBezTo>
                      <a:pt x="820" y="200"/>
                      <a:pt x="818" y="200"/>
                      <a:pt x="817" y="202"/>
                    </a:cubicBezTo>
                    <a:cubicBezTo>
                      <a:pt x="812" y="209"/>
                      <a:pt x="805" y="215"/>
                      <a:pt x="799" y="223"/>
                    </a:cubicBezTo>
                    <a:cubicBezTo>
                      <a:pt x="799" y="211"/>
                      <a:pt x="798" y="200"/>
                      <a:pt x="795" y="189"/>
                    </a:cubicBezTo>
                    <a:cubicBezTo>
                      <a:pt x="794" y="187"/>
                      <a:pt x="792" y="185"/>
                      <a:pt x="790" y="188"/>
                    </a:cubicBezTo>
                    <a:cubicBezTo>
                      <a:pt x="789" y="189"/>
                      <a:pt x="789" y="190"/>
                      <a:pt x="788" y="191"/>
                    </a:cubicBezTo>
                    <a:cubicBezTo>
                      <a:pt x="788" y="191"/>
                      <a:pt x="788" y="191"/>
                      <a:pt x="788" y="191"/>
                    </a:cubicBezTo>
                    <a:cubicBezTo>
                      <a:pt x="787" y="189"/>
                      <a:pt x="785" y="188"/>
                      <a:pt x="783" y="191"/>
                    </a:cubicBezTo>
                    <a:cubicBezTo>
                      <a:pt x="779" y="199"/>
                      <a:pt x="772" y="205"/>
                      <a:pt x="768" y="213"/>
                    </a:cubicBezTo>
                    <a:cubicBezTo>
                      <a:pt x="765" y="204"/>
                      <a:pt x="758" y="197"/>
                      <a:pt x="758" y="186"/>
                    </a:cubicBezTo>
                    <a:cubicBezTo>
                      <a:pt x="758" y="186"/>
                      <a:pt x="757" y="185"/>
                      <a:pt x="757" y="184"/>
                    </a:cubicBezTo>
                    <a:cubicBezTo>
                      <a:pt x="757" y="184"/>
                      <a:pt x="757" y="183"/>
                      <a:pt x="757" y="182"/>
                    </a:cubicBezTo>
                    <a:cubicBezTo>
                      <a:pt x="757" y="171"/>
                      <a:pt x="752" y="162"/>
                      <a:pt x="748" y="151"/>
                    </a:cubicBezTo>
                    <a:cubicBezTo>
                      <a:pt x="747" y="148"/>
                      <a:pt x="744" y="150"/>
                      <a:pt x="744" y="152"/>
                    </a:cubicBezTo>
                    <a:cubicBezTo>
                      <a:pt x="744" y="158"/>
                      <a:pt x="742" y="163"/>
                      <a:pt x="738" y="166"/>
                    </a:cubicBezTo>
                    <a:cubicBezTo>
                      <a:pt x="734" y="152"/>
                      <a:pt x="713" y="158"/>
                      <a:pt x="702" y="148"/>
                    </a:cubicBezTo>
                    <a:cubicBezTo>
                      <a:pt x="700" y="147"/>
                      <a:pt x="699" y="149"/>
                      <a:pt x="699" y="151"/>
                    </a:cubicBezTo>
                    <a:cubicBezTo>
                      <a:pt x="699" y="150"/>
                      <a:pt x="690" y="165"/>
                      <a:pt x="688" y="169"/>
                    </a:cubicBezTo>
                    <a:cubicBezTo>
                      <a:pt x="686" y="173"/>
                      <a:pt x="683" y="177"/>
                      <a:pt x="681" y="182"/>
                    </a:cubicBezTo>
                    <a:cubicBezTo>
                      <a:pt x="680" y="181"/>
                      <a:pt x="680" y="180"/>
                      <a:pt x="679" y="180"/>
                    </a:cubicBezTo>
                    <a:cubicBezTo>
                      <a:pt x="677" y="178"/>
                      <a:pt x="676" y="180"/>
                      <a:pt x="675" y="181"/>
                    </a:cubicBezTo>
                    <a:cubicBezTo>
                      <a:pt x="673" y="187"/>
                      <a:pt x="672" y="192"/>
                      <a:pt x="667" y="190"/>
                    </a:cubicBezTo>
                    <a:cubicBezTo>
                      <a:pt x="665" y="188"/>
                      <a:pt x="663" y="191"/>
                      <a:pt x="664" y="193"/>
                    </a:cubicBezTo>
                    <a:cubicBezTo>
                      <a:pt x="664" y="202"/>
                      <a:pt x="668" y="206"/>
                      <a:pt x="673" y="213"/>
                    </a:cubicBezTo>
                    <a:cubicBezTo>
                      <a:pt x="683" y="225"/>
                      <a:pt x="662" y="245"/>
                      <a:pt x="658" y="257"/>
                    </a:cubicBezTo>
                    <a:cubicBezTo>
                      <a:pt x="654" y="267"/>
                      <a:pt x="656" y="279"/>
                      <a:pt x="658" y="289"/>
                    </a:cubicBezTo>
                    <a:cubicBezTo>
                      <a:pt x="661" y="307"/>
                      <a:pt x="661" y="324"/>
                      <a:pt x="661" y="342"/>
                    </a:cubicBezTo>
                    <a:cubicBezTo>
                      <a:pt x="661" y="342"/>
                      <a:pt x="661" y="342"/>
                      <a:pt x="661" y="342"/>
                    </a:cubicBezTo>
                    <a:cubicBezTo>
                      <a:pt x="657" y="343"/>
                      <a:pt x="656" y="343"/>
                      <a:pt x="652" y="341"/>
                    </a:cubicBezTo>
                    <a:cubicBezTo>
                      <a:pt x="651" y="340"/>
                      <a:pt x="651" y="341"/>
                      <a:pt x="650" y="341"/>
                    </a:cubicBezTo>
                    <a:cubicBezTo>
                      <a:pt x="647" y="344"/>
                      <a:pt x="645" y="347"/>
                      <a:pt x="643" y="350"/>
                    </a:cubicBezTo>
                    <a:cubicBezTo>
                      <a:pt x="643" y="345"/>
                      <a:pt x="642" y="340"/>
                      <a:pt x="642" y="335"/>
                    </a:cubicBezTo>
                    <a:cubicBezTo>
                      <a:pt x="642" y="333"/>
                      <a:pt x="640" y="328"/>
                      <a:pt x="637" y="331"/>
                    </a:cubicBezTo>
                    <a:cubicBezTo>
                      <a:pt x="633" y="330"/>
                      <a:pt x="629" y="329"/>
                      <a:pt x="624" y="328"/>
                    </a:cubicBezTo>
                    <a:cubicBezTo>
                      <a:pt x="628" y="308"/>
                      <a:pt x="627" y="288"/>
                      <a:pt x="626" y="267"/>
                    </a:cubicBezTo>
                    <a:cubicBezTo>
                      <a:pt x="625" y="250"/>
                      <a:pt x="619" y="230"/>
                      <a:pt x="625" y="214"/>
                    </a:cubicBezTo>
                    <a:cubicBezTo>
                      <a:pt x="628" y="205"/>
                      <a:pt x="633" y="197"/>
                      <a:pt x="636" y="188"/>
                    </a:cubicBezTo>
                    <a:cubicBezTo>
                      <a:pt x="636" y="186"/>
                      <a:pt x="633" y="180"/>
                      <a:pt x="632" y="185"/>
                    </a:cubicBezTo>
                    <a:cubicBezTo>
                      <a:pt x="626" y="202"/>
                      <a:pt x="616" y="215"/>
                      <a:pt x="618" y="235"/>
                    </a:cubicBezTo>
                    <a:cubicBezTo>
                      <a:pt x="622" y="265"/>
                      <a:pt x="626" y="297"/>
                      <a:pt x="620" y="328"/>
                    </a:cubicBezTo>
                    <a:cubicBezTo>
                      <a:pt x="620" y="328"/>
                      <a:pt x="620" y="328"/>
                      <a:pt x="619" y="329"/>
                    </a:cubicBezTo>
                    <a:cubicBezTo>
                      <a:pt x="618" y="331"/>
                      <a:pt x="616" y="334"/>
                      <a:pt x="614" y="336"/>
                    </a:cubicBezTo>
                    <a:cubicBezTo>
                      <a:pt x="611" y="330"/>
                      <a:pt x="607" y="324"/>
                      <a:pt x="603" y="317"/>
                    </a:cubicBezTo>
                    <a:cubicBezTo>
                      <a:pt x="602" y="315"/>
                      <a:pt x="599" y="315"/>
                      <a:pt x="598" y="317"/>
                    </a:cubicBezTo>
                    <a:cubicBezTo>
                      <a:pt x="595" y="327"/>
                      <a:pt x="588" y="332"/>
                      <a:pt x="584" y="339"/>
                    </a:cubicBezTo>
                    <a:cubicBezTo>
                      <a:pt x="582" y="329"/>
                      <a:pt x="578" y="318"/>
                      <a:pt x="575" y="308"/>
                    </a:cubicBezTo>
                    <a:cubicBezTo>
                      <a:pt x="569" y="287"/>
                      <a:pt x="575" y="267"/>
                      <a:pt x="580" y="247"/>
                    </a:cubicBezTo>
                    <a:cubicBezTo>
                      <a:pt x="584" y="231"/>
                      <a:pt x="587" y="215"/>
                      <a:pt x="591" y="200"/>
                    </a:cubicBezTo>
                    <a:cubicBezTo>
                      <a:pt x="595" y="188"/>
                      <a:pt x="603" y="177"/>
                      <a:pt x="608" y="165"/>
                    </a:cubicBezTo>
                    <a:cubicBezTo>
                      <a:pt x="609" y="164"/>
                      <a:pt x="609" y="157"/>
                      <a:pt x="607" y="158"/>
                    </a:cubicBezTo>
                    <a:cubicBezTo>
                      <a:pt x="591" y="161"/>
                      <a:pt x="585" y="169"/>
                      <a:pt x="579" y="183"/>
                    </a:cubicBezTo>
                    <a:cubicBezTo>
                      <a:pt x="579" y="179"/>
                      <a:pt x="579" y="176"/>
                      <a:pt x="579" y="172"/>
                    </a:cubicBezTo>
                    <a:cubicBezTo>
                      <a:pt x="580" y="168"/>
                      <a:pt x="582" y="165"/>
                      <a:pt x="584" y="161"/>
                    </a:cubicBezTo>
                    <a:cubicBezTo>
                      <a:pt x="585" y="158"/>
                      <a:pt x="586" y="156"/>
                      <a:pt x="588" y="153"/>
                    </a:cubicBezTo>
                    <a:cubicBezTo>
                      <a:pt x="589" y="148"/>
                      <a:pt x="589" y="142"/>
                      <a:pt x="588" y="137"/>
                    </a:cubicBezTo>
                    <a:cubicBezTo>
                      <a:pt x="588" y="136"/>
                      <a:pt x="587" y="133"/>
                      <a:pt x="586" y="134"/>
                    </a:cubicBezTo>
                    <a:cubicBezTo>
                      <a:pt x="583" y="136"/>
                      <a:pt x="581" y="138"/>
                      <a:pt x="578" y="139"/>
                    </a:cubicBezTo>
                    <a:cubicBezTo>
                      <a:pt x="579" y="135"/>
                      <a:pt x="580" y="130"/>
                      <a:pt x="580" y="125"/>
                    </a:cubicBezTo>
                    <a:cubicBezTo>
                      <a:pt x="580" y="124"/>
                      <a:pt x="580" y="119"/>
                      <a:pt x="578" y="120"/>
                    </a:cubicBezTo>
                    <a:cubicBezTo>
                      <a:pt x="564" y="124"/>
                      <a:pt x="560" y="133"/>
                      <a:pt x="558" y="145"/>
                    </a:cubicBezTo>
                    <a:cubicBezTo>
                      <a:pt x="558" y="144"/>
                      <a:pt x="558" y="143"/>
                      <a:pt x="558" y="143"/>
                    </a:cubicBezTo>
                    <a:cubicBezTo>
                      <a:pt x="557" y="131"/>
                      <a:pt x="553" y="122"/>
                      <a:pt x="550" y="111"/>
                    </a:cubicBezTo>
                    <a:cubicBezTo>
                      <a:pt x="549" y="111"/>
                      <a:pt x="549" y="110"/>
                      <a:pt x="548" y="110"/>
                    </a:cubicBezTo>
                    <a:cubicBezTo>
                      <a:pt x="542" y="116"/>
                      <a:pt x="541" y="109"/>
                      <a:pt x="534" y="111"/>
                    </a:cubicBezTo>
                    <a:cubicBezTo>
                      <a:pt x="529" y="112"/>
                      <a:pt x="525" y="121"/>
                      <a:pt x="523" y="125"/>
                    </a:cubicBezTo>
                    <a:cubicBezTo>
                      <a:pt x="521" y="131"/>
                      <a:pt x="519" y="137"/>
                      <a:pt x="518" y="144"/>
                    </a:cubicBezTo>
                    <a:cubicBezTo>
                      <a:pt x="512" y="133"/>
                      <a:pt x="501" y="125"/>
                      <a:pt x="501" y="112"/>
                    </a:cubicBezTo>
                    <a:cubicBezTo>
                      <a:pt x="501" y="111"/>
                      <a:pt x="501" y="105"/>
                      <a:pt x="500" y="107"/>
                    </a:cubicBezTo>
                    <a:cubicBezTo>
                      <a:pt x="496" y="113"/>
                      <a:pt x="493" y="110"/>
                      <a:pt x="488" y="104"/>
                    </a:cubicBezTo>
                    <a:cubicBezTo>
                      <a:pt x="488" y="103"/>
                      <a:pt x="487" y="103"/>
                      <a:pt x="487" y="104"/>
                    </a:cubicBezTo>
                    <a:cubicBezTo>
                      <a:pt x="485" y="111"/>
                      <a:pt x="482" y="115"/>
                      <a:pt x="479" y="103"/>
                    </a:cubicBezTo>
                    <a:cubicBezTo>
                      <a:pt x="478" y="99"/>
                      <a:pt x="477" y="101"/>
                      <a:pt x="477" y="104"/>
                    </a:cubicBezTo>
                    <a:cubicBezTo>
                      <a:pt x="477" y="107"/>
                      <a:pt x="476" y="111"/>
                      <a:pt x="475" y="114"/>
                    </a:cubicBezTo>
                    <a:cubicBezTo>
                      <a:pt x="475" y="109"/>
                      <a:pt x="475" y="104"/>
                      <a:pt x="473" y="99"/>
                    </a:cubicBezTo>
                    <a:cubicBezTo>
                      <a:pt x="468" y="85"/>
                      <a:pt x="469" y="78"/>
                      <a:pt x="482" y="70"/>
                    </a:cubicBezTo>
                    <a:close/>
                    <a:moveTo>
                      <a:pt x="685" y="186"/>
                    </a:moveTo>
                    <a:cubicBezTo>
                      <a:pt x="688" y="180"/>
                      <a:pt x="691" y="174"/>
                      <a:pt x="696" y="169"/>
                    </a:cubicBezTo>
                    <a:cubicBezTo>
                      <a:pt x="700" y="166"/>
                      <a:pt x="702" y="162"/>
                      <a:pt x="703" y="157"/>
                    </a:cubicBezTo>
                    <a:cubicBezTo>
                      <a:pt x="706" y="160"/>
                      <a:pt x="710" y="161"/>
                      <a:pt x="714" y="162"/>
                    </a:cubicBezTo>
                    <a:cubicBezTo>
                      <a:pt x="721" y="164"/>
                      <a:pt x="734" y="162"/>
                      <a:pt x="734" y="172"/>
                    </a:cubicBezTo>
                    <a:cubicBezTo>
                      <a:pt x="734" y="173"/>
                      <a:pt x="735" y="177"/>
                      <a:pt x="737" y="176"/>
                    </a:cubicBezTo>
                    <a:cubicBezTo>
                      <a:pt x="742" y="172"/>
                      <a:pt x="745" y="168"/>
                      <a:pt x="747" y="163"/>
                    </a:cubicBezTo>
                    <a:cubicBezTo>
                      <a:pt x="750" y="169"/>
                      <a:pt x="752" y="175"/>
                      <a:pt x="752" y="183"/>
                    </a:cubicBezTo>
                    <a:cubicBezTo>
                      <a:pt x="752" y="183"/>
                      <a:pt x="753" y="184"/>
                      <a:pt x="753" y="184"/>
                    </a:cubicBezTo>
                    <a:cubicBezTo>
                      <a:pt x="750" y="189"/>
                      <a:pt x="749" y="196"/>
                      <a:pt x="744" y="190"/>
                    </a:cubicBezTo>
                    <a:cubicBezTo>
                      <a:pt x="743" y="188"/>
                      <a:pt x="741" y="188"/>
                      <a:pt x="740" y="190"/>
                    </a:cubicBezTo>
                    <a:cubicBezTo>
                      <a:pt x="737" y="196"/>
                      <a:pt x="735" y="202"/>
                      <a:pt x="734" y="208"/>
                    </a:cubicBezTo>
                    <a:cubicBezTo>
                      <a:pt x="730" y="198"/>
                      <a:pt x="725" y="189"/>
                      <a:pt x="719" y="178"/>
                    </a:cubicBezTo>
                    <a:cubicBezTo>
                      <a:pt x="718" y="176"/>
                      <a:pt x="715" y="176"/>
                      <a:pt x="714" y="179"/>
                    </a:cubicBezTo>
                    <a:cubicBezTo>
                      <a:pt x="714" y="181"/>
                      <a:pt x="713" y="182"/>
                      <a:pt x="713" y="183"/>
                    </a:cubicBezTo>
                    <a:cubicBezTo>
                      <a:pt x="712" y="182"/>
                      <a:pt x="710" y="180"/>
                      <a:pt x="709" y="178"/>
                    </a:cubicBezTo>
                    <a:cubicBezTo>
                      <a:pt x="708" y="176"/>
                      <a:pt x="706" y="175"/>
                      <a:pt x="705" y="177"/>
                    </a:cubicBezTo>
                    <a:cubicBezTo>
                      <a:pt x="701" y="184"/>
                      <a:pt x="696" y="190"/>
                      <a:pt x="693" y="197"/>
                    </a:cubicBezTo>
                    <a:cubicBezTo>
                      <a:pt x="691" y="193"/>
                      <a:pt x="688" y="190"/>
                      <a:pt x="685" y="186"/>
                    </a:cubicBezTo>
                    <a:close/>
                    <a:moveTo>
                      <a:pt x="186" y="279"/>
                    </a:moveTo>
                    <a:cubicBezTo>
                      <a:pt x="188" y="280"/>
                      <a:pt x="189" y="282"/>
                      <a:pt x="191" y="283"/>
                    </a:cubicBezTo>
                    <a:cubicBezTo>
                      <a:pt x="197" y="286"/>
                      <a:pt x="195" y="286"/>
                      <a:pt x="187" y="283"/>
                    </a:cubicBezTo>
                    <a:cubicBezTo>
                      <a:pt x="185" y="281"/>
                      <a:pt x="184" y="279"/>
                      <a:pt x="183" y="276"/>
                    </a:cubicBezTo>
                    <a:cubicBezTo>
                      <a:pt x="184" y="277"/>
                      <a:pt x="185" y="278"/>
                      <a:pt x="186" y="279"/>
                    </a:cubicBezTo>
                    <a:close/>
                    <a:moveTo>
                      <a:pt x="231" y="353"/>
                    </a:moveTo>
                    <a:cubicBezTo>
                      <a:pt x="230" y="347"/>
                      <a:pt x="239" y="345"/>
                      <a:pt x="239" y="338"/>
                    </a:cubicBezTo>
                    <a:cubicBezTo>
                      <a:pt x="237" y="326"/>
                      <a:pt x="228" y="316"/>
                      <a:pt x="217" y="309"/>
                    </a:cubicBezTo>
                    <a:cubicBezTo>
                      <a:pt x="220" y="308"/>
                      <a:pt x="222" y="305"/>
                      <a:pt x="222" y="301"/>
                    </a:cubicBezTo>
                    <a:cubicBezTo>
                      <a:pt x="220" y="290"/>
                      <a:pt x="224" y="287"/>
                      <a:pt x="234" y="284"/>
                    </a:cubicBezTo>
                    <a:cubicBezTo>
                      <a:pt x="239" y="282"/>
                      <a:pt x="238" y="271"/>
                      <a:pt x="244" y="269"/>
                    </a:cubicBezTo>
                    <a:cubicBezTo>
                      <a:pt x="256" y="263"/>
                      <a:pt x="275" y="270"/>
                      <a:pt x="285" y="276"/>
                    </a:cubicBezTo>
                    <a:cubicBezTo>
                      <a:pt x="290" y="279"/>
                      <a:pt x="287" y="273"/>
                      <a:pt x="285" y="271"/>
                    </a:cubicBezTo>
                    <a:cubicBezTo>
                      <a:pt x="276" y="266"/>
                      <a:pt x="244" y="253"/>
                      <a:pt x="235" y="264"/>
                    </a:cubicBezTo>
                    <a:cubicBezTo>
                      <a:pt x="232" y="268"/>
                      <a:pt x="233" y="267"/>
                      <a:pt x="231" y="271"/>
                    </a:cubicBezTo>
                    <a:cubicBezTo>
                      <a:pt x="226" y="287"/>
                      <a:pt x="225" y="274"/>
                      <a:pt x="219" y="278"/>
                    </a:cubicBezTo>
                    <a:cubicBezTo>
                      <a:pt x="209" y="286"/>
                      <a:pt x="220" y="299"/>
                      <a:pt x="209" y="306"/>
                    </a:cubicBezTo>
                    <a:cubicBezTo>
                      <a:pt x="207" y="307"/>
                      <a:pt x="211" y="311"/>
                      <a:pt x="212" y="311"/>
                    </a:cubicBezTo>
                    <a:cubicBezTo>
                      <a:pt x="223" y="316"/>
                      <a:pt x="242" y="335"/>
                      <a:pt x="224" y="344"/>
                    </a:cubicBezTo>
                    <a:cubicBezTo>
                      <a:pt x="223" y="345"/>
                      <a:pt x="223" y="345"/>
                      <a:pt x="223" y="346"/>
                    </a:cubicBezTo>
                    <a:cubicBezTo>
                      <a:pt x="221" y="349"/>
                      <a:pt x="218" y="352"/>
                      <a:pt x="216" y="356"/>
                    </a:cubicBezTo>
                    <a:cubicBezTo>
                      <a:pt x="213" y="356"/>
                      <a:pt x="215" y="359"/>
                      <a:pt x="216" y="360"/>
                    </a:cubicBezTo>
                    <a:cubicBezTo>
                      <a:pt x="224" y="368"/>
                      <a:pt x="224" y="378"/>
                      <a:pt x="232" y="383"/>
                    </a:cubicBezTo>
                    <a:cubicBezTo>
                      <a:pt x="231" y="383"/>
                      <a:pt x="231" y="384"/>
                      <a:pt x="230" y="384"/>
                    </a:cubicBezTo>
                    <a:cubicBezTo>
                      <a:pt x="230" y="384"/>
                      <a:pt x="230" y="384"/>
                      <a:pt x="229" y="384"/>
                    </a:cubicBezTo>
                    <a:cubicBezTo>
                      <a:pt x="207" y="382"/>
                      <a:pt x="187" y="365"/>
                      <a:pt x="169" y="352"/>
                    </a:cubicBezTo>
                    <a:cubicBezTo>
                      <a:pt x="172" y="351"/>
                      <a:pt x="175" y="349"/>
                      <a:pt x="178" y="348"/>
                    </a:cubicBezTo>
                    <a:cubicBezTo>
                      <a:pt x="180" y="348"/>
                      <a:pt x="179" y="345"/>
                      <a:pt x="178" y="344"/>
                    </a:cubicBezTo>
                    <a:cubicBezTo>
                      <a:pt x="170" y="334"/>
                      <a:pt x="159" y="328"/>
                      <a:pt x="147" y="323"/>
                    </a:cubicBezTo>
                    <a:cubicBezTo>
                      <a:pt x="150" y="322"/>
                      <a:pt x="153" y="322"/>
                      <a:pt x="155" y="322"/>
                    </a:cubicBezTo>
                    <a:cubicBezTo>
                      <a:pt x="159" y="322"/>
                      <a:pt x="156" y="317"/>
                      <a:pt x="155" y="316"/>
                    </a:cubicBezTo>
                    <a:cubicBezTo>
                      <a:pt x="153" y="314"/>
                      <a:pt x="151" y="313"/>
                      <a:pt x="149" y="311"/>
                    </a:cubicBezTo>
                    <a:cubicBezTo>
                      <a:pt x="153" y="309"/>
                      <a:pt x="157" y="306"/>
                      <a:pt x="162" y="308"/>
                    </a:cubicBezTo>
                    <a:cubicBezTo>
                      <a:pt x="173" y="311"/>
                      <a:pt x="190" y="315"/>
                      <a:pt x="195" y="327"/>
                    </a:cubicBezTo>
                    <a:cubicBezTo>
                      <a:pt x="197" y="330"/>
                      <a:pt x="203" y="331"/>
                      <a:pt x="201" y="326"/>
                    </a:cubicBezTo>
                    <a:cubicBezTo>
                      <a:pt x="200" y="323"/>
                      <a:pt x="198" y="320"/>
                      <a:pt x="195" y="318"/>
                    </a:cubicBezTo>
                    <a:cubicBezTo>
                      <a:pt x="195" y="312"/>
                      <a:pt x="192" y="308"/>
                      <a:pt x="187" y="304"/>
                    </a:cubicBezTo>
                    <a:cubicBezTo>
                      <a:pt x="183" y="301"/>
                      <a:pt x="179" y="300"/>
                      <a:pt x="175" y="298"/>
                    </a:cubicBezTo>
                    <a:cubicBezTo>
                      <a:pt x="171" y="297"/>
                      <a:pt x="152" y="289"/>
                      <a:pt x="163" y="291"/>
                    </a:cubicBezTo>
                    <a:cubicBezTo>
                      <a:pt x="166" y="291"/>
                      <a:pt x="164" y="287"/>
                      <a:pt x="163" y="286"/>
                    </a:cubicBezTo>
                    <a:cubicBezTo>
                      <a:pt x="160" y="284"/>
                      <a:pt x="158" y="281"/>
                      <a:pt x="155" y="279"/>
                    </a:cubicBezTo>
                    <a:cubicBezTo>
                      <a:pt x="159" y="276"/>
                      <a:pt x="158" y="272"/>
                      <a:pt x="155" y="267"/>
                    </a:cubicBezTo>
                    <a:cubicBezTo>
                      <a:pt x="153" y="263"/>
                      <a:pt x="149" y="259"/>
                      <a:pt x="146" y="255"/>
                    </a:cubicBezTo>
                    <a:cubicBezTo>
                      <a:pt x="149" y="258"/>
                      <a:pt x="154" y="263"/>
                      <a:pt x="159" y="265"/>
                    </a:cubicBezTo>
                    <a:cubicBezTo>
                      <a:pt x="166" y="269"/>
                      <a:pt x="174" y="270"/>
                      <a:pt x="178" y="278"/>
                    </a:cubicBezTo>
                    <a:cubicBezTo>
                      <a:pt x="181" y="281"/>
                      <a:pt x="183" y="285"/>
                      <a:pt x="185" y="288"/>
                    </a:cubicBezTo>
                    <a:cubicBezTo>
                      <a:pt x="190" y="294"/>
                      <a:pt x="197" y="295"/>
                      <a:pt x="205" y="294"/>
                    </a:cubicBezTo>
                    <a:cubicBezTo>
                      <a:pt x="206" y="294"/>
                      <a:pt x="205" y="292"/>
                      <a:pt x="205" y="291"/>
                    </a:cubicBezTo>
                    <a:cubicBezTo>
                      <a:pt x="203" y="288"/>
                      <a:pt x="201" y="286"/>
                      <a:pt x="198" y="283"/>
                    </a:cubicBezTo>
                    <a:cubicBezTo>
                      <a:pt x="192" y="278"/>
                      <a:pt x="178" y="269"/>
                      <a:pt x="191" y="264"/>
                    </a:cubicBezTo>
                    <a:cubicBezTo>
                      <a:pt x="192" y="263"/>
                      <a:pt x="191" y="262"/>
                      <a:pt x="191" y="261"/>
                    </a:cubicBezTo>
                    <a:cubicBezTo>
                      <a:pt x="187" y="252"/>
                      <a:pt x="200" y="261"/>
                      <a:pt x="203" y="262"/>
                    </a:cubicBezTo>
                    <a:cubicBezTo>
                      <a:pt x="209" y="265"/>
                      <a:pt x="215" y="269"/>
                      <a:pt x="221" y="272"/>
                    </a:cubicBezTo>
                    <a:cubicBezTo>
                      <a:pt x="225" y="274"/>
                      <a:pt x="223" y="268"/>
                      <a:pt x="220" y="267"/>
                    </a:cubicBezTo>
                    <a:cubicBezTo>
                      <a:pt x="219" y="266"/>
                      <a:pt x="218" y="265"/>
                      <a:pt x="217" y="265"/>
                    </a:cubicBezTo>
                    <a:cubicBezTo>
                      <a:pt x="214" y="249"/>
                      <a:pt x="199" y="233"/>
                      <a:pt x="186" y="222"/>
                    </a:cubicBezTo>
                    <a:cubicBezTo>
                      <a:pt x="190" y="222"/>
                      <a:pt x="194" y="222"/>
                      <a:pt x="198" y="222"/>
                    </a:cubicBezTo>
                    <a:cubicBezTo>
                      <a:pt x="200" y="223"/>
                      <a:pt x="198" y="220"/>
                      <a:pt x="197" y="219"/>
                    </a:cubicBezTo>
                    <a:cubicBezTo>
                      <a:pt x="192" y="211"/>
                      <a:pt x="190" y="210"/>
                      <a:pt x="197" y="210"/>
                    </a:cubicBezTo>
                    <a:cubicBezTo>
                      <a:pt x="198" y="209"/>
                      <a:pt x="198" y="209"/>
                      <a:pt x="198" y="209"/>
                    </a:cubicBezTo>
                    <a:cubicBezTo>
                      <a:pt x="198" y="206"/>
                      <a:pt x="199" y="204"/>
                      <a:pt x="201" y="202"/>
                    </a:cubicBezTo>
                    <a:cubicBezTo>
                      <a:pt x="201" y="201"/>
                      <a:pt x="200" y="199"/>
                      <a:pt x="199" y="199"/>
                    </a:cubicBezTo>
                    <a:cubicBezTo>
                      <a:pt x="198" y="197"/>
                      <a:pt x="197" y="195"/>
                      <a:pt x="195" y="194"/>
                    </a:cubicBezTo>
                    <a:cubicBezTo>
                      <a:pt x="202" y="195"/>
                      <a:pt x="208" y="203"/>
                      <a:pt x="213" y="206"/>
                    </a:cubicBezTo>
                    <a:cubicBezTo>
                      <a:pt x="214" y="207"/>
                      <a:pt x="216" y="207"/>
                      <a:pt x="216" y="206"/>
                    </a:cubicBezTo>
                    <a:cubicBezTo>
                      <a:pt x="215" y="203"/>
                      <a:pt x="215" y="200"/>
                      <a:pt x="214" y="196"/>
                    </a:cubicBezTo>
                    <a:cubicBezTo>
                      <a:pt x="213" y="186"/>
                      <a:pt x="234" y="202"/>
                      <a:pt x="230" y="198"/>
                    </a:cubicBezTo>
                    <a:cubicBezTo>
                      <a:pt x="231" y="199"/>
                      <a:pt x="231" y="199"/>
                      <a:pt x="231" y="199"/>
                    </a:cubicBezTo>
                    <a:cubicBezTo>
                      <a:pt x="235" y="209"/>
                      <a:pt x="240" y="218"/>
                      <a:pt x="246" y="225"/>
                    </a:cubicBezTo>
                    <a:cubicBezTo>
                      <a:pt x="248" y="227"/>
                      <a:pt x="253" y="229"/>
                      <a:pt x="249" y="224"/>
                    </a:cubicBezTo>
                    <a:cubicBezTo>
                      <a:pt x="243" y="217"/>
                      <a:pt x="239" y="207"/>
                      <a:pt x="236" y="198"/>
                    </a:cubicBezTo>
                    <a:cubicBezTo>
                      <a:pt x="232" y="188"/>
                      <a:pt x="226" y="179"/>
                      <a:pt x="239" y="178"/>
                    </a:cubicBezTo>
                    <a:cubicBezTo>
                      <a:pt x="240" y="177"/>
                      <a:pt x="240" y="176"/>
                      <a:pt x="240" y="176"/>
                    </a:cubicBezTo>
                    <a:cubicBezTo>
                      <a:pt x="238" y="174"/>
                      <a:pt x="237" y="172"/>
                      <a:pt x="236" y="171"/>
                    </a:cubicBezTo>
                    <a:cubicBezTo>
                      <a:pt x="237" y="172"/>
                      <a:pt x="238" y="172"/>
                      <a:pt x="239" y="173"/>
                    </a:cubicBezTo>
                    <a:cubicBezTo>
                      <a:pt x="243" y="177"/>
                      <a:pt x="248" y="179"/>
                      <a:pt x="253" y="180"/>
                    </a:cubicBezTo>
                    <a:cubicBezTo>
                      <a:pt x="254" y="180"/>
                      <a:pt x="254" y="180"/>
                      <a:pt x="254" y="179"/>
                    </a:cubicBezTo>
                    <a:cubicBezTo>
                      <a:pt x="252" y="174"/>
                      <a:pt x="255" y="175"/>
                      <a:pt x="258" y="173"/>
                    </a:cubicBezTo>
                    <a:cubicBezTo>
                      <a:pt x="259" y="173"/>
                      <a:pt x="259" y="173"/>
                      <a:pt x="259" y="172"/>
                    </a:cubicBezTo>
                    <a:cubicBezTo>
                      <a:pt x="257" y="168"/>
                      <a:pt x="257" y="168"/>
                      <a:pt x="260" y="168"/>
                    </a:cubicBezTo>
                    <a:cubicBezTo>
                      <a:pt x="260" y="167"/>
                      <a:pt x="261" y="167"/>
                      <a:pt x="261" y="167"/>
                    </a:cubicBezTo>
                    <a:cubicBezTo>
                      <a:pt x="261" y="158"/>
                      <a:pt x="266" y="158"/>
                      <a:pt x="274" y="159"/>
                    </a:cubicBezTo>
                    <a:cubicBezTo>
                      <a:pt x="274" y="159"/>
                      <a:pt x="275" y="159"/>
                      <a:pt x="275" y="158"/>
                    </a:cubicBezTo>
                    <a:cubicBezTo>
                      <a:pt x="275" y="154"/>
                      <a:pt x="274" y="152"/>
                      <a:pt x="272" y="149"/>
                    </a:cubicBezTo>
                    <a:cubicBezTo>
                      <a:pt x="276" y="151"/>
                      <a:pt x="279" y="152"/>
                      <a:pt x="282" y="153"/>
                    </a:cubicBezTo>
                    <a:cubicBezTo>
                      <a:pt x="300" y="160"/>
                      <a:pt x="306" y="175"/>
                      <a:pt x="310" y="192"/>
                    </a:cubicBezTo>
                    <a:cubicBezTo>
                      <a:pt x="310" y="194"/>
                      <a:pt x="317" y="198"/>
                      <a:pt x="316" y="195"/>
                    </a:cubicBezTo>
                    <a:cubicBezTo>
                      <a:pt x="313" y="178"/>
                      <a:pt x="309" y="163"/>
                      <a:pt x="294" y="153"/>
                    </a:cubicBezTo>
                    <a:cubicBezTo>
                      <a:pt x="292" y="151"/>
                      <a:pt x="289" y="150"/>
                      <a:pt x="285" y="149"/>
                    </a:cubicBezTo>
                    <a:cubicBezTo>
                      <a:pt x="284" y="148"/>
                      <a:pt x="263" y="138"/>
                      <a:pt x="267" y="137"/>
                    </a:cubicBezTo>
                    <a:cubicBezTo>
                      <a:pt x="271" y="136"/>
                      <a:pt x="274" y="124"/>
                      <a:pt x="278" y="126"/>
                    </a:cubicBezTo>
                    <a:cubicBezTo>
                      <a:pt x="278" y="127"/>
                      <a:pt x="281" y="128"/>
                      <a:pt x="281" y="126"/>
                    </a:cubicBezTo>
                    <a:cubicBezTo>
                      <a:pt x="285" y="129"/>
                      <a:pt x="288" y="131"/>
                      <a:pt x="293" y="132"/>
                    </a:cubicBezTo>
                    <a:cubicBezTo>
                      <a:pt x="294" y="132"/>
                      <a:pt x="295" y="133"/>
                      <a:pt x="295" y="132"/>
                    </a:cubicBezTo>
                    <a:cubicBezTo>
                      <a:pt x="298" y="122"/>
                      <a:pt x="304" y="134"/>
                      <a:pt x="307" y="138"/>
                    </a:cubicBezTo>
                    <a:cubicBezTo>
                      <a:pt x="308" y="139"/>
                      <a:pt x="313" y="142"/>
                      <a:pt x="313" y="139"/>
                    </a:cubicBezTo>
                    <a:cubicBezTo>
                      <a:pt x="313" y="130"/>
                      <a:pt x="313" y="121"/>
                      <a:pt x="313" y="112"/>
                    </a:cubicBezTo>
                    <a:cubicBezTo>
                      <a:pt x="313" y="103"/>
                      <a:pt x="311" y="102"/>
                      <a:pt x="318" y="102"/>
                    </a:cubicBezTo>
                    <a:cubicBezTo>
                      <a:pt x="320" y="102"/>
                      <a:pt x="322" y="101"/>
                      <a:pt x="323" y="99"/>
                    </a:cubicBezTo>
                    <a:cubicBezTo>
                      <a:pt x="324" y="96"/>
                      <a:pt x="331" y="97"/>
                      <a:pt x="334" y="98"/>
                    </a:cubicBezTo>
                    <a:cubicBezTo>
                      <a:pt x="335" y="98"/>
                      <a:pt x="336" y="96"/>
                      <a:pt x="335" y="95"/>
                    </a:cubicBezTo>
                    <a:cubicBezTo>
                      <a:pt x="333" y="85"/>
                      <a:pt x="319" y="65"/>
                      <a:pt x="345" y="88"/>
                    </a:cubicBezTo>
                    <a:cubicBezTo>
                      <a:pt x="347" y="90"/>
                      <a:pt x="348" y="90"/>
                      <a:pt x="349" y="89"/>
                    </a:cubicBezTo>
                    <a:cubicBezTo>
                      <a:pt x="350" y="89"/>
                      <a:pt x="351" y="89"/>
                      <a:pt x="351" y="86"/>
                    </a:cubicBezTo>
                    <a:cubicBezTo>
                      <a:pt x="351" y="80"/>
                      <a:pt x="351" y="75"/>
                      <a:pt x="349" y="70"/>
                    </a:cubicBezTo>
                    <a:cubicBezTo>
                      <a:pt x="345" y="60"/>
                      <a:pt x="337" y="39"/>
                      <a:pt x="353" y="56"/>
                    </a:cubicBezTo>
                    <a:cubicBezTo>
                      <a:pt x="355" y="58"/>
                      <a:pt x="356" y="54"/>
                      <a:pt x="356" y="52"/>
                    </a:cubicBezTo>
                    <a:cubicBezTo>
                      <a:pt x="356" y="39"/>
                      <a:pt x="356" y="39"/>
                      <a:pt x="356" y="39"/>
                    </a:cubicBezTo>
                    <a:cubicBezTo>
                      <a:pt x="363" y="42"/>
                      <a:pt x="367" y="48"/>
                      <a:pt x="370" y="55"/>
                    </a:cubicBezTo>
                    <a:cubicBezTo>
                      <a:pt x="370" y="57"/>
                      <a:pt x="372" y="58"/>
                      <a:pt x="373" y="57"/>
                    </a:cubicBezTo>
                    <a:cubicBezTo>
                      <a:pt x="377" y="52"/>
                      <a:pt x="379" y="49"/>
                      <a:pt x="381" y="44"/>
                    </a:cubicBezTo>
                    <a:cubicBezTo>
                      <a:pt x="380" y="45"/>
                      <a:pt x="381" y="55"/>
                      <a:pt x="382" y="59"/>
                    </a:cubicBezTo>
                    <a:cubicBezTo>
                      <a:pt x="382" y="66"/>
                      <a:pt x="385" y="71"/>
                      <a:pt x="392" y="72"/>
                    </a:cubicBezTo>
                    <a:cubicBezTo>
                      <a:pt x="394" y="73"/>
                      <a:pt x="394" y="69"/>
                      <a:pt x="394" y="67"/>
                    </a:cubicBezTo>
                    <a:cubicBezTo>
                      <a:pt x="393" y="60"/>
                      <a:pt x="391" y="53"/>
                      <a:pt x="389" y="46"/>
                    </a:cubicBezTo>
                    <a:cubicBezTo>
                      <a:pt x="385" y="31"/>
                      <a:pt x="395" y="24"/>
                      <a:pt x="402" y="16"/>
                    </a:cubicBezTo>
                    <a:cubicBezTo>
                      <a:pt x="403" y="24"/>
                      <a:pt x="405" y="30"/>
                      <a:pt x="410" y="37"/>
                    </a:cubicBezTo>
                    <a:cubicBezTo>
                      <a:pt x="411" y="38"/>
                      <a:pt x="412" y="39"/>
                      <a:pt x="413" y="38"/>
                    </a:cubicBezTo>
                    <a:cubicBezTo>
                      <a:pt x="418" y="32"/>
                      <a:pt x="424" y="27"/>
                      <a:pt x="427" y="21"/>
                    </a:cubicBezTo>
                    <a:cubicBezTo>
                      <a:pt x="428" y="22"/>
                      <a:pt x="428" y="23"/>
                      <a:pt x="430" y="22"/>
                    </a:cubicBezTo>
                    <a:cubicBezTo>
                      <a:pt x="439" y="17"/>
                      <a:pt x="438" y="6"/>
                      <a:pt x="445" y="18"/>
                    </a:cubicBezTo>
                    <a:cubicBezTo>
                      <a:pt x="445" y="19"/>
                      <a:pt x="446" y="19"/>
                      <a:pt x="447" y="19"/>
                    </a:cubicBezTo>
                    <a:cubicBezTo>
                      <a:pt x="450" y="18"/>
                      <a:pt x="453" y="16"/>
                      <a:pt x="456" y="15"/>
                    </a:cubicBezTo>
                    <a:cubicBezTo>
                      <a:pt x="454" y="41"/>
                      <a:pt x="442" y="67"/>
                      <a:pt x="466" y="86"/>
                    </a:cubicBezTo>
                    <a:cubicBezTo>
                      <a:pt x="466" y="86"/>
                      <a:pt x="466" y="86"/>
                      <a:pt x="467" y="86"/>
                    </a:cubicBezTo>
                    <a:cubicBezTo>
                      <a:pt x="468" y="95"/>
                      <a:pt x="473" y="104"/>
                      <a:pt x="472" y="118"/>
                    </a:cubicBezTo>
                    <a:cubicBezTo>
                      <a:pt x="472" y="119"/>
                      <a:pt x="472" y="120"/>
                      <a:pt x="473" y="121"/>
                    </a:cubicBezTo>
                    <a:cubicBezTo>
                      <a:pt x="472" y="124"/>
                      <a:pt x="471" y="127"/>
                      <a:pt x="470" y="130"/>
                    </a:cubicBezTo>
                    <a:cubicBezTo>
                      <a:pt x="470" y="130"/>
                      <a:pt x="470" y="130"/>
                      <a:pt x="470" y="129"/>
                    </a:cubicBezTo>
                    <a:cubicBezTo>
                      <a:pt x="467" y="116"/>
                      <a:pt x="454" y="108"/>
                      <a:pt x="450" y="96"/>
                    </a:cubicBezTo>
                    <a:cubicBezTo>
                      <a:pt x="450" y="95"/>
                      <a:pt x="450" y="94"/>
                      <a:pt x="449" y="95"/>
                    </a:cubicBezTo>
                    <a:cubicBezTo>
                      <a:pt x="445" y="100"/>
                      <a:pt x="445" y="102"/>
                      <a:pt x="441" y="96"/>
                    </a:cubicBezTo>
                    <a:cubicBezTo>
                      <a:pt x="440" y="95"/>
                      <a:pt x="440" y="98"/>
                      <a:pt x="440" y="99"/>
                    </a:cubicBezTo>
                    <a:cubicBezTo>
                      <a:pt x="440" y="101"/>
                      <a:pt x="441" y="111"/>
                      <a:pt x="436" y="111"/>
                    </a:cubicBezTo>
                    <a:cubicBezTo>
                      <a:pt x="434" y="111"/>
                      <a:pt x="435" y="118"/>
                      <a:pt x="436" y="119"/>
                    </a:cubicBezTo>
                    <a:cubicBezTo>
                      <a:pt x="441" y="130"/>
                      <a:pt x="440" y="140"/>
                      <a:pt x="439" y="152"/>
                    </a:cubicBezTo>
                    <a:cubicBezTo>
                      <a:pt x="438" y="152"/>
                      <a:pt x="437" y="152"/>
                      <a:pt x="436" y="152"/>
                    </a:cubicBezTo>
                    <a:cubicBezTo>
                      <a:pt x="429" y="148"/>
                      <a:pt x="426" y="142"/>
                      <a:pt x="425" y="134"/>
                    </a:cubicBezTo>
                    <a:cubicBezTo>
                      <a:pt x="425" y="133"/>
                      <a:pt x="424" y="128"/>
                      <a:pt x="423" y="129"/>
                    </a:cubicBezTo>
                    <a:cubicBezTo>
                      <a:pt x="414" y="138"/>
                      <a:pt x="410" y="132"/>
                      <a:pt x="402" y="124"/>
                    </a:cubicBezTo>
                    <a:cubicBezTo>
                      <a:pt x="402" y="124"/>
                      <a:pt x="402" y="124"/>
                      <a:pt x="402" y="124"/>
                    </a:cubicBezTo>
                    <a:cubicBezTo>
                      <a:pt x="395" y="130"/>
                      <a:pt x="390" y="129"/>
                      <a:pt x="384" y="126"/>
                    </a:cubicBezTo>
                    <a:cubicBezTo>
                      <a:pt x="384" y="126"/>
                      <a:pt x="384" y="125"/>
                      <a:pt x="384" y="125"/>
                    </a:cubicBezTo>
                    <a:cubicBezTo>
                      <a:pt x="382" y="112"/>
                      <a:pt x="382" y="102"/>
                      <a:pt x="389" y="89"/>
                    </a:cubicBezTo>
                    <a:cubicBezTo>
                      <a:pt x="390" y="87"/>
                      <a:pt x="389" y="81"/>
                      <a:pt x="386" y="83"/>
                    </a:cubicBezTo>
                    <a:cubicBezTo>
                      <a:pt x="380" y="86"/>
                      <a:pt x="380" y="86"/>
                      <a:pt x="375" y="90"/>
                    </a:cubicBezTo>
                    <a:cubicBezTo>
                      <a:pt x="367" y="95"/>
                      <a:pt x="360" y="115"/>
                      <a:pt x="360" y="85"/>
                    </a:cubicBezTo>
                    <a:cubicBezTo>
                      <a:pt x="360" y="80"/>
                      <a:pt x="355" y="80"/>
                      <a:pt x="355" y="85"/>
                    </a:cubicBezTo>
                    <a:cubicBezTo>
                      <a:pt x="353" y="89"/>
                      <a:pt x="352" y="92"/>
                      <a:pt x="350" y="96"/>
                    </a:cubicBezTo>
                    <a:cubicBezTo>
                      <a:pt x="348" y="93"/>
                      <a:pt x="345" y="94"/>
                      <a:pt x="345" y="97"/>
                    </a:cubicBezTo>
                    <a:cubicBezTo>
                      <a:pt x="345" y="106"/>
                      <a:pt x="340" y="113"/>
                      <a:pt x="339" y="122"/>
                    </a:cubicBezTo>
                    <a:cubicBezTo>
                      <a:pt x="338" y="129"/>
                      <a:pt x="341" y="138"/>
                      <a:pt x="343" y="145"/>
                    </a:cubicBezTo>
                    <a:cubicBezTo>
                      <a:pt x="346" y="156"/>
                      <a:pt x="351" y="182"/>
                      <a:pt x="346" y="193"/>
                    </a:cubicBezTo>
                    <a:cubicBezTo>
                      <a:pt x="345" y="194"/>
                      <a:pt x="345" y="195"/>
                      <a:pt x="346" y="196"/>
                    </a:cubicBezTo>
                    <a:cubicBezTo>
                      <a:pt x="342" y="196"/>
                      <a:pt x="338" y="197"/>
                      <a:pt x="334" y="197"/>
                    </a:cubicBezTo>
                    <a:cubicBezTo>
                      <a:pt x="332" y="197"/>
                      <a:pt x="336" y="202"/>
                      <a:pt x="337" y="202"/>
                    </a:cubicBezTo>
                    <a:cubicBezTo>
                      <a:pt x="356" y="214"/>
                      <a:pt x="343" y="213"/>
                      <a:pt x="334" y="213"/>
                    </a:cubicBezTo>
                    <a:cubicBezTo>
                      <a:pt x="333" y="213"/>
                      <a:pt x="334" y="215"/>
                      <a:pt x="334" y="215"/>
                    </a:cubicBezTo>
                    <a:cubicBezTo>
                      <a:pt x="341" y="225"/>
                      <a:pt x="347" y="234"/>
                      <a:pt x="354" y="243"/>
                    </a:cubicBezTo>
                    <a:cubicBezTo>
                      <a:pt x="347" y="235"/>
                      <a:pt x="339" y="226"/>
                      <a:pt x="334" y="216"/>
                    </a:cubicBezTo>
                    <a:cubicBezTo>
                      <a:pt x="332" y="212"/>
                      <a:pt x="330" y="209"/>
                      <a:pt x="328" y="206"/>
                    </a:cubicBezTo>
                    <a:cubicBezTo>
                      <a:pt x="318" y="188"/>
                      <a:pt x="328" y="164"/>
                      <a:pt x="313" y="147"/>
                    </a:cubicBezTo>
                    <a:cubicBezTo>
                      <a:pt x="309" y="143"/>
                      <a:pt x="306" y="147"/>
                      <a:pt x="309" y="150"/>
                    </a:cubicBezTo>
                    <a:cubicBezTo>
                      <a:pt x="318" y="160"/>
                      <a:pt x="316" y="176"/>
                      <a:pt x="317" y="188"/>
                    </a:cubicBezTo>
                    <a:cubicBezTo>
                      <a:pt x="317" y="192"/>
                      <a:pt x="318" y="196"/>
                      <a:pt x="319" y="200"/>
                    </a:cubicBezTo>
                    <a:cubicBezTo>
                      <a:pt x="316" y="199"/>
                      <a:pt x="312" y="198"/>
                      <a:pt x="307" y="199"/>
                    </a:cubicBezTo>
                    <a:cubicBezTo>
                      <a:pt x="307" y="199"/>
                      <a:pt x="307" y="199"/>
                      <a:pt x="306" y="200"/>
                    </a:cubicBezTo>
                    <a:cubicBezTo>
                      <a:pt x="305" y="208"/>
                      <a:pt x="300" y="208"/>
                      <a:pt x="292" y="207"/>
                    </a:cubicBezTo>
                    <a:cubicBezTo>
                      <a:pt x="292" y="207"/>
                      <a:pt x="291" y="207"/>
                      <a:pt x="291" y="208"/>
                    </a:cubicBezTo>
                    <a:cubicBezTo>
                      <a:pt x="289" y="218"/>
                      <a:pt x="278" y="215"/>
                      <a:pt x="270" y="218"/>
                    </a:cubicBezTo>
                    <a:cubicBezTo>
                      <a:pt x="268" y="218"/>
                      <a:pt x="272" y="223"/>
                      <a:pt x="273" y="223"/>
                    </a:cubicBezTo>
                    <a:cubicBezTo>
                      <a:pt x="286" y="230"/>
                      <a:pt x="273" y="235"/>
                      <a:pt x="264" y="236"/>
                    </a:cubicBezTo>
                    <a:cubicBezTo>
                      <a:pt x="261" y="236"/>
                      <a:pt x="263" y="239"/>
                      <a:pt x="264" y="240"/>
                    </a:cubicBezTo>
                    <a:cubicBezTo>
                      <a:pt x="272" y="247"/>
                      <a:pt x="274" y="259"/>
                      <a:pt x="281" y="266"/>
                    </a:cubicBezTo>
                    <a:cubicBezTo>
                      <a:pt x="292" y="276"/>
                      <a:pt x="304" y="283"/>
                      <a:pt x="316" y="291"/>
                    </a:cubicBezTo>
                    <a:cubicBezTo>
                      <a:pt x="293" y="302"/>
                      <a:pt x="300" y="369"/>
                      <a:pt x="272" y="375"/>
                    </a:cubicBezTo>
                    <a:cubicBezTo>
                      <a:pt x="269" y="375"/>
                      <a:pt x="274" y="382"/>
                      <a:pt x="277" y="381"/>
                    </a:cubicBezTo>
                    <a:cubicBezTo>
                      <a:pt x="308" y="374"/>
                      <a:pt x="298" y="291"/>
                      <a:pt x="329" y="296"/>
                    </a:cubicBezTo>
                    <a:cubicBezTo>
                      <a:pt x="333" y="296"/>
                      <a:pt x="328" y="290"/>
                      <a:pt x="326" y="290"/>
                    </a:cubicBezTo>
                    <a:cubicBezTo>
                      <a:pt x="324" y="289"/>
                      <a:pt x="322" y="289"/>
                      <a:pt x="320" y="290"/>
                    </a:cubicBezTo>
                    <a:cubicBezTo>
                      <a:pt x="320" y="289"/>
                      <a:pt x="320" y="289"/>
                      <a:pt x="319" y="289"/>
                    </a:cubicBezTo>
                    <a:cubicBezTo>
                      <a:pt x="307" y="280"/>
                      <a:pt x="291" y="273"/>
                      <a:pt x="282" y="261"/>
                    </a:cubicBezTo>
                    <a:cubicBezTo>
                      <a:pt x="277" y="254"/>
                      <a:pt x="275" y="248"/>
                      <a:pt x="271" y="241"/>
                    </a:cubicBezTo>
                    <a:cubicBezTo>
                      <a:pt x="274" y="241"/>
                      <a:pt x="277" y="241"/>
                      <a:pt x="281" y="241"/>
                    </a:cubicBezTo>
                    <a:cubicBezTo>
                      <a:pt x="281" y="241"/>
                      <a:pt x="282" y="241"/>
                      <a:pt x="282" y="240"/>
                    </a:cubicBezTo>
                    <a:cubicBezTo>
                      <a:pt x="283" y="237"/>
                      <a:pt x="285" y="234"/>
                      <a:pt x="286" y="230"/>
                    </a:cubicBezTo>
                    <a:cubicBezTo>
                      <a:pt x="287" y="229"/>
                      <a:pt x="284" y="227"/>
                      <a:pt x="283" y="226"/>
                    </a:cubicBezTo>
                    <a:cubicBezTo>
                      <a:pt x="282" y="225"/>
                      <a:pt x="280" y="224"/>
                      <a:pt x="279" y="223"/>
                    </a:cubicBezTo>
                    <a:cubicBezTo>
                      <a:pt x="284" y="222"/>
                      <a:pt x="289" y="222"/>
                      <a:pt x="294" y="220"/>
                    </a:cubicBezTo>
                    <a:cubicBezTo>
                      <a:pt x="301" y="216"/>
                      <a:pt x="300" y="213"/>
                      <a:pt x="310" y="214"/>
                    </a:cubicBezTo>
                    <a:cubicBezTo>
                      <a:pt x="311" y="214"/>
                      <a:pt x="311" y="214"/>
                      <a:pt x="311" y="214"/>
                    </a:cubicBezTo>
                    <a:cubicBezTo>
                      <a:pt x="311" y="206"/>
                      <a:pt x="315" y="205"/>
                      <a:pt x="324" y="209"/>
                    </a:cubicBezTo>
                    <a:cubicBezTo>
                      <a:pt x="324" y="210"/>
                      <a:pt x="324" y="210"/>
                      <a:pt x="324" y="211"/>
                    </a:cubicBezTo>
                    <a:cubicBezTo>
                      <a:pt x="325" y="212"/>
                      <a:pt x="327" y="213"/>
                      <a:pt x="328" y="213"/>
                    </a:cubicBezTo>
                    <a:cubicBezTo>
                      <a:pt x="329" y="216"/>
                      <a:pt x="331" y="219"/>
                      <a:pt x="332" y="221"/>
                    </a:cubicBezTo>
                    <a:cubicBezTo>
                      <a:pt x="333" y="224"/>
                      <a:pt x="335" y="227"/>
                      <a:pt x="337" y="230"/>
                    </a:cubicBezTo>
                    <a:cubicBezTo>
                      <a:pt x="349" y="245"/>
                      <a:pt x="364" y="257"/>
                      <a:pt x="370" y="276"/>
                    </a:cubicBezTo>
                    <a:cubicBezTo>
                      <a:pt x="359" y="277"/>
                      <a:pt x="347" y="279"/>
                      <a:pt x="337" y="280"/>
                    </a:cubicBezTo>
                    <a:cubicBezTo>
                      <a:pt x="334" y="280"/>
                      <a:pt x="334" y="283"/>
                      <a:pt x="336" y="284"/>
                    </a:cubicBezTo>
                    <a:cubicBezTo>
                      <a:pt x="339" y="288"/>
                      <a:pt x="342" y="292"/>
                      <a:pt x="346" y="295"/>
                    </a:cubicBezTo>
                    <a:cubicBezTo>
                      <a:pt x="328" y="298"/>
                      <a:pt x="336" y="322"/>
                      <a:pt x="353" y="329"/>
                    </a:cubicBezTo>
                    <a:cubicBezTo>
                      <a:pt x="349" y="335"/>
                      <a:pt x="349" y="340"/>
                      <a:pt x="353" y="346"/>
                    </a:cubicBezTo>
                    <a:cubicBezTo>
                      <a:pt x="350" y="348"/>
                      <a:pt x="349" y="350"/>
                      <a:pt x="345" y="353"/>
                    </a:cubicBezTo>
                    <a:cubicBezTo>
                      <a:pt x="342" y="354"/>
                      <a:pt x="344" y="357"/>
                      <a:pt x="346" y="359"/>
                    </a:cubicBezTo>
                    <a:cubicBezTo>
                      <a:pt x="353" y="363"/>
                      <a:pt x="360" y="367"/>
                      <a:pt x="366" y="373"/>
                    </a:cubicBezTo>
                    <a:cubicBezTo>
                      <a:pt x="363" y="374"/>
                      <a:pt x="359" y="374"/>
                      <a:pt x="356" y="374"/>
                    </a:cubicBezTo>
                    <a:cubicBezTo>
                      <a:pt x="351" y="375"/>
                      <a:pt x="356" y="381"/>
                      <a:pt x="358" y="381"/>
                    </a:cubicBezTo>
                    <a:cubicBezTo>
                      <a:pt x="366" y="383"/>
                      <a:pt x="384" y="384"/>
                      <a:pt x="387" y="392"/>
                    </a:cubicBezTo>
                    <a:cubicBezTo>
                      <a:pt x="388" y="394"/>
                      <a:pt x="390" y="396"/>
                      <a:pt x="392" y="395"/>
                    </a:cubicBezTo>
                    <a:cubicBezTo>
                      <a:pt x="402" y="393"/>
                      <a:pt x="413" y="395"/>
                      <a:pt x="423" y="392"/>
                    </a:cubicBezTo>
                    <a:cubicBezTo>
                      <a:pt x="431" y="389"/>
                      <a:pt x="433" y="376"/>
                      <a:pt x="435" y="369"/>
                    </a:cubicBezTo>
                    <a:cubicBezTo>
                      <a:pt x="435" y="369"/>
                      <a:pt x="436" y="369"/>
                      <a:pt x="437" y="369"/>
                    </a:cubicBezTo>
                    <a:cubicBezTo>
                      <a:pt x="437" y="369"/>
                      <a:pt x="437" y="369"/>
                      <a:pt x="437" y="368"/>
                    </a:cubicBezTo>
                    <a:cubicBezTo>
                      <a:pt x="438" y="363"/>
                      <a:pt x="440" y="352"/>
                      <a:pt x="448" y="354"/>
                    </a:cubicBezTo>
                    <a:cubicBezTo>
                      <a:pt x="449" y="354"/>
                      <a:pt x="448" y="353"/>
                      <a:pt x="448" y="352"/>
                    </a:cubicBezTo>
                    <a:cubicBezTo>
                      <a:pt x="447" y="351"/>
                      <a:pt x="445" y="349"/>
                      <a:pt x="444" y="348"/>
                    </a:cubicBezTo>
                    <a:cubicBezTo>
                      <a:pt x="439" y="347"/>
                      <a:pt x="435" y="350"/>
                      <a:pt x="433" y="355"/>
                    </a:cubicBezTo>
                    <a:cubicBezTo>
                      <a:pt x="432" y="357"/>
                      <a:pt x="432" y="360"/>
                      <a:pt x="431" y="362"/>
                    </a:cubicBezTo>
                    <a:cubicBezTo>
                      <a:pt x="431" y="362"/>
                      <a:pt x="431" y="362"/>
                      <a:pt x="431" y="363"/>
                    </a:cubicBezTo>
                    <a:cubicBezTo>
                      <a:pt x="430" y="362"/>
                      <a:pt x="429" y="362"/>
                      <a:pt x="428" y="364"/>
                    </a:cubicBezTo>
                    <a:cubicBezTo>
                      <a:pt x="428" y="364"/>
                      <a:pt x="428" y="364"/>
                      <a:pt x="428" y="364"/>
                    </a:cubicBezTo>
                    <a:cubicBezTo>
                      <a:pt x="425" y="364"/>
                      <a:pt x="421" y="364"/>
                      <a:pt x="420" y="364"/>
                    </a:cubicBezTo>
                    <a:cubicBezTo>
                      <a:pt x="419" y="364"/>
                      <a:pt x="421" y="367"/>
                      <a:pt x="421" y="367"/>
                    </a:cubicBezTo>
                    <a:cubicBezTo>
                      <a:pt x="422" y="368"/>
                      <a:pt x="424" y="369"/>
                      <a:pt x="425" y="369"/>
                    </a:cubicBezTo>
                    <a:cubicBezTo>
                      <a:pt x="426" y="370"/>
                      <a:pt x="426" y="370"/>
                      <a:pt x="426" y="370"/>
                    </a:cubicBezTo>
                    <a:cubicBezTo>
                      <a:pt x="423" y="380"/>
                      <a:pt x="419" y="387"/>
                      <a:pt x="405" y="387"/>
                    </a:cubicBezTo>
                    <a:cubicBezTo>
                      <a:pt x="401" y="387"/>
                      <a:pt x="393" y="389"/>
                      <a:pt x="391" y="387"/>
                    </a:cubicBezTo>
                    <a:cubicBezTo>
                      <a:pt x="386" y="382"/>
                      <a:pt x="381" y="380"/>
                      <a:pt x="375" y="378"/>
                    </a:cubicBezTo>
                    <a:cubicBezTo>
                      <a:pt x="376" y="377"/>
                      <a:pt x="375" y="375"/>
                      <a:pt x="374" y="373"/>
                    </a:cubicBezTo>
                    <a:cubicBezTo>
                      <a:pt x="368" y="366"/>
                      <a:pt x="361" y="361"/>
                      <a:pt x="353" y="356"/>
                    </a:cubicBezTo>
                    <a:cubicBezTo>
                      <a:pt x="356" y="354"/>
                      <a:pt x="358" y="352"/>
                      <a:pt x="361" y="351"/>
                    </a:cubicBezTo>
                    <a:cubicBezTo>
                      <a:pt x="363" y="350"/>
                      <a:pt x="362" y="347"/>
                      <a:pt x="360" y="346"/>
                    </a:cubicBezTo>
                    <a:cubicBezTo>
                      <a:pt x="356" y="340"/>
                      <a:pt x="356" y="334"/>
                      <a:pt x="362" y="329"/>
                    </a:cubicBezTo>
                    <a:cubicBezTo>
                      <a:pt x="365" y="326"/>
                      <a:pt x="361" y="323"/>
                      <a:pt x="358" y="323"/>
                    </a:cubicBezTo>
                    <a:cubicBezTo>
                      <a:pt x="339" y="323"/>
                      <a:pt x="336" y="299"/>
                      <a:pt x="356" y="301"/>
                    </a:cubicBezTo>
                    <a:cubicBezTo>
                      <a:pt x="360" y="302"/>
                      <a:pt x="358" y="297"/>
                      <a:pt x="356" y="295"/>
                    </a:cubicBezTo>
                    <a:cubicBezTo>
                      <a:pt x="352" y="293"/>
                      <a:pt x="349" y="289"/>
                      <a:pt x="345" y="286"/>
                    </a:cubicBezTo>
                    <a:cubicBezTo>
                      <a:pt x="364" y="284"/>
                      <a:pt x="387" y="278"/>
                      <a:pt x="405" y="284"/>
                    </a:cubicBezTo>
                    <a:cubicBezTo>
                      <a:pt x="410" y="286"/>
                      <a:pt x="409" y="279"/>
                      <a:pt x="405" y="278"/>
                    </a:cubicBezTo>
                    <a:cubicBezTo>
                      <a:pt x="399" y="276"/>
                      <a:pt x="393" y="275"/>
                      <a:pt x="387" y="275"/>
                    </a:cubicBezTo>
                    <a:cubicBezTo>
                      <a:pt x="387" y="275"/>
                      <a:pt x="386" y="275"/>
                      <a:pt x="386" y="275"/>
                    </a:cubicBezTo>
                    <a:cubicBezTo>
                      <a:pt x="374" y="265"/>
                      <a:pt x="365" y="253"/>
                      <a:pt x="356" y="240"/>
                    </a:cubicBezTo>
                    <a:cubicBezTo>
                      <a:pt x="352" y="235"/>
                      <a:pt x="348" y="230"/>
                      <a:pt x="344" y="224"/>
                    </a:cubicBezTo>
                    <a:cubicBezTo>
                      <a:pt x="338" y="216"/>
                      <a:pt x="348" y="219"/>
                      <a:pt x="354" y="219"/>
                    </a:cubicBezTo>
                    <a:cubicBezTo>
                      <a:pt x="355" y="219"/>
                      <a:pt x="354" y="217"/>
                      <a:pt x="354" y="216"/>
                    </a:cubicBezTo>
                    <a:cubicBezTo>
                      <a:pt x="350" y="211"/>
                      <a:pt x="347" y="206"/>
                      <a:pt x="342" y="203"/>
                    </a:cubicBezTo>
                    <a:cubicBezTo>
                      <a:pt x="361" y="201"/>
                      <a:pt x="380" y="192"/>
                      <a:pt x="398" y="198"/>
                    </a:cubicBezTo>
                    <a:cubicBezTo>
                      <a:pt x="398" y="201"/>
                      <a:pt x="399" y="203"/>
                      <a:pt x="399" y="206"/>
                    </a:cubicBezTo>
                    <a:cubicBezTo>
                      <a:pt x="400" y="211"/>
                      <a:pt x="402" y="206"/>
                      <a:pt x="401" y="203"/>
                    </a:cubicBezTo>
                    <a:cubicBezTo>
                      <a:pt x="401" y="202"/>
                      <a:pt x="401" y="201"/>
                      <a:pt x="401" y="200"/>
                    </a:cubicBezTo>
                    <a:cubicBezTo>
                      <a:pt x="401" y="200"/>
                      <a:pt x="402" y="200"/>
                      <a:pt x="403" y="201"/>
                    </a:cubicBezTo>
                    <a:cubicBezTo>
                      <a:pt x="406" y="202"/>
                      <a:pt x="402" y="196"/>
                      <a:pt x="400" y="195"/>
                    </a:cubicBezTo>
                    <a:cubicBezTo>
                      <a:pt x="400" y="195"/>
                      <a:pt x="400" y="195"/>
                      <a:pt x="400" y="195"/>
                    </a:cubicBezTo>
                    <a:cubicBezTo>
                      <a:pt x="394" y="176"/>
                      <a:pt x="379" y="163"/>
                      <a:pt x="371" y="146"/>
                    </a:cubicBezTo>
                    <a:cubicBezTo>
                      <a:pt x="376" y="148"/>
                      <a:pt x="381" y="150"/>
                      <a:pt x="386" y="152"/>
                    </a:cubicBezTo>
                    <a:cubicBezTo>
                      <a:pt x="386" y="152"/>
                      <a:pt x="386" y="152"/>
                      <a:pt x="386" y="152"/>
                    </a:cubicBezTo>
                    <a:cubicBezTo>
                      <a:pt x="386" y="152"/>
                      <a:pt x="386" y="152"/>
                      <a:pt x="386" y="152"/>
                    </a:cubicBezTo>
                    <a:cubicBezTo>
                      <a:pt x="386" y="152"/>
                      <a:pt x="386" y="153"/>
                      <a:pt x="386" y="153"/>
                    </a:cubicBezTo>
                    <a:cubicBezTo>
                      <a:pt x="387" y="153"/>
                      <a:pt x="388" y="146"/>
                      <a:pt x="386" y="145"/>
                    </a:cubicBezTo>
                    <a:cubicBezTo>
                      <a:pt x="379" y="133"/>
                      <a:pt x="378" y="130"/>
                      <a:pt x="386" y="135"/>
                    </a:cubicBezTo>
                    <a:cubicBezTo>
                      <a:pt x="387" y="136"/>
                      <a:pt x="389" y="136"/>
                      <a:pt x="390" y="137"/>
                    </a:cubicBezTo>
                    <a:cubicBezTo>
                      <a:pt x="403" y="140"/>
                      <a:pt x="402" y="129"/>
                      <a:pt x="414" y="145"/>
                    </a:cubicBezTo>
                    <a:cubicBezTo>
                      <a:pt x="414" y="145"/>
                      <a:pt x="414" y="145"/>
                      <a:pt x="415" y="145"/>
                    </a:cubicBezTo>
                    <a:cubicBezTo>
                      <a:pt x="417" y="143"/>
                      <a:pt x="420" y="140"/>
                      <a:pt x="423" y="138"/>
                    </a:cubicBezTo>
                    <a:cubicBezTo>
                      <a:pt x="424" y="149"/>
                      <a:pt x="430" y="156"/>
                      <a:pt x="440" y="163"/>
                    </a:cubicBezTo>
                    <a:cubicBezTo>
                      <a:pt x="441" y="164"/>
                      <a:pt x="441" y="161"/>
                      <a:pt x="441" y="160"/>
                    </a:cubicBezTo>
                    <a:cubicBezTo>
                      <a:pt x="441" y="146"/>
                      <a:pt x="443" y="133"/>
                      <a:pt x="439" y="119"/>
                    </a:cubicBezTo>
                    <a:cubicBezTo>
                      <a:pt x="440" y="119"/>
                      <a:pt x="440" y="119"/>
                      <a:pt x="440" y="119"/>
                    </a:cubicBezTo>
                    <a:cubicBezTo>
                      <a:pt x="441" y="119"/>
                      <a:pt x="441" y="117"/>
                      <a:pt x="441" y="116"/>
                    </a:cubicBezTo>
                    <a:cubicBezTo>
                      <a:pt x="441" y="108"/>
                      <a:pt x="441" y="102"/>
                      <a:pt x="444" y="109"/>
                    </a:cubicBezTo>
                    <a:cubicBezTo>
                      <a:pt x="444" y="110"/>
                      <a:pt x="444" y="111"/>
                      <a:pt x="445" y="110"/>
                    </a:cubicBezTo>
                    <a:cubicBezTo>
                      <a:pt x="449" y="104"/>
                      <a:pt x="450" y="105"/>
                      <a:pt x="453" y="111"/>
                    </a:cubicBezTo>
                    <a:cubicBezTo>
                      <a:pt x="458" y="120"/>
                      <a:pt x="469" y="126"/>
                      <a:pt x="468" y="138"/>
                    </a:cubicBezTo>
                    <a:cubicBezTo>
                      <a:pt x="468" y="139"/>
                      <a:pt x="469" y="147"/>
                      <a:pt x="470" y="143"/>
                    </a:cubicBezTo>
                    <a:cubicBezTo>
                      <a:pt x="472" y="133"/>
                      <a:pt x="477" y="124"/>
                      <a:pt x="479" y="114"/>
                    </a:cubicBezTo>
                    <a:cubicBezTo>
                      <a:pt x="480" y="110"/>
                      <a:pt x="482" y="118"/>
                      <a:pt x="484" y="121"/>
                    </a:cubicBezTo>
                    <a:cubicBezTo>
                      <a:pt x="485" y="122"/>
                      <a:pt x="485" y="121"/>
                      <a:pt x="485" y="121"/>
                    </a:cubicBezTo>
                    <a:cubicBezTo>
                      <a:pt x="489" y="109"/>
                      <a:pt x="491" y="116"/>
                      <a:pt x="496" y="120"/>
                    </a:cubicBezTo>
                    <a:cubicBezTo>
                      <a:pt x="497" y="121"/>
                      <a:pt x="497" y="120"/>
                      <a:pt x="497" y="120"/>
                    </a:cubicBezTo>
                    <a:cubicBezTo>
                      <a:pt x="498" y="119"/>
                      <a:pt x="499" y="118"/>
                      <a:pt x="499" y="117"/>
                    </a:cubicBezTo>
                    <a:cubicBezTo>
                      <a:pt x="500" y="120"/>
                      <a:pt x="500" y="124"/>
                      <a:pt x="502" y="128"/>
                    </a:cubicBezTo>
                    <a:cubicBezTo>
                      <a:pt x="503" y="131"/>
                      <a:pt x="505" y="134"/>
                      <a:pt x="507" y="136"/>
                    </a:cubicBezTo>
                    <a:cubicBezTo>
                      <a:pt x="512" y="142"/>
                      <a:pt x="515" y="148"/>
                      <a:pt x="517" y="155"/>
                    </a:cubicBezTo>
                    <a:cubicBezTo>
                      <a:pt x="516" y="168"/>
                      <a:pt x="517" y="182"/>
                      <a:pt x="517" y="194"/>
                    </a:cubicBezTo>
                    <a:cubicBezTo>
                      <a:pt x="517" y="197"/>
                      <a:pt x="519" y="202"/>
                      <a:pt x="519" y="196"/>
                    </a:cubicBezTo>
                    <a:cubicBezTo>
                      <a:pt x="520" y="181"/>
                      <a:pt x="523" y="167"/>
                      <a:pt x="521" y="151"/>
                    </a:cubicBezTo>
                    <a:cubicBezTo>
                      <a:pt x="521" y="151"/>
                      <a:pt x="520" y="151"/>
                      <a:pt x="520" y="150"/>
                    </a:cubicBezTo>
                    <a:cubicBezTo>
                      <a:pt x="522" y="140"/>
                      <a:pt x="530" y="106"/>
                      <a:pt x="543" y="123"/>
                    </a:cubicBezTo>
                    <a:cubicBezTo>
                      <a:pt x="543" y="124"/>
                      <a:pt x="544" y="124"/>
                      <a:pt x="544" y="124"/>
                    </a:cubicBezTo>
                    <a:cubicBezTo>
                      <a:pt x="548" y="118"/>
                      <a:pt x="550" y="122"/>
                      <a:pt x="552" y="128"/>
                    </a:cubicBezTo>
                    <a:cubicBezTo>
                      <a:pt x="556" y="140"/>
                      <a:pt x="555" y="152"/>
                      <a:pt x="551" y="164"/>
                    </a:cubicBezTo>
                    <a:cubicBezTo>
                      <a:pt x="548" y="174"/>
                      <a:pt x="547" y="183"/>
                      <a:pt x="546" y="192"/>
                    </a:cubicBezTo>
                    <a:cubicBezTo>
                      <a:pt x="546" y="193"/>
                      <a:pt x="546" y="193"/>
                      <a:pt x="546" y="194"/>
                    </a:cubicBezTo>
                    <a:cubicBezTo>
                      <a:pt x="543" y="202"/>
                      <a:pt x="540" y="209"/>
                      <a:pt x="538" y="218"/>
                    </a:cubicBezTo>
                    <a:cubicBezTo>
                      <a:pt x="535" y="235"/>
                      <a:pt x="534" y="252"/>
                      <a:pt x="534" y="270"/>
                    </a:cubicBezTo>
                    <a:cubicBezTo>
                      <a:pt x="534" y="275"/>
                      <a:pt x="537" y="275"/>
                      <a:pt x="537" y="270"/>
                    </a:cubicBezTo>
                    <a:cubicBezTo>
                      <a:pt x="537" y="252"/>
                      <a:pt x="538" y="234"/>
                      <a:pt x="543" y="216"/>
                    </a:cubicBezTo>
                    <a:cubicBezTo>
                      <a:pt x="547" y="203"/>
                      <a:pt x="553" y="191"/>
                      <a:pt x="557" y="178"/>
                    </a:cubicBezTo>
                    <a:cubicBezTo>
                      <a:pt x="562" y="161"/>
                      <a:pt x="556" y="136"/>
                      <a:pt x="576" y="129"/>
                    </a:cubicBezTo>
                    <a:cubicBezTo>
                      <a:pt x="576" y="134"/>
                      <a:pt x="574" y="139"/>
                      <a:pt x="572" y="143"/>
                    </a:cubicBezTo>
                    <a:cubicBezTo>
                      <a:pt x="572" y="144"/>
                      <a:pt x="572" y="151"/>
                      <a:pt x="574" y="150"/>
                    </a:cubicBezTo>
                    <a:cubicBezTo>
                      <a:pt x="577" y="148"/>
                      <a:pt x="580" y="147"/>
                      <a:pt x="583" y="145"/>
                    </a:cubicBezTo>
                    <a:cubicBezTo>
                      <a:pt x="584" y="150"/>
                      <a:pt x="583" y="154"/>
                      <a:pt x="580" y="158"/>
                    </a:cubicBezTo>
                    <a:cubicBezTo>
                      <a:pt x="578" y="162"/>
                      <a:pt x="575" y="166"/>
                      <a:pt x="574" y="171"/>
                    </a:cubicBezTo>
                    <a:cubicBezTo>
                      <a:pt x="573" y="179"/>
                      <a:pt x="574" y="186"/>
                      <a:pt x="577" y="193"/>
                    </a:cubicBezTo>
                    <a:cubicBezTo>
                      <a:pt x="578" y="195"/>
                      <a:pt x="579" y="195"/>
                      <a:pt x="580" y="193"/>
                    </a:cubicBezTo>
                    <a:cubicBezTo>
                      <a:pt x="585" y="180"/>
                      <a:pt x="590" y="172"/>
                      <a:pt x="602" y="167"/>
                    </a:cubicBezTo>
                    <a:cubicBezTo>
                      <a:pt x="596" y="179"/>
                      <a:pt x="589" y="189"/>
                      <a:pt x="587" y="201"/>
                    </a:cubicBezTo>
                    <a:cubicBezTo>
                      <a:pt x="582" y="222"/>
                      <a:pt x="578" y="242"/>
                      <a:pt x="572" y="262"/>
                    </a:cubicBezTo>
                    <a:cubicBezTo>
                      <a:pt x="564" y="292"/>
                      <a:pt x="575" y="313"/>
                      <a:pt x="581" y="342"/>
                    </a:cubicBezTo>
                    <a:cubicBezTo>
                      <a:pt x="581" y="343"/>
                      <a:pt x="581" y="344"/>
                      <a:pt x="581" y="344"/>
                    </a:cubicBezTo>
                    <a:cubicBezTo>
                      <a:pt x="581" y="345"/>
                      <a:pt x="581" y="346"/>
                      <a:pt x="580" y="348"/>
                    </a:cubicBezTo>
                    <a:cubicBezTo>
                      <a:pt x="580" y="348"/>
                      <a:pt x="580" y="348"/>
                      <a:pt x="580" y="348"/>
                    </a:cubicBezTo>
                    <a:cubicBezTo>
                      <a:pt x="574" y="336"/>
                      <a:pt x="569" y="326"/>
                      <a:pt x="571" y="311"/>
                    </a:cubicBezTo>
                    <a:cubicBezTo>
                      <a:pt x="571" y="310"/>
                      <a:pt x="570" y="305"/>
                      <a:pt x="567" y="307"/>
                    </a:cubicBezTo>
                    <a:cubicBezTo>
                      <a:pt x="563" y="309"/>
                      <a:pt x="561" y="311"/>
                      <a:pt x="557" y="308"/>
                    </a:cubicBezTo>
                    <a:cubicBezTo>
                      <a:pt x="556" y="306"/>
                      <a:pt x="554" y="308"/>
                      <a:pt x="554" y="309"/>
                    </a:cubicBezTo>
                    <a:cubicBezTo>
                      <a:pt x="554" y="310"/>
                      <a:pt x="554" y="310"/>
                      <a:pt x="553" y="310"/>
                    </a:cubicBezTo>
                    <a:cubicBezTo>
                      <a:pt x="553" y="310"/>
                      <a:pt x="553" y="309"/>
                      <a:pt x="553" y="309"/>
                    </a:cubicBezTo>
                    <a:cubicBezTo>
                      <a:pt x="551" y="303"/>
                      <a:pt x="548" y="297"/>
                      <a:pt x="547" y="290"/>
                    </a:cubicBezTo>
                    <a:cubicBezTo>
                      <a:pt x="547" y="289"/>
                      <a:pt x="546" y="286"/>
                      <a:pt x="545" y="288"/>
                    </a:cubicBezTo>
                    <a:cubicBezTo>
                      <a:pt x="543" y="292"/>
                      <a:pt x="539" y="295"/>
                      <a:pt x="535" y="297"/>
                    </a:cubicBezTo>
                    <a:cubicBezTo>
                      <a:pt x="535" y="296"/>
                      <a:pt x="535" y="294"/>
                      <a:pt x="534" y="293"/>
                    </a:cubicBezTo>
                    <a:cubicBezTo>
                      <a:pt x="534" y="291"/>
                      <a:pt x="531" y="288"/>
                      <a:pt x="529" y="291"/>
                    </a:cubicBezTo>
                    <a:cubicBezTo>
                      <a:pt x="528" y="294"/>
                      <a:pt x="527" y="296"/>
                      <a:pt x="526" y="299"/>
                    </a:cubicBezTo>
                    <a:cubicBezTo>
                      <a:pt x="526" y="298"/>
                      <a:pt x="525" y="298"/>
                      <a:pt x="525" y="297"/>
                    </a:cubicBezTo>
                    <a:cubicBezTo>
                      <a:pt x="522" y="295"/>
                      <a:pt x="518" y="293"/>
                      <a:pt x="515" y="291"/>
                    </a:cubicBezTo>
                    <a:cubicBezTo>
                      <a:pt x="514" y="291"/>
                      <a:pt x="514" y="293"/>
                      <a:pt x="514" y="293"/>
                    </a:cubicBezTo>
                    <a:cubicBezTo>
                      <a:pt x="513" y="297"/>
                      <a:pt x="512" y="300"/>
                      <a:pt x="512" y="303"/>
                    </a:cubicBezTo>
                    <a:cubicBezTo>
                      <a:pt x="504" y="295"/>
                      <a:pt x="498" y="286"/>
                      <a:pt x="491" y="278"/>
                    </a:cubicBezTo>
                    <a:cubicBezTo>
                      <a:pt x="490" y="278"/>
                      <a:pt x="490" y="278"/>
                      <a:pt x="490" y="278"/>
                    </a:cubicBezTo>
                    <a:cubicBezTo>
                      <a:pt x="483" y="283"/>
                      <a:pt x="482" y="290"/>
                      <a:pt x="484" y="297"/>
                    </a:cubicBezTo>
                    <a:cubicBezTo>
                      <a:pt x="480" y="294"/>
                      <a:pt x="476" y="290"/>
                      <a:pt x="471" y="291"/>
                    </a:cubicBezTo>
                    <a:cubicBezTo>
                      <a:pt x="467" y="291"/>
                      <a:pt x="468" y="299"/>
                      <a:pt x="468" y="303"/>
                    </a:cubicBezTo>
                    <a:cubicBezTo>
                      <a:pt x="463" y="305"/>
                      <a:pt x="462" y="304"/>
                      <a:pt x="457" y="301"/>
                    </a:cubicBezTo>
                    <a:cubicBezTo>
                      <a:pt x="455" y="300"/>
                      <a:pt x="454" y="303"/>
                      <a:pt x="454" y="304"/>
                    </a:cubicBezTo>
                    <a:cubicBezTo>
                      <a:pt x="453" y="313"/>
                      <a:pt x="454" y="320"/>
                      <a:pt x="456" y="327"/>
                    </a:cubicBezTo>
                    <a:cubicBezTo>
                      <a:pt x="453" y="321"/>
                      <a:pt x="450" y="315"/>
                      <a:pt x="449" y="307"/>
                    </a:cubicBezTo>
                    <a:cubicBezTo>
                      <a:pt x="448" y="304"/>
                      <a:pt x="445" y="304"/>
                      <a:pt x="444" y="307"/>
                    </a:cubicBezTo>
                    <a:cubicBezTo>
                      <a:pt x="442" y="311"/>
                      <a:pt x="441" y="321"/>
                      <a:pt x="434" y="316"/>
                    </a:cubicBezTo>
                    <a:cubicBezTo>
                      <a:pt x="431" y="315"/>
                      <a:pt x="430" y="318"/>
                      <a:pt x="430" y="321"/>
                    </a:cubicBezTo>
                    <a:cubicBezTo>
                      <a:pt x="430" y="322"/>
                      <a:pt x="430" y="322"/>
                      <a:pt x="430" y="323"/>
                    </a:cubicBezTo>
                    <a:cubicBezTo>
                      <a:pt x="434" y="338"/>
                      <a:pt x="443" y="347"/>
                      <a:pt x="454" y="357"/>
                    </a:cubicBezTo>
                    <a:cubicBezTo>
                      <a:pt x="472" y="373"/>
                      <a:pt x="483" y="394"/>
                      <a:pt x="496" y="415"/>
                    </a:cubicBezTo>
                    <a:cubicBezTo>
                      <a:pt x="502" y="425"/>
                      <a:pt x="509" y="432"/>
                      <a:pt x="520" y="437"/>
                    </a:cubicBezTo>
                    <a:cubicBezTo>
                      <a:pt x="530" y="442"/>
                      <a:pt x="548" y="447"/>
                      <a:pt x="558" y="456"/>
                    </a:cubicBezTo>
                    <a:cubicBezTo>
                      <a:pt x="558" y="458"/>
                      <a:pt x="558" y="461"/>
                      <a:pt x="560" y="462"/>
                    </a:cubicBezTo>
                    <a:cubicBezTo>
                      <a:pt x="561" y="462"/>
                      <a:pt x="562" y="463"/>
                      <a:pt x="564" y="463"/>
                    </a:cubicBezTo>
                    <a:cubicBezTo>
                      <a:pt x="564" y="464"/>
                      <a:pt x="565" y="465"/>
                      <a:pt x="565" y="466"/>
                    </a:cubicBezTo>
                    <a:cubicBezTo>
                      <a:pt x="566" y="471"/>
                      <a:pt x="571" y="469"/>
                      <a:pt x="570" y="465"/>
                    </a:cubicBezTo>
                    <a:cubicBezTo>
                      <a:pt x="583" y="467"/>
                      <a:pt x="595" y="466"/>
                      <a:pt x="609" y="464"/>
                    </a:cubicBezTo>
                    <a:cubicBezTo>
                      <a:pt x="623" y="461"/>
                      <a:pt x="649" y="452"/>
                      <a:pt x="658" y="468"/>
                    </a:cubicBezTo>
                    <a:cubicBezTo>
                      <a:pt x="659" y="469"/>
                      <a:pt x="660" y="468"/>
                      <a:pt x="660" y="466"/>
                    </a:cubicBezTo>
                    <a:cubicBezTo>
                      <a:pt x="660" y="467"/>
                      <a:pt x="661" y="468"/>
                      <a:pt x="662" y="469"/>
                    </a:cubicBezTo>
                    <a:cubicBezTo>
                      <a:pt x="666" y="476"/>
                      <a:pt x="668" y="484"/>
                      <a:pt x="673" y="491"/>
                    </a:cubicBezTo>
                    <a:cubicBezTo>
                      <a:pt x="678" y="501"/>
                      <a:pt x="685" y="509"/>
                      <a:pt x="690" y="520"/>
                    </a:cubicBezTo>
                    <a:cubicBezTo>
                      <a:pt x="690" y="522"/>
                      <a:pt x="691" y="521"/>
                      <a:pt x="691" y="520"/>
                    </a:cubicBezTo>
                    <a:cubicBezTo>
                      <a:pt x="691" y="521"/>
                      <a:pt x="692" y="522"/>
                      <a:pt x="692" y="521"/>
                    </a:cubicBezTo>
                    <a:cubicBezTo>
                      <a:pt x="694" y="519"/>
                      <a:pt x="696" y="518"/>
                      <a:pt x="699" y="517"/>
                    </a:cubicBezTo>
                    <a:cubicBezTo>
                      <a:pt x="699" y="517"/>
                      <a:pt x="699" y="518"/>
                      <a:pt x="699" y="518"/>
                    </a:cubicBezTo>
                    <a:cubicBezTo>
                      <a:pt x="706" y="524"/>
                      <a:pt x="706" y="532"/>
                      <a:pt x="709" y="540"/>
                    </a:cubicBezTo>
                    <a:cubicBezTo>
                      <a:pt x="695" y="541"/>
                      <a:pt x="668" y="546"/>
                      <a:pt x="666" y="529"/>
                    </a:cubicBezTo>
                    <a:cubicBezTo>
                      <a:pt x="666" y="528"/>
                      <a:pt x="664" y="526"/>
                      <a:pt x="663" y="527"/>
                    </a:cubicBezTo>
                    <a:cubicBezTo>
                      <a:pt x="652" y="533"/>
                      <a:pt x="647" y="518"/>
                      <a:pt x="646" y="510"/>
                    </a:cubicBezTo>
                    <a:cubicBezTo>
                      <a:pt x="645" y="508"/>
                      <a:pt x="643" y="506"/>
                      <a:pt x="642" y="508"/>
                    </a:cubicBezTo>
                    <a:cubicBezTo>
                      <a:pt x="636" y="519"/>
                      <a:pt x="630" y="530"/>
                      <a:pt x="617" y="529"/>
                    </a:cubicBezTo>
                    <a:cubicBezTo>
                      <a:pt x="618" y="526"/>
                      <a:pt x="618" y="523"/>
                      <a:pt x="618" y="520"/>
                    </a:cubicBezTo>
                    <a:cubicBezTo>
                      <a:pt x="619" y="518"/>
                      <a:pt x="617" y="514"/>
                      <a:pt x="615" y="516"/>
                    </a:cubicBezTo>
                    <a:cubicBezTo>
                      <a:pt x="612" y="518"/>
                      <a:pt x="609" y="520"/>
                      <a:pt x="606" y="522"/>
                    </a:cubicBezTo>
                    <a:cubicBezTo>
                      <a:pt x="605" y="519"/>
                      <a:pt x="605" y="517"/>
                      <a:pt x="605" y="514"/>
                    </a:cubicBezTo>
                    <a:cubicBezTo>
                      <a:pt x="605" y="513"/>
                      <a:pt x="604" y="509"/>
                      <a:pt x="602" y="510"/>
                    </a:cubicBezTo>
                    <a:cubicBezTo>
                      <a:pt x="578" y="530"/>
                      <a:pt x="556" y="512"/>
                      <a:pt x="535" y="496"/>
                    </a:cubicBezTo>
                    <a:cubicBezTo>
                      <a:pt x="529" y="491"/>
                      <a:pt x="522" y="486"/>
                      <a:pt x="514" y="482"/>
                    </a:cubicBezTo>
                    <a:cubicBezTo>
                      <a:pt x="502" y="476"/>
                      <a:pt x="489" y="485"/>
                      <a:pt x="481" y="470"/>
                    </a:cubicBezTo>
                    <a:cubicBezTo>
                      <a:pt x="479" y="466"/>
                      <a:pt x="477" y="473"/>
                      <a:pt x="478" y="475"/>
                    </a:cubicBezTo>
                    <a:cubicBezTo>
                      <a:pt x="480" y="478"/>
                      <a:pt x="481" y="480"/>
                      <a:pt x="483" y="482"/>
                    </a:cubicBezTo>
                    <a:cubicBezTo>
                      <a:pt x="478" y="485"/>
                      <a:pt x="472" y="486"/>
                      <a:pt x="467" y="489"/>
                    </a:cubicBezTo>
                    <a:cubicBezTo>
                      <a:pt x="466" y="489"/>
                      <a:pt x="466" y="490"/>
                      <a:pt x="466" y="492"/>
                    </a:cubicBezTo>
                    <a:cubicBezTo>
                      <a:pt x="466" y="491"/>
                      <a:pt x="465" y="490"/>
                      <a:pt x="464" y="489"/>
                    </a:cubicBezTo>
                    <a:cubicBezTo>
                      <a:pt x="463" y="488"/>
                      <a:pt x="459" y="486"/>
                      <a:pt x="458" y="488"/>
                    </a:cubicBezTo>
                    <a:cubicBezTo>
                      <a:pt x="457" y="492"/>
                      <a:pt x="456" y="495"/>
                      <a:pt x="456" y="499"/>
                    </a:cubicBezTo>
                    <a:cubicBezTo>
                      <a:pt x="450" y="494"/>
                      <a:pt x="450" y="486"/>
                      <a:pt x="450" y="479"/>
                    </a:cubicBezTo>
                    <a:cubicBezTo>
                      <a:pt x="450" y="477"/>
                      <a:pt x="447" y="474"/>
                      <a:pt x="445" y="474"/>
                    </a:cubicBezTo>
                    <a:cubicBezTo>
                      <a:pt x="440" y="475"/>
                      <a:pt x="436" y="476"/>
                      <a:pt x="432" y="475"/>
                    </a:cubicBezTo>
                    <a:cubicBezTo>
                      <a:pt x="429" y="468"/>
                      <a:pt x="422" y="463"/>
                      <a:pt x="415" y="459"/>
                    </a:cubicBezTo>
                    <a:cubicBezTo>
                      <a:pt x="404" y="451"/>
                      <a:pt x="414" y="450"/>
                      <a:pt x="417" y="448"/>
                    </a:cubicBezTo>
                    <a:cubicBezTo>
                      <a:pt x="419" y="447"/>
                      <a:pt x="420" y="444"/>
                      <a:pt x="420" y="443"/>
                    </a:cubicBezTo>
                    <a:cubicBezTo>
                      <a:pt x="420" y="436"/>
                      <a:pt x="414" y="434"/>
                      <a:pt x="423" y="432"/>
                    </a:cubicBezTo>
                    <a:cubicBezTo>
                      <a:pt x="424" y="432"/>
                      <a:pt x="424" y="432"/>
                      <a:pt x="424" y="432"/>
                    </a:cubicBezTo>
                    <a:cubicBezTo>
                      <a:pt x="425" y="428"/>
                      <a:pt x="424" y="425"/>
                      <a:pt x="423" y="422"/>
                    </a:cubicBezTo>
                    <a:cubicBezTo>
                      <a:pt x="424" y="422"/>
                      <a:pt x="425" y="422"/>
                      <a:pt x="425" y="422"/>
                    </a:cubicBezTo>
                    <a:cubicBezTo>
                      <a:pt x="427" y="422"/>
                      <a:pt x="428" y="420"/>
                      <a:pt x="428" y="419"/>
                    </a:cubicBezTo>
                    <a:cubicBezTo>
                      <a:pt x="432" y="424"/>
                      <a:pt x="435" y="429"/>
                      <a:pt x="438" y="434"/>
                    </a:cubicBezTo>
                    <a:cubicBezTo>
                      <a:pt x="438" y="435"/>
                      <a:pt x="441" y="439"/>
                      <a:pt x="442" y="439"/>
                    </a:cubicBezTo>
                    <a:cubicBezTo>
                      <a:pt x="443" y="440"/>
                      <a:pt x="443" y="440"/>
                      <a:pt x="444" y="440"/>
                    </a:cubicBezTo>
                    <a:cubicBezTo>
                      <a:pt x="441" y="441"/>
                      <a:pt x="438" y="442"/>
                      <a:pt x="435" y="442"/>
                    </a:cubicBezTo>
                    <a:cubicBezTo>
                      <a:pt x="434" y="442"/>
                      <a:pt x="434" y="443"/>
                      <a:pt x="434" y="444"/>
                    </a:cubicBezTo>
                    <a:cubicBezTo>
                      <a:pt x="434" y="449"/>
                      <a:pt x="436" y="454"/>
                      <a:pt x="439" y="459"/>
                    </a:cubicBezTo>
                    <a:cubicBezTo>
                      <a:pt x="442" y="464"/>
                      <a:pt x="446" y="469"/>
                      <a:pt x="448" y="474"/>
                    </a:cubicBezTo>
                    <a:cubicBezTo>
                      <a:pt x="449" y="477"/>
                      <a:pt x="456" y="480"/>
                      <a:pt x="455" y="476"/>
                    </a:cubicBezTo>
                    <a:cubicBezTo>
                      <a:pt x="451" y="466"/>
                      <a:pt x="443" y="459"/>
                      <a:pt x="441" y="448"/>
                    </a:cubicBezTo>
                    <a:cubicBezTo>
                      <a:pt x="445" y="448"/>
                      <a:pt x="449" y="446"/>
                      <a:pt x="453" y="444"/>
                    </a:cubicBezTo>
                    <a:cubicBezTo>
                      <a:pt x="453" y="444"/>
                      <a:pt x="453" y="444"/>
                      <a:pt x="453" y="444"/>
                    </a:cubicBezTo>
                    <a:cubicBezTo>
                      <a:pt x="460" y="448"/>
                      <a:pt x="466" y="452"/>
                      <a:pt x="473" y="455"/>
                    </a:cubicBezTo>
                    <a:cubicBezTo>
                      <a:pt x="480" y="458"/>
                      <a:pt x="488" y="457"/>
                      <a:pt x="495" y="457"/>
                    </a:cubicBezTo>
                    <a:cubicBezTo>
                      <a:pt x="495" y="457"/>
                      <a:pt x="495" y="458"/>
                      <a:pt x="495" y="458"/>
                    </a:cubicBezTo>
                    <a:cubicBezTo>
                      <a:pt x="493" y="460"/>
                      <a:pt x="498" y="463"/>
                      <a:pt x="499" y="464"/>
                    </a:cubicBezTo>
                    <a:cubicBezTo>
                      <a:pt x="512" y="467"/>
                      <a:pt x="519" y="465"/>
                      <a:pt x="529" y="474"/>
                    </a:cubicBezTo>
                    <a:cubicBezTo>
                      <a:pt x="533" y="478"/>
                      <a:pt x="537" y="478"/>
                      <a:pt x="543" y="476"/>
                    </a:cubicBezTo>
                    <a:cubicBezTo>
                      <a:pt x="543" y="476"/>
                      <a:pt x="543" y="476"/>
                      <a:pt x="543" y="475"/>
                    </a:cubicBezTo>
                    <a:cubicBezTo>
                      <a:pt x="542" y="466"/>
                      <a:pt x="540" y="457"/>
                      <a:pt x="551" y="456"/>
                    </a:cubicBezTo>
                    <a:cubicBezTo>
                      <a:pt x="553" y="456"/>
                      <a:pt x="549" y="450"/>
                      <a:pt x="546" y="450"/>
                    </a:cubicBezTo>
                    <a:cubicBezTo>
                      <a:pt x="543" y="450"/>
                      <a:pt x="538" y="451"/>
                      <a:pt x="537" y="455"/>
                    </a:cubicBezTo>
                    <a:cubicBezTo>
                      <a:pt x="536" y="458"/>
                      <a:pt x="536" y="480"/>
                      <a:pt x="529" y="468"/>
                    </a:cubicBezTo>
                    <a:cubicBezTo>
                      <a:pt x="524" y="460"/>
                      <a:pt x="515" y="459"/>
                      <a:pt x="506" y="459"/>
                    </a:cubicBezTo>
                    <a:cubicBezTo>
                      <a:pt x="506" y="459"/>
                      <a:pt x="506" y="458"/>
                      <a:pt x="506" y="458"/>
                    </a:cubicBezTo>
                    <a:cubicBezTo>
                      <a:pt x="508" y="456"/>
                      <a:pt x="503" y="453"/>
                      <a:pt x="502" y="452"/>
                    </a:cubicBezTo>
                    <a:cubicBezTo>
                      <a:pt x="488" y="449"/>
                      <a:pt x="475" y="453"/>
                      <a:pt x="461" y="445"/>
                    </a:cubicBezTo>
                    <a:cubicBezTo>
                      <a:pt x="458" y="443"/>
                      <a:pt x="455" y="441"/>
                      <a:pt x="452" y="439"/>
                    </a:cubicBezTo>
                    <a:cubicBezTo>
                      <a:pt x="451" y="439"/>
                      <a:pt x="451" y="438"/>
                      <a:pt x="450" y="438"/>
                    </a:cubicBezTo>
                    <a:cubicBezTo>
                      <a:pt x="448" y="437"/>
                      <a:pt x="446" y="436"/>
                      <a:pt x="444" y="436"/>
                    </a:cubicBezTo>
                    <a:cubicBezTo>
                      <a:pt x="445" y="434"/>
                      <a:pt x="445" y="433"/>
                      <a:pt x="444" y="432"/>
                    </a:cubicBezTo>
                    <a:cubicBezTo>
                      <a:pt x="438" y="424"/>
                      <a:pt x="434" y="415"/>
                      <a:pt x="428" y="408"/>
                    </a:cubicBezTo>
                    <a:cubicBezTo>
                      <a:pt x="426" y="405"/>
                      <a:pt x="423" y="408"/>
                      <a:pt x="424" y="411"/>
                    </a:cubicBezTo>
                    <a:cubicBezTo>
                      <a:pt x="424" y="412"/>
                      <a:pt x="425" y="414"/>
                      <a:pt x="423" y="415"/>
                    </a:cubicBezTo>
                    <a:cubicBezTo>
                      <a:pt x="421" y="415"/>
                      <a:pt x="419" y="413"/>
                      <a:pt x="417" y="412"/>
                    </a:cubicBezTo>
                    <a:cubicBezTo>
                      <a:pt x="414" y="409"/>
                      <a:pt x="413" y="417"/>
                      <a:pt x="415" y="419"/>
                    </a:cubicBezTo>
                    <a:cubicBezTo>
                      <a:pt x="416" y="419"/>
                      <a:pt x="417" y="420"/>
                      <a:pt x="418" y="421"/>
                    </a:cubicBezTo>
                    <a:cubicBezTo>
                      <a:pt x="419" y="424"/>
                      <a:pt x="416" y="427"/>
                      <a:pt x="411" y="428"/>
                    </a:cubicBezTo>
                    <a:cubicBezTo>
                      <a:pt x="410" y="428"/>
                      <a:pt x="411" y="429"/>
                      <a:pt x="411" y="429"/>
                    </a:cubicBezTo>
                    <a:cubicBezTo>
                      <a:pt x="411" y="429"/>
                      <a:pt x="411" y="430"/>
                      <a:pt x="411" y="430"/>
                    </a:cubicBezTo>
                    <a:cubicBezTo>
                      <a:pt x="411" y="430"/>
                      <a:pt x="410" y="429"/>
                      <a:pt x="410" y="429"/>
                    </a:cubicBezTo>
                    <a:cubicBezTo>
                      <a:pt x="400" y="427"/>
                      <a:pt x="387" y="430"/>
                      <a:pt x="378" y="426"/>
                    </a:cubicBezTo>
                    <a:cubicBezTo>
                      <a:pt x="379" y="425"/>
                      <a:pt x="379" y="425"/>
                      <a:pt x="380" y="425"/>
                    </a:cubicBezTo>
                    <a:cubicBezTo>
                      <a:pt x="382" y="424"/>
                      <a:pt x="380" y="421"/>
                      <a:pt x="379" y="420"/>
                    </a:cubicBezTo>
                    <a:cubicBezTo>
                      <a:pt x="372" y="413"/>
                      <a:pt x="366" y="410"/>
                      <a:pt x="356" y="409"/>
                    </a:cubicBezTo>
                    <a:cubicBezTo>
                      <a:pt x="348" y="407"/>
                      <a:pt x="340" y="406"/>
                      <a:pt x="332" y="405"/>
                    </a:cubicBezTo>
                    <a:cubicBezTo>
                      <a:pt x="336" y="405"/>
                      <a:pt x="340" y="404"/>
                      <a:pt x="344" y="404"/>
                    </a:cubicBezTo>
                    <a:cubicBezTo>
                      <a:pt x="345" y="405"/>
                      <a:pt x="346" y="406"/>
                      <a:pt x="347" y="406"/>
                    </a:cubicBezTo>
                    <a:cubicBezTo>
                      <a:pt x="359" y="404"/>
                      <a:pt x="368" y="409"/>
                      <a:pt x="380" y="411"/>
                    </a:cubicBezTo>
                    <a:cubicBezTo>
                      <a:pt x="388" y="412"/>
                      <a:pt x="398" y="410"/>
                      <a:pt x="406" y="408"/>
                    </a:cubicBezTo>
                    <a:cubicBezTo>
                      <a:pt x="429" y="404"/>
                      <a:pt x="462" y="387"/>
                      <a:pt x="483" y="403"/>
                    </a:cubicBezTo>
                    <a:cubicBezTo>
                      <a:pt x="487" y="406"/>
                      <a:pt x="487" y="401"/>
                      <a:pt x="484" y="399"/>
                    </a:cubicBezTo>
                    <a:cubicBezTo>
                      <a:pt x="467" y="386"/>
                      <a:pt x="445" y="391"/>
                      <a:pt x="426" y="396"/>
                    </a:cubicBezTo>
                    <a:cubicBezTo>
                      <a:pt x="411" y="400"/>
                      <a:pt x="396" y="405"/>
                      <a:pt x="380" y="405"/>
                    </a:cubicBezTo>
                    <a:cubicBezTo>
                      <a:pt x="372" y="405"/>
                      <a:pt x="365" y="402"/>
                      <a:pt x="358" y="401"/>
                    </a:cubicBezTo>
                    <a:cubicBezTo>
                      <a:pt x="358" y="400"/>
                      <a:pt x="357" y="399"/>
                      <a:pt x="356" y="398"/>
                    </a:cubicBezTo>
                    <a:cubicBezTo>
                      <a:pt x="348" y="393"/>
                      <a:pt x="346" y="382"/>
                      <a:pt x="342" y="374"/>
                    </a:cubicBezTo>
                    <a:cubicBezTo>
                      <a:pt x="338" y="368"/>
                      <a:pt x="333" y="363"/>
                      <a:pt x="327" y="361"/>
                    </a:cubicBezTo>
                    <a:cubicBezTo>
                      <a:pt x="323" y="359"/>
                      <a:pt x="328" y="365"/>
                      <a:pt x="330" y="366"/>
                    </a:cubicBezTo>
                    <a:cubicBezTo>
                      <a:pt x="338" y="369"/>
                      <a:pt x="340" y="380"/>
                      <a:pt x="344" y="387"/>
                    </a:cubicBezTo>
                    <a:cubicBezTo>
                      <a:pt x="346" y="392"/>
                      <a:pt x="350" y="396"/>
                      <a:pt x="354" y="400"/>
                    </a:cubicBezTo>
                    <a:cubicBezTo>
                      <a:pt x="353" y="400"/>
                      <a:pt x="353" y="399"/>
                      <a:pt x="352" y="399"/>
                    </a:cubicBezTo>
                    <a:cubicBezTo>
                      <a:pt x="351" y="398"/>
                      <a:pt x="350" y="397"/>
                      <a:pt x="349" y="397"/>
                    </a:cubicBezTo>
                    <a:cubicBezTo>
                      <a:pt x="337" y="398"/>
                      <a:pt x="325" y="398"/>
                      <a:pt x="314" y="399"/>
                    </a:cubicBezTo>
                    <a:cubicBezTo>
                      <a:pt x="312" y="399"/>
                      <a:pt x="311" y="398"/>
                      <a:pt x="310" y="398"/>
                    </a:cubicBezTo>
                    <a:cubicBezTo>
                      <a:pt x="309" y="398"/>
                      <a:pt x="308" y="397"/>
                      <a:pt x="306" y="397"/>
                    </a:cubicBezTo>
                    <a:cubicBezTo>
                      <a:pt x="305" y="396"/>
                      <a:pt x="304" y="397"/>
                      <a:pt x="303" y="398"/>
                    </a:cubicBezTo>
                    <a:cubicBezTo>
                      <a:pt x="292" y="395"/>
                      <a:pt x="281" y="390"/>
                      <a:pt x="270" y="385"/>
                    </a:cubicBezTo>
                    <a:cubicBezTo>
                      <a:pt x="260" y="380"/>
                      <a:pt x="249" y="379"/>
                      <a:pt x="238" y="382"/>
                    </a:cubicBezTo>
                    <a:cubicBezTo>
                      <a:pt x="237" y="381"/>
                      <a:pt x="236" y="380"/>
                      <a:pt x="235" y="380"/>
                    </a:cubicBezTo>
                    <a:cubicBezTo>
                      <a:pt x="230" y="379"/>
                      <a:pt x="226" y="368"/>
                      <a:pt x="222" y="362"/>
                    </a:cubicBezTo>
                    <a:cubicBezTo>
                      <a:pt x="227" y="361"/>
                      <a:pt x="232" y="360"/>
                      <a:pt x="231" y="353"/>
                    </a:cubicBezTo>
                    <a:close/>
                    <a:moveTo>
                      <a:pt x="378" y="122"/>
                    </a:moveTo>
                    <a:cubicBezTo>
                      <a:pt x="378" y="122"/>
                      <a:pt x="378" y="122"/>
                      <a:pt x="378" y="122"/>
                    </a:cubicBezTo>
                    <a:cubicBezTo>
                      <a:pt x="377" y="121"/>
                      <a:pt x="377" y="124"/>
                      <a:pt x="376" y="124"/>
                    </a:cubicBezTo>
                    <a:cubicBezTo>
                      <a:pt x="376" y="130"/>
                      <a:pt x="375" y="136"/>
                      <a:pt x="377" y="141"/>
                    </a:cubicBezTo>
                    <a:cubicBezTo>
                      <a:pt x="374" y="139"/>
                      <a:pt x="370" y="138"/>
                      <a:pt x="367" y="136"/>
                    </a:cubicBezTo>
                    <a:cubicBezTo>
                      <a:pt x="365" y="135"/>
                      <a:pt x="366" y="142"/>
                      <a:pt x="366" y="143"/>
                    </a:cubicBezTo>
                    <a:cubicBezTo>
                      <a:pt x="372" y="162"/>
                      <a:pt x="389" y="175"/>
                      <a:pt x="396" y="193"/>
                    </a:cubicBezTo>
                    <a:cubicBezTo>
                      <a:pt x="382" y="188"/>
                      <a:pt x="366" y="191"/>
                      <a:pt x="351" y="195"/>
                    </a:cubicBezTo>
                    <a:cubicBezTo>
                      <a:pt x="355" y="184"/>
                      <a:pt x="351" y="169"/>
                      <a:pt x="350" y="159"/>
                    </a:cubicBezTo>
                    <a:cubicBezTo>
                      <a:pt x="349" y="151"/>
                      <a:pt x="348" y="145"/>
                      <a:pt x="346" y="138"/>
                    </a:cubicBezTo>
                    <a:cubicBezTo>
                      <a:pt x="343" y="126"/>
                      <a:pt x="347" y="117"/>
                      <a:pt x="349" y="106"/>
                    </a:cubicBezTo>
                    <a:cubicBezTo>
                      <a:pt x="350" y="106"/>
                      <a:pt x="350" y="106"/>
                      <a:pt x="351" y="105"/>
                    </a:cubicBezTo>
                    <a:cubicBezTo>
                      <a:pt x="353" y="103"/>
                      <a:pt x="354" y="100"/>
                      <a:pt x="356" y="97"/>
                    </a:cubicBezTo>
                    <a:cubicBezTo>
                      <a:pt x="357" y="102"/>
                      <a:pt x="359" y="107"/>
                      <a:pt x="362" y="112"/>
                    </a:cubicBezTo>
                    <a:cubicBezTo>
                      <a:pt x="363" y="113"/>
                      <a:pt x="365" y="113"/>
                      <a:pt x="366" y="111"/>
                    </a:cubicBezTo>
                    <a:cubicBezTo>
                      <a:pt x="370" y="105"/>
                      <a:pt x="374" y="100"/>
                      <a:pt x="380" y="95"/>
                    </a:cubicBezTo>
                    <a:cubicBezTo>
                      <a:pt x="377" y="104"/>
                      <a:pt x="377" y="113"/>
                      <a:pt x="378" y="122"/>
                    </a:cubicBezTo>
                    <a:close/>
                    <a:moveTo>
                      <a:pt x="366" y="259"/>
                    </a:moveTo>
                    <a:cubicBezTo>
                      <a:pt x="371" y="265"/>
                      <a:pt x="377" y="270"/>
                      <a:pt x="382" y="275"/>
                    </a:cubicBezTo>
                    <a:cubicBezTo>
                      <a:pt x="380" y="275"/>
                      <a:pt x="377" y="275"/>
                      <a:pt x="375" y="275"/>
                    </a:cubicBezTo>
                    <a:cubicBezTo>
                      <a:pt x="373" y="269"/>
                      <a:pt x="370" y="264"/>
                      <a:pt x="366" y="259"/>
                    </a:cubicBezTo>
                    <a:close/>
                    <a:moveTo>
                      <a:pt x="556" y="162"/>
                    </a:moveTo>
                    <a:cubicBezTo>
                      <a:pt x="556" y="164"/>
                      <a:pt x="556" y="165"/>
                      <a:pt x="555" y="167"/>
                    </a:cubicBezTo>
                    <a:cubicBezTo>
                      <a:pt x="554" y="173"/>
                      <a:pt x="552" y="179"/>
                      <a:pt x="550" y="185"/>
                    </a:cubicBezTo>
                    <a:cubicBezTo>
                      <a:pt x="552" y="177"/>
                      <a:pt x="554" y="170"/>
                      <a:pt x="556" y="162"/>
                    </a:cubicBezTo>
                    <a:close/>
                    <a:moveTo>
                      <a:pt x="181" y="400"/>
                    </a:moveTo>
                    <a:cubicBezTo>
                      <a:pt x="182" y="401"/>
                      <a:pt x="183" y="402"/>
                      <a:pt x="184" y="403"/>
                    </a:cubicBezTo>
                    <a:cubicBezTo>
                      <a:pt x="185" y="403"/>
                      <a:pt x="187" y="402"/>
                      <a:pt x="189" y="401"/>
                    </a:cubicBezTo>
                    <a:cubicBezTo>
                      <a:pt x="209" y="405"/>
                      <a:pt x="228" y="411"/>
                      <a:pt x="247" y="415"/>
                    </a:cubicBezTo>
                    <a:cubicBezTo>
                      <a:pt x="251" y="416"/>
                      <a:pt x="255" y="410"/>
                      <a:pt x="251" y="409"/>
                    </a:cubicBezTo>
                    <a:cubicBezTo>
                      <a:pt x="229" y="405"/>
                      <a:pt x="207" y="397"/>
                      <a:pt x="185" y="394"/>
                    </a:cubicBezTo>
                    <a:cubicBezTo>
                      <a:pt x="181" y="391"/>
                      <a:pt x="178" y="388"/>
                      <a:pt x="176" y="384"/>
                    </a:cubicBezTo>
                    <a:cubicBezTo>
                      <a:pt x="186" y="385"/>
                      <a:pt x="194" y="394"/>
                      <a:pt x="204" y="397"/>
                    </a:cubicBezTo>
                    <a:cubicBezTo>
                      <a:pt x="215" y="401"/>
                      <a:pt x="227" y="399"/>
                      <a:pt x="238" y="398"/>
                    </a:cubicBezTo>
                    <a:cubicBezTo>
                      <a:pt x="238" y="398"/>
                      <a:pt x="238" y="398"/>
                      <a:pt x="239" y="398"/>
                    </a:cubicBezTo>
                    <a:cubicBezTo>
                      <a:pt x="246" y="403"/>
                      <a:pt x="251" y="409"/>
                      <a:pt x="258" y="413"/>
                    </a:cubicBezTo>
                    <a:cubicBezTo>
                      <a:pt x="256" y="414"/>
                      <a:pt x="260" y="418"/>
                      <a:pt x="261" y="419"/>
                    </a:cubicBezTo>
                    <a:cubicBezTo>
                      <a:pt x="264" y="420"/>
                      <a:pt x="267" y="421"/>
                      <a:pt x="271" y="422"/>
                    </a:cubicBezTo>
                    <a:cubicBezTo>
                      <a:pt x="264" y="425"/>
                      <a:pt x="258" y="428"/>
                      <a:pt x="251" y="431"/>
                    </a:cubicBezTo>
                    <a:cubicBezTo>
                      <a:pt x="249" y="432"/>
                      <a:pt x="253" y="435"/>
                      <a:pt x="253" y="436"/>
                    </a:cubicBezTo>
                    <a:cubicBezTo>
                      <a:pt x="261" y="442"/>
                      <a:pt x="270" y="444"/>
                      <a:pt x="279" y="448"/>
                    </a:cubicBezTo>
                    <a:cubicBezTo>
                      <a:pt x="272" y="450"/>
                      <a:pt x="265" y="451"/>
                      <a:pt x="257" y="453"/>
                    </a:cubicBezTo>
                    <a:cubicBezTo>
                      <a:pt x="257" y="453"/>
                      <a:pt x="257" y="452"/>
                      <a:pt x="256" y="452"/>
                    </a:cubicBezTo>
                    <a:cubicBezTo>
                      <a:pt x="250" y="450"/>
                      <a:pt x="245" y="446"/>
                      <a:pt x="241" y="441"/>
                    </a:cubicBezTo>
                    <a:cubicBezTo>
                      <a:pt x="239" y="439"/>
                      <a:pt x="233" y="442"/>
                      <a:pt x="234" y="444"/>
                    </a:cubicBezTo>
                    <a:cubicBezTo>
                      <a:pt x="234" y="447"/>
                      <a:pt x="234" y="450"/>
                      <a:pt x="234" y="452"/>
                    </a:cubicBezTo>
                    <a:cubicBezTo>
                      <a:pt x="226" y="451"/>
                      <a:pt x="218" y="452"/>
                      <a:pt x="210" y="456"/>
                    </a:cubicBezTo>
                    <a:cubicBezTo>
                      <a:pt x="209" y="457"/>
                      <a:pt x="209" y="457"/>
                      <a:pt x="209" y="457"/>
                    </a:cubicBezTo>
                    <a:cubicBezTo>
                      <a:pt x="207" y="456"/>
                      <a:pt x="206" y="455"/>
                      <a:pt x="205" y="455"/>
                    </a:cubicBezTo>
                    <a:cubicBezTo>
                      <a:pt x="205" y="454"/>
                      <a:pt x="205" y="453"/>
                      <a:pt x="205" y="453"/>
                    </a:cubicBezTo>
                    <a:cubicBezTo>
                      <a:pt x="202" y="445"/>
                      <a:pt x="196" y="439"/>
                      <a:pt x="190" y="434"/>
                    </a:cubicBezTo>
                    <a:cubicBezTo>
                      <a:pt x="195" y="431"/>
                      <a:pt x="200" y="429"/>
                      <a:pt x="205" y="427"/>
                    </a:cubicBezTo>
                    <a:cubicBezTo>
                      <a:pt x="207" y="427"/>
                      <a:pt x="208" y="427"/>
                      <a:pt x="209" y="428"/>
                    </a:cubicBezTo>
                    <a:cubicBezTo>
                      <a:pt x="213" y="428"/>
                      <a:pt x="217" y="422"/>
                      <a:pt x="213" y="422"/>
                    </a:cubicBezTo>
                    <a:cubicBezTo>
                      <a:pt x="202" y="421"/>
                      <a:pt x="200" y="415"/>
                      <a:pt x="192" y="411"/>
                    </a:cubicBezTo>
                    <a:cubicBezTo>
                      <a:pt x="186" y="408"/>
                      <a:pt x="181" y="406"/>
                      <a:pt x="175" y="405"/>
                    </a:cubicBezTo>
                    <a:cubicBezTo>
                      <a:pt x="177" y="404"/>
                      <a:pt x="178" y="402"/>
                      <a:pt x="175" y="401"/>
                    </a:cubicBezTo>
                    <a:cubicBezTo>
                      <a:pt x="173" y="400"/>
                      <a:pt x="171" y="400"/>
                      <a:pt x="169" y="399"/>
                    </a:cubicBezTo>
                    <a:cubicBezTo>
                      <a:pt x="173" y="399"/>
                      <a:pt x="177" y="400"/>
                      <a:pt x="181" y="400"/>
                    </a:cubicBezTo>
                    <a:close/>
                    <a:moveTo>
                      <a:pt x="163" y="410"/>
                    </a:moveTo>
                    <a:cubicBezTo>
                      <a:pt x="174" y="411"/>
                      <a:pt x="184" y="413"/>
                      <a:pt x="192" y="421"/>
                    </a:cubicBezTo>
                    <a:cubicBezTo>
                      <a:pt x="195" y="423"/>
                      <a:pt x="197" y="425"/>
                      <a:pt x="200" y="426"/>
                    </a:cubicBezTo>
                    <a:cubicBezTo>
                      <a:pt x="195" y="428"/>
                      <a:pt x="189" y="430"/>
                      <a:pt x="184" y="434"/>
                    </a:cubicBezTo>
                    <a:cubicBezTo>
                      <a:pt x="183" y="434"/>
                      <a:pt x="181" y="436"/>
                      <a:pt x="182" y="437"/>
                    </a:cubicBezTo>
                    <a:cubicBezTo>
                      <a:pt x="188" y="442"/>
                      <a:pt x="193" y="447"/>
                      <a:pt x="196" y="453"/>
                    </a:cubicBezTo>
                    <a:cubicBezTo>
                      <a:pt x="191" y="452"/>
                      <a:pt x="186" y="449"/>
                      <a:pt x="181" y="445"/>
                    </a:cubicBezTo>
                    <a:cubicBezTo>
                      <a:pt x="172" y="439"/>
                      <a:pt x="165" y="433"/>
                      <a:pt x="156" y="428"/>
                    </a:cubicBezTo>
                    <a:cubicBezTo>
                      <a:pt x="160" y="427"/>
                      <a:pt x="163" y="427"/>
                      <a:pt x="167" y="426"/>
                    </a:cubicBezTo>
                    <a:cubicBezTo>
                      <a:pt x="169" y="426"/>
                      <a:pt x="173" y="423"/>
                      <a:pt x="171" y="421"/>
                    </a:cubicBezTo>
                    <a:cubicBezTo>
                      <a:pt x="167" y="417"/>
                      <a:pt x="163" y="415"/>
                      <a:pt x="159" y="412"/>
                    </a:cubicBezTo>
                    <a:cubicBezTo>
                      <a:pt x="160" y="412"/>
                      <a:pt x="162" y="411"/>
                      <a:pt x="163" y="410"/>
                    </a:cubicBezTo>
                    <a:close/>
                  </a:path>
                </a:pathLst>
              </a:custGeom>
              <a:solidFill>
                <a:schemeClr val="bg1">
                  <a:alpha val="51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06" name="Freeform 92"/>
              <p:cNvSpPr>
                <a:spLocks noEditPoints="1"/>
              </p:cNvSpPr>
              <p:nvPr/>
            </p:nvSpPr>
            <p:spPr bwMode="auto">
              <a:xfrm rot="19534998" flipH="1">
                <a:off x="6499895" y="-1525775"/>
                <a:ext cx="1037007" cy="1283768"/>
              </a:xfrm>
              <a:custGeom>
                <a:avLst/>
                <a:gdLst>
                  <a:gd name="T0" fmla="*/ 103 w 1259"/>
                  <a:gd name="T1" fmla="*/ 520 h 1558"/>
                  <a:gd name="T2" fmla="*/ 247 w 1259"/>
                  <a:gd name="T3" fmla="*/ 484 h 1558"/>
                  <a:gd name="T4" fmla="*/ 131 w 1259"/>
                  <a:gd name="T5" fmla="*/ 523 h 1558"/>
                  <a:gd name="T6" fmla="*/ 263 w 1259"/>
                  <a:gd name="T7" fmla="*/ 735 h 1558"/>
                  <a:gd name="T8" fmla="*/ 43 w 1259"/>
                  <a:gd name="T9" fmla="*/ 649 h 1558"/>
                  <a:gd name="T10" fmla="*/ 208 w 1259"/>
                  <a:gd name="T11" fmla="*/ 768 h 1558"/>
                  <a:gd name="T12" fmla="*/ 492 w 1259"/>
                  <a:gd name="T13" fmla="*/ 508 h 1558"/>
                  <a:gd name="T14" fmla="*/ 633 w 1259"/>
                  <a:gd name="T15" fmla="*/ 353 h 1558"/>
                  <a:gd name="T16" fmla="*/ 747 w 1259"/>
                  <a:gd name="T17" fmla="*/ 545 h 1558"/>
                  <a:gd name="T18" fmla="*/ 461 w 1259"/>
                  <a:gd name="T19" fmla="*/ 1558 h 1558"/>
                  <a:gd name="T20" fmla="*/ 843 w 1259"/>
                  <a:gd name="T21" fmla="*/ 791 h 1558"/>
                  <a:gd name="T22" fmla="*/ 1065 w 1259"/>
                  <a:gd name="T23" fmla="*/ 579 h 1558"/>
                  <a:gd name="T24" fmla="*/ 1126 w 1259"/>
                  <a:gd name="T25" fmla="*/ 370 h 1558"/>
                  <a:gd name="T26" fmla="*/ 1103 w 1259"/>
                  <a:gd name="T27" fmla="*/ 203 h 1558"/>
                  <a:gd name="T28" fmla="*/ 817 w 1259"/>
                  <a:gd name="T29" fmla="*/ 73 h 1558"/>
                  <a:gd name="T30" fmla="*/ 582 w 1259"/>
                  <a:gd name="T31" fmla="*/ 64 h 1558"/>
                  <a:gd name="T32" fmla="*/ 305 w 1259"/>
                  <a:gd name="T33" fmla="*/ 96 h 1558"/>
                  <a:gd name="T34" fmla="*/ 148 w 1259"/>
                  <a:gd name="T35" fmla="*/ 275 h 1558"/>
                  <a:gd name="T36" fmla="*/ 70 w 1259"/>
                  <a:gd name="T37" fmla="*/ 458 h 1558"/>
                  <a:gd name="T38" fmla="*/ 251 w 1259"/>
                  <a:gd name="T39" fmla="*/ 482 h 1558"/>
                  <a:gd name="T40" fmla="*/ 370 w 1259"/>
                  <a:gd name="T41" fmla="*/ 420 h 1558"/>
                  <a:gd name="T42" fmla="*/ 320 w 1259"/>
                  <a:gd name="T43" fmla="*/ 734 h 1558"/>
                  <a:gd name="T44" fmla="*/ 652 w 1259"/>
                  <a:gd name="T45" fmla="*/ 537 h 1558"/>
                  <a:gd name="T46" fmla="*/ 567 w 1259"/>
                  <a:gd name="T47" fmla="*/ 456 h 1558"/>
                  <a:gd name="T48" fmla="*/ 492 w 1259"/>
                  <a:gd name="T49" fmla="*/ 324 h 1558"/>
                  <a:gd name="T50" fmla="*/ 893 w 1259"/>
                  <a:gd name="T51" fmla="*/ 612 h 1558"/>
                  <a:gd name="T52" fmla="*/ 942 w 1259"/>
                  <a:gd name="T53" fmla="*/ 552 h 1558"/>
                  <a:gd name="T54" fmla="*/ 979 w 1259"/>
                  <a:gd name="T55" fmla="*/ 469 h 1558"/>
                  <a:gd name="T56" fmla="*/ 995 w 1259"/>
                  <a:gd name="T57" fmla="*/ 309 h 1558"/>
                  <a:gd name="T58" fmla="*/ 1125 w 1259"/>
                  <a:gd name="T59" fmla="*/ 713 h 1558"/>
                  <a:gd name="T60" fmla="*/ 765 w 1259"/>
                  <a:gd name="T61" fmla="*/ 664 h 1558"/>
                  <a:gd name="T62" fmla="*/ 1054 w 1259"/>
                  <a:gd name="T63" fmla="*/ 571 h 1558"/>
                  <a:gd name="T64" fmla="*/ 1193 w 1259"/>
                  <a:gd name="T65" fmla="*/ 438 h 1558"/>
                  <a:gd name="T66" fmla="*/ 1069 w 1259"/>
                  <a:gd name="T67" fmla="*/ 518 h 1558"/>
                  <a:gd name="T68" fmla="*/ 1024 w 1259"/>
                  <a:gd name="T69" fmla="*/ 284 h 1558"/>
                  <a:gd name="T70" fmla="*/ 1117 w 1259"/>
                  <a:gd name="T71" fmla="*/ 324 h 1558"/>
                  <a:gd name="T72" fmla="*/ 1076 w 1259"/>
                  <a:gd name="T73" fmla="*/ 197 h 1558"/>
                  <a:gd name="T74" fmla="*/ 923 w 1259"/>
                  <a:gd name="T75" fmla="*/ 280 h 1558"/>
                  <a:gd name="T76" fmla="*/ 898 w 1259"/>
                  <a:gd name="T77" fmla="*/ 185 h 1558"/>
                  <a:gd name="T78" fmla="*/ 870 w 1259"/>
                  <a:gd name="T79" fmla="*/ 158 h 1558"/>
                  <a:gd name="T80" fmla="*/ 607 w 1259"/>
                  <a:gd name="T81" fmla="*/ 99 h 1558"/>
                  <a:gd name="T82" fmla="*/ 670 w 1259"/>
                  <a:gd name="T83" fmla="*/ 155 h 1558"/>
                  <a:gd name="T84" fmla="*/ 790 w 1259"/>
                  <a:gd name="T85" fmla="*/ 69 h 1558"/>
                  <a:gd name="T86" fmla="*/ 736 w 1259"/>
                  <a:gd name="T87" fmla="*/ 136 h 1558"/>
                  <a:gd name="T88" fmla="*/ 836 w 1259"/>
                  <a:gd name="T89" fmla="*/ 377 h 1558"/>
                  <a:gd name="T90" fmla="*/ 873 w 1259"/>
                  <a:gd name="T91" fmla="*/ 474 h 1558"/>
                  <a:gd name="T92" fmla="*/ 746 w 1259"/>
                  <a:gd name="T93" fmla="*/ 202 h 1558"/>
                  <a:gd name="T94" fmla="*/ 661 w 1259"/>
                  <a:gd name="T95" fmla="*/ 342 h 1558"/>
                  <a:gd name="T96" fmla="*/ 488 w 1259"/>
                  <a:gd name="T97" fmla="*/ 104 h 1558"/>
                  <a:gd name="T98" fmla="*/ 219 w 1259"/>
                  <a:gd name="T99" fmla="*/ 278 h 1558"/>
                  <a:gd name="T100" fmla="*/ 198 w 1259"/>
                  <a:gd name="T101" fmla="*/ 222 h 1558"/>
                  <a:gd name="T102" fmla="*/ 318 w 1259"/>
                  <a:gd name="T103" fmla="*/ 102 h 1558"/>
                  <a:gd name="T104" fmla="*/ 423 w 1259"/>
                  <a:gd name="T105" fmla="*/ 129 h 1558"/>
                  <a:gd name="T106" fmla="*/ 320 w 1259"/>
                  <a:gd name="T107" fmla="*/ 290 h 1558"/>
                  <a:gd name="T108" fmla="*/ 428 w 1259"/>
                  <a:gd name="T109" fmla="*/ 364 h 1558"/>
                  <a:gd name="T110" fmla="*/ 414 w 1259"/>
                  <a:gd name="T111" fmla="*/ 145 h 1558"/>
                  <a:gd name="T112" fmla="*/ 580 w 1259"/>
                  <a:gd name="T113" fmla="*/ 158 h 1558"/>
                  <a:gd name="T114" fmla="*/ 496 w 1259"/>
                  <a:gd name="T115" fmla="*/ 415 h 1558"/>
                  <a:gd name="T116" fmla="*/ 415 w 1259"/>
                  <a:gd name="T117" fmla="*/ 459 h 1558"/>
                  <a:gd name="T118" fmla="*/ 417 w 1259"/>
                  <a:gd name="T119" fmla="*/ 412 h 1558"/>
                  <a:gd name="T120" fmla="*/ 377 w 1259"/>
                  <a:gd name="T121" fmla="*/ 141 h 1558"/>
                  <a:gd name="T122" fmla="*/ 234 w 1259"/>
                  <a:gd name="T123" fmla="*/ 444 h 15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259" h="1558">
                    <a:moveTo>
                      <a:pt x="2" y="446"/>
                    </a:moveTo>
                    <a:cubicBezTo>
                      <a:pt x="12" y="450"/>
                      <a:pt x="9" y="457"/>
                      <a:pt x="13" y="463"/>
                    </a:cubicBezTo>
                    <a:cubicBezTo>
                      <a:pt x="14" y="465"/>
                      <a:pt x="15" y="466"/>
                      <a:pt x="17" y="466"/>
                    </a:cubicBezTo>
                    <a:cubicBezTo>
                      <a:pt x="21" y="468"/>
                      <a:pt x="10" y="483"/>
                      <a:pt x="8" y="486"/>
                    </a:cubicBezTo>
                    <a:cubicBezTo>
                      <a:pt x="7" y="486"/>
                      <a:pt x="7" y="486"/>
                      <a:pt x="7" y="486"/>
                    </a:cubicBezTo>
                    <a:cubicBezTo>
                      <a:pt x="5" y="490"/>
                      <a:pt x="12" y="488"/>
                      <a:pt x="13" y="486"/>
                    </a:cubicBezTo>
                    <a:cubicBezTo>
                      <a:pt x="22" y="485"/>
                      <a:pt x="22" y="485"/>
                      <a:pt x="22" y="485"/>
                    </a:cubicBezTo>
                    <a:cubicBezTo>
                      <a:pt x="10" y="493"/>
                      <a:pt x="25" y="503"/>
                      <a:pt x="25" y="520"/>
                    </a:cubicBezTo>
                    <a:cubicBezTo>
                      <a:pt x="25" y="523"/>
                      <a:pt x="30" y="520"/>
                      <a:pt x="31" y="519"/>
                    </a:cubicBezTo>
                    <a:cubicBezTo>
                      <a:pt x="34" y="516"/>
                      <a:pt x="38" y="513"/>
                      <a:pt x="41" y="511"/>
                    </a:cubicBezTo>
                    <a:cubicBezTo>
                      <a:pt x="50" y="518"/>
                      <a:pt x="63" y="512"/>
                      <a:pt x="74" y="517"/>
                    </a:cubicBezTo>
                    <a:cubicBezTo>
                      <a:pt x="82" y="520"/>
                      <a:pt x="86" y="524"/>
                      <a:pt x="92" y="525"/>
                    </a:cubicBezTo>
                    <a:cubicBezTo>
                      <a:pt x="82" y="526"/>
                      <a:pt x="70" y="525"/>
                      <a:pt x="62" y="525"/>
                    </a:cubicBezTo>
                    <a:cubicBezTo>
                      <a:pt x="51" y="524"/>
                      <a:pt x="40" y="523"/>
                      <a:pt x="30" y="525"/>
                    </a:cubicBezTo>
                    <a:cubicBezTo>
                      <a:pt x="27" y="525"/>
                      <a:pt x="24" y="528"/>
                      <a:pt x="26" y="530"/>
                    </a:cubicBezTo>
                    <a:cubicBezTo>
                      <a:pt x="34" y="539"/>
                      <a:pt x="34" y="548"/>
                      <a:pt x="43" y="549"/>
                    </a:cubicBezTo>
                    <a:cubicBezTo>
                      <a:pt x="42" y="551"/>
                      <a:pt x="42" y="553"/>
                      <a:pt x="41" y="557"/>
                    </a:cubicBezTo>
                    <a:cubicBezTo>
                      <a:pt x="41" y="559"/>
                      <a:pt x="42" y="560"/>
                      <a:pt x="44" y="560"/>
                    </a:cubicBezTo>
                    <a:cubicBezTo>
                      <a:pt x="56" y="558"/>
                      <a:pt x="68" y="556"/>
                      <a:pt x="80" y="554"/>
                    </a:cubicBezTo>
                    <a:cubicBezTo>
                      <a:pt x="86" y="554"/>
                      <a:pt x="92" y="553"/>
                      <a:pt x="98" y="553"/>
                    </a:cubicBezTo>
                    <a:cubicBezTo>
                      <a:pt x="107" y="552"/>
                      <a:pt x="91" y="562"/>
                      <a:pt x="92" y="562"/>
                    </a:cubicBezTo>
                    <a:cubicBezTo>
                      <a:pt x="89" y="563"/>
                      <a:pt x="84" y="566"/>
                      <a:pt x="83" y="569"/>
                    </a:cubicBezTo>
                    <a:cubicBezTo>
                      <a:pt x="79" y="578"/>
                      <a:pt x="60" y="575"/>
                      <a:pt x="52" y="576"/>
                    </a:cubicBezTo>
                    <a:cubicBezTo>
                      <a:pt x="48" y="577"/>
                      <a:pt x="45" y="582"/>
                      <a:pt x="50" y="582"/>
                    </a:cubicBezTo>
                    <a:cubicBezTo>
                      <a:pt x="63" y="582"/>
                      <a:pt x="75" y="587"/>
                      <a:pt x="88" y="587"/>
                    </a:cubicBezTo>
                    <a:cubicBezTo>
                      <a:pt x="100" y="587"/>
                      <a:pt x="112" y="581"/>
                      <a:pt x="125" y="580"/>
                    </a:cubicBezTo>
                    <a:cubicBezTo>
                      <a:pt x="129" y="580"/>
                      <a:pt x="132" y="574"/>
                      <a:pt x="126" y="574"/>
                    </a:cubicBezTo>
                    <a:cubicBezTo>
                      <a:pt x="112" y="575"/>
                      <a:pt x="99" y="581"/>
                      <a:pt x="85" y="581"/>
                    </a:cubicBezTo>
                    <a:cubicBezTo>
                      <a:pt x="82" y="581"/>
                      <a:pt x="79" y="580"/>
                      <a:pt x="75" y="580"/>
                    </a:cubicBezTo>
                    <a:cubicBezTo>
                      <a:pt x="78" y="580"/>
                      <a:pt x="81" y="580"/>
                      <a:pt x="84" y="580"/>
                    </a:cubicBezTo>
                    <a:cubicBezTo>
                      <a:pt x="85" y="580"/>
                      <a:pt x="88" y="578"/>
                      <a:pt x="88" y="576"/>
                    </a:cubicBezTo>
                    <a:cubicBezTo>
                      <a:pt x="90" y="561"/>
                      <a:pt x="111" y="566"/>
                      <a:pt x="108" y="549"/>
                    </a:cubicBezTo>
                    <a:cubicBezTo>
                      <a:pt x="108" y="547"/>
                      <a:pt x="106" y="547"/>
                      <a:pt x="105" y="547"/>
                    </a:cubicBezTo>
                    <a:cubicBezTo>
                      <a:pt x="93" y="547"/>
                      <a:pt x="81" y="549"/>
                      <a:pt x="69" y="550"/>
                    </a:cubicBezTo>
                    <a:cubicBezTo>
                      <a:pt x="67" y="550"/>
                      <a:pt x="39" y="555"/>
                      <a:pt x="52" y="548"/>
                    </a:cubicBezTo>
                    <a:cubicBezTo>
                      <a:pt x="55" y="547"/>
                      <a:pt x="56" y="542"/>
                      <a:pt x="52" y="543"/>
                    </a:cubicBezTo>
                    <a:cubicBezTo>
                      <a:pt x="42" y="544"/>
                      <a:pt x="39" y="537"/>
                      <a:pt x="35" y="530"/>
                    </a:cubicBezTo>
                    <a:cubicBezTo>
                      <a:pt x="60" y="529"/>
                      <a:pt x="94" y="539"/>
                      <a:pt x="113" y="521"/>
                    </a:cubicBezTo>
                    <a:cubicBezTo>
                      <a:pt x="117" y="517"/>
                      <a:pt x="110" y="516"/>
                      <a:pt x="107" y="519"/>
                    </a:cubicBezTo>
                    <a:cubicBezTo>
                      <a:pt x="107" y="519"/>
                      <a:pt x="106" y="520"/>
                      <a:pt x="106" y="520"/>
                    </a:cubicBezTo>
                    <a:cubicBezTo>
                      <a:pt x="106" y="520"/>
                      <a:pt x="105" y="519"/>
                      <a:pt x="103" y="520"/>
                    </a:cubicBezTo>
                    <a:cubicBezTo>
                      <a:pt x="87" y="524"/>
                      <a:pt x="87" y="512"/>
                      <a:pt x="75" y="510"/>
                    </a:cubicBezTo>
                    <a:cubicBezTo>
                      <a:pt x="67" y="509"/>
                      <a:pt x="52" y="512"/>
                      <a:pt x="46" y="505"/>
                    </a:cubicBezTo>
                    <a:cubicBezTo>
                      <a:pt x="45" y="504"/>
                      <a:pt x="42" y="505"/>
                      <a:pt x="41" y="506"/>
                    </a:cubicBezTo>
                    <a:cubicBezTo>
                      <a:pt x="38" y="509"/>
                      <a:pt x="35" y="511"/>
                      <a:pt x="31" y="514"/>
                    </a:cubicBezTo>
                    <a:cubicBezTo>
                      <a:pt x="29" y="503"/>
                      <a:pt x="17" y="490"/>
                      <a:pt x="31" y="485"/>
                    </a:cubicBezTo>
                    <a:cubicBezTo>
                      <a:pt x="32" y="485"/>
                      <a:pt x="36" y="483"/>
                      <a:pt x="34" y="481"/>
                    </a:cubicBezTo>
                    <a:cubicBezTo>
                      <a:pt x="30" y="476"/>
                      <a:pt x="25" y="475"/>
                      <a:pt x="19" y="477"/>
                    </a:cubicBezTo>
                    <a:cubicBezTo>
                      <a:pt x="22" y="473"/>
                      <a:pt x="24" y="469"/>
                      <a:pt x="27" y="464"/>
                    </a:cubicBezTo>
                    <a:cubicBezTo>
                      <a:pt x="28" y="464"/>
                      <a:pt x="27" y="463"/>
                      <a:pt x="26" y="463"/>
                    </a:cubicBezTo>
                    <a:cubicBezTo>
                      <a:pt x="13" y="458"/>
                      <a:pt x="22" y="451"/>
                      <a:pt x="15" y="445"/>
                    </a:cubicBezTo>
                    <a:cubicBezTo>
                      <a:pt x="6" y="438"/>
                      <a:pt x="36" y="442"/>
                      <a:pt x="41" y="443"/>
                    </a:cubicBezTo>
                    <a:cubicBezTo>
                      <a:pt x="57" y="445"/>
                      <a:pt x="71" y="445"/>
                      <a:pt x="84" y="436"/>
                    </a:cubicBezTo>
                    <a:cubicBezTo>
                      <a:pt x="85" y="435"/>
                      <a:pt x="87" y="433"/>
                      <a:pt x="84" y="433"/>
                    </a:cubicBezTo>
                    <a:cubicBezTo>
                      <a:pt x="70" y="433"/>
                      <a:pt x="59" y="434"/>
                      <a:pt x="46" y="427"/>
                    </a:cubicBezTo>
                    <a:cubicBezTo>
                      <a:pt x="41" y="424"/>
                      <a:pt x="37" y="422"/>
                      <a:pt x="33" y="421"/>
                    </a:cubicBezTo>
                    <a:cubicBezTo>
                      <a:pt x="59" y="414"/>
                      <a:pt x="90" y="422"/>
                      <a:pt x="117" y="419"/>
                    </a:cubicBezTo>
                    <a:cubicBezTo>
                      <a:pt x="128" y="418"/>
                      <a:pt x="140" y="419"/>
                      <a:pt x="150" y="416"/>
                    </a:cubicBezTo>
                    <a:cubicBezTo>
                      <a:pt x="154" y="418"/>
                      <a:pt x="157" y="420"/>
                      <a:pt x="160" y="422"/>
                    </a:cubicBezTo>
                    <a:cubicBezTo>
                      <a:pt x="155" y="423"/>
                      <a:pt x="151" y="424"/>
                      <a:pt x="146" y="426"/>
                    </a:cubicBezTo>
                    <a:cubicBezTo>
                      <a:pt x="145" y="427"/>
                      <a:pt x="142" y="430"/>
                      <a:pt x="145" y="431"/>
                    </a:cubicBezTo>
                    <a:cubicBezTo>
                      <a:pt x="158" y="435"/>
                      <a:pt x="167" y="445"/>
                      <a:pt x="178" y="452"/>
                    </a:cubicBezTo>
                    <a:cubicBezTo>
                      <a:pt x="182" y="455"/>
                      <a:pt x="187" y="458"/>
                      <a:pt x="192" y="459"/>
                    </a:cubicBezTo>
                    <a:cubicBezTo>
                      <a:pt x="198" y="461"/>
                      <a:pt x="201" y="463"/>
                      <a:pt x="205" y="466"/>
                    </a:cubicBezTo>
                    <a:cubicBezTo>
                      <a:pt x="197" y="470"/>
                      <a:pt x="188" y="473"/>
                      <a:pt x="179" y="476"/>
                    </a:cubicBezTo>
                    <a:cubicBezTo>
                      <a:pt x="177" y="477"/>
                      <a:pt x="175" y="480"/>
                      <a:pt x="178" y="481"/>
                    </a:cubicBezTo>
                    <a:cubicBezTo>
                      <a:pt x="187" y="484"/>
                      <a:pt x="197" y="487"/>
                      <a:pt x="206" y="491"/>
                    </a:cubicBezTo>
                    <a:cubicBezTo>
                      <a:pt x="207" y="491"/>
                      <a:pt x="207" y="491"/>
                      <a:pt x="207" y="491"/>
                    </a:cubicBezTo>
                    <a:cubicBezTo>
                      <a:pt x="206" y="492"/>
                      <a:pt x="204" y="494"/>
                      <a:pt x="203" y="495"/>
                    </a:cubicBezTo>
                    <a:cubicBezTo>
                      <a:pt x="201" y="497"/>
                      <a:pt x="202" y="499"/>
                      <a:pt x="204" y="500"/>
                    </a:cubicBezTo>
                    <a:cubicBezTo>
                      <a:pt x="238" y="505"/>
                      <a:pt x="269" y="504"/>
                      <a:pt x="304" y="503"/>
                    </a:cubicBezTo>
                    <a:cubicBezTo>
                      <a:pt x="315" y="503"/>
                      <a:pt x="331" y="507"/>
                      <a:pt x="342" y="503"/>
                    </a:cubicBezTo>
                    <a:cubicBezTo>
                      <a:pt x="354" y="498"/>
                      <a:pt x="363" y="489"/>
                      <a:pt x="374" y="482"/>
                    </a:cubicBezTo>
                    <a:cubicBezTo>
                      <a:pt x="379" y="480"/>
                      <a:pt x="376" y="475"/>
                      <a:pt x="372" y="477"/>
                    </a:cubicBezTo>
                    <a:cubicBezTo>
                      <a:pt x="360" y="484"/>
                      <a:pt x="350" y="496"/>
                      <a:pt x="337" y="498"/>
                    </a:cubicBezTo>
                    <a:cubicBezTo>
                      <a:pt x="324" y="499"/>
                      <a:pt x="310" y="497"/>
                      <a:pt x="298" y="497"/>
                    </a:cubicBezTo>
                    <a:cubicBezTo>
                      <a:pt x="268" y="498"/>
                      <a:pt x="241" y="498"/>
                      <a:pt x="211" y="494"/>
                    </a:cubicBezTo>
                    <a:cubicBezTo>
                      <a:pt x="215" y="488"/>
                      <a:pt x="215" y="483"/>
                      <a:pt x="224" y="483"/>
                    </a:cubicBezTo>
                    <a:cubicBezTo>
                      <a:pt x="226" y="483"/>
                      <a:pt x="229" y="481"/>
                      <a:pt x="229" y="479"/>
                    </a:cubicBezTo>
                    <a:cubicBezTo>
                      <a:pt x="229" y="479"/>
                      <a:pt x="229" y="479"/>
                      <a:pt x="229" y="479"/>
                    </a:cubicBezTo>
                    <a:cubicBezTo>
                      <a:pt x="234" y="480"/>
                      <a:pt x="240" y="482"/>
                      <a:pt x="245" y="484"/>
                    </a:cubicBezTo>
                    <a:cubicBezTo>
                      <a:pt x="246" y="484"/>
                      <a:pt x="246" y="484"/>
                      <a:pt x="247" y="484"/>
                    </a:cubicBezTo>
                    <a:cubicBezTo>
                      <a:pt x="246" y="485"/>
                      <a:pt x="246" y="487"/>
                      <a:pt x="248" y="487"/>
                    </a:cubicBezTo>
                    <a:cubicBezTo>
                      <a:pt x="272" y="497"/>
                      <a:pt x="299" y="489"/>
                      <a:pt x="325" y="488"/>
                    </a:cubicBezTo>
                    <a:cubicBezTo>
                      <a:pt x="325" y="488"/>
                      <a:pt x="325" y="488"/>
                      <a:pt x="326" y="488"/>
                    </a:cubicBezTo>
                    <a:cubicBezTo>
                      <a:pt x="327" y="488"/>
                      <a:pt x="329" y="488"/>
                      <a:pt x="330" y="488"/>
                    </a:cubicBezTo>
                    <a:cubicBezTo>
                      <a:pt x="334" y="488"/>
                      <a:pt x="330" y="481"/>
                      <a:pt x="327" y="481"/>
                    </a:cubicBezTo>
                    <a:cubicBezTo>
                      <a:pt x="322" y="481"/>
                      <a:pt x="275" y="478"/>
                      <a:pt x="280" y="469"/>
                    </a:cubicBezTo>
                    <a:cubicBezTo>
                      <a:pt x="281" y="467"/>
                      <a:pt x="278" y="464"/>
                      <a:pt x="277" y="463"/>
                    </a:cubicBezTo>
                    <a:cubicBezTo>
                      <a:pt x="273" y="462"/>
                      <a:pt x="270" y="460"/>
                      <a:pt x="266" y="459"/>
                    </a:cubicBezTo>
                    <a:cubicBezTo>
                      <a:pt x="286" y="453"/>
                      <a:pt x="306" y="452"/>
                      <a:pt x="326" y="449"/>
                    </a:cubicBezTo>
                    <a:cubicBezTo>
                      <a:pt x="329" y="449"/>
                      <a:pt x="329" y="446"/>
                      <a:pt x="328" y="445"/>
                    </a:cubicBezTo>
                    <a:cubicBezTo>
                      <a:pt x="322" y="437"/>
                      <a:pt x="305" y="409"/>
                      <a:pt x="326" y="423"/>
                    </a:cubicBezTo>
                    <a:cubicBezTo>
                      <a:pt x="327" y="424"/>
                      <a:pt x="329" y="424"/>
                      <a:pt x="330" y="423"/>
                    </a:cubicBezTo>
                    <a:cubicBezTo>
                      <a:pt x="340" y="414"/>
                      <a:pt x="363" y="438"/>
                      <a:pt x="371" y="443"/>
                    </a:cubicBezTo>
                    <a:cubicBezTo>
                      <a:pt x="372" y="444"/>
                      <a:pt x="374" y="444"/>
                      <a:pt x="374" y="444"/>
                    </a:cubicBezTo>
                    <a:cubicBezTo>
                      <a:pt x="376" y="450"/>
                      <a:pt x="376" y="456"/>
                      <a:pt x="370" y="460"/>
                    </a:cubicBezTo>
                    <a:cubicBezTo>
                      <a:pt x="369" y="461"/>
                      <a:pt x="370" y="463"/>
                      <a:pt x="371" y="464"/>
                    </a:cubicBezTo>
                    <a:cubicBezTo>
                      <a:pt x="378" y="472"/>
                      <a:pt x="379" y="482"/>
                      <a:pt x="388" y="488"/>
                    </a:cubicBezTo>
                    <a:cubicBezTo>
                      <a:pt x="388" y="488"/>
                      <a:pt x="388" y="488"/>
                      <a:pt x="388" y="488"/>
                    </a:cubicBezTo>
                    <a:cubicBezTo>
                      <a:pt x="385" y="503"/>
                      <a:pt x="346" y="507"/>
                      <a:pt x="333" y="514"/>
                    </a:cubicBezTo>
                    <a:cubicBezTo>
                      <a:pt x="325" y="518"/>
                      <a:pt x="318" y="525"/>
                      <a:pt x="312" y="532"/>
                    </a:cubicBezTo>
                    <a:cubicBezTo>
                      <a:pt x="309" y="536"/>
                      <a:pt x="296" y="562"/>
                      <a:pt x="288" y="552"/>
                    </a:cubicBezTo>
                    <a:cubicBezTo>
                      <a:pt x="288" y="551"/>
                      <a:pt x="286" y="551"/>
                      <a:pt x="285" y="552"/>
                    </a:cubicBezTo>
                    <a:cubicBezTo>
                      <a:pt x="280" y="554"/>
                      <a:pt x="276" y="556"/>
                      <a:pt x="272" y="559"/>
                    </a:cubicBezTo>
                    <a:cubicBezTo>
                      <a:pt x="271" y="558"/>
                      <a:pt x="271" y="556"/>
                      <a:pt x="270" y="554"/>
                    </a:cubicBezTo>
                    <a:cubicBezTo>
                      <a:pt x="269" y="552"/>
                      <a:pt x="267" y="553"/>
                      <a:pt x="265" y="553"/>
                    </a:cubicBezTo>
                    <a:cubicBezTo>
                      <a:pt x="260" y="556"/>
                      <a:pt x="254" y="540"/>
                      <a:pt x="246" y="542"/>
                    </a:cubicBezTo>
                    <a:cubicBezTo>
                      <a:pt x="240" y="544"/>
                      <a:pt x="237" y="548"/>
                      <a:pt x="234" y="553"/>
                    </a:cubicBezTo>
                    <a:cubicBezTo>
                      <a:pt x="231" y="548"/>
                      <a:pt x="227" y="542"/>
                      <a:pt x="225" y="541"/>
                    </a:cubicBezTo>
                    <a:cubicBezTo>
                      <a:pt x="220" y="540"/>
                      <a:pt x="215" y="539"/>
                      <a:pt x="211" y="538"/>
                    </a:cubicBezTo>
                    <a:cubicBezTo>
                      <a:pt x="201" y="535"/>
                      <a:pt x="196" y="533"/>
                      <a:pt x="196" y="522"/>
                    </a:cubicBezTo>
                    <a:cubicBezTo>
                      <a:pt x="196" y="518"/>
                      <a:pt x="198" y="510"/>
                      <a:pt x="194" y="507"/>
                    </a:cubicBezTo>
                    <a:cubicBezTo>
                      <a:pt x="189" y="503"/>
                      <a:pt x="182" y="507"/>
                      <a:pt x="179" y="511"/>
                    </a:cubicBezTo>
                    <a:cubicBezTo>
                      <a:pt x="170" y="524"/>
                      <a:pt x="153" y="517"/>
                      <a:pt x="139" y="520"/>
                    </a:cubicBezTo>
                    <a:cubicBezTo>
                      <a:pt x="147" y="503"/>
                      <a:pt x="147" y="480"/>
                      <a:pt x="163" y="469"/>
                    </a:cubicBezTo>
                    <a:cubicBezTo>
                      <a:pt x="165" y="468"/>
                      <a:pt x="166" y="466"/>
                      <a:pt x="163" y="465"/>
                    </a:cubicBezTo>
                    <a:cubicBezTo>
                      <a:pt x="130" y="461"/>
                      <a:pt x="95" y="473"/>
                      <a:pt x="69" y="447"/>
                    </a:cubicBezTo>
                    <a:cubicBezTo>
                      <a:pt x="67" y="445"/>
                      <a:pt x="62" y="448"/>
                      <a:pt x="62" y="450"/>
                    </a:cubicBezTo>
                    <a:cubicBezTo>
                      <a:pt x="61" y="478"/>
                      <a:pt x="83" y="477"/>
                      <a:pt x="104" y="471"/>
                    </a:cubicBezTo>
                    <a:cubicBezTo>
                      <a:pt x="105" y="471"/>
                      <a:pt x="105" y="470"/>
                      <a:pt x="106" y="470"/>
                    </a:cubicBezTo>
                    <a:cubicBezTo>
                      <a:pt x="122" y="471"/>
                      <a:pt x="138" y="469"/>
                      <a:pt x="154" y="470"/>
                    </a:cubicBezTo>
                    <a:cubicBezTo>
                      <a:pt x="140" y="484"/>
                      <a:pt x="141" y="506"/>
                      <a:pt x="131" y="523"/>
                    </a:cubicBezTo>
                    <a:cubicBezTo>
                      <a:pt x="130" y="526"/>
                      <a:pt x="132" y="526"/>
                      <a:pt x="134" y="526"/>
                    </a:cubicBezTo>
                    <a:cubicBezTo>
                      <a:pt x="146" y="521"/>
                      <a:pt x="162" y="531"/>
                      <a:pt x="173" y="523"/>
                    </a:cubicBezTo>
                    <a:cubicBezTo>
                      <a:pt x="175" y="521"/>
                      <a:pt x="180" y="520"/>
                      <a:pt x="182" y="517"/>
                    </a:cubicBezTo>
                    <a:cubicBezTo>
                      <a:pt x="189" y="506"/>
                      <a:pt x="189" y="526"/>
                      <a:pt x="189" y="529"/>
                    </a:cubicBezTo>
                    <a:cubicBezTo>
                      <a:pt x="189" y="539"/>
                      <a:pt x="198" y="540"/>
                      <a:pt x="206" y="543"/>
                    </a:cubicBezTo>
                    <a:cubicBezTo>
                      <a:pt x="210" y="544"/>
                      <a:pt x="215" y="546"/>
                      <a:pt x="219" y="547"/>
                    </a:cubicBezTo>
                    <a:cubicBezTo>
                      <a:pt x="221" y="547"/>
                      <a:pt x="229" y="560"/>
                      <a:pt x="231" y="562"/>
                    </a:cubicBezTo>
                    <a:cubicBezTo>
                      <a:pt x="233" y="564"/>
                      <a:pt x="237" y="561"/>
                      <a:pt x="238" y="559"/>
                    </a:cubicBezTo>
                    <a:cubicBezTo>
                      <a:pt x="246" y="544"/>
                      <a:pt x="249" y="550"/>
                      <a:pt x="258" y="560"/>
                    </a:cubicBezTo>
                    <a:cubicBezTo>
                      <a:pt x="259" y="561"/>
                      <a:pt x="261" y="560"/>
                      <a:pt x="262" y="560"/>
                    </a:cubicBezTo>
                    <a:cubicBezTo>
                      <a:pt x="262" y="560"/>
                      <a:pt x="263" y="559"/>
                      <a:pt x="263" y="559"/>
                    </a:cubicBezTo>
                    <a:cubicBezTo>
                      <a:pt x="264" y="562"/>
                      <a:pt x="265" y="564"/>
                      <a:pt x="266" y="567"/>
                    </a:cubicBezTo>
                    <a:cubicBezTo>
                      <a:pt x="267" y="569"/>
                      <a:pt x="271" y="567"/>
                      <a:pt x="272" y="566"/>
                    </a:cubicBezTo>
                    <a:cubicBezTo>
                      <a:pt x="282" y="555"/>
                      <a:pt x="288" y="568"/>
                      <a:pt x="297" y="561"/>
                    </a:cubicBezTo>
                    <a:cubicBezTo>
                      <a:pt x="311" y="550"/>
                      <a:pt x="317" y="532"/>
                      <a:pt x="332" y="520"/>
                    </a:cubicBezTo>
                    <a:cubicBezTo>
                      <a:pt x="347" y="508"/>
                      <a:pt x="387" y="512"/>
                      <a:pt x="394" y="489"/>
                    </a:cubicBezTo>
                    <a:cubicBezTo>
                      <a:pt x="395" y="489"/>
                      <a:pt x="395" y="489"/>
                      <a:pt x="395" y="489"/>
                    </a:cubicBezTo>
                    <a:cubicBezTo>
                      <a:pt x="396" y="483"/>
                      <a:pt x="397" y="479"/>
                      <a:pt x="394" y="474"/>
                    </a:cubicBezTo>
                    <a:cubicBezTo>
                      <a:pt x="405" y="476"/>
                      <a:pt x="416" y="474"/>
                      <a:pt x="425" y="479"/>
                    </a:cubicBezTo>
                    <a:cubicBezTo>
                      <a:pt x="426" y="485"/>
                      <a:pt x="431" y="489"/>
                      <a:pt x="436" y="492"/>
                    </a:cubicBezTo>
                    <a:cubicBezTo>
                      <a:pt x="435" y="492"/>
                      <a:pt x="435" y="493"/>
                      <a:pt x="434" y="493"/>
                    </a:cubicBezTo>
                    <a:cubicBezTo>
                      <a:pt x="424" y="510"/>
                      <a:pt x="413" y="525"/>
                      <a:pt x="408" y="545"/>
                    </a:cubicBezTo>
                    <a:cubicBezTo>
                      <a:pt x="402" y="571"/>
                      <a:pt x="396" y="594"/>
                      <a:pt x="384" y="619"/>
                    </a:cubicBezTo>
                    <a:cubicBezTo>
                      <a:pt x="372" y="642"/>
                      <a:pt x="358" y="664"/>
                      <a:pt x="342" y="684"/>
                    </a:cubicBezTo>
                    <a:cubicBezTo>
                      <a:pt x="332" y="696"/>
                      <a:pt x="324" y="708"/>
                      <a:pt x="321" y="723"/>
                    </a:cubicBezTo>
                    <a:cubicBezTo>
                      <a:pt x="320" y="722"/>
                      <a:pt x="318" y="721"/>
                      <a:pt x="317" y="719"/>
                    </a:cubicBezTo>
                    <a:cubicBezTo>
                      <a:pt x="315" y="717"/>
                      <a:pt x="310" y="720"/>
                      <a:pt x="310" y="723"/>
                    </a:cubicBezTo>
                    <a:cubicBezTo>
                      <a:pt x="311" y="730"/>
                      <a:pt x="311" y="736"/>
                      <a:pt x="309" y="743"/>
                    </a:cubicBezTo>
                    <a:cubicBezTo>
                      <a:pt x="309" y="742"/>
                      <a:pt x="308" y="742"/>
                      <a:pt x="306" y="741"/>
                    </a:cubicBezTo>
                    <a:cubicBezTo>
                      <a:pt x="304" y="740"/>
                      <a:pt x="301" y="742"/>
                      <a:pt x="300" y="743"/>
                    </a:cubicBezTo>
                    <a:cubicBezTo>
                      <a:pt x="296" y="751"/>
                      <a:pt x="291" y="758"/>
                      <a:pt x="287" y="766"/>
                    </a:cubicBezTo>
                    <a:cubicBezTo>
                      <a:pt x="287" y="764"/>
                      <a:pt x="285" y="762"/>
                      <a:pt x="284" y="760"/>
                    </a:cubicBezTo>
                    <a:cubicBezTo>
                      <a:pt x="282" y="758"/>
                      <a:pt x="279" y="759"/>
                      <a:pt x="277" y="761"/>
                    </a:cubicBezTo>
                    <a:cubicBezTo>
                      <a:pt x="277" y="760"/>
                      <a:pt x="277" y="759"/>
                      <a:pt x="277" y="759"/>
                    </a:cubicBezTo>
                    <a:cubicBezTo>
                      <a:pt x="277" y="759"/>
                      <a:pt x="277" y="758"/>
                      <a:pt x="277" y="758"/>
                    </a:cubicBezTo>
                    <a:cubicBezTo>
                      <a:pt x="320" y="706"/>
                      <a:pt x="281" y="630"/>
                      <a:pt x="330" y="581"/>
                    </a:cubicBezTo>
                    <a:cubicBezTo>
                      <a:pt x="334" y="577"/>
                      <a:pt x="327" y="576"/>
                      <a:pt x="325" y="579"/>
                    </a:cubicBezTo>
                    <a:cubicBezTo>
                      <a:pt x="305" y="599"/>
                      <a:pt x="297" y="623"/>
                      <a:pt x="295" y="650"/>
                    </a:cubicBezTo>
                    <a:cubicBezTo>
                      <a:pt x="292" y="686"/>
                      <a:pt x="296" y="722"/>
                      <a:pt x="275" y="752"/>
                    </a:cubicBezTo>
                    <a:cubicBezTo>
                      <a:pt x="273" y="747"/>
                      <a:pt x="271" y="741"/>
                      <a:pt x="269" y="735"/>
                    </a:cubicBezTo>
                    <a:cubicBezTo>
                      <a:pt x="269" y="732"/>
                      <a:pt x="264" y="733"/>
                      <a:pt x="263" y="735"/>
                    </a:cubicBezTo>
                    <a:cubicBezTo>
                      <a:pt x="259" y="740"/>
                      <a:pt x="257" y="744"/>
                      <a:pt x="255" y="750"/>
                    </a:cubicBezTo>
                    <a:cubicBezTo>
                      <a:pt x="251" y="762"/>
                      <a:pt x="249" y="770"/>
                      <a:pt x="233" y="772"/>
                    </a:cubicBezTo>
                    <a:cubicBezTo>
                      <a:pt x="228" y="773"/>
                      <a:pt x="227" y="774"/>
                      <a:pt x="222" y="775"/>
                    </a:cubicBezTo>
                    <a:cubicBezTo>
                      <a:pt x="218" y="777"/>
                      <a:pt x="213" y="777"/>
                      <a:pt x="208" y="776"/>
                    </a:cubicBezTo>
                    <a:cubicBezTo>
                      <a:pt x="208" y="776"/>
                      <a:pt x="207" y="777"/>
                      <a:pt x="206" y="777"/>
                    </a:cubicBezTo>
                    <a:cubicBezTo>
                      <a:pt x="211" y="772"/>
                      <a:pt x="216" y="768"/>
                      <a:pt x="220" y="764"/>
                    </a:cubicBezTo>
                    <a:cubicBezTo>
                      <a:pt x="229" y="754"/>
                      <a:pt x="232" y="738"/>
                      <a:pt x="238" y="726"/>
                    </a:cubicBezTo>
                    <a:cubicBezTo>
                      <a:pt x="239" y="723"/>
                      <a:pt x="235" y="722"/>
                      <a:pt x="233" y="724"/>
                    </a:cubicBezTo>
                    <a:cubicBezTo>
                      <a:pt x="231" y="724"/>
                      <a:pt x="229" y="725"/>
                      <a:pt x="228" y="725"/>
                    </a:cubicBezTo>
                    <a:cubicBezTo>
                      <a:pt x="214" y="740"/>
                      <a:pt x="213" y="759"/>
                      <a:pt x="188" y="761"/>
                    </a:cubicBezTo>
                    <a:cubicBezTo>
                      <a:pt x="179" y="762"/>
                      <a:pt x="175" y="769"/>
                      <a:pt x="171" y="775"/>
                    </a:cubicBezTo>
                    <a:cubicBezTo>
                      <a:pt x="172" y="770"/>
                      <a:pt x="173" y="766"/>
                      <a:pt x="174" y="760"/>
                    </a:cubicBezTo>
                    <a:cubicBezTo>
                      <a:pt x="175" y="760"/>
                      <a:pt x="175" y="759"/>
                      <a:pt x="174" y="759"/>
                    </a:cubicBezTo>
                    <a:cubicBezTo>
                      <a:pt x="170" y="758"/>
                      <a:pt x="153" y="760"/>
                      <a:pt x="152" y="760"/>
                    </a:cubicBezTo>
                    <a:cubicBezTo>
                      <a:pt x="152" y="759"/>
                      <a:pt x="150" y="760"/>
                      <a:pt x="149" y="760"/>
                    </a:cubicBezTo>
                    <a:cubicBezTo>
                      <a:pt x="148" y="760"/>
                      <a:pt x="131" y="769"/>
                      <a:pt x="141" y="762"/>
                    </a:cubicBezTo>
                    <a:cubicBezTo>
                      <a:pt x="144" y="760"/>
                      <a:pt x="146" y="759"/>
                      <a:pt x="148" y="757"/>
                    </a:cubicBezTo>
                    <a:cubicBezTo>
                      <a:pt x="152" y="753"/>
                      <a:pt x="153" y="749"/>
                      <a:pt x="154" y="744"/>
                    </a:cubicBezTo>
                    <a:cubicBezTo>
                      <a:pt x="154" y="743"/>
                      <a:pt x="153" y="743"/>
                      <a:pt x="152" y="743"/>
                    </a:cubicBezTo>
                    <a:cubicBezTo>
                      <a:pt x="143" y="742"/>
                      <a:pt x="137" y="747"/>
                      <a:pt x="131" y="752"/>
                    </a:cubicBezTo>
                    <a:cubicBezTo>
                      <a:pt x="133" y="749"/>
                      <a:pt x="134" y="746"/>
                      <a:pt x="135" y="742"/>
                    </a:cubicBezTo>
                    <a:cubicBezTo>
                      <a:pt x="135" y="741"/>
                      <a:pt x="134" y="741"/>
                      <a:pt x="134" y="741"/>
                    </a:cubicBezTo>
                    <a:cubicBezTo>
                      <a:pt x="125" y="742"/>
                      <a:pt x="118" y="743"/>
                      <a:pt x="111" y="747"/>
                    </a:cubicBezTo>
                    <a:cubicBezTo>
                      <a:pt x="111" y="742"/>
                      <a:pt x="113" y="738"/>
                      <a:pt x="117" y="734"/>
                    </a:cubicBezTo>
                    <a:cubicBezTo>
                      <a:pt x="119" y="732"/>
                      <a:pt x="117" y="731"/>
                      <a:pt x="115" y="732"/>
                    </a:cubicBezTo>
                    <a:cubicBezTo>
                      <a:pt x="94" y="735"/>
                      <a:pt x="109" y="715"/>
                      <a:pt x="112" y="703"/>
                    </a:cubicBezTo>
                    <a:cubicBezTo>
                      <a:pt x="112" y="701"/>
                      <a:pt x="110" y="701"/>
                      <a:pt x="109" y="702"/>
                    </a:cubicBezTo>
                    <a:cubicBezTo>
                      <a:pt x="96" y="704"/>
                      <a:pt x="95" y="712"/>
                      <a:pt x="90" y="721"/>
                    </a:cubicBezTo>
                    <a:cubicBezTo>
                      <a:pt x="89" y="719"/>
                      <a:pt x="88" y="718"/>
                      <a:pt x="87" y="716"/>
                    </a:cubicBezTo>
                    <a:cubicBezTo>
                      <a:pt x="87" y="715"/>
                      <a:pt x="85" y="715"/>
                      <a:pt x="85" y="716"/>
                    </a:cubicBezTo>
                    <a:cubicBezTo>
                      <a:pt x="78" y="717"/>
                      <a:pt x="81" y="713"/>
                      <a:pt x="83" y="706"/>
                    </a:cubicBezTo>
                    <a:cubicBezTo>
                      <a:pt x="83" y="705"/>
                      <a:pt x="81" y="705"/>
                      <a:pt x="80" y="705"/>
                    </a:cubicBezTo>
                    <a:cubicBezTo>
                      <a:pt x="72" y="706"/>
                      <a:pt x="70" y="706"/>
                      <a:pt x="71" y="698"/>
                    </a:cubicBezTo>
                    <a:cubicBezTo>
                      <a:pt x="71" y="697"/>
                      <a:pt x="70" y="697"/>
                      <a:pt x="70" y="697"/>
                    </a:cubicBezTo>
                    <a:cubicBezTo>
                      <a:pt x="67" y="697"/>
                      <a:pt x="64" y="697"/>
                      <a:pt x="61" y="697"/>
                    </a:cubicBezTo>
                    <a:cubicBezTo>
                      <a:pt x="59" y="689"/>
                      <a:pt x="62" y="683"/>
                      <a:pt x="71" y="680"/>
                    </a:cubicBezTo>
                    <a:cubicBezTo>
                      <a:pt x="72" y="680"/>
                      <a:pt x="79" y="676"/>
                      <a:pt x="76" y="675"/>
                    </a:cubicBezTo>
                    <a:cubicBezTo>
                      <a:pt x="64" y="672"/>
                      <a:pt x="55" y="675"/>
                      <a:pt x="47" y="681"/>
                    </a:cubicBezTo>
                    <a:cubicBezTo>
                      <a:pt x="48" y="669"/>
                      <a:pt x="56" y="660"/>
                      <a:pt x="65" y="650"/>
                    </a:cubicBezTo>
                    <a:cubicBezTo>
                      <a:pt x="65" y="649"/>
                      <a:pt x="65" y="648"/>
                      <a:pt x="64" y="648"/>
                    </a:cubicBezTo>
                    <a:cubicBezTo>
                      <a:pt x="57" y="646"/>
                      <a:pt x="50" y="645"/>
                      <a:pt x="43" y="649"/>
                    </a:cubicBezTo>
                    <a:cubicBezTo>
                      <a:pt x="48" y="646"/>
                      <a:pt x="54" y="636"/>
                      <a:pt x="60" y="633"/>
                    </a:cubicBezTo>
                    <a:cubicBezTo>
                      <a:pt x="65" y="629"/>
                      <a:pt x="71" y="626"/>
                      <a:pt x="77" y="622"/>
                    </a:cubicBezTo>
                    <a:cubicBezTo>
                      <a:pt x="99" y="609"/>
                      <a:pt x="119" y="593"/>
                      <a:pt x="137" y="576"/>
                    </a:cubicBezTo>
                    <a:cubicBezTo>
                      <a:pt x="141" y="573"/>
                      <a:pt x="134" y="574"/>
                      <a:pt x="132" y="575"/>
                    </a:cubicBezTo>
                    <a:cubicBezTo>
                      <a:pt x="112" y="594"/>
                      <a:pt x="90" y="610"/>
                      <a:pt x="66" y="624"/>
                    </a:cubicBezTo>
                    <a:cubicBezTo>
                      <a:pt x="53" y="632"/>
                      <a:pt x="41" y="641"/>
                      <a:pt x="33" y="654"/>
                    </a:cubicBezTo>
                    <a:cubicBezTo>
                      <a:pt x="32" y="656"/>
                      <a:pt x="35" y="656"/>
                      <a:pt x="36" y="655"/>
                    </a:cubicBezTo>
                    <a:cubicBezTo>
                      <a:pt x="71" y="640"/>
                      <a:pt x="49" y="660"/>
                      <a:pt x="45" y="666"/>
                    </a:cubicBezTo>
                    <a:cubicBezTo>
                      <a:pt x="40" y="674"/>
                      <a:pt x="39" y="681"/>
                      <a:pt x="39" y="691"/>
                    </a:cubicBezTo>
                    <a:cubicBezTo>
                      <a:pt x="39" y="694"/>
                      <a:pt x="45" y="690"/>
                      <a:pt x="46" y="689"/>
                    </a:cubicBezTo>
                    <a:cubicBezTo>
                      <a:pt x="50" y="688"/>
                      <a:pt x="54" y="686"/>
                      <a:pt x="58" y="685"/>
                    </a:cubicBezTo>
                    <a:cubicBezTo>
                      <a:pt x="55" y="689"/>
                      <a:pt x="52" y="694"/>
                      <a:pt x="51" y="701"/>
                    </a:cubicBezTo>
                    <a:cubicBezTo>
                      <a:pt x="50" y="701"/>
                      <a:pt x="52" y="702"/>
                      <a:pt x="52" y="702"/>
                    </a:cubicBezTo>
                    <a:cubicBezTo>
                      <a:pt x="62" y="701"/>
                      <a:pt x="63" y="701"/>
                      <a:pt x="63" y="711"/>
                    </a:cubicBezTo>
                    <a:cubicBezTo>
                      <a:pt x="63" y="713"/>
                      <a:pt x="65" y="712"/>
                      <a:pt x="66" y="712"/>
                    </a:cubicBezTo>
                    <a:cubicBezTo>
                      <a:pt x="74" y="710"/>
                      <a:pt x="76" y="711"/>
                      <a:pt x="73" y="721"/>
                    </a:cubicBezTo>
                    <a:cubicBezTo>
                      <a:pt x="72" y="723"/>
                      <a:pt x="75" y="722"/>
                      <a:pt x="76" y="722"/>
                    </a:cubicBezTo>
                    <a:cubicBezTo>
                      <a:pt x="81" y="722"/>
                      <a:pt x="84" y="724"/>
                      <a:pt x="85" y="728"/>
                    </a:cubicBezTo>
                    <a:cubicBezTo>
                      <a:pt x="86" y="730"/>
                      <a:pt x="90" y="728"/>
                      <a:pt x="91" y="727"/>
                    </a:cubicBezTo>
                    <a:cubicBezTo>
                      <a:pt x="95" y="723"/>
                      <a:pt x="97" y="718"/>
                      <a:pt x="100" y="712"/>
                    </a:cubicBezTo>
                    <a:cubicBezTo>
                      <a:pt x="101" y="715"/>
                      <a:pt x="101" y="715"/>
                      <a:pt x="101" y="715"/>
                    </a:cubicBezTo>
                    <a:cubicBezTo>
                      <a:pt x="100" y="719"/>
                      <a:pt x="98" y="722"/>
                      <a:pt x="97" y="726"/>
                    </a:cubicBezTo>
                    <a:cubicBezTo>
                      <a:pt x="96" y="730"/>
                      <a:pt x="96" y="733"/>
                      <a:pt x="96" y="737"/>
                    </a:cubicBezTo>
                    <a:cubicBezTo>
                      <a:pt x="96" y="739"/>
                      <a:pt x="98" y="738"/>
                      <a:pt x="99" y="738"/>
                    </a:cubicBezTo>
                    <a:cubicBezTo>
                      <a:pt x="115" y="735"/>
                      <a:pt x="104" y="740"/>
                      <a:pt x="104" y="752"/>
                    </a:cubicBezTo>
                    <a:cubicBezTo>
                      <a:pt x="104" y="754"/>
                      <a:pt x="109" y="752"/>
                      <a:pt x="109" y="752"/>
                    </a:cubicBezTo>
                    <a:cubicBezTo>
                      <a:pt x="123" y="743"/>
                      <a:pt x="125" y="746"/>
                      <a:pt x="114" y="759"/>
                    </a:cubicBezTo>
                    <a:cubicBezTo>
                      <a:pt x="113" y="760"/>
                      <a:pt x="108" y="764"/>
                      <a:pt x="112" y="764"/>
                    </a:cubicBezTo>
                    <a:cubicBezTo>
                      <a:pt x="118" y="763"/>
                      <a:pt x="123" y="762"/>
                      <a:pt x="128" y="758"/>
                    </a:cubicBezTo>
                    <a:cubicBezTo>
                      <a:pt x="129" y="757"/>
                      <a:pt x="130" y="756"/>
                      <a:pt x="132" y="755"/>
                    </a:cubicBezTo>
                    <a:cubicBezTo>
                      <a:pt x="135" y="751"/>
                      <a:pt x="137" y="752"/>
                      <a:pt x="138" y="760"/>
                    </a:cubicBezTo>
                    <a:cubicBezTo>
                      <a:pt x="134" y="763"/>
                      <a:pt x="131" y="765"/>
                      <a:pt x="127" y="767"/>
                    </a:cubicBezTo>
                    <a:cubicBezTo>
                      <a:pt x="125" y="769"/>
                      <a:pt x="126" y="771"/>
                      <a:pt x="129" y="770"/>
                    </a:cubicBezTo>
                    <a:cubicBezTo>
                      <a:pt x="132" y="769"/>
                      <a:pt x="145" y="763"/>
                      <a:pt x="147" y="767"/>
                    </a:cubicBezTo>
                    <a:cubicBezTo>
                      <a:pt x="147" y="768"/>
                      <a:pt x="150" y="767"/>
                      <a:pt x="151" y="767"/>
                    </a:cubicBezTo>
                    <a:cubicBezTo>
                      <a:pt x="172" y="755"/>
                      <a:pt x="163" y="779"/>
                      <a:pt x="163" y="787"/>
                    </a:cubicBezTo>
                    <a:cubicBezTo>
                      <a:pt x="163" y="789"/>
                      <a:pt x="169" y="786"/>
                      <a:pt x="169" y="786"/>
                    </a:cubicBezTo>
                    <a:cubicBezTo>
                      <a:pt x="173" y="782"/>
                      <a:pt x="176" y="778"/>
                      <a:pt x="178" y="773"/>
                    </a:cubicBezTo>
                    <a:cubicBezTo>
                      <a:pt x="185" y="761"/>
                      <a:pt x="195" y="769"/>
                      <a:pt x="204" y="764"/>
                    </a:cubicBezTo>
                    <a:cubicBezTo>
                      <a:pt x="216" y="757"/>
                      <a:pt x="220" y="745"/>
                      <a:pt x="227" y="735"/>
                    </a:cubicBezTo>
                    <a:cubicBezTo>
                      <a:pt x="222" y="747"/>
                      <a:pt x="218" y="759"/>
                      <a:pt x="208" y="768"/>
                    </a:cubicBezTo>
                    <a:cubicBezTo>
                      <a:pt x="201" y="774"/>
                      <a:pt x="195" y="779"/>
                      <a:pt x="190" y="787"/>
                    </a:cubicBezTo>
                    <a:cubicBezTo>
                      <a:pt x="188" y="791"/>
                      <a:pt x="194" y="792"/>
                      <a:pt x="196" y="790"/>
                    </a:cubicBezTo>
                    <a:cubicBezTo>
                      <a:pt x="202" y="788"/>
                      <a:pt x="209" y="786"/>
                      <a:pt x="215" y="785"/>
                    </a:cubicBezTo>
                    <a:cubicBezTo>
                      <a:pt x="217" y="785"/>
                      <a:pt x="219" y="785"/>
                      <a:pt x="220" y="784"/>
                    </a:cubicBezTo>
                    <a:cubicBezTo>
                      <a:pt x="229" y="777"/>
                      <a:pt x="242" y="780"/>
                      <a:pt x="250" y="772"/>
                    </a:cubicBezTo>
                    <a:cubicBezTo>
                      <a:pt x="258" y="765"/>
                      <a:pt x="260" y="755"/>
                      <a:pt x="264" y="745"/>
                    </a:cubicBezTo>
                    <a:cubicBezTo>
                      <a:pt x="267" y="755"/>
                      <a:pt x="271" y="765"/>
                      <a:pt x="272" y="776"/>
                    </a:cubicBezTo>
                    <a:cubicBezTo>
                      <a:pt x="272" y="780"/>
                      <a:pt x="279" y="777"/>
                      <a:pt x="279" y="774"/>
                    </a:cubicBezTo>
                    <a:cubicBezTo>
                      <a:pt x="280" y="773"/>
                      <a:pt x="280" y="772"/>
                      <a:pt x="281" y="771"/>
                    </a:cubicBezTo>
                    <a:cubicBezTo>
                      <a:pt x="281" y="773"/>
                      <a:pt x="282" y="776"/>
                      <a:pt x="282" y="778"/>
                    </a:cubicBezTo>
                    <a:cubicBezTo>
                      <a:pt x="282" y="782"/>
                      <a:pt x="288" y="780"/>
                      <a:pt x="289" y="778"/>
                    </a:cubicBezTo>
                    <a:cubicBezTo>
                      <a:pt x="291" y="773"/>
                      <a:pt x="294" y="768"/>
                      <a:pt x="296" y="763"/>
                    </a:cubicBezTo>
                    <a:cubicBezTo>
                      <a:pt x="297" y="765"/>
                      <a:pt x="297" y="767"/>
                      <a:pt x="298" y="768"/>
                    </a:cubicBezTo>
                    <a:cubicBezTo>
                      <a:pt x="297" y="769"/>
                      <a:pt x="295" y="771"/>
                      <a:pt x="296" y="771"/>
                    </a:cubicBezTo>
                    <a:cubicBezTo>
                      <a:pt x="298" y="772"/>
                      <a:pt x="300" y="774"/>
                      <a:pt x="301" y="775"/>
                    </a:cubicBezTo>
                    <a:cubicBezTo>
                      <a:pt x="330" y="821"/>
                      <a:pt x="420" y="788"/>
                      <a:pt x="460" y="809"/>
                    </a:cubicBezTo>
                    <a:cubicBezTo>
                      <a:pt x="502" y="830"/>
                      <a:pt x="501" y="909"/>
                      <a:pt x="559" y="905"/>
                    </a:cubicBezTo>
                    <a:cubicBezTo>
                      <a:pt x="562" y="905"/>
                      <a:pt x="566" y="900"/>
                      <a:pt x="561" y="900"/>
                    </a:cubicBezTo>
                    <a:cubicBezTo>
                      <a:pt x="506" y="904"/>
                      <a:pt x="505" y="819"/>
                      <a:pt x="461" y="801"/>
                    </a:cubicBezTo>
                    <a:cubicBezTo>
                      <a:pt x="426" y="787"/>
                      <a:pt x="355" y="808"/>
                      <a:pt x="320" y="783"/>
                    </a:cubicBezTo>
                    <a:cubicBezTo>
                      <a:pt x="363" y="797"/>
                      <a:pt x="415" y="784"/>
                      <a:pt x="458" y="787"/>
                    </a:cubicBezTo>
                    <a:cubicBezTo>
                      <a:pt x="499" y="790"/>
                      <a:pt x="569" y="829"/>
                      <a:pt x="559" y="879"/>
                    </a:cubicBezTo>
                    <a:cubicBezTo>
                      <a:pt x="558" y="880"/>
                      <a:pt x="565" y="878"/>
                      <a:pt x="566" y="876"/>
                    </a:cubicBezTo>
                    <a:cubicBezTo>
                      <a:pt x="570" y="859"/>
                      <a:pt x="563" y="843"/>
                      <a:pt x="552" y="829"/>
                    </a:cubicBezTo>
                    <a:cubicBezTo>
                      <a:pt x="553" y="828"/>
                      <a:pt x="555" y="827"/>
                      <a:pt x="555" y="825"/>
                    </a:cubicBezTo>
                    <a:cubicBezTo>
                      <a:pt x="556" y="808"/>
                      <a:pt x="561" y="782"/>
                      <a:pt x="548" y="768"/>
                    </a:cubicBezTo>
                    <a:cubicBezTo>
                      <a:pt x="541" y="760"/>
                      <a:pt x="532" y="755"/>
                      <a:pt x="523" y="749"/>
                    </a:cubicBezTo>
                    <a:cubicBezTo>
                      <a:pt x="510" y="741"/>
                      <a:pt x="504" y="729"/>
                      <a:pt x="499" y="715"/>
                    </a:cubicBezTo>
                    <a:cubicBezTo>
                      <a:pt x="490" y="689"/>
                      <a:pt x="487" y="653"/>
                      <a:pt x="473" y="626"/>
                    </a:cubicBezTo>
                    <a:cubicBezTo>
                      <a:pt x="475" y="627"/>
                      <a:pt x="480" y="624"/>
                      <a:pt x="479" y="622"/>
                    </a:cubicBezTo>
                    <a:cubicBezTo>
                      <a:pt x="477" y="618"/>
                      <a:pt x="475" y="615"/>
                      <a:pt x="473" y="611"/>
                    </a:cubicBezTo>
                    <a:cubicBezTo>
                      <a:pt x="474" y="610"/>
                      <a:pt x="474" y="609"/>
                      <a:pt x="473" y="608"/>
                    </a:cubicBezTo>
                    <a:cubicBezTo>
                      <a:pt x="473" y="608"/>
                      <a:pt x="472" y="608"/>
                      <a:pt x="472" y="608"/>
                    </a:cubicBezTo>
                    <a:cubicBezTo>
                      <a:pt x="466" y="589"/>
                      <a:pt x="469" y="569"/>
                      <a:pt x="466" y="549"/>
                    </a:cubicBezTo>
                    <a:cubicBezTo>
                      <a:pt x="464" y="529"/>
                      <a:pt x="452" y="512"/>
                      <a:pt x="442" y="496"/>
                    </a:cubicBezTo>
                    <a:cubicBezTo>
                      <a:pt x="443" y="497"/>
                      <a:pt x="445" y="498"/>
                      <a:pt x="446" y="499"/>
                    </a:cubicBezTo>
                    <a:cubicBezTo>
                      <a:pt x="448" y="500"/>
                      <a:pt x="449" y="500"/>
                      <a:pt x="449" y="500"/>
                    </a:cubicBezTo>
                    <a:cubicBezTo>
                      <a:pt x="451" y="502"/>
                      <a:pt x="453" y="504"/>
                      <a:pt x="455" y="505"/>
                    </a:cubicBezTo>
                    <a:cubicBezTo>
                      <a:pt x="456" y="506"/>
                      <a:pt x="456" y="506"/>
                      <a:pt x="457" y="506"/>
                    </a:cubicBezTo>
                    <a:cubicBezTo>
                      <a:pt x="458" y="512"/>
                      <a:pt x="463" y="516"/>
                      <a:pt x="471" y="517"/>
                    </a:cubicBezTo>
                    <a:cubicBezTo>
                      <a:pt x="479" y="517"/>
                      <a:pt x="487" y="514"/>
                      <a:pt x="492" y="508"/>
                    </a:cubicBezTo>
                    <a:cubicBezTo>
                      <a:pt x="496" y="505"/>
                      <a:pt x="498" y="502"/>
                      <a:pt x="501" y="499"/>
                    </a:cubicBezTo>
                    <a:cubicBezTo>
                      <a:pt x="506" y="501"/>
                      <a:pt x="510" y="503"/>
                      <a:pt x="515" y="505"/>
                    </a:cubicBezTo>
                    <a:cubicBezTo>
                      <a:pt x="523" y="524"/>
                      <a:pt x="536" y="540"/>
                      <a:pt x="543" y="560"/>
                    </a:cubicBezTo>
                    <a:cubicBezTo>
                      <a:pt x="554" y="586"/>
                      <a:pt x="547" y="621"/>
                      <a:pt x="547" y="649"/>
                    </a:cubicBezTo>
                    <a:cubicBezTo>
                      <a:pt x="547" y="651"/>
                      <a:pt x="554" y="648"/>
                      <a:pt x="554" y="646"/>
                    </a:cubicBezTo>
                    <a:cubicBezTo>
                      <a:pt x="554" y="621"/>
                      <a:pt x="557" y="595"/>
                      <a:pt x="554" y="569"/>
                    </a:cubicBezTo>
                    <a:cubicBezTo>
                      <a:pt x="551" y="547"/>
                      <a:pt x="537" y="529"/>
                      <a:pt x="526" y="510"/>
                    </a:cubicBezTo>
                    <a:cubicBezTo>
                      <a:pt x="545" y="520"/>
                      <a:pt x="564" y="529"/>
                      <a:pt x="583" y="535"/>
                    </a:cubicBezTo>
                    <a:cubicBezTo>
                      <a:pt x="590" y="580"/>
                      <a:pt x="585" y="624"/>
                      <a:pt x="585" y="669"/>
                    </a:cubicBezTo>
                    <a:cubicBezTo>
                      <a:pt x="585" y="673"/>
                      <a:pt x="593" y="670"/>
                      <a:pt x="593" y="667"/>
                    </a:cubicBezTo>
                    <a:cubicBezTo>
                      <a:pt x="593" y="624"/>
                      <a:pt x="597" y="581"/>
                      <a:pt x="591" y="538"/>
                    </a:cubicBezTo>
                    <a:cubicBezTo>
                      <a:pt x="604" y="542"/>
                      <a:pt x="617" y="544"/>
                      <a:pt x="631" y="544"/>
                    </a:cubicBezTo>
                    <a:cubicBezTo>
                      <a:pt x="631" y="545"/>
                      <a:pt x="631" y="545"/>
                      <a:pt x="631" y="545"/>
                    </a:cubicBezTo>
                    <a:cubicBezTo>
                      <a:pt x="631" y="657"/>
                      <a:pt x="631" y="657"/>
                      <a:pt x="631" y="657"/>
                    </a:cubicBezTo>
                    <a:cubicBezTo>
                      <a:pt x="631" y="660"/>
                      <a:pt x="638" y="657"/>
                      <a:pt x="638" y="655"/>
                    </a:cubicBezTo>
                    <a:cubicBezTo>
                      <a:pt x="638" y="544"/>
                      <a:pt x="638" y="544"/>
                      <a:pt x="638" y="544"/>
                    </a:cubicBezTo>
                    <a:cubicBezTo>
                      <a:pt x="642" y="544"/>
                      <a:pt x="646" y="543"/>
                      <a:pt x="651" y="543"/>
                    </a:cubicBezTo>
                    <a:cubicBezTo>
                      <a:pt x="652" y="542"/>
                      <a:pt x="654" y="541"/>
                      <a:pt x="655" y="539"/>
                    </a:cubicBezTo>
                    <a:cubicBezTo>
                      <a:pt x="655" y="540"/>
                      <a:pt x="656" y="540"/>
                      <a:pt x="656" y="540"/>
                    </a:cubicBezTo>
                    <a:cubicBezTo>
                      <a:pt x="664" y="534"/>
                      <a:pt x="660" y="535"/>
                      <a:pt x="664" y="540"/>
                    </a:cubicBezTo>
                    <a:cubicBezTo>
                      <a:pt x="667" y="545"/>
                      <a:pt x="670" y="546"/>
                      <a:pt x="675" y="548"/>
                    </a:cubicBezTo>
                    <a:cubicBezTo>
                      <a:pt x="688" y="551"/>
                      <a:pt x="702" y="547"/>
                      <a:pt x="714" y="547"/>
                    </a:cubicBezTo>
                    <a:cubicBezTo>
                      <a:pt x="718" y="547"/>
                      <a:pt x="716" y="541"/>
                      <a:pt x="715" y="540"/>
                    </a:cubicBezTo>
                    <a:cubicBezTo>
                      <a:pt x="708" y="532"/>
                      <a:pt x="710" y="523"/>
                      <a:pt x="704" y="515"/>
                    </a:cubicBezTo>
                    <a:cubicBezTo>
                      <a:pt x="710" y="513"/>
                      <a:pt x="717" y="513"/>
                      <a:pt x="722" y="509"/>
                    </a:cubicBezTo>
                    <a:cubicBezTo>
                      <a:pt x="724" y="508"/>
                      <a:pt x="724" y="502"/>
                      <a:pt x="721" y="501"/>
                    </a:cubicBezTo>
                    <a:cubicBezTo>
                      <a:pt x="720" y="501"/>
                      <a:pt x="718" y="501"/>
                      <a:pt x="717" y="501"/>
                    </a:cubicBezTo>
                    <a:cubicBezTo>
                      <a:pt x="720" y="496"/>
                      <a:pt x="723" y="492"/>
                      <a:pt x="728" y="488"/>
                    </a:cubicBezTo>
                    <a:cubicBezTo>
                      <a:pt x="729" y="487"/>
                      <a:pt x="729" y="481"/>
                      <a:pt x="727" y="481"/>
                    </a:cubicBezTo>
                    <a:cubicBezTo>
                      <a:pt x="722" y="479"/>
                      <a:pt x="717" y="478"/>
                      <a:pt x="712" y="478"/>
                    </a:cubicBezTo>
                    <a:cubicBezTo>
                      <a:pt x="713" y="477"/>
                      <a:pt x="713" y="477"/>
                      <a:pt x="714" y="476"/>
                    </a:cubicBezTo>
                    <a:cubicBezTo>
                      <a:pt x="715" y="475"/>
                      <a:pt x="715" y="469"/>
                      <a:pt x="713" y="469"/>
                    </a:cubicBezTo>
                    <a:cubicBezTo>
                      <a:pt x="704" y="467"/>
                      <a:pt x="695" y="464"/>
                      <a:pt x="685" y="463"/>
                    </a:cubicBezTo>
                    <a:cubicBezTo>
                      <a:pt x="694" y="453"/>
                      <a:pt x="695" y="440"/>
                      <a:pt x="700" y="426"/>
                    </a:cubicBezTo>
                    <a:cubicBezTo>
                      <a:pt x="701" y="425"/>
                      <a:pt x="701" y="419"/>
                      <a:pt x="699" y="419"/>
                    </a:cubicBezTo>
                    <a:cubicBezTo>
                      <a:pt x="694" y="420"/>
                      <a:pt x="691" y="420"/>
                      <a:pt x="687" y="421"/>
                    </a:cubicBezTo>
                    <a:cubicBezTo>
                      <a:pt x="689" y="417"/>
                      <a:pt x="690" y="413"/>
                      <a:pt x="691" y="408"/>
                    </a:cubicBezTo>
                    <a:cubicBezTo>
                      <a:pt x="691" y="407"/>
                      <a:pt x="690" y="402"/>
                      <a:pt x="689" y="403"/>
                    </a:cubicBezTo>
                    <a:cubicBezTo>
                      <a:pt x="676" y="407"/>
                      <a:pt x="646" y="426"/>
                      <a:pt x="643" y="400"/>
                    </a:cubicBezTo>
                    <a:cubicBezTo>
                      <a:pt x="642" y="385"/>
                      <a:pt x="637" y="372"/>
                      <a:pt x="635" y="357"/>
                    </a:cubicBezTo>
                    <a:cubicBezTo>
                      <a:pt x="635" y="356"/>
                      <a:pt x="635" y="352"/>
                      <a:pt x="633" y="353"/>
                    </a:cubicBezTo>
                    <a:cubicBezTo>
                      <a:pt x="629" y="356"/>
                      <a:pt x="626" y="359"/>
                      <a:pt x="622" y="361"/>
                    </a:cubicBezTo>
                    <a:cubicBezTo>
                      <a:pt x="621" y="357"/>
                      <a:pt x="620" y="354"/>
                      <a:pt x="619" y="349"/>
                    </a:cubicBezTo>
                    <a:cubicBezTo>
                      <a:pt x="618" y="348"/>
                      <a:pt x="617" y="346"/>
                      <a:pt x="616" y="348"/>
                    </a:cubicBezTo>
                    <a:cubicBezTo>
                      <a:pt x="612" y="363"/>
                      <a:pt x="599" y="370"/>
                      <a:pt x="597" y="387"/>
                    </a:cubicBezTo>
                    <a:cubicBezTo>
                      <a:pt x="597" y="388"/>
                      <a:pt x="597" y="388"/>
                      <a:pt x="597" y="389"/>
                    </a:cubicBezTo>
                    <a:cubicBezTo>
                      <a:pt x="597" y="400"/>
                      <a:pt x="590" y="416"/>
                      <a:pt x="587" y="378"/>
                    </a:cubicBezTo>
                    <a:cubicBezTo>
                      <a:pt x="586" y="370"/>
                      <a:pt x="586" y="362"/>
                      <a:pt x="585" y="354"/>
                    </a:cubicBezTo>
                    <a:cubicBezTo>
                      <a:pt x="585" y="354"/>
                      <a:pt x="585" y="354"/>
                      <a:pt x="585" y="353"/>
                    </a:cubicBezTo>
                    <a:cubicBezTo>
                      <a:pt x="586" y="341"/>
                      <a:pt x="596" y="336"/>
                      <a:pt x="601" y="326"/>
                    </a:cubicBezTo>
                    <a:cubicBezTo>
                      <a:pt x="605" y="332"/>
                      <a:pt x="609" y="338"/>
                      <a:pt x="611" y="345"/>
                    </a:cubicBezTo>
                    <a:cubicBezTo>
                      <a:pt x="612" y="347"/>
                      <a:pt x="614" y="347"/>
                      <a:pt x="616" y="345"/>
                    </a:cubicBezTo>
                    <a:cubicBezTo>
                      <a:pt x="619" y="341"/>
                      <a:pt x="620" y="339"/>
                      <a:pt x="621" y="338"/>
                    </a:cubicBezTo>
                    <a:cubicBezTo>
                      <a:pt x="621" y="338"/>
                      <a:pt x="621" y="339"/>
                      <a:pt x="622" y="338"/>
                    </a:cubicBezTo>
                    <a:cubicBezTo>
                      <a:pt x="623" y="339"/>
                      <a:pt x="624" y="341"/>
                      <a:pt x="627" y="342"/>
                    </a:cubicBezTo>
                    <a:cubicBezTo>
                      <a:pt x="631" y="343"/>
                      <a:pt x="634" y="342"/>
                      <a:pt x="636" y="341"/>
                    </a:cubicBezTo>
                    <a:cubicBezTo>
                      <a:pt x="636" y="349"/>
                      <a:pt x="637" y="356"/>
                      <a:pt x="640" y="363"/>
                    </a:cubicBezTo>
                    <a:cubicBezTo>
                      <a:pt x="641" y="367"/>
                      <a:pt x="644" y="365"/>
                      <a:pt x="645" y="362"/>
                    </a:cubicBezTo>
                    <a:cubicBezTo>
                      <a:pt x="648" y="349"/>
                      <a:pt x="652" y="351"/>
                      <a:pt x="658" y="350"/>
                    </a:cubicBezTo>
                    <a:cubicBezTo>
                      <a:pt x="658" y="360"/>
                      <a:pt x="661" y="368"/>
                      <a:pt x="667" y="377"/>
                    </a:cubicBezTo>
                    <a:cubicBezTo>
                      <a:pt x="668" y="379"/>
                      <a:pt x="671" y="378"/>
                      <a:pt x="671" y="376"/>
                    </a:cubicBezTo>
                    <a:cubicBezTo>
                      <a:pt x="677" y="361"/>
                      <a:pt x="689" y="358"/>
                      <a:pt x="700" y="352"/>
                    </a:cubicBezTo>
                    <a:cubicBezTo>
                      <a:pt x="699" y="354"/>
                      <a:pt x="699" y="356"/>
                      <a:pt x="700" y="359"/>
                    </a:cubicBezTo>
                    <a:cubicBezTo>
                      <a:pt x="700" y="360"/>
                      <a:pt x="701" y="364"/>
                      <a:pt x="703" y="362"/>
                    </a:cubicBezTo>
                    <a:cubicBezTo>
                      <a:pt x="712" y="357"/>
                      <a:pt x="707" y="368"/>
                      <a:pt x="706" y="373"/>
                    </a:cubicBezTo>
                    <a:cubicBezTo>
                      <a:pt x="705" y="375"/>
                      <a:pt x="706" y="377"/>
                      <a:pt x="707" y="378"/>
                    </a:cubicBezTo>
                    <a:cubicBezTo>
                      <a:pt x="708" y="381"/>
                      <a:pt x="710" y="383"/>
                      <a:pt x="711" y="381"/>
                    </a:cubicBezTo>
                    <a:cubicBezTo>
                      <a:pt x="718" y="370"/>
                      <a:pt x="731" y="371"/>
                      <a:pt x="741" y="366"/>
                    </a:cubicBezTo>
                    <a:cubicBezTo>
                      <a:pt x="737" y="372"/>
                      <a:pt x="730" y="378"/>
                      <a:pt x="729" y="386"/>
                    </a:cubicBezTo>
                    <a:cubicBezTo>
                      <a:pt x="729" y="387"/>
                      <a:pt x="730" y="391"/>
                      <a:pt x="732" y="391"/>
                    </a:cubicBezTo>
                    <a:cubicBezTo>
                      <a:pt x="735" y="390"/>
                      <a:pt x="736" y="389"/>
                      <a:pt x="739" y="388"/>
                    </a:cubicBezTo>
                    <a:cubicBezTo>
                      <a:pt x="741" y="387"/>
                      <a:pt x="744" y="386"/>
                      <a:pt x="746" y="385"/>
                    </a:cubicBezTo>
                    <a:cubicBezTo>
                      <a:pt x="747" y="388"/>
                      <a:pt x="747" y="390"/>
                      <a:pt x="745" y="393"/>
                    </a:cubicBezTo>
                    <a:cubicBezTo>
                      <a:pt x="743" y="398"/>
                      <a:pt x="742" y="402"/>
                      <a:pt x="741" y="407"/>
                    </a:cubicBezTo>
                    <a:cubicBezTo>
                      <a:pt x="739" y="406"/>
                      <a:pt x="737" y="407"/>
                      <a:pt x="736" y="409"/>
                    </a:cubicBezTo>
                    <a:cubicBezTo>
                      <a:pt x="729" y="427"/>
                      <a:pt x="721" y="448"/>
                      <a:pt x="725" y="467"/>
                    </a:cubicBezTo>
                    <a:cubicBezTo>
                      <a:pt x="729" y="488"/>
                      <a:pt x="744" y="499"/>
                      <a:pt x="739" y="519"/>
                    </a:cubicBezTo>
                    <a:cubicBezTo>
                      <a:pt x="736" y="518"/>
                      <a:pt x="732" y="521"/>
                      <a:pt x="734" y="523"/>
                    </a:cubicBezTo>
                    <a:cubicBezTo>
                      <a:pt x="735" y="524"/>
                      <a:pt x="736" y="525"/>
                      <a:pt x="736" y="526"/>
                    </a:cubicBezTo>
                    <a:cubicBezTo>
                      <a:pt x="736" y="526"/>
                      <a:pt x="736" y="527"/>
                      <a:pt x="736" y="527"/>
                    </a:cubicBezTo>
                    <a:cubicBezTo>
                      <a:pt x="735" y="529"/>
                      <a:pt x="737" y="530"/>
                      <a:pt x="739" y="530"/>
                    </a:cubicBezTo>
                    <a:cubicBezTo>
                      <a:pt x="742" y="535"/>
                      <a:pt x="745" y="540"/>
                      <a:pt x="747" y="545"/>
                    </a:cubicBezTo>
                    <a:cubicBezTo>
                      <a:pt x="746" y="546"/>
                      <a:pt x="746" y="547"/>
                      <a:pt x="746" y="548"/>
                    </a:cubicBezTo>
                    <a:cubicBezTo>
                      <a:pt x="746" y="563"/>
                      <a:pt x="748" y="577"/>
                      <a:pt x="738" y="590"/>
                    </a:cubicBezTo>
                    <a:cubicBezTo>
                      <a:pt x="738" y="591"/>
                      <a:pt x="737" y="592"/>
                      <a:pt x="738" y="593"/>
                    </a:cubicBezTo>
                    <a:cubicBezTo>
                      <a:pt x="743" y="601"/>
                      <a:pt x="743" y="612"/>
                      <a:pt x="751" y="616"/>
                    </a:cubicBezTo>
                    <a:cubicBezTo>
                      <a:pt x="747" y="625"/>
                      <a:pt x="742" y="635"/>
                      <a:pt x="742" y="645"/>
                    </a:cubicBezTo>
                    <a:cubicBezTo>
                      <a:pt x="741" y="646"/>
                      <a:pt x="741" y="646"/>
                      <a:pt x="740" y="646"/>
                    </a:cubicBezTo>
                    <a:cubicBezTo>
                      <a:pt x="709" y="695"/>
                      <a:pt x="623" y="653"/>
                      <a:pt x="598" y="704"/>
                    </a:cubicBezTo>
                    <a:cubicBezTo>
                      <a:pt x="582" y="688"/>
                      <a:pt x="571" y="668"/>
                      <a:pt x="556" y="650"/>
                    </a:cubicBezTo>
                    <a:cubicBezTo>
                      <a:pt x="554" y="648"/>
                      <a:pt x="550" y="650"/>
                      <a:pt x="550" y="652"/>
                    </a:cubicBezTo>
                    <a:cubicBezTo>
                      <a:pt x="537" y="672"/>
                      <a:pt x="519" y="691"/>
                      <a:pt x="515" y="715"/>
                    </a:cubicBezTo>
                    <a:cubicBezTo>
                      <a:pt x="514" y="719"/>
                      <a:pt x="521" y="717"/>
                      <a:pt x="522" y="714"/>
                    </a:cubicBezTo>
                    <a:cubicBezTo>
                      <a:pt x="526" y="693"/>
                      <a:pt x="541" y="676"/>
                      <a:pt x="553" y="658"/>
                    </a:cubicBezTo>
                    <a:cubicBezTo>
                      <a:pt x="569" y="680"/>
                      <a:pt x="582" y="710"/>
                      <a:pt x="608" y="723"/>
                    </a:cubicBezTo>
                    <a:cubicBezTo>
                      <a:pt x="629" y="733"/>
                      <a:pt x="666" y="733"/>
                      <a:pt x="655" y="766"/>
                    </a:cubicBezTo>
                    <a:cubicBezTo>
                      <a:pt x="654" y="767"/>
                      <a:pt x="655" y="767"/>
                      <a:pt x="655" y="767"/>
                    </a:cubicBezTo>
                    <a:cubicBezTo>
                      <a:pt x="654" y="769"/>
                      <a:pt x="653" y="770"/>
                      <a:pt x="652" y="771"/>
                    </a:cubicBezTo>
                    <a:cubicBezTo>
                      <a:pt x="634" y="779"/>
                      <a:pt x="624" y="795"/>
                      <a:pt x="613" y="810"/>
                    </a:cubicBezTo>
                    <a:cubicBezTo>
                      <a:pt x="594" y="837"/>
                      <a:pt x="571" y="855"/>
                      <a:pt x="564" y="888"/>
                    </a:cubicBezTo>
                    <a:cubicBezTo>
                      <a:pt x="564" y="889"/>
                      <a:pt x="571" y="887"/>
                      <a:pt x="571" y="885"/>
                    </a:cubicBezTo>
                    <a:cubicBezTo>
                      <a:pt x="577" y="859"/>
                      <a:pt x="591" y="843"/>
                      <a:pt x="608" y="823"/>
                    </a:cubicBezTo>
                    <a:cubicBezTo>
                      <a:pt x="621" y="809"/>
                      <a:pt x="632" y="781"/>
                      <a:pt x="652" y="774"/>
                    </a:cubicBezTo>
                    <a:cubicBezTo>
                      <a:pt x="652" y="774"/>
                      <a:pt x="652" y="774"/>
                      <a:pt x="652" y="774"/>
                    </a:cubicBezTo>
                    <a:cubicBezTo>
                      <a:pt x="650" y="776"/>
                      <a:pt x="647" y="779"/>
                      <a:pt x="645" y="781"/>
                    </a:cubicBezTo>
                    <a:cubicBezTo>
                      <a:pt x="639" y="788"/>
                      <a:pt x="635" y="796"/>
                      <a:pt x="633" y="805"/>
                    </a:cubicBezTo>
                    <a:cubicBezTo>
                      <a:pt x="632" y="807"/>
                      <a:pt x="630" y="809"/>
                      <a:pt x="629" y="811"/>
                    </a:cubicBezTo>
                    <a:cubicBezTo>
                      <a:pt x="629" y="811"/>
                      <a:pt x="630" y="811"/>
                      <a:pt x="631" y="811"/>
                    </a:cubicBezTo>
                    <a:cubicBezTo>
                      <a:pt x="629" y="822"/>
                      <a:pt x="628" y="834"/>
                      <a:pt x="627" y="845"/>
                    </a:cubicBezTo>
                    <a:cubicBezTo>
                      <a:pt x="626" y="850"/>
                      <a:pt x="626" y="855"/>
                      <a:pt x="625" y="860"/>
                    </a:cubicBezTo>
                    <a:cubicBezTo>
                      <a:pt x="624" y="861"/>
                      <a:pt x="623" y="862"/>
                      <a:pt x="623" y="863"/>
                    </a:cubicBezTo>
                    <a:cubicBezTo>
                      <a:pt x="621" y="873"/>
                      <a:pt x="617" y="886"/>
                      <a:pt x="603" y="887"/>
                    </a:cubicBezTo>
                    <a:cubicBezTo>
                      <a:pt x="601" y="887"/>
                      <a:pt x="597" y="888"/>
                      <a:pt x="597" y="890"/>
                    </a:cubicBezTo>
                    <a:cubicBezTo>
                      <a:pt x="597" y="893"/>
                      <a:pt x="597" y="896"/>
                      <a:pt x="597" y="899"/>
                    </a:cubicBezTo>
                    <a:cubicBezTo>
                      <a:pt x="592" y="899"/>
                      <a:pt x="586" y="898"/>
                      <a:pt x="580" y="896"/>
                    </a:cubicBezTo>
                    <a:cubicBezTo>
                      <a:pt x="583" y="891"/>
                      <a:pt x="585" y="886"/>
                      <a:pt x="586" y="880"/>
                    </a:cubicBezTo>
                    <a:cubicBezTo>
                      <a:pt x="586" y="878"/>
                      <a:pt x="579" y="880"/>
                      <a:pt x="579" y="883"/>
                    </a:cubicBezTo>
                    <a:cubicBezTo>
                      <a:pt x="577" y="893"/>
                      <a:pt x="573" y="906"/>
                      <a:pt x="559" y="907"/>
                    </a:cubicBezTo>
                    <a:cubicBezTo>
                      <a:pt x="557" y="907"/>
                      <a:pt x="553" y="908"/>
                      <a:pt x="553" y="910"/>
                    </a:cubicBezTo>
                    <a:cubicBezTo>
                      <a:pt x="556" y="975"/>
                      <a:pt x="557" y="1040"/>
                      <a:pt x="550" y="1105"/>
                    </a:cubicBezTo>
                    <a:cubicBezTo>
                      <a:pt x="544" y="1166"/>
                      <a:pt x="529" y="1227"/>
                      <a:pt x="515" y="1287"/>
                    </a:cubicBezTo>
                    <a:cubicBezTo>
                      <a:pt x="493" y="1377"/>
                      <a:pt x="470" y="1467"/>
                      <a:pt x="454" y="1558"/>
                    </a:cubicBezTo>
                    <a:cubicBezTo>
                      <a:pt x="461" y="1558"/>
                      <a:pt x="461" y="1558"/>
                      <a:pt x="461" y="1558"/>
                    </a:cubicBezTo>
                    <a:cubicBezTo>
                      <a:pt x="475" y="1479"/>
                      <a:pt x="494" y="1400"/>
                      <a:pt x="513" y="1322"/>
                    </a:cubicBezTo>
                    <a:cubicBezTo>
                      <a:pt x="528" y="1261"/>
                      <a:pt x="543" y="1201"/>
                      <a:pt x="552" y="1139"/>
                    </a:cubicBezTo>
                    <a:cubicBezTo>
                      <a:pt x="562" y="1076"/>
                      <a:pt x="564" y="1011"/>
                      <a:pt x="562" y="947"/>
                    </a:cubicBezTo>
                    <a:cubicBezTo>
                      <a:pt x="562" y="935"/>
                      <a:pt x="561" y="923"/>
                      <a:pt x="560" y="911"/>
                    </a:cubicBezTo>
                    <a:cubicBezTo>
                      <a:pt x="567" y="909"/>
                      <a:pt x="572" y="906"/>
                      <a:pt x="576" y="902"/>
                    </a:cubicBezTo>
                    <a:cubicBezTo>
                      <a:pt x="584" y="904"/>
                      <a:pt x="592" y="905"/>
                      <a:pt x="598" y="905"/>
                    </a:cubicBezTo>
                    <a:cubicBezTo>
                      <a:pt x="600" y="965"/>
                      <a:pt x="600" y="1025"/>
                      <a:pt x="594" y="1085"/>
                    </a:cubicBezTo>
                    <a:cubicBezTo>
                      <a:pt x="588" y="1146"/>
                      <a:pt x="573" y="1207"/>
                      <a:pt x="559" y="1267"/>
                    </a:cubicBezTo>
                    <a:cubicBezTo>
                      <a:pt x="536" y="1364"/>
                      <a:pt x="511" y="1460"/>
                      <a:pt x="494" y="1558"/>
                    </a:cubicBezTo>
                    <a:cubicBezTo>
                      <a:pt x="501" y="1558"/>
                      <a:pt x="501" y="1558"/>
                      <a:pt x="501" y="1558"/>
                    </a:cubicBezTo>
                    <a:cubicBezTo>
                      <a:pt x="515" y="1472"/>
                      <a:pt x="536" y="1387"/>
                      <a:pt x="557" y="1302"/>
                    </a:cubicBezTo>
                    <a:cubicBezTo>
                      <a:pt x="572" y="1241"/>
                      <a:pt x="587" y="1181"/>
                      <a:pt x="596" y="1119"/>
                    </a:cubicBezTo>
                    <a:cubicBezTo>
                      <a:pt x="606" y="1056"/>
                      <a:pt x="608" y="991"/>
                      <a:pt x="606" y="927"/>
                    </a:cubicBezTo>
                    <a:cubicBezTo>
                      <a:pt x="606" y="919"/>
                      <a:pt x="605" y="911"/>
                      <a:pt x="605" y="903"/>
                    </a:cubicBezTo>
                    <a:cubicBezTo>
                      <a:pt x="636" y="893"/>
                      <a:pt x="631" y="838"/>
                      <a:pt x="640" y="805"/>
                    </a:cubicBezTo>
                    <a:cubicBezTo>
                      <a:pt x="641" y="803"/>
                      <a:pt x="641" y="801"/>
                      <a:pt x="642" y="799"/>
                    </a:cubicBezTo>
                    <a:cubicBezTo>
                      <a:pt x="657" y="779"/>
                      <a:pt x="686" y="767"/>
                      <a:pt x="707" y="785"/>
                    </a:cubicBezTo>
                    <a:cubicBezTo>
                      <a:pt x="710" y="788"/>
                      <a:pt x="716" y="794"/>
                      <a:pt x="720" y="793"/>
                    </a:cubicBezTo>
                    <a:cubicBezTo>
                      <a:pt x="727" y="792"/>
                      <a:pt x="731" y="788"/>
                      <a:pt x="734" y="782"/>
                    </a:cubicBezTo>
                    <a:cubicBezTo>
                      <a:pt x="759" y="770"/>
                      <a:pt x="747" y="727"/>
                      <a:pt x="746" y="707"/>
                    </a:cubicBezTo>
                    <a:cubicBezTo>
                      <a:pt x="746" y="704"/>
                      <a:pt x="741" y="705"/>
                      <a:pt x="739" y="707"/>
                    </a:cubicBezTo>
                    <a:cubicBezTo>
                      <a:pt x="742" y="702"/>
                      <a:pt x="746" y="699"/>
                      <a:pt x="753" y="697"/>
                    </a:cubicBezTo>
                    <a:cubicBezTo>
                      <a:pt x="757" y="696"/>
                      <a:pt x="758" y="691"/>
                      <a:pt x="753" y="692"/>
                    </a:cubicBezTo>
                    <a:cubicBezTo>
                      <a:pt x="741" y="696"/>
                      <a:pt x="731" y="703"/>
                      <a:pt x="729" y="717"/>
                    </a:cubicBezTo>
                    <a:cubicBezTo>
                      <a:pt x="727" y="732"/>
                      <a:pt x="734" y="760"/>
                      <a:pt x="719" y="770"/>
                    </a:cubicBezTo>
                    <a:cubicBezTo>
                      <a:pt x="718" y="770"/>
                      <a:pt x="717" y="771"/>
                      <a:pt x="717" y="771"/>
                    </a:cubicBezTo>
                    <a:cubicBezTo>
                      <a:pt x="713" y="769"/>
                      <a:pt x="709" y="767"/>
                      <a:pt x="705" y="765"/>
                    </a:cubicBezTo>
                    <a:cubicBezTo>
                      <a:pt x="691" y="760"/>
                      <a:pt x="674" y="761"/>
                      <a:pt x="661" y="768"/>
                    </a:cubicBezTo>
                    <a:cubicBezTo>
                      <a:pt x="661" y="768"/>
                      <a:pt x="661" y="768"/>
                      <a:pt x="661" y="768"/>
                    </a:cubicBezTo>
                    <a:cubicBezTo>
                      <a:pt x="693" y="732"/>
                      <a:pt x="748" y="707"/>
                      <a:pt x="748" y="654"/>
                    </a:cubicBezTo>
                    <a:cubicBezTo>
                      <a:pt x="749" y="653"/>
                      <a:pt x="750" y="652"/>
                      <a:pt x="750" y="651"/>
                    </a:cubicBezTo>
                    <a:cubicBezTo>
                      <a:pt x="747" y="639"/>
                      <a:pt x="751" y="628"/>
                      <a:pt x="756" y="617"/>
                    </a:cubicBezTo>
                    <a:cubicBezTo>
                      <a:pt x="781" y="626"/>
                      <a:pt x="756" y="667"/>
                      <a:pt x="746" y="678"/>
                    </a:cubicBezTo>
                    <a:cubicBezTo>
                      <a:pt x="743" y="682"/>
                      <a:pt x="750" y="682"/>
                      <a:pt x="752" y="681"/>
                    </a:cubicBezTo>
                    <a:cubicBezTo>
                      <a:pt x="757" y="677"/>
                      <a:pt x="761" y="674"/>
                      <a:pt x="766" y="670"/>
                    </a:cubicBezTo>
                    <a:cubicBezTo>
                      <a:pt x="768" y="678"/>
                      <a:pt x="764" y="683"/>
                      <a:pt x="775" y="684"/>
                    </a:cubicBezTo>
                    <a:cubicBezTo>
                      <a:pt x="796" y="686"/>
                      <a:pt x="795" y="714"/>
                      <a:pt x="794" y="732"/>
                    </a:cubicBezTo>
                    <a:cubicBezTo>
                      <a:pt x="793" y="735"/>
                      <a:pt x="799" y="734"/>
                      <a:pt x="800" y="733"/>
                    </a:cubicBezTo>
                    <a:cubicBezTo>
                      <a:pt x="804" y="729"/>
                      <a:pt x="809" y="726"/>
                      <a:pt x="813" y="723"/>
                    </a:cubicBezTo>
                    <a:cubicBezTo>
                      <a:pt x="827" y="743"/>
                      <a:pt x="833" y="767"/>
                      <a:pt x="836" y="792"/>
                    </a:cubicBezTo>
                    <a:cubicBezTo>
                      <a:pt x="836" y="795"/>
                      <a:pt x="843" y="794"/>
                      <a:pt x="843" y="791"/>
                    </a:cubicBezTo>
                    <a:cubicBezTo>
                      <a:pt x="843" y="772"/>
                      <a:pt x="848" y="767"/>
                      <a:pt x="865" y="758"/>
                    </a:cubicBezTo>
                    <a:cubicBezTo>
                      <a:pt x="868" y="757"/>
                      <a:pt x="887" y="804"/>
                      <a:pt x="888" y="810"/>
                    </a:cubicBezTo>
                    <a:cubicBezTo>
                      <a:pt x="888" y="813"/>
                      <a:pt x="894" y="812"/>
                      <a:pt x="895" y="810"/>
                    </a:cubicBezTo>
                    <a:cubicBezTo>
                      <a:pt x="900" y="799"/>
                      <a:pt x="907" y="789"/>
                      <a:pt x="910" y="778"/>
                    </a:cubicBezTo>
                    <a:cubicBezTo>
                      <a:pt x="913" y="778"/>
                      <a:pt x="914" y="778"/>
                      <a:pt x="917" y="778"/>
                    </a:cubicBezTo>
                    <a:cubicBezTo>
                      <a:pt x="931" y="776"/>
                      <a:pt x="934" y="788"/>
                      <a:pt x="939" y="796"/>
                    </a:cubicBezTo>
                    <a:cubicBezTo>
                      <a:pt x="947" y="809"/>
                      <a:pt x="948" y="825"/>
                      <a:pt x="951" y="839"/>
                    </a:cubicBezTo>
                    <a:cubicBezTo>
                      <a:pt x="954" y="854"/>
                      <a:pt x="970" y="848"/>
                      <a:pt x="979" y="843"/>
                    </a:cubicBezTo>
                    <a:cubicBezTo>
                      <a:pt x="982" y="843"/>
                      <a:pt x="985" y="841"/>
                      <a:pt x="983" y="840"/>
                    </a:cubicBezTo>
                    <a:cubicBezTo>
                      <a:pt x="963" y="820"/>
                      <a:pt x="971" y="797"/>
                      <a:pt x="969" y="773"/>
                    </a:cubicBezTo>
                    <a:cubicBezTo>
                      <a:pt x="981" y="783"/>
                      <a:pt x="992" y="795"/>
                      <a:pt x="1004" y="806"/>
                    </a:cubicBezTo>
                    <a:cubicBezTo>
                      <a:pt x="1014" y="815"/>
                      <a:pt x="1026" y="827"/>
                      <a:pt x="1039" y="832"/>
                    </a:cubicBezTo>
                    <a:cubicBezTo>
                      <a:pt x="1041" y="832"/>
                      <a:pt x="1045" y="831"/>
                      <a:pt x="1045" y="829"/>
                    </a:cubicBezTo>
                    <a:cubicBezTo>
                      <a:pt x="1046" y="824"/>
                      <a:pt x="1043" y="818"/>
                      <a:pt x="1047" y="813"/>
                    </a:cubicBezTo>
                    <a:cubicBezTo>
                      <a:pt x="1049" y="811"/>
                      <a:pt x="1051" y="807"/>
                      <a:pt x="1053" y="803"/>
                    </a:cubicBezTo>
                    <a:cubicBezTo>
                      <a:pt x="1054" y="798"/>
                      <a:pt x="1054" y="794"/>
                      <a:pt x="1053" y="790"/>
                    </a:cubicBezTo>
                    <a:cubicBezTo>
                      <a:pt x="1064" y="799"/>
                      <a:pt x="1072" y="812"/>
                      <a:pt x="1078" y="826"/>
                    </a:cubicBezTo>
                    <a:cubicBezTo>
                      <a:pt x="1079" y="829"/>
                      <a:pt x="1085" y="827"/>
                      <a:pt x="1085" y="825"/>
                    </a:cubicBezTo>
                    <a:cubicBezTo>
                      <a:pt x="1087" y="820"/>
                      <a:pt x="1086" y="814"/>
                      <a:pt x="1086" y="809"/>
                    </a:cubicBezTo>
                    <a:cubicBezTo>
                      <a:pt x="1091" y="809"/>
                      <a:pt x="1096" y="808"/>
                      <a:pt x="1101" y="808"/>
                    </a:cubicBezTo>
                    <a:cubicBezTo>
                      <a:pt x="1103" y="808"/>
                      <a:pt x="1106" y="806"/>
                      <a:pt x="1105" y="804"/>
                    </a:cubicBezTo>
                    <a:cubicBezTo>
                      <a:pt x="1104" y="794"/>
                      <a:pt x="1105" y="787"/>
                      <a:pt x="1103" y="780"/>
                    </a:cubicBezTo>
                    <a:cubicBezTo>
                      <a:pt x="1108" y="784"/>
                      <a:pt x="1113" y="788"/>
                      <a:pt x="1118" y="793"/>
                    </a:cubicBezTo>
                    <a:cubicBezTo>
                      <a:pt x="1120" y="795"/>
                      <a:pt x="1124" y="794"/>
                      <a:pt x="1125" y="791"/>
                    </a:cubicBezTo>
                    <a:cubicBezTo>
                      <a:pt x="1131" y="779"/>
                      <a:pt x="1136" y="766"/>
                      <a:pt x="1135" y="752"/>
                    </a:cubicBezTo>
                    <a:cubicBezTo>
                      <a:pt x="1135" y="745"/>
                      <a:pt x="1130" y="740"/>
                      <a:pt x="1126" y="735"/>
                    </a:cubicBezTo>
                    <a:cubicBezTo>
                      <a:pt x="1123" y="732"/>
                      <a:pt x="1124" y="726"/>
                      <a:pt x="1124" y="721"/>
                    </a:cubicBezTo>
                    <a:cubicBezTo>
                      <a:pt x="1135" y="728"/>
                      <a:pt x="1146" y="734"/>
                      <a:pt x="1157" y="741"/>
                    </a:cubicBezTo>
                    <a:cubicBezTo>
                      <a:pt x="1159" y="743"/>
                      <a:pt x="1165" y="741"/>
                      <a:pt x="1163" y="738"/>
                    </a:cubicBezTo>
                    <a:cubicBezTo>
                      <a:pt x="1160" y="733"/>
                      <a:pt x="1157" y="730"/>
                      <a:pt x="1154" y="726"/>
                    </a:cubicBezTo>
                    <a:cubicBezTo>
                      <a:pt x="1157" y="725"/>
                      <a:pt x="1161" y="725"/>
                      <a:pt x="1164" y="724"/>
                    </a:cubicBezTo>
                    <a:cubicBezTo>
                      <a:pt x="1166" y="736"/>
                      <a:pt x="1165" y="752"/>
                      <a:pt x="1180" y="751"/>
                    </a:cubicBezTo>
                    <a:cubicBezTo>
                      <a:pt x="1194" y="749"/>
                      <a:pt x="1183" y="731"/>
                      <a:pt x="1183" y="723"/>
                    </a:cubicBezTo>
                    <a:cubicBezTo>
                      <a:pt x="1183" y="714"/>
                      <a:pt x="1185" y="710"/>
                      <a:pt x="1180" y="703"/>
                    </a:cubicBezTo>
                    <a:cubicBezTo>
                      <a:pt x="1171" y="692"/>
                      <a:pt x="1161" y="682"/>
                      <a:pt x="1151" y="672"/>
                    </a:cubicBezTo>
                    <a:cubicBezTo>
                      <a:pt x="1143" y="666"/>
                      <a:pt x="1135" y="660"/>
                      <a:pt x="1126" y="655"/>
                    </a:cubicBezTo>
                    <a:cubicBezTo>
                      <a:pt x="1114" y="649"/>
                      <a:pt x="1120" y="640"/>
                      <a:pt x="1125" y="629"/>
                    </a:cubicBezTo>
                    <a:cubicBezTo>
                      <a:pt x="1126" y="628"/>
                      <a:pt x="1125" y="627"/>
                      <a:pt x="1123" y="627"/>
                    </a:cubicBezTo>
                    <a:cubicBezTo>
                      <a:pt x="1104" y="626"/>
                      <a:pt x="1086" y="621"/>
                      <a:pt x="1067" y="623"/>
                    </a:cubicBezTo>
                    <a:cubicBezTo>
                      <a:pt x="1059" y="624"/>
                      <a:pt x="1055" y="610"/>
                      <a:pt x="1053" y="605"/>
                    </a:cubicBezTo>
                    <a:cubicBezTo>
                      <a:pt x="1050" y="599"/>
                      <a:pt x="1059" y="586"/>
                      <a:pt x="1065" y="579"/>
                    </a:cubicBezTo>
                    <a:cubicBezTo>
                      <a:pt x="1082" y="593"/>
                      <a:pt x="1097" y="610"/>
                      <a:pt x="1114" y="625"/>
                    </a:cubicBezTo>
                    <a:cubicBezTo>
                      <a:pt x="1115" y="626"/>
                      <a:pt x="1121" y="625"/>
                      <a:pt x="1121" y="623"/>
                    </a:cubicBezTo>
                    <a:cubicBezTo>
                      <a:pt x="1122" y="615"/>
                      <a:pt x="1123" y="608"/>
                      <a:pt x="1124" y="600"/>
                    </a:cubicBezTo>
                    <a:cubicBezTo>
                      <a:pt x="1127" y="604"/>
                      <a:pt x="1131" y="607"/>
                      <a:pt x="1134" y="611"/>
                    </a:cubicBezTo>
                    <a:cubicBezTo>
                      <a:pt x="1136" y="612"/>
                      <a:pt x="1141" y="611"/>
                      <a:pt x="1141" y="609"/>
                    </a:cubicBezTo>
                    <a:cubicBezTo>
                      <a:pt x="1143" y="605"/>
                      <a:pt x="1142" y="601"/>
                      <a:pt x="1142" y="598"/>
                    </a:cubicBezTo>
                    <a:cubicBezTo>
                      <a:pt x="1147" y="600"/>
                      <a:pt x="1151" y="602"/>
                      <a:pt x="1157" y="603"/>
                    </a:cubicBezTo>
                    <a:cubicBezTo>
                      <a:pt x="1159" y="603"/>
                      <a:pt x="1163" y="603"/>
                      <a:pt x="1163" y="600"/>
                    </a:cubicBezTo>
                    <a:cubicBezTo>
                      <a:pt x="1164" y="573"/>
                      <a:pt x="1142" y="554"/>
                      <a:pt x="1133" y="530"/>
                    </a:cubicBezTo>
                    <a:cubicBezTo>
                      <a:pt x="1168" y="534"/>
                      <a:pt x="1195" y="561"/>
                      <a:pt x="1232" y="554"/>
                    </a:cubicBezTo>
                    <a:cubicBezTo>
                      <a:pt x="1233" y="553"/>
                      <a:pt x="1236" y="552"/>
                      <a:pt x="1235" y="550"/>
                    </a:cubicBezTo>
                    <a:cubicBezTo>
                      <a:pt x="1224" y="528"/>
                      <a:pt x="1208" y="512"/>
                      <a:pt x="1185" y="508"/>
                    </a:cubicBezTo>
                    <a:cubicBezTo>
                      <a:pt x="1202" y="504"/>
                      <a:pt x="1220" y="503"/>
                      <a:pt x="1237" y="502"/>
                    </a:cubicBezTo>
                    <a:cubicBezTo>
                      <a:pt x="1238" y="502"/>
                      <a:pt x="1242" y="500"/>
                      <a:pt x="1241" y="498"/>
                    </a:cubicBezTo>
                    <a:cubicBezTo>
                      <a:pt x="1239" y="493"/>
                      <a:pt x="1235" y="489"/>
                      <a:pt x="1231" y="486"/>
                    </a:cubicBezTo>
                    <a:cubicBezTo>
                      <a:pt x="1234" y="485"/>
                      <a:pt x="1237" y="483"/>
                      <a:pt x="1235" y="481"/>
                    </a:cubicBezTo>
                    <a:cubicBezTo>
                      <a:pt x="1223" y="473"/>
                      <a:pt x="1215" y="465"/>
                      <a:pt x="1202" y="462"/>
                    </a:cubicBezTo>
                    <a:cubicBezTo>
                      <a:pt x="1215" y="456"/>
                      <a:pt x="1228" y="449"/>
                      <a:pt x="1241" y="443"/>
                    </a:cubicBezTo>
                    <a:cubicBezTo>
                      <a:pt x="1242" y="443"/>
                      <a:pt x="1244" y="441"/>
                      <a:pt x="1243" y="440"/>
                    </a:cubicBezTo>
                    <a:cubicBezTo>
                      <a:pt x="1242" y="438"/>
                      <a:pt x="1241" y="436"/>
                      <a:pt x="1239" y="435"/>
                    </a:cubicBezTo>
                    <a:cubicBezTo>
                      <a:pt x="1246" y="434"/>
                      <a:pt x="1254" y="432"/>
                      <a:pt x="1253" y="424"/>
                    </a:cubicBezTo>
                    <a:cubicBezTo>
                      <a:pt x="1253" y="423"/>
                      <a:pt x="1252" y="423"/>
                      <a:pt x="1252" y="423"/>
                    </a:cubicBezTo>
                    <a:cubicBezTo>
                      <a:pt x="1245" y="421"/>
                      <a:pt x="1254" y="417"/>
                      <a:pt x="1257" y="414"/>
                    </a:cubicBezTo>
                    <a:cubicBezTo>
                      <a:pt x="1259" y="413"/>
                      <a:pt x="1257" y="411"/>
                      <a:pt x="1255" y="411"/>
                    </a:cubicBezTo>
                    <a:cubicBezTo>
                      <a:pt x="1250" y="410"/>
                      <a:pt x="1245" y="411"/>
                      <a:pt x="1241" y="411"/>
                    </a:cubicBezTo>
                    <a:cubicBezTo>
                      <a:pt x="1241" y="411"/>
                      <a:pt x="1241" y="411"/>
                      <a:pt x="1241" y="411"/>
                    </a:cubicBezTo>
                    <a:cubicBezTo>
                      <a:pt x="1244" y="405"/>
                      <a:pt x="1247" y="401"/>
                      <a:pt x="1252" y="398"/>
                    </a:cubicBezTo>
                    <a:cubicBezTo>
                      <a:pt x="1253" y="397"/>
                      <a:pt x="1254" y="396"/>
                      <a:pt x="1252" y="396"/>
                    </a:cubicBezTo>
                    <a:cubicBezTo>
                      <a:pt x="1245" y="395"/>
                      <a:pt x="1237" y="392"/>
                      <a:pt x="1230" y="392"/>
                    </a:cubicBezTo>
                    <a:cubicBezTo>
                      <a:pt x="1218" y="392"/>
                      <a:pt x="1222" y="389"/>
                      <a:pt x="1231" y="379"/>
                    </a:cubicBezTo>
                    <a:cubicBezTo>
                      <a:pt x="1231" y="379"/>
                      <a:pt x="1232" y="378"/>
                      <a:pt x="1231" y="378"/>
                    </a:cubicBezTo>
                    <a:cubicBezTo>
                      <a:pt x="1187" y="361"/>
                      <a:pt x="1146" y="386"/>
                      <a:pt x="1103" y="396"/>
                    </a:cubicBezTo>
                    <a:cubicBezTo>
                      <a:pt x="1103" y="396"/>
                      <a:pt x="1103" y="396"/>
                      <a:pt x="1103" y="396"/>
                    </a:cubicBezTo>
                    <a:cubicBezTo>
                      <a:pt x="1108" y="391"/>
                      <a:pt x="1111" y="385"/>
                      <a:pt x="1114" y="379"/>
                    </a:cubicBezTo>
                    <a:cubicBezTo>
                      <a:pt x="1115" y="378"/>
                      <a:pt x="1113" y="378"/>
                      <a:pt x="1112" y="378"/>
                    </a:cubicBezTo>
                    <a:cubicBezTo>
                      <a:pt x="1101" y="378"/>
                      <a:pt x="1091" y="378"/>
                      <a:pt x="1080" y="376"/>
                    </a:cubicBezTo>
                    <a:cubicBezTo>
                      <a:pt x="1075" y="375"/>
                      <a:pt x="1101" y="365"/>
                      <a:pt x="1103" y="365"/>
                    </a:cubicBezTo>
                    <a:cubicBezTo>
                      <a:pt x="1104" y="364"/>
                      <a:pt x="1105" y="364"/>
                      <a:pt x="1106" y="364"/>
                    </a:cubicBezTo>
                    <a:cubicBezTo>
                      <a:pt x="1106" y="364"/>
                      <a:pt x="1105" y="365"/>
                      <a:pt x="1106" y="365"/>
                    </a:cubicBezTo>
                    <a:cubicBezTo>
                      <a:pt x="1112" y="366"/>
                      <a:pt x="1117" y="368"/>
                      <a:pt x="1123" y="369"/>
                    </a:cubicBezTo>
                    <a:cubicBezTo>
                      <a:pt x="1124" y="370"/>
                      <a:pt x="1125" y="370"/>
                      <a:pt x="1126" y="370"/>
                    </a:cubicBezTo>
                    <a:cubicBezTo>
                      <a:pt x="1127" y="370"/>
                      <a:pt x="1129" y="370"/>
                      <a:pt x="1128" y="371"/>
                    </a:cubicBezTo>
                    <a:cubicBezTo>
                      <a:pt x="1127" y="373"/>
                      <a:pt x="1126" y="374"/>
                      <a:pt x="1124" y="376"/>
                    </a:cubicBezTo>
                    <a:cubicBezTo>
                      <a:pt x="1123" y="376"/>
                      <a:pt x="1124" y="377"/>
                      <a:pt x="1125" y="377"/>
                    </a:cubicBezTo>
                    <a:cubicBezTo>
                      <a:pt x="1129" y="377"/>
                      <a:pt x="1131" y="378"/>
                      <a:pt x="1129" y="382"/>
                    </a:cubicBezTo>
                    <a:cubicBezTo>
                      <a:pt x="1127" y="384"/>
                      <a:pt x="1124" y="386"/>
                      <a:pt x="1121" y="388"/>
                    </a:cubicBezTo>
                    <a:cubicBezTo>
                      <a:pt x="1117" y="390"/>
                      <a:pt x="1125" y="389"/>
                      <a:pt x="1127" y="388"/>
                    </a:cubicBezTo>
                    <a:cubicBezTo>
                      <a:pt x="1131" y="385"/>
                      <a:pt x="1136" y="382"/>
                      <a:pt x="1138" y="377"/>
                    </a:cubicBezTo>
                    <a:cubicBezTo>
                      <a:pt x="1138" y="376"/>
                      <a:pt x="1138" y="376"/>
                      <a:pt x="1138" y="376"/>
                    </a:cubicBezTo>
                    <a:cubicBezTo>
                      <a:pt x="1137" y="374"/>
                      <a:pt x="1135" y="374"/>
                      <a:pt x="1132" y="374"/>
                    </a:cubicBezTo>
                    <a:cubicBezTo>
                      <a:pt x="1134" y="372"/>
                      <a:pt x="1136" y="370"/>
                      <a:pt x="1136" y="369"/>
                    </a:cubicBezTo>
                    <a:cubicBezTo>
                      <a:pt x="1137" y="368"/>
                      <a:pt x="1136" y="368"/>
                      <a:pt x="1136" y="368"/>
                    </a:cubicBezTo>
                    <a:cubicBezTo>
                      <a:pt x="1128" y="367"/>
                      <a:pt x="1121" y="363"/>
                      <a:pt x="1113" y="362"/>
                    </a:cubicBezTo>
                    <a:cubicBezTo>
                      <a:pt x="1112" y="362"/>
                      <a:pt x="1112" y="362"/>
                      <a:pt x="1111" y="362"/>
                    </a:cubicBezTo>
                    <a:cubicBezTo>
                      <a:pt x="1115" y="360"/>
                      <a:pt x="1118" y="358"/>
                      <a:pt x="1122" y="356"/>
                    </a:cubicBezTo>
                    <a:cubicBezTo>
                      <a:pt x="1122" y="356"/>
                      <a:pt x="1123" y="355"/>
                      <a:pt x="1122" y="355"/>
                    </a:cubicBezTo>
                    <a:cubicBezTo>
                      <a:pt x="1121" y="355"/>
                      <a:pt x="1120" y="354"/>
                      <a:pt x="1118" y="354"/>
                    </a:cubicBezTo>
                    <a:cubicBezTo>
                      <a:pt x="1119" y="354"/>
                      <a:pt x="1119" y="354"/>
                      <a:pt x="1120" y="353"/>
                    </a:cubicBezTo>
                    <a:cubicBezTo>
                      <a:pt x="1132" y="349"/>
                      <a:pt x="1146" y="349"/>
                      <a:pt x="1158" y="344"/>
                    </a:cubicBezTo>
                    <a:cubicBezTo>
                      <a:pt x="1160" y="344"/>
                      <a:pt x="1162" y="341"/>
                      <a:pt x="1158" y="341"/>
                    </a:cubicBezTo>
                    <a:cubicBezTo>
                      <a:pt x="1149" y="342"/>
                      <a:pt x="1141" y="340"/>
                      <a:pt x="1133" y="336"/>
                    </a:cubicBezTo>
                    <a:cubicBezTo>
                      <a:pt x="1140" y="332"/>
                      <a:pt x="1145" y="327"/>
                      <a:pt x="1152" y="324"/>
                    </a:cubicBezTo>
                    <a:cubicBezTo>
                      <a:pt x="1153" y="324"/>
                      <a:pt x="1156" y="323"/>
                      <a:pt x="1154" y="322"/>
                    </a:cubicBezTo>
                    <a:cubicBezTo>
                      <a:pt x="1150" y="320"/>
                      <a:pt x="1148" y="317"/>
                      <a:pt x="1144" y="316"/>
                    </a:cubicBezTo>
                    <a:cubicBezTo>
                      <a:pt x="1140" y="313"/>
                      <a:pt x="1142" y="314"/>
                      <a:pt x="1146" y="312"/>
                    </a:cubicBezTo>
                    <a:cubicBezTo>
                      <a:pt x="1147" y="312"/>
                      <a:pt x="1148" y="310"/>
                      <a:pt x="1147" y="310"/>
                    </a:cubicBezTo>
                    <a:cubicBezTo>
                      <a:pt x="1140" y="308"/>
                      <a:pt x="1133" y="307"/>
                      <a:pt x="1127" y="306"/>
                    </a:cubicBezTo>
                    <a:cubicBezTo>
                      <a:pt x="1133" y="304"/>
                      <a:pt x="1140" y="301"/>
                      <a:pt x="1146" y="298"/>
                    </a:cubicBezTo>
                    <a:cubicBezTo>
                      <a:pt x="1147" y="298"/>
                      <a:pt x="1153" y="296"/>
                      <a:pt x="1150" y="294"/>
                    </a:cubicBezTo>
                    <a:cubicBezTo>
                      <a:pt x="1142" y="290"/>
                      <a:pt x="1148" y="287"/>
                      <a:pt x="1152" y="280"/>
                    </a:cubicBezTo>
                    <a:cubicBezTo>
                      <a:pt x="1153" y="280"/>
                      <a:pt x="1153" y="279"/>
                      <a:pt x="1152" y="279"/>
                    </a:cubicBezTo>
                    <a:cubicBezTo>
                      <a:pt x="1147" y="274"/>
                      <a:pt x="1147" y="267"/>
                      <a:pt x="1142" y="262"/>
                    </a:cubicBezTo>
                    <a:cubicBezTo>
                      <a:pt x="1140" y="260"/>
                      <a:pt x="1135" y="258"/>
                      <a:pt x="1133" y="258"/>
                    </a:cubicBezTo>
                    <a:cubicBezTo>
                      <a:pt x="1125" y="258"/>
                      <a:pt x="1139" y="228"/>
                      <a:pt x="1140" y="226"/>
                    </a:cubicBezTo>
                    <a:cubicBezTo>
                      <a:pt x="1142" y="224"/>
                      <a:pt x="1138" y="224"/>
                      <a:pt x="1137" y="224"/>
                    </a:cubicBezTo>
                    <a:cubicBezTo>
                      <a:pt x="1133" y="225"/>
                      <a:pt x="1125" y="227"/>
                      <a:pt x="1121" y="223"/>
                    </a:cubicBezTo>
                    <a:cubicBezTo>
                      <a:pt x="1120" y="222"/>
                      <a:pt x="1117" y="221"/>
                      <a:pt x="1115" y="221"/>
                    </a:cubicBezTo>
                    <a:cubicBezTo>
                      <a:pt x="1109" y="221"/>
                      <a:pt x="1104" y="222"/>
                      <a:pt x="1100" y="223"/>
                    </a:cubicBezTo>
                    <a:cubicBezTo>
                      <a:pt x="1103" y="218"/>
                      <a:pt x="1103" y="212"/>
                      <a:pt x="1103" y="205"/>
                    </a:cubicBezTo>
                    <a:cubicBezTo>
                      <a:pt x="1103" y="205"/>
                      <a:pt x="1103" y="204"/>
                      <a:pt x="1103" y="204"/>
                    </a:cubicBezTo>
                    <a:cubicBezTo>
                      <a:pt x="1103" y="204"/>
                      <a:pt x="1103" y="204"/>
                      <a:pt x="1103" y="204"/>
                    </a:cubicBezTo>
                    <a:cubicBezTo>
                      <a:pt x="1103" y="204"/>
                      <a:pt x="1103" y="203"/>
                      <a:pt x="1103" y="203"/>
                    </a:cubicBezTo>
                    <a:cubicBezTo>
                      <a:pt x="1103" y="201"/>
                      <a:pt x="1099" y="202"/>
                      <a:pt x="1097" y="203"/>
                    </a:cubicBezTo>
                    <a:cubicBezTo>
                      <a:pt x="1092" y="193"/>
                      <a:pt x="1096" y="179"/>
                      <a:pt x="1089" y="170"/>
                    </a:cubicBezTo>
                    <a:cubicBezTo>
                      <a:pt x="1086" y="166"/>
                      <a:pt x="1083" y="165"/>
                      <a:pt x="1079" y="166"/>
                    </a:cubicBezTo>
                    <a:cubicBezTo>
                      <a:pt x="1077" y="166"/>
                      <a:pt x="1074" y="166"/>
                      <a:pt x="1073" y="167"/>
                    </a:cubicBezTo>
                    <a:cubicBezTo>
                      <a:pt x="1073" y="167"/>
                      <a:pt x="1060" y="154"/>
                      <a:pt x="1059" y="153"/>
                    </a:cubicBezTo>
                    <a:cubicBezTo>
                      <a:pt x="1058" y="151"/>
                      <a:pt x="1053" y="153"/>
                      <a:pt x="1052" y="154"/>
                    </a:cubicBezTo>
                    <a:cubicBezTo>
                      <a:pt x="1050" y="157"/>
                      <a:pt x="1047" y="159"/>
                      <a:pt x="1044" y="161"/>
                    </a:cubicBezTo>
                    <a:cubicBezTo>
                      <a:pt x="1041" y="158"/>
                      <a:pt x="1039" y="154"/>
                      <a:pt x="1037" y="150"/>
                    </a:cubicBezTo>
                    <a:cubicBezTo>
                      <a:pt x="1036" y="148"/>
                      <a:pt x="1030" y="149"/>
                      <a:pt x="1030" y="152"/>
                    </a:cubicBezTo>
                    <a:cubicBezTo>
                      <a:pt x="1029" y="164"/>
                      <a:pt x="1032" y="179"/>
                      <a:pt x="1019" y="186"/>
                    </a:cubicBezTo>
                    <a:cubicBezTo>
                      <a:pt x="1019" y="178"/>
                      <a:pt x="1016" y="172"/>
                      <a:pt x="1011" y="165"/>
                    </a:cubicBezTo>
                    <a:cubicBezTo>
                      <a:pt x="1010" y="163"/>
                      <a:pt x="1004" y="164"/>
                      <a:pt x="1004" y="167"/>
                    </a:cubicBezTo>
                    <a:cubicBezTo>
                      <a:pt x="1003" y="179"/>
                      <a:pt x="1006" y="191"/>
                      <a:pt x="1001" y="201"/>
                    </a:cubicBezTo>
                    <a:cubicBezTo>
                      <a:pt x="1000" y="194"/>
                      <a:pt x="998" y="187"/>
                      <a:pt x="995" y="180"/>
                    </a:cubicBezTo>
                    <a:cubicBezTo>
                      <a:pt x="994" y="179"/>
                      <a:pt x="993" y="178"/>
                      <a:pt x="993" y="179"/>
                    </a:cubicBezTo>
                    <a:cubicBezTo>
                      <a:pt x="990" y="183"/>
                      <a:pt x="986" y="186"/>
                      <a:pt x="983" y="189"/>
                    </a:cubicBezTo>
                    <a:cubicBezTo>
                      <a:pt x="980" y="186"/>
                      <a:pt x="978" y="184"/>
                      <a:pt x="975" y="181"/>
                    </a:cubicBezTo>
                    <a:cubicBezTo>
                      <a:pt x="976" y="176"/>
                      <a:pt x="977" y="171"/>
                      <a:pt x="976" y="165"/>
                    </a:cubicBezTo>
                    <a:cubicBezTo>
                      <a:pt x="976" y="164"/>
                      <a:pt x="976" y="162"/>
                      <a:pt x="975" y="161"/>
                    </a:cubicBezTo>
                    <a:cubicBezTo>
                      <a:pt x="974" y="161"/>
                      <a:pt x="967" y="136"/>
                      <a:pt x="965" y="133"/>
                    </a:cubicBezTo>
                    <a:cubicBezTo>
                      <a:pt x="964" y="132"/>
                      <a:pt x="964" y="132"/>
                      <a:pt x="963" y="132"/>
                    </a:cubicBezTo>
                    <a:cubicBezTo>
                      <a:pt x="956" y="135"/>
                      <a:pt x="949" y="137"/>
                      <a:pt x="943" y="139"/>
                    </a:cubicBezTo>
                    <a:cubicBezTo>
                      <a:pt x="945" y="130"/>
                      <a:pt x="945" y="120"/>
                      <a:pt x="944" y="110"/>
                    </a:cubicBezTo>
                    <a:cubicBezTo>
                      <a:pt x="943" y="109"/>
                      <a:pt x="942" y="106"/>
                      <a:pt x="940" y="107"/>
                    </a:cubicBezTo>
                    <a:cubicBezTo>
                      <a:pt x="937" y="108"/>
                      <a:pt x="933" y="110"/>
                      <a:pt x="930" y="112"/>
                    </a:cubicBezTo>
                    <a:cubicBezTo>
                      <a:pt x="930" y="109"/>
                      <a:pt x="931" y="107"/>
                      <a:pt x="928" y="104"/>
                    </a:cubicBezTo>
                    <a:cubicBezTo>
                      <a:pt x="927" y="104"/>
                      <a:pt x="926" y="104"/>
                      <a:pt x="925" y="104"/>
                    </a:cubicBezTo>
                    <a:cubicBezTo>
                      <a:pt x="923" y="106"/>
                      <a:pt x="921" y="108"/>
                      <a:pt x="919" y="110"/>
                    </a:cubicBezTo>
                    <a:cubicBezTo>
                      <a:pt x="912" y="101"/>
                      <a:pt x="905" y="99"/>
                      <a:pt x="895" y="105"/>
                    </a:cubicBezTo>
                    <a:cubicBezTo>
                      <a:pt x="893" y="102"/>
                      <a:pt x="892" y="100"/>
                      <a:pt x="890" y="96"/>
                    </a:cubicBezTo>
                    <a:cubicBezTo>
                      <a:pt x="890" y="95"/>
                      <a:pt x="889" y="94"/>
                      <a:pt x="888" y="95"/>
                    </a:cubicBezTo>
                    <a:cubicBezTo>
                      <a:pt x="885" y="97"/>
                      <a:pt x="885" y="99"/>
                      <a:pt x="884" y="103"/>
                    </a:cubicBezTo>
                    <a:cubicBezTo>
                      <a:pt x="884" y="102"/>
                      <a:pt x="883" y="95"/>
                      <a:pt x="882" y="97"/>
                    </a:cubicBezTo>
                    <a:cubicBezTo>
                      <a:pt x="879" y="100"/>
                      <a:pt x="874" y="96"/>
                      <a:pt x="871" y="95"/>
                    </a:cubicBezTo>
                    <a:cubicBezTo>
                      <a:pt x="870" y="94"/>
                      <a:pt x="869" y="95"/>
                      <a:pt x="869" y="95"/>
                    </a:cubicBezTo>
                    <a:cubicBezTo>
                      <a:pt x="864" y="102"/>
                      <a:pt x="859" y="109"/>
                      <a:pt x="856" y="100"/>
                    </a:cubicBezTo>
                    <a:cubicBezTo>
                      <a:pt x="854" y="94"/>
                      <a:pt x="848" y="88"/>
                      <a:pt x="844" y="83"/>
                    </a:cubicBezTo>
                    <a:cubicBezTo>
                      <a:pt x="844" y="83"/>
                      <a:pt x="844" y="83"/>
                      <a:pt x="843" y="83"/>
                    </a:cubicBezTo>
                    <a:cubicBezTo>
                      <a:pt x="838" y="84"/>
                      <a:pt x="831" y="86"/>
                      <a:pt x="827" y="91"/>
                    </a:cubicBezTo>
                    <a:cubicBezTo>
                      <a:pt x="824" y="94"/>
                      <a:pt x="824" y="94"/>
                      <a:pt x="822" y="99"/>
                    </a:cubicBezTo>
                    <a:cubicBezTo>
                      <a:pt x="817" y="111"/>
                      <a:pt x="816" y="78"/>
                      <a:pt x="817" y="73"/>
                    </a:cubicBezTo>
                    <a:cubicBezTo>
                      <a:pt x="817" y="72"/>
                      <a:pt x="817" y="65"/>
                      <a:pt x="815" y="67"/>
                    </a:cubicBezTo>
                    <a:cubicBezTo>
                      <a:pt x="809" y="73"/>
                      <a:pt x="801" y="76"/>
                      <a:pt x="794" y="80"/>
                    </a:cubicBezTo>
                    <a:cubicBezTo>
                      <a:pt x="793" y="75"/>
                      <a:pt x="793" y="70"/>
                      <a:pt x="793" y="65"/>
                    </a:cubicBezTo>
                    <a:cubicBezTo>
                      <a:pt x="794" y="64"/>
                      <a:pt x="793" y="59"/>
                      <a:pt x="791" y="60"/>
                    </a:cubicBezTo>
                    <a:cubicBezTo>
                      <a:pt x="776" y="65"/>
                      <a:pt x="768" y="74"/>
                      <a:pt x="764" y="86"/>
                    </a:cubicBezTo>
                    <a:cubicBezTo>
                      <a:pt x="764" y="85"/>
                      <a:pt x="764" y="85"/>
                      <a:pt x="764" y="84"/>
                    </a:cubicBezTo>
                    <a:cubicBezTo>
                      <a:pt x="760" y="71"/>
                      <a:pt x="762" y="62"/>
                      <a:pt x="772" y="57"/>
                    </a:cubicBezTo>
                    <a:cubicBezTo>
                      <a:pt x="773" y="56"/>
                      <a:pt x="773" y="49"/>
                      <a:pt x="771" y="49"/>
                    </a:cubicBezTo>
                    <a:cubicBezTo>
                      <a:pt x="763" y="51"/>
                      <a:pt x="757" y="53"/>
                      <a:pt x="751" y="58"/>
                    </a:cubicBezTo>
                    <a:cubicBezTo>
                      <a:pt x="751" y="54"/>
                      <a:pt x="751" y="51"/>
                      <a:pt x="751" y="48"/>
                    </a:cubicBezTo>
                    <a:cubicBezTo>
                      <a:pt x="751" y="47"/>
                      <a:pt x="750" y="41"/>
                      <a:pt x="748" y="43"/>
                    </a:cubicBezTo>
                    <a:cubicBezTo>
                      <a:pt x="742" y="52"/>
                      <a:pt x="739" y="47"/>
                      <a:pt x="734" y="40"/>
                    </a:cubicBezTo>
                    <a:cubicBezTo>
                      <a:pt x="734" y="39"/>
                      <a:pt x="733" y="39"/>
                      <a:pt x="733" y="40"/>
                    </a:cubicBezTo>
                    <a:cubicBezTo>
                      <a:pt x="731" y="41"/>
                      <a:pt x="728" y="48"/>
                      <a:pt x="726" y="47"/>
                    </a:cubicBezTo>
                    <a:cubicBezTo>
                      <a:pt x="724" y="46"/>
                      <a:pt x="724" y="49"/>
                      <a:pt x="724" y="50"/>
                    </a:cubicBezTo>
                    <a:cubicBezTo>
                      <a:pt x="723" y="58"/>
                      <a:pt x="719" y="65"/>
                      <a:pt x="716" y="73"/>
                    </a:cubicBezTo>
                    <a:cubicBezTo>
                      <a:pt x="711" y="67"/>
                      <a:pt x="709" y="60"/>
                      <a:pt x="709" y="52"/>
                    </a:cubicBezTo>
                    <a:cubicBezTo>
                      <a:pt x="709" y="50"/>
                      <a:pt x="709" y="47"/>
                      <a:pt x="708" y="45"/>
                    </a:cubicBezTo>
                    <a:cubicBezTo>
                      <a:pt x="708" y="44"/>
                      <a:pt x="707" y="41"/>
                      <a:pt x="706" y="43"/>
                    </a:cubicBezTo>
                    <a:cubicBezTo>
                      <a:pt x="701" y="51"/>
                      <a:pt x="699" y="42"/>
                      <a:pt x="696" y="36"/>
                    </a:cubicBezTo>
                    <a:cubicBezTo>
                      <a:pt x="694" y="34"/>
                      <a:pt x="693" y="37"/>
                      <a:pt x="693" y="38"/>
                    </a:cubicBezTo>
                    <a:cubicBezTo>
                      <a:pt x="693" y="40"/>
                      <a:pt x="684" y="72"/>
                      <a:pt x="680" y="71"/>
                    </a:cubicBezTo>
                    <a:cubicBezTo>
                      <a:pt x="667" y="66"/>
                      <a:pt x="665" y="45"/>
                      <a:pt x="658" y="34"/>
                    </a:cubicBezTo>
                    <a:cubicBezTo>
                      <a:pt x="657" y="32"/>
                      <a:pt x="656" y="37"/>
                      <a:pt x="656" y="38"/>
                    </a:cubicBezTo>
                    <a:cubicBezTo>
                      <a:pt x="657" y="45"/>
                      <a:pt x="658" y="52"/>
                      <a:pt x="650" y="45"/>
                    </a:cubicBezTo>
                    <a:cubicBezTo>
                      <a:pt x="646" y="40"/>
                      <a:pt x="641" y="36"/>
                      <a:pt x="636" y="32"/>
                    </a:cubicBezTo>
                    <a:cubicBezTo>
                      <a:pt x="635" y="31"/>
                      <a:pt x="635" y="38"/>
                      <a:pt x="635" y="39"/>
                    </a:cubicBezTo>
                    <a:cubicBezTo>
                      <a:pt x="642" y="50"/>
                      <a:pt x="639" y="56"/>
                      <a:pt x="627" y="57"/>
                    </a:cubicBezTo>
                    <a:cubicBezTo>
                      <a:pt x="624" y="57"/>
                      <a:pt x="625" y="64"/>
                      <a:pt x="627" y="64"/>
                    </a:cubicBezTo>
                    <a:cubicBezTo>
                      <a:pt x="628" y="68"/>
                      <a:pt x="630" y="72"/>
                      <a:pt x="631" y="76"/>
                    </a:cubicBezTo>
                    <a:cubicBezTo>
                      <a:pt x="628" y="75"/>
                      <a:pt x="625" y="73"/>
                      <a:pt x="622" y="71"/>
                    </a:cubicBezTo>
                    <a:cubicBezTo>
                      <a:pt x="621" y="70"/>
                      <a:pt x="621" y="73"/>
                      <a:pt x="621" y="74"/>
                    </a:cubicBezTo>
                    <a:cubicBezTo>
                      <a:pt x="620" y="76"/>
                      <a:pt x="620" y="78"/>
                      <a:pt x="620" y="80"/>
                    </a:cubicBezTo>
                    <a:cubicBezTo>
                      <a:pt x="618" y="85"/>
                      <a:pt x="613" y="90"/>
                      <a:pt x="609" y="95"/>
                    </a:cubicBezTo>
                    <a:cubicBezTo>
                      <a:pt x="609" y="84"/>
                      <a:pt x="608" y="73"/>
                      <a:pt x="604" y="63"/>
                    </a:cubicBezTo>
                    <a:cubicBezTo>
                      <a:pt x="604" y="61"/>
                      <a:pt x="602" y="63"/>
                      <a:pt x="602" y="64"/>
                    </a:cubicBezTo>
                    <a:cubicBezTo>
                      <a:pt x="602" y="73"/>
                      <a:pt x="601" y="82"/>
                      <a:pt x="599" y="91"/>
                    </a:cubicBezTo>
                    <a:cubicBezTo>
                      <a:pt x="598" y="96"/>
                      <a:pt x="596" y="100"/>
                      <a:pt x="594" y="105"/>
                    </a:cubicBezTo>
                    <a:cubicBezTo>
                      <a:pt x="594" y="105"/>
                      <a:pt x="594" y="106"/>
                      <a:pt x="594" y="106"/>
                    </a:cubicBezTo>
                    <a:cubicBezTo>
                      <a:pt x="594" y="104"/>
                      <a:pt x="594" y="103"/>
                      <a:pt x="593" y="102"/>
                    </a:cubicBezTo>
                    <a:cubicBezTo>
                      <a:pt x="586" y="90"/>
                      <a:pt x="581" y="78"/>
                      <a:pt x="582" y="64"/>
                    </a:cubicBezTo>
                    <a:cubicBezTo>
                      <a:pt x="582" y="62"/>
                      <a:pt x="581" y="56"/>
                      <a:pt x="580" y="60"/>
                    </a:cubicBezTo>
                    <a:cubicBezTo>
                      <a:pt x="578" y="65"/>
                      <a:pt x="575" y="69"/>
                      <a:pt x="572" y="74"/>
                    </a:cubicBezTo>
                    <a:cubicBezTo>
                      <a:pt x="569" y="82"/>
                      <a:pt x="565" y="80"/>
                      <a:pt x="560" y="68"/>
                    </a:cubicBezTo>
                    <a:cubicBezTo>
                      <a:pt x="560" y="68"/>
                      <a:pt x="560" y="62"/>
                      <a:pt x="558" y="63"/>
                    </a:cubicBezTo>
                    <a:cubicBezTo>
                      <a:pt x="552" y="70"/>
                      <a:pt x="538" y="89"/>
                      <a:pt x="536" y="67"/>
                    </a:cubicBezTo>
                    <a:cubicBezTo>
                      <a:pt x="536" y="66"/>
                      <a:pt x="535" y="62"/>
                      <a:pt x="534" y="63"/>
                    </a:cubicBezTo>
                    <a:cubicBezTo>
                      <a:pt x="532" y="60"/>
                      <a:pt x="530" y="57"/>
                      <a:pt x="528" y="54"/>
                    </a:cubicBezTo>
                    <a:cubicBezTo>
                      <a:pt x="528" y="53"/>
                      <a:pt x="528" y="47"/>
                      <a:pt x="526" y="48"/>
                    </a:cubicBezTo>
                    <a:cubicBezTo>
                      <a:pt x="521" y="51"/>
                      <a:pt x="516" y="58"/>
                      <a:pt x="511" y="62"/>
                    </a:cubicBezTo>
                    <a:cubicBezTo>
                      <a:pt x="509" y="64"/>
                      <a:pt x="505" y="67"/>
                      <a:pt x="503" y="66"/>
                    </a:cubicBezTo>
                    <a:cubicBezTo>
                      <a:pt x="502" y="63"/>
                      <a:pt x="502" y="60"/>
                      <a:pt x="502" y="58"/>
                    </a:cubicBezTo>
                    <a:cubicBezTo>
                      <a:pt x="501" y="56"/>
                      <a:pt x="500" y="52"/>
                      <a:pt x="499" y="56"/>
                    </a:cubicBezTo>
                    <a:cubicBezTo>
                      <a:pt x="499" y="59"/>
                      <a:pt x="497" y="67"/>
                      <a:pt x="499" y="71"/>
                    </a:cubicBezTo>
                    <a:cubicBezTo>
                      <a:pt x="497" y="80"/>
                      <a:pt x="485" y="86"/>
                      <a:pt x="484" y="65"/>
                    </a:cubicBezTo>
                    <a:cubicBezTo>
                      <a:pt x="484" y="64"/>
                      <a:pt x="484" y="61"/>
                      <a:pt x="482" y="61"/>
                    </a:cubicBezTo>
                    <a:cubicBezTo>
                      <a:pt x="472" y="67"/>
                      <a:pt x="468" y="73"/>
                      <a:pt x="466" y="78"/>
                    </a:cubicBezTo>
                    <a:cubicBezTo>
                      <a:pt x="447" y="60"/>
                      <a:pt x="460" y="32"/>
                      <a:pt x="460" y="9"/>
                    </a:cubicBezTo>
                    <a:cubicBezTo>
                      <a:pt x="460" y="8"/>
                      <a:pt x="459" y="4"/>
                      <a:pt x="457" y="5"/>
                    </a:cubicBezTo>
                    <a:cubicBezTo>
                      <a:pt x="450" y="10"/>
                      <a:pt x="446" y="10"/>
                      <a:pt x="442" y="2"/>
                    </a:cubicBezTo>
                    <a:cubicBezTo>
                      <a:pt x="440" y="0"/>
                      <a:pt x="439" y="1"/>
                      <a:pt x="438" y="3"/>
                    </a:cubicBezTo>
                    <a:cubicBezTo>
                      <a:pt x="437" y="8"/>
                      <a:pt x="435" y="11"/>
                      <a:pt x="431" y="13"/>
                    </a:cubicBezTo>
                    <a:cubicBezTo>
                      <a:pt x="431" y="12"/>
                      <a:pt x="431" y="10"/>
                      <a:pt x="430" y="8"/>
                    </a:cubicBezTo>
                    <a:cubicBezTo>
                      <a:pt x="430" y="5"/>
                      <a:pt x="426" y="3"/>
                      <a:pt x="426" y="8"/>
                    </a:cubicBezTo>
                    <a:cubicBezTo>
                      <a:pt x="426" y="23"/>
                      <a:pt x="407" y="41"/>
                      <a:pt x="405" y="8"/>
                    </a:cubicBezTo>
                    <a:cubicBezTo>
                      <a:pt x="405" y="7"/>
                      <a:pt x="403" y="3"/>
                      <a:pt x="402" y="5"/>
                    </a:cubicBezTo>
                    <a:cubicBezTo>
                      <a:pt x="395" y="15"/>
                      <a:pt x="387" y="21"/>
                      <a:pt x="384" y="33"/>
                    </a:cubicBezTo>
                    <a:cubicBezTo>
                      <a:pt x="382" y="43"/>
                      <a:pt x="386" y="53"/>
                      <a:pt x="389" y="62"/>
                    </a:cubicBezTo>
                    <a:cubicBezTo>
                      <a:pt x="383" y="56"/>
                      <a:pt x="385" y="40"/>
                      <a:pt x="382" y="34"/>
                    </a:cubicBezTo>
                    <a:cubicBezTo>
                      <a:pt x="381" y="32"/>
                      <a:pt x="379" y="31"/>
                      <a:pt x="378" y="34"/>
                    </a:cubicBezTo>
                    <a:cubicBezTo>
                      <a:pt x="373" y="58"/>
                      <a:pt x="366" y="35"/>
                      <a:pt x="354" y="30"/>
                    </a:cubicBezTo>
                    <a:cubicBezTo>
                      <a:pt x="352" y="29"/>
                      <a:pt x="351" y="33"/>
                      <a:pt x="351" y="34"/>
                    </a:cubicBezTo>
                    <a:cubicBezTo>
                      <a:pt x="351" y="46"/>
                      <a:pt x="351" y="46"/>
                      <a:pt x="351" y="46"/>
                    </a:cubicBezTo>
                    <a:cubicBezTo>
                      <a:pt x="348" y="43"/>
                      <a:pt x="344" y="41"/>
                      <a:pt x="339" y="39"/>
                    </a:cubicBezTo>
                    <a:cubicBezTo>
                      <a:pt x="338" y="39"/>
                      <a:pt x="337" y="41"/>
                      <a:pt x="337" y="42"/>
                    </a:cubicBezTo>
                    <a:cubicBezTo>
                      <a:pt x="336" y="58"/>
                      <a:pt x="348" y="70"/>
                      <a:pt x="347" y="84"/>
                    </a:cubicBezTo>
                    <a:cubicBezTo>
                      <a:pt x="340" y="78"/>
                      <a:pt x="333" y="74"/>
                      <a:pt x="323" y="71"/>
                    </a:cubicBezTo>
                    <a:cubicBezTo>
                      <a:pt x="321" y="70"/>
                      <a:pt x="321" y="72"/>
                      <a:pt x="322" y="74"/>
                    </a:cubicBezTo>
                    <a:cubicBezTo>
                      <a:pt x="324" y="79"/>
                      <a:pt x="334" y="96"/>
                      <a:pt x="321" y="90"/>
                    </a:cubicBezTo>
                    <a:cubicBezTo>
                      <a:pt x="320" y="89"/>
                      <a:pt x="319" y="89"/>
                      <a:pt x="318" y="90"/>
                    </a:cubicBezTo>
                    <a:cubicBezTo>
                      <a:pt x="315" y="92"/>
                      <a:pt x="312" y="93"/>
                      <a:pt x="308" y="95"/>
                    </a:cubicBezTo>
                    <a:cubicBezTo>
                      <a:pt x="307" y="94"/>
                      <a:pt x="305" y="94"/>
                      <a:pt x="305" y="96"/>
                    </a:cubicBezTo>
                    <a:cubicBezTo>
                      <a:pt x="307" y="107"/>
                      <a:pt x="307" y="118"/>
                      <a:pt x="306" y="130"/>
                    </a:cubicBezTo>
                    <a:cubicBezTo>
                      <a:pt x="303" y="126"/>
                      <a:pt x="299" y="122"/>
                      <a:pt x="294" y="119"/>
                    </a:cubicBezTo>
                    <a:cubicBezTo>
                      <a:pt x="293" y="119"/>
                      <a:pt x="291" y="118"/>
                      <a:pt x="291" y="120"/>
                    </a:cubicBezTo>
                    <a:cubicBezTo>
                      <a:pt x="290" y="126"/>
                      <a:pt x="287" y="125"/>
                      <a:pt x="281" y="118"/>
                    </a:cubicBezTo>
                    <a:cubicBezTo>
                      <a:pt x="280" y="117"/>
                      <a:pt x="276" y="113"/>
                      <a:pt x="275" y="116"/>
                    </a:cubicBezTo>
                    <a:cubicBezTo>
                      <a:pt x="274" y="121"/>
                      <a:pt x="276" y="119"/>
                      <a:pt x="270" y="118"/>
                    </a:cubicBezTo>
                    <a:cubicBezTo>
                      <a:pt x="269" y="117"/>
                      <a:pt x="268" y="118"/>
                      <a:pt x="268" y="119"/>
                    </a:cubicBezTo>
                    <a:cubicBezTo>
                      <a:pt x="268" y="127"/>
                      <a:pt x="265" y="131"/>
                      <a:pt x="258" y="131"/>
                    </a:cubicBezTo>
                    <a:cubicBezTo>
                      <a:pt x="257" y="132"/>
                      <a:pt x="257" y="134"/>
                      <a:pt x="258" y="134"/>
                    </a:cubicBezTo>
                    <a:cubicBezTo>
                      <a:pt x="260" y="139"/>
                      <a:pt x="263" y="143"/>
                      <a:pt x="267" y="146"/>
                    </a:cubicBezTo>
                    <a:cubicBezTo>
                      <a:pt x="271" y="154"/>
                      <a:pt x="259" y="154"/>
                      <a:pt x="256" y="154"/>
                    </a:cubicBezTo>
                    <a:cubicBezTo>
                      <a:pt x="255" y="154"/>
                      <a:pt x="255" y="154"/>
                      <a:pt x="255" y="154"/>
                    </a:cubicBezTo>
                    <a:cubicBezTo>
                      <a:pt x="254" y="159"/>
                      <a:pt x="256" y="160"/>
                      <a:pt x="251" y="161"/>
                    </a:cubicBezTo>
                    <a:cubicBezTo>
                      <a:pt x="250" y="161"/>
                      <a:pt x="251" y="162"/>
                      <a:pt x="251" y="162"/>
                    </a:cubicBezTo>
                    <a:cubicBezTo>
                      <a:pt x="252" y="166"/>
                      <a:pt x="251" y="168"/>
                      <a:pt x="246" y="169"/>
                    </a:cubicBezTo>
                    <a:cubicBezTo>
                      <a:pt x="246" y="169"/>
                      <a:pt x="246" y="170"/>
                      <a:pt x="246" y="171"/>
                    </a:cubicBezTo>
                    <a:cubicBezTo>
                      <a:pt x="233" y="165"/>
                      <a:pt x="233" y="165"/>
                      <a:pt x="233" y="165"/>
                    </a:cubicBezTo>
                    <a:cubicBezTo>
                      <a:pt x="232" y="164"/>
                      <a:pt x="228" y="162"/>
                      <a:pt x="230" y="165"/>
                    </a:cubicBezTo>
                    <a:cubicBezTo>
                      <a:pt x="235" y="173"/>
                      <a:pt x="231" y="172"/>
                      <a:pt x="224" y="173"/>
                    </a:cubicBezTo>
                    <a:cubicBezTo>
                      <a:pt x="224" y="173"/>
                      <a:pt x="224" y="173"/>
                      <a:pt x="224" y="173"/>
                    </a:cubicBezTo>
                    <a:cubicBezTo>
                      <a:pt x="225" y="180"/>
                      <a:pt x="226" y="186"/>
                      <a:pt x="229" y="193"/>
                    </a:cubicBezTo>
                    <a:cubicBezTo>
                      <a:pt x="223" y="188"/>
                      <a:pt x="216" y="187"/>
                      <a:pt x="208" y="188"/>
                    </a:cubicBezTo>
                    <a:cubicBezTo>
                      <a:pt x="207" y="188"/>
                      <a:pt x="207" y="190"/>
                      <a:pt x="207" y="190"/>
                    </a:cubicBezTo>
                    <a:cubicBezTo>
                      <a:pt x="212" y="205"/>
                      <a:pt x="208" y="197"/>
                      <a:pt x="202" y="192"/>
                    </a:cubicBezTo>
                    <a:cubicBezTo>
                      <a:pt x="198" y="189"/>
                      <a:pt x="194" y="187"/>
                      <a:pt x="188" y="188"/>
                    </a:cubicBezTo>
                    <a:cubicBezTo>
                      <a:pt x="187" y="188"/>
                      <a:pt x="189" y="191"/>
                      <a:pt x="189" y="191"/>
                    </a:cubicBezTo>
                    <a:cubicBezTo>
                      <a:pt x="193" y="197"/>
                      <a:pt x="196" y="203"/>
                      <a:pt x="186" y="204"/>
                    </a:cubicBezTo>
                    <a:cubicBezTo>
                      <a:pt x="185" y="204"/>
                      <a:pt x="186" y="206"/>
                      <a:pt x="186" y="207"/>
                    </a:cubicBezTo>
                    <a:cubicBezTo>
                      <a:pt x="188" y="210"/>
                      <a:pt x="189" y="213"/>
                      <a:pt x="191" y="216"/>
                    </a:cubicBezTo>
                    <a:cubicBezTo>
                      <a:pt x="186" y="216"/>
                      <a:pt x="182" y="216"/>
                      <a:pt x="177" y="216"/>
                    </a:cubicBezTo>
                    <a:cubicBezTo>
                      <a:pt x="174" y="215"/>
                      <a:pt x="178" y="220"/>
                      <a:pt x="179" y="220"/>
                    </a:cubicBezTo>
                    <a:cubicBezTo>
                      <a:pt x="191" y="229"/>
                      <a:pt x="208" y="246"/>
                      <a:pt x="211" y="262"/>
                    </a:cubicBezTo>
                    <a:cubicBezTo>
                      <a:pt x="202" y="257"/>
                      <a:pt x="193" y="252"/>
                      <a:pt x="183" y="250"/>
                    </a:cubicBezTo>
                    <a:cubicBezTo>
                      <a:pt x="181" y="250"/>
                      <a:pt x="181" y="251"/>
                      <a:pt x="182" y="253"/>
                    </a:cubicBezTo>
                    <a:cubicBezTo>
                      <a:pt x="185" y="259"/>
                      <a:pt x="182" y="259"/>
                      <a:pt x="177" y="262"/>
                    </a:cubicBezTo>
                    <a:cubicBezTo>
                      <a:pt x="176" y="262"/>
                      <a:pt x="176" y="263"/>
                      <a:pt x="176" y="264"/>
                    </a:cubicBezTo>
                    <a:cubicBezTo>
                      <a:pt x="176" y="266"/>
                      <a:pt x="177" y="268"/>
                      <a:pt x="178" y="270"/>
                    </a:cubicBezTo>
                    <a:cubicBezTo>
                      <a:pt x="175" y="266"/>
                      <a:pt x="171" y="263"/>
                      <a:pt x="165" y="262"/>
                    </a:cubicBezTo>
                    <a:cubicBezTo>
                      <a:pt x="155" y="260"/>
                      <a:pt x="149" y="251"/>
                      <a:pt x="139" y="248"/>
                    </a:cubicBezTo>
                    <a:cubicBezTo>
                      <a:pt x="137" y="247"/>
                      <a:pt x="137" y="249"/>
                      <a:pt x="138" y="250"/>
                    </a:cubicBezTo>
                    <a:cubicBezTo>
                      <a:pt x="141" y="255"/>
                      <a:pt x="156" y="270"/>
                      <a:pt x="148" y="275"/>
                    </a:cubicBezTo>
                    <a:cubicBezTo>
                      <a:pt x="146" y="276"/>
                      <a:pt x="148" y="279"/>
                      <a:pt x="150" y="280"/>
                    </a:cubicBezTo>
                    <a:cubicBezTo>
                      <a:pt x="151" y="281"/>
                      <a:pt x="153" y="283"/>
                      <a:pt x="154" y="284"/>
                    </a:cubicBezTo>
                    <a:cubicBezTo>
                      <a:pt x="153" y="284"/>
                      <a:pt x="152" y="284"/>
                      <a:pt x="151" y="283"/>
                    </a:cubicBezTo>
                    <a:cubicBezTo>
                      <a:pt x="150" y="283"/>
                      <a:pt x="149" y="285"/>
                      <a:pt x="150" y="286"/>
                    </a:cubicBezTo>
                    <a:cubicBezTo>
                      <a:pt x="152" y="292"/>
                      <a:pt x="156" y="295"/>
                      <a:pt x="162" y="298"/>
                    </a:cubicBezTo>
                    <a:cubicBezTo>
                      <a:pt x="169" y="303"/>
                      <a:pt x="184" y="304"/>
                      <a:pt x="188" y="312"/>
                    </a:cubicBezTo>
                    <a:cubicBezTo>
                      <a:pt x="185" y="310"/>
                      <a:pt x="181" y="308"/>
                      <a:pt x="178" y="307"/>
                    </a:cubicBezTo>
                    <a:cubicBezTo>
                      <a:pt x="171" y="304"/>
                      <a:pt x="164" y="302"/>
                      <a:pt x="157" y="300"/>
                    </a:cubicBezTo>
                    <a:cubicBezTo>
                      <a:pt x="150" y="298"/>
                      <a:pt x="148" y="303"/>
                      <a:pt x="141" y="307"/>
                    </a:cubicBezTo>
                    <a:cubicBezTo>
                      <a:pt x="139" y="308"/>
                      <a:pt x="141" y="311"/>
                      <a:pt x="142" y="312"/>
                    </a:cubicBezTo>
                    <a:cubicBezTo>
                      <a:pt x="144" y="313"/>
                      <a:pt x="145" y="314"/>
                      <a:pt x="147" y="316"/>
                    </a:cubicBezTo>
                    <a:cubicBezTo>
                      <a:pt x="143" y="317"/>
                      <a:pt x="140" y="318"/>
                      <a:pt x="137" y="319"/>
                    </a:cubicBezTo>
                    <a:cubicBezTo>
                      <a:pt x="134" y="321"/>
                      <a:pt x="137" y="325"/>
                      <a:pt x="139" y="326"/>
                    </a:cubicBezTo>
                    <a:cubicBezTo>
                      <a:pt x="150" y="330"/>
                      <a:pt x="162" y="334"/>
                      <a:pt x="170" y="343"/>
                    </a:cubicBezTo>
                    <a:cubicBezTo>
                      <a:pt x="167" y="344"/>
                      <a:pt x="164" y="346"/>
                      <a:pt x="161" y="347"/>
                    </a:cubicBezTo>
                    <a:cubicBezTo>
                      <a:pt x="157" y="347"/>
                      <a:pt x="160" y="351"/>
                      <a:pt x="161" y="352"/>
                    </a:cubicBezTo>
                    <a:cubicBezTo>
                      <a:pt x="181" y="367"/>
                      <a:pt x="202" y="386"/>
                      <a:pt x="227" y="390"/>
                    </a:cubicBezTo>
                    <a:cubicBezTo>
                      <a:pt x="228" y="391"/>
                      <a:pt x="229" y="391"/>
                      <a:pt x="229" y="391"/>
                    </a:cubicBezTo>
                    <a:cubicBezTo>
                      <a:pt x="231" y="392"/>
                      <a:pt x="233" y="393"/>
                      <a:pt x="235" y="394"/>
                    </a:cubicBezTo>
                    <a:cubicBezTo>
                      <a:pt x="222" y="396"/>
                      <a:pt x="210" y="394"/>
                      <a:pt x="199" y="387"/>
                    </a:cubicBezTo>
                    <a:cubicBezTo>
                      <a:pt x="190" y="381"/>
                      <a:pt x="183" y="378"/>
                      <a:pt x="172" y="379"/>
                    </a:cubicBezTo>
                    <a:cubicBezTo>
                      <a:pt x="171" y="379"/>
                      <a:pt x="166" y="381"/>
                      <a:pt x="167" y="383"/>
                    </a:cubicBezTo>
                    <a:cubicBezTo>
                      <a:pt x="168" y="387"/>
                      <a:pt x="170" y="390"/>
                      <a:pt x="173" y="393"/>
                    </a:cubicBezTo>
                    <a:cubicBezTo>
                      <a:pt x="167" y="393"/>
                      <a:pt x="161" y="393"/>
                      <a:pt x="155" y="394"/>
                    </a:cubicBezTo>
                    <a:cubicBezTo>
                      <a:pt x="153" y="394"/>
                      <a:pt x="148" y="397"/>
                      <a:pt x="152" y="399"/>
                    </a:cubicBezTo>
                    <a:cubicBezTo>
                      <a:pt x="155" y="401"/>
                      <a:pt x="159" y="403"/>
                      <a:pt x="163" y="404"/>
                    </a:cubicBezTo>
                    <a:cubicBezTo>
                      <a:pt x="163" y="404"/>
                      <a:pt x="162" y="405"/>
                      <a:pt x="162" y="405"/>
                    </a:cubicBezTo>
                    <a:cubicBezTo>
                      <a:pt x="161" y="405"/>
                      <a:pt x="161" y="406"/>
                      <a:pt x="160" y="406"/>
                    </a:cubicBezTo>
                    <a:cubicBezTo>
                      <a:pt x="159" y="408"/>
                      <a:pt x="157" y="409"/>
                      <a:pt x="154" y="410"/>
                    </a:cubicBezTo>
                    <a:cubicBezTo>
                      <a:pt x="154" y="410"/>
                      <a:pt x="153" y="409"/>
                      <a:pt x="153" y="409"/>
                    </a:cubicBezTo>
                    <a:cubicBezTo>
                      <a:pt x="151" y="408"/>
                      <a:pt x="148" y="410"/>
                      <a:pt x="147" y="412"/>
                    </a:cubicBezTo>
                    <a:cubicBezTo>
                      <a:pt x="138" y="413"/>
                      <a:pt x="126" y="413"/>
                      <a:pt x="121" y="414"/>
                    </a:cubicBezTo>
                    <a:cubicBezTo>
                      <a:pt x="106" y="416"/>
                      <a:pt x="92" y="416"/>
                      <a:pt x="78" y="415"/>
                    </a:cubicBezTo>
                    <a:cubicBezTo>
                      <a:pt x="59" y="414"/>
                      <a:pt x="41" y="413"/>
                      <a:pt x="24" y="420"/>
                    </a:cubicBezTo>
                    <a:cubicBezTo>
                      <a:pt x="23" y="420"/>
                      <a:pt x="18" y="424"/>
                      <a:pt x="21" y="424"/>
                    </a:cubicBezTo>
                    <a:cubicBezTo>
                      <a:pt x="33" y="426"/>
                      <a:pt x="42" y="434"/>
                      <a:pt x="54" y="438"/>
                    </a:cubicBezTo>
                    <a:cubicBezTo>
                      <a:pt x="57" y="438"/>
                      <a:pt x="65" y="438"/>
                      <a:pt x="68" y="438"/>
                    </a:cubicBezTo>
                    <a:cubicBezTo>
                      <a:pt x="86" y="438"/>
                      <a:pt x="53" y="439"/>
                      <a:pt x="52" y="439"/>
                    </a:cubicBezTo>
                    <a:cubicBezTo>
                      <a:pt x="34" y="437"/>
                      <a:pt x="18" y="432"/>
                      <a:pt x="3" y="443"/>
                    </a:cubicBezTo>
                    <a:cubicBezTo>
                      <a:pt x="2" y="444"/>
                      <a:pt x="0" y="446"/>
                      <a:pt x="2" y="446"/>
                    </a:cubicBezTo>
                    <a:close/>
                    <a:moveTo>
                      <a:pt x="70" y="458"/>
                    </a:moveTo>
                    <a:cubicBezTo>
                      <a:pt x="78" y="464"/>
                      <a:pt x="86" y="467"/>
                      <a:pt x="95" y="468"/>
                    </a:cubicBezTo>
                    <a:cubicBezTo>
                      <a:pt x="83" y="470"/>
                      <a:pt x="74" y="469"/>
                      <a:pt x="70" y="458"/>
                    </a:cubicBezTo>
                    <a:close/>
                    <a:moveTo>
                      <a:pt x="605" y="898"/>
                    </a:moveTo>
                    <a:cubicBezTo>
                      <a:pt x="605" y="895"/>
                      <a:pt x="605" y="893"/>
                      <a:pt x="604" y="891"/>
                    </a:cubicBezTo>
                    <a:cubicBezTo>
                      <a:pt x="611" y="889"/>
                      <a:pt x="616" y="886"/>
                      <a:pt x="620" y="881"/>
                    </a:cubicBezTo>
                    <a:cubicBezTo>
                      <a:pt x="617" y="891"/>
                      <a:pt x="612" y="895"/>
                      <a:pt x="605" y="898"/>
                    </a:cubicBezTo>
                    <a:close/>
                    <a:moveTo>
                      <a:pt x="739" y="708"/>
                    </a:moveTo>
                    <a:cubicBezTo>
                      <a:pt x="739" y="708"/>
                      <a:pt x="738" y="709"/>
                      <a:pt x="738" y="709"/>
                    </a:cubicBezTo>
                    <a:cubicBezTo>
                      <a:pt x="739" y="723"/>
                      <a:pt x="741" y="737"/>
                      <a:pt x="741" y="752"/>
                    </a:cubicBezTo>
                    <a:cubicBezTo>
                      <a:pt x="742" y="761"/>
                      <a:pt x="737" y="781"/>
                      <a:pt x="723" y="774"/>
                    </a:cubicBezTo>
                    <a:cubicBezTo>
                      <a:pt x="722" y="774"/>
                      <a:pt x="722" y="774"/>
                      <a:pt x="721" y="773"/>
                    </a:cubicBezTo>
                    <a:cubicBezTo>
                      <a:pt x="743" y="760"/>
                      <a:pt x="730" y="726"/>
                      <a:pt x="739" y="708"/>
                    </a:cubicBezTo>
                    <a:close/>
                    <a:moveTo>
                      <a:pt x="700" y="771"/>
                    </a:moveTo>
                    <a:cubicBezTo>
                      <a:pt x="708" y="773"/>
                      <a:pt x="718" y="783"/>
                      <a:pt x="727" y="783"/>
                    </a:cubicBezTo>
                    <a:cubicBezTo>
                      <a:pt x="722" y="793"/>
                      <a:pt x="709" y="776"/>
                      <a:pt x="701" y="772"/>
                    </a:cubicBezTo>
                    <a:cubicBezTo>
                      <a:pt x="693" y="768"/>
                      <a:pt x="681" y="771"/>
                      <a:pt x="673" y="774"/>
                    </a:cubicBezTo>
                    <a:cubicBezTo>
                      <a:pt x="664" y="778"/>
                      <a:pt x="655" y="782"/>
                      <a:pt x="648" y="788"/>
                    </a:cubicBezTo>
                    <a:cubicBezTo>
                      <a:pt x="659" y="772"/>
                      <a:pt x="679" y="764"/>
                      <a:pt x="700" y="771"/>
                    </a:cubicBezTo>
                    <a:close/>
                    <a:moveTo>
                      <a:pt x="664" y="759"/>
                    </a:moveTo>
                    <a:cubicBezTo>
                      <a:pt x="667" y="739"/>
                      <a:pt x="653" y="731"/>
                      <a:pt x="633" y="725"/>
                    </a:cubicBezTo>
                    <a:cubicBezTo>
                      <a:pt x="620" y="721"/>
                      <a:pt x="610" y="715"/>
                      <a:pt x="602" y="707"/>
                    </a:cubicBezTo>
                    <a:cubicBezTo>
                      <a:pt x="602" y="707"/>
                      <a:pt x="603" y="706"/>
                      <a:pt x="603" y="706"/>
                    </a:cubicBezTo>
                    <a:cubicBezTo>
                      <a:pt x="616" y="676"/>
                      <a:pt x="662" y="682"/>
                      <a:pt x="689" y="678"/>
                    </a:cubicBezTo>
                    <a:cubicBezTo>
                      <a:pt x="709" y="676"/>
                      <a:pt x="727" y="669"/>
                      <a:pt x="740" y="655"/>
                    </a:cubicBezTo>
                    <a:cubicBezTo>
                      <a:pt x="742" y="703"/>
                      <a:pt x="696" y="728"/>
                      <a:pt x="664" y="759"/>
                    </a:cubicBezTo>
                    <a:close/>
                    <a:moveTo>
                      <a:pt x="226" y="472"/>
                    </a:moveTo>
                    <a:cubicBezTo>
                      <a:pt x="223" y="471"/>
                      <a:pt x="220" y="473"/>
                      <a:pt x="220" y="476"/>
                    </a:cubicBezTo>
                    <a:cubicBezTo>
                      <a:pt x="220" y="476"/>
                      <a:pt x="221" y="477"/>
                      <a:pt x="221" y="477"/>
                    </a:cubicBezTo>
                    <a:cubicBezTo>
                      <a:pt x="219" y="477"/>
                      <a:pt x="217" y="478"/>
                      <a:pt x="214" y="478"/>
                    </a:cubicBezTo>
                    <a:cubicBezTo>
                      <a:pt x="212" y="478"/>
                      <a:pt x="210" y="480"/>
                      <a:pt x="210" y="482"/>
                    </a:cubicBezTo>
                    <a:cubicBezTo>
                      <a:pt x="210" y="483"/>
                      <a:pt x="210" y="484"/>
                      <a:pt x="209" y="484"/>
                    </a:cubicBezTo>
                    <a:cubicBezTo>
                      <a:pt x="203" y="482"/>
                      <a:pt x="196" y="480"/>
                      <a:pt x="189" y="478"/>
                    </a:cubicBezTo>
                    <a:cubicBezTo>
                      <a:pt x="197" y="475"/>
                      <a:pt x="205" y="472"/>
                      <a:pt x="213" y="469"/>
                    </a:cubicBezTo>
                    <a:cubicBezTo>
                      <a:pt x="214" y="468"/>
                      <a:pt x="216" y="466"/>
                      <a:pt x="215" y="464"/>
                    </a:cubicBezTo>
                    <a:cubicBezTo>
                      <a:pt x="214" y="464"/>
                      <a:pt x="213" y="462"/>
                      <a:pt x="212" y="461"/>
                    </a:cubicBezTo>
                    <a:cubicBezTo>
                      <a:pt x="219" y="461"/>
                      <a:pt x="225" y="465"/>
                      <a:pt x="227" y="472"/>
                    </a:cubicBezTo>
                    <a:cubicBezTo>
                      <a:pt x="226" y="472"/>
                      <a:pt x="226" y="472"/>
                      <a:pt x="226" y="472"/>
                    </a:cubicBezTo>
                    <a:close/>
                    <a:moveTo>
                      <a:pt x="272" y="468"/>
                    </a:moveTo>
                    <a:cubicBezTo>
                      <a:pt x="270" y="477"/>
                      <a:pt x="282" y="482"/>
                      <a:pt x="296" y="485"/>
                    </a:cubicBezTo>
                    <a:cubicBezTo>
                      <a:pt x="281" y="487"/>
                      <a:pt x="267" y="487"/>
                      <a:pt x="253" y="482"/>
                    </a:cubicBezTo>
                    <a:cubicBezTo>
                      <a:pt x="252" y="482"/>
                      <a:pt x="252" y="482"/>
                      <a:pt x="251" y="482"/>
                    </a:cubicBezTo>
                    <a:cubicBezTo>
                      <a:pt x="252" y="480"/>
                      <a:pt x="252" y="479"/>
                      <a:pt x="250" y="478"/>
                    </a:cubicBezTo>
                    <a:cubicBezTo>
                      <a:pt x="245" y="476"/>
                      <a:pt x="240" y="474"/>
                      <a:pt x="235" y="473"/>
                    </a:cubicBezTo>
                    <a:cubicBezTo>
                      <a:pt x="235" y="473"/>
                      <a:pt x="235" y="473"/>
                      <a:pt x="235" y="473"/>
                    </a:cubicBezTo>
                    <a:cubicBezTo>
                      <a:pt x="234" y="464"/>
                      <a:pt x="229" y="459"/>
                      <a:pt x="223" y="457"/>
                    </a:cubicBezTo>
                    <a:cubicBezTo>
                      <a:pt x="227" y="457"/>
                      <a:pt x="232" y="458"/>
                      <a:pt x="236" y="458"/>
                    </a:cubicBezTo>
                    <a:cubicBezTo>
                      <a:pt x="238" y="458"/>
                      <a:pt x="242" y="456"/>
                      <a:pt x="242" y="454"/>
                    </a:cubicBezTo>
                    <a:cubicBezTo>
                      <a:pt x="242" y="453"/>
                      <a:pt x="242" y="453"/>
                      <a:pt x="242" y="452"/>
                    </a:cubicBezTo>
                    <a:cubicBezTo>
                      <a:pt x="245" y="454"/>
                      <a:pt x="248" y="456"/>
                      <a:pt x="251" y="457"/>
                    </a:cubicBezTo>
                    <a:cubicBezTo>
                      <a:pt x="252" y="457"/>
                      <a:pt x="253" y="457"/>
                      <a:pt x="254" y="457"/>
                    </a:cubicBezTo>
                    <a:cubicBezTo>
                      <a:pt x="255" y="458"/>
                      <a:pt x="256" y="459"/>
                      <a:pt x="256" y="460"/>
                    </a:cubicBezTo>
                    <a:cubicBezTo>
                      <a:pt x="261" y="463"/>
                      <a:pt x="267" y="465"/>
                      <a:pt x="272" y="468"/>
                    </a:cubicBezTo>
                    <a:close/>
                    <a:moveTo>
                      <a:pt x="319" y="443"/>
                    </a:moveTo>
                    <a:cubicBezTo>
                      <a:pt x="308" y="444"/>
                      <a:pt x="296" y="446"/>
                      <a:pt x="284" y="447"/>
                    </a:cubicBezTo>
                    <a:cubicBezTo>
                      <a:pt x="284" y="447"/>
                      <a:pt x="284" y="446"/>
                      <a:pt x="283" y="446"/>
                    </a:cubicBezTo>
                    <a:cubicBezTo>
                      <a:pt x="276" y="442"/>
                      <a:pt x="267" y="440"/>
                      <a:pt x="259" y="436"/>
                    </a:cubicBezTo>
                    <a:cubicBezTo>
                      <a:pt x="266" y="433"/>
                      <a:pt x="273" y="430"/>
                      <a:pt x="279" y="426"/>
                    </a:cubicBezTo>
                    <a:cubicBezTo>
                      <a:pt x="279" y="426"/>
                      <a:pt x="279" y="426"/>
                      <a:pt x="279" y="426"/>
                    </a:cubicBezTo>
                    <a:cubicBezTo>
                      <a:pt x="280" y="427"/>
                      <a:pt x="281" y="427"/>
                      <a:pt x="282" y="427"/>
                    </a:cubicBezTo>
                    <a:cubicBezTo>
                      <a:pt x="292" y="428"/>
                      <a:pt x="301" y="428"/>
                      <a:pt x="311" y="428"/>
                    </a:cubicBezTo>
                    <a:cubicBezTo>
                      <a:pt x="313" y="433"/>
                      <a:pt x="316" y="438"/>
                      <a:pt x="319" y="443"/>
                    </a:cubicBezTo>
                    <a:close/>
                    <a:moveTo>
                      <a:pt x="373" y="433"/>
                    </a:moveTo>
                    <a:cubicBezTo>
                      <a:pt x="373" y="433"/>
                      <a:pt x="373" y="433"/>
                      <a:pt x="373" y="433"/>
                    </a:cubicBezTo>
                    <a:cubicBezTo>
                      <a:pt x="373" y="433"/>
                      <a:pt x="373" y="433"/>
                      <a:pt x="373" y="433"/>
                    </a:cubicBezTo>
                    <a:cubicBezTo>
                      <a:pt x="371" y="430"/>
                      <a:pt x="366" y="431"/>
                      <a:pt x="368" y="434"/>
                    </a:cubicBezTo>
                    <a:cubicBezTo>
                      <a:pt x="358" y="426"/>
                      <a:pt x="347" y="416"/>
                      <a:pt x="333" y="414"/>
                    </a:cubicBezTo>
                    <a:cubicBezTo>
                      <a:pt x="330" y="413"/>
                      <a:pt x="327" y="417"/>
                      <a:pt x="324" y="415"/>
                    </a:cubicBezTo>
                    <a:cubicBezTo>
                      <a:pt x="316" y="411"/>
                      <a:pt x="315" y="410"/>
                      <a:pt x="307" y="415"/>
                    </a:cubicBezTo>
                    <a:cubicBezTo>
                      <a:pt x="306" y="416"/>
                      <a:pt x="306" y="417"/>
                      <a:pt x="306" y="418"/>
                    </a:cubicBezTo>
                    <a:cubicBezTo>
                      <a:pt x="307" y="419"/>
                      <a:pt x="307" y="420"/>
                      <a:pt x="308" y="421"/>
                    </a:cubicBezTo>
                    <a:cubicBezTo>
                      <a:pt x="300" y="421"/>
                      <a:pt x="292" y="422"/>
                      <a:pt x="284" y="421"/>
                    </a:cubicBezTo>
                    <a:cubicBezTo>
                      <a:pt x="284" y="419"/>
                      <a:pt x="281" y="417"/>
                      <a:pt x="279" y="417"/>
                    </a:cubicBezTo>
                    <a:cubicBezTo>
                      <a:pt x="277" y="417"/>
                      <a:pt x="274" y="417"/>
                      <a:pt x="272" y="416"/>
                    </a:cubicBezTo>
                    <a:cubicBezTo>
                      <a:pt x="275" y="415"/>
                      <a:pt x="270" y="410"/>
                      <a:pt x="268" y="410"/>
                    </a:cubicBezTo>
                    <a:cubicBezTo>
                      <a:pt x="257" y="409"/>
                      <a:pt x="250" y="402"/>
                      <a:pt x="242" y="395"/>
                    </a:cubicBezTo>
                    <a:cubicBezTo>
                      <a:pt x="243" y="394"/>
                      <a:pt x="243" y="394"/>
                      <a:pt x="242" y="394"/>
                    </a:cubicBezTo>
                    <a:cubicBezTo>
                      <a:pt x="241" y="394"/>
                      <a:pt x="241" y="394"/>
                      <a:pt x="241" y="394"/>
                    </a:cubicBezTo>
                    <a:cubicBezTo>
                      <a:pt x="239" y="392"/>
                      <a:pt x="237" y="391"/>
                      <a:pt x="236" y="390"/>
                    </a:cubicBezTo>
                    <a:cubicBezTo>
                      <a:pt x="257" y="382"/>
                      <a:pt x="271" y="393"/>
                      <a:pt x="292" y="401"/>
                    </a:cubicBezTo>
                    <a:cubicBezTo>
                      <a:pt x="298" y="403"/>
                      <a:pt x="304" y="404"/>
                      <a:pt x="310" y="404"/>
                    </a:cubicBezTo>
                    <a:cubicBezTo>
                      <a:pt x="318" y="408"/>
                      <a:pt x="326" y="411"/>
                      <a:pt x="335" y="413"/>
                    </a:cubicBezTo>
                    <a:cubicBezTo>
                      <a:pt x="348" y="416"/>
                      <a:pt x="359" y="413"/>
                      <a:pt x="370" y="420"/>
                    </a:cubicBezTo>
                    <a:cubicBezTo>
                      <a:pt x="370" y="420"/>
                      <a:pt x="369" y="420"/>
                      <a:pt x="369" y="420"/>
                    </a:cubicBezTo>
                    <a:cubicBezTo>
                      <a:pt x="366" y="420"/>
                      <a:pt x="367" y="424"/>
                      <a:pt x="368" y="425"/>
                    </a:cubicBezTo>
                    <a:cubicBezTo>
                      <a:pt x="380" y="438"/>
                      <a:pt x="396" y="432"/>
                      <a:pt x="412" y="436"/>
                    </a:cubicBezTo>
                    <a:cubicBezTo>
                      <a:pt x="412" y="436"/>
                      <a:pt x="413" y="436"/>
                      <a:pt x="413" y="436"/>
                    </a:cubicBezTo>
                    <a:cubicBezTo>
                      <a:pt x="414" y="441"/>
                      <a:pt x="412" y="444"/>
                      <a:pt x="404" y="444"/>
                    </a:cubicBezTo>
                    <a:cubicBezTo>
                      <a:pt x="404" y="444"/>
                      <a:pt x="404" y="445"/>
                      <a:pt x="404" y="445"/>
                    </a:cubicBezTo>
                    <a:cubicBezTo>
                      <a:pt x="404" y="446"/>
                      <a:pt x="404" y="448"/>
                      <a:pt x="405" y="449"/>
                    </a:cubicBezTo>
                    <a:cubicBezTo>
                      <a:pt x="395" y="442"/>
                      <a:pt x="385" y="436"/>
                      <a:pt x="373" y="433"/>
                    </a:cubicBezTo>
                    <a:close/>
                    <a:moveTo>
                      <a:pt x="425" y="474"/>
                    </a:moveTo>
                    <a:cubicBezTo>
                      <a:pt x="413" y="467"/>
                      <a:pt x="400" y="472"/>
                      <a:pt x="387" y="467"/>
                    </a:cubicBezTo>
                    <a:cubicBezTo>
                      <a:pt x="384" y="466"/>
                      <a:pt x="385" y="470"/>
                      <a:pt x="387" y="471"/>
                    </a:cubicBezTo>
                    <a:cubicBezTo>
                      <a:pt x="392" y="481"/>
                      <a:pt x="391" y="483"/>
                      <a:pt x="384" y="479"/>
                    </a:cubicBezTo>
                    <a:cubicBezTo>
                      <a:pt x="383" y="477"/>
                      <a:pt x="382" y="474"/>
                      <a:pt x="381" y="472"/>
                    </a:cubicBezTo>
                    <a:cubicBezTo>
                      <a:pt x="380" y="469"/>
                      <a:pt x="379" y="467"/>
                      <a:pt x="377" y="465"/>
                    </a:cubicBezTo>
                    <a:cubicBezTo>
                      <a:pt x="384" y="458"/>
                      <a:pt x="383" y="449"/>
                      <a:pt x="378" y="441"/>
                    </a:cubicBezTo>
                    <a:cubicBezTo>
                      <a:pt x="388" y="444"/>
                      <a:pt x="397" y="450"/>
                      <a:pt x="405" y="456"/>
                    </a:cubicBezTo>
                    <a:cubicBezTo>
                      <a:pt x="406" y="457"/>
                      <a:pt x="408" y="457"/>
                      <a:pt x="409" y="456"/>
                    </a:cubicBezTo>
                    <a:cubicBezTo>
                      <a:pt x="415" y="462"/>
                      <a:pt x="424" y="466"/>
                      <a:pt x="427" y="473"/>
                    </a:cubicBezTo>
                    <a:cubicBezTo>
                      <a:pt x="426" y="473"/>
                      <a:pt x="425" y="473"/>
                      <a:pt x="425" y="474"/>
                    </a:cubicBezTo>
                    <a:close/>
                    <a:moveTo>
                      <a:pt x="468" y="618"/>
                    </a:moveTo>
                    <a:cubicBezTo>
                      <a:pt x="466" y="615"/>
                      <a:pt x="464" y="613"/>
                      <a:pt x="462" y="611"/>
                    </a:cubicBezTo>
                    <a:cubicBezTo>
                      <a:pt x="463" y="611"/>
                      <a:pt x="464" y="612"/>
                      <a:pt x="465" y="612"/>
                    </a:cubicBezTo>
                    <a:cubicBezTo>
                      <a:pt x="466" y="614"/>
                      <a:pt x="467" y="616"/>
                      <a:pt x="468" y="618"/>
                    </a:cubicBezTo>
                    <a:close/>
                    <a:moveTo>
                      <a:pt x="460" y="565"/>
                    </a:moveTo>
                    <a:cubicBezTo>
                      <a:pt x="462" y="579"/>
                      <a:pt x="461" y="592"/>
                      <a:pt x="463" y="604"/>
                    </a:cubicBezTo>
                    <a:cubicBezTo>
                      <a:pt x="458" y="602"/>
                      <a:pt x="452" y="599"/>
                      <a:pt x="446" y="597"/>
                    </a:cubicBezTo>
                    <a:cubicBezTo>
                      <a:pt x="445" y="597"/>
                      <a:pt x="444" y="597"/>
                      <a:pt x="443" y="598"/>
                    </a:cubicBezTo>
                    <a:cubicBezTo>
                      <a:pt x="442" y="597"/>
                      <a:pt x="441" y="597"/>
                      <a:pt x="440" y="596"/>
                    </a:cubicBezTo>
                    <a:cubicBezTo>
                      <a:pt x="437" y="595"/>
                      <a:pt x="431" y="600"/>
                      <a:pt x="434" y="601"/>
                    </a:cubicBezTo>
                    <a:cubicBezTo>
                      <a:pt x="478" y="616"/>
                      <a:pt x="480" y="682"/>
                      <a:pt x="492" y="718"/>
                    </a:cubicBezTo>
                    <a:cubicBezTo>
                      <a:pt x="498" y="738"/>
                      <a:pt x="509" y="749"/>
                      <a:pt x="525" y="760"/>
                    </a:cubicBezTo>
                    <a:cubicBezTo>
                      <a:pt x="551" y="776"/>
                      <a:pt x="549" y="798"/>
                      <a:pt x="548" y="824"/>
                    </a:cubicBezTo>
                    <a:cubicBezTo>
                      <a:pt x="532" y="806"/>
                      <a:pt x="508" y="792"/>
                      <a:pt x="489" y="787"/>
                    </a:cubicBezTo>
                    <a:cubicBezTo>
                      <a:pt x="431" y="772"/>
                      <a:pt x="361" y="802"/>
                      <a:pt x="308" y="771"/>
                    </a:cubicBezTo>
                    <a:cubicBezTo>
                      <a:pt x="306" y="767"/>
                      <a:pt x="304" y="764"/>
                      <a:pt x="303" y="759"/>
                    </a:cubicBezTo>
                    <a:cubicBezTo>
                      <a:pt x="303" y="758"/>
                      <a:pt x="300" y="758"/>
                      <a:pt x="298" y="759"/>
                    </a:cubicBezTo>
                    <a:cubicBezTo>
                      <a:pt x="300" y="756"/>
                      <a:pt x="302" y="752"/>
                      <a:pt x="305" y="749"/>
                    </a:cubicBezTo>
                    <a:cubicBezTo>
                      <a:pt x="306" y="749"/>
                      <a:pt x="307" y="750"/>
                      <a:pt x="308" y="751"/>
                    </a:cubicBezTo>
                    <a:cubicBezTo>
                      <a:pt x="311" y="753"/>
                      <a:pt x="314" y="751"/>
                      <a:pt x="315" y="748"/>
                    </a:cubicBezTo>
                    <a:cubicBezTo>
                      <a:pt x="317" y="743"/>
                      <a:pt x="318" y="737"/>
                      <a:pt x="318" y="732"/>
                    </a:cubicBezTo>
                    <a:cubicBezTo>
                      <a:pt x="319" y="732"/>
                      <a:pt x="319" y="733"/>
                      <a:pt x="320" y="734"/>
                    </a:cubicBezTo>
                    <a:cubicBezTo>
                      <a:pt x="322" y="736"/>
                      <a:pt x="326" y="733"/>
                      <a:pt x="327" y="731"/>
                    </a:cubicBezTo>
                    <a:cubicBezTo>
                      <a:pt x="329" y="706"/>
                      <a:pt x="345" y="690"/>
                      <a:pt x="359" y="672"/>
                    </a:cubicBezTo>
                    <a:cubicBezTo>
                      <a:pt x="371" y="655"/>
                      <a:pt x="381" y="638"/>
                      <a:pt x="391" y="620"/>
                    </a:cubicBezTo>
                    <a:cubicBezTo>
                      <a:pt x="400" y="602"/>
                      <a:pt x="409" y="584"/>
                      <a:pt x="413" y="564"/>
                    </a:cubicBezTo>
                    <a:cubicBezTo>
                      <a:pt x="415" y="551"/>
                      <a:pt x="416" y="539"/>
                      <a:pt x="422" y="526"/>
                    </a:cubicBezTo>
                    <a:cubicBezTo>
                      <a:pt x="425" y="518"/>
                      <a:pt x="431" y="510"/>
                      <a:pt x="436" y="502"/>
                    </a:cubicBezTo>
                    <a:cubicBezTo>
                      <a:pt x="449" y="522"/>
                      <a:pt x="458" y="540"/>
                      <a:pt x="460" y="565"/>
                    </a:cubicBezTo>
                    <a:close/>
                    <a:moveTo>
                      <a:pt x="432" y="481"/>
                    </a:moveTo>
                    <a:cubicBezTo>
                      <a:pt x="436" y="482"/>
                      <a:pt x="439" y="482"/>
                      <a:pt x="443" y="482"/>
                    </a:cubicBezTo>
                    <a:cubicBezTo>
                      <a:pt x="443" y="485"/>
                      <a:pt x="444" y="488"/>
                      <a:pt x="445" y="491"/>
                    </a:cubicBezTo>
                    <a:cubicBezTo>
                      <a:pt x="440" y="489"/>
                      <a:pt x="434" y="486"/>
                      <a:pt x="432" y="481"/>
                    </a:cubicBezTo>
                    <a:close/>
                    <a:moveTo>
                      <a:pt x="488" y="501"/>
                    </a:moveTo>
                    <a:cubicBezTo>
                      <a:pt x="484" y="507"/>
                      <a:pt x="478" y="509"/>
                      <a:pt x="472" y="510"/>
                    </a:cubicBezTo>
                    <a:cubicBezTo>
                      <a:pt x="462" y="511"/>
                      <a:pt x="462" y="503"/>
                      <a:pt x="464" y="496"/>
                    </a:cubicBezTo>
                    <a:cubicBezTo>
                      <a:pt x="466" y="499"/>
                      <a:pt x="469" y="501"/>
                      <a:pt x="472" y="503"/>
                    </a:cubicBezTo>
                    <a:cubicBezTo>
                      <a:pt x="474" y="505"/>
                      <a:pt x="478" y="505"/>
                      <a:pt x="477" y="501"/>
                    </a:cubicBezTo>
                    <a:cubicBezTo>
                      <a:pt x="476" y="498"/>
                      <a:pt x="475" y="496"/>
                      <a:pt x="474" y="494"/>
                    </a:cubicBezTo>
                    <a:cubicBezTo>
                      <a:pt x="480" y="492"/>
                      <a:pt x="485" y="490"/>
                      <a:pt x="490" y="486"/>
                    </a:cubicBezTo>
                    <a:cubicBezTo>
                      <a:pt x="492" y="487"/>
                      <a:pt x="495" y="487"/>
                      <a:pt x="499" y="487"/>
                    </a:cubicBezTo>
                    <a:cubicBezTo>
                      <a:pt x="501" y="487"/>
                      <a:pt x="503" y="487"/>
                      <a:pt x="505" y="487"/>
                    </a:cubicBezTo>
                    <a:cubicBezTo>
                      <a:pt x="498" y="489"/>
                      <a:pt x="493" y="495"/>
                      <a:pt x="488" y="501"/>
                    </a:cubicBezTo>
                    <a:close/>
                    <a:moveTo>
                      <a:pt x="521" y="500"/>
                    </a:moveTo>
                    <a:cubicBezTo>
                      <a:pt x="521" y="500"/>
                      <a:pt x="521" y="499"/>
                      <a:pt x="520" y="498"/>
                    </a:cubicBezTo>
                    <a:cubicBezTo>
                      <a:pt x="520" y="497"/>
                      <a:pt x="519" y="498"/>
                      <a:pt x="517" y="498"/>
                    </a:cubicBezTo>
                    <a:cubicBezTo>
                      <a:pt x="514" y="497"/>
                      <a:pt x="511" y="495"/>
                      <a:pt x="508" y="494"/>
                    </a:cubicBezTo>
                    <a:cubicBezTo>
                      <a:pt x="510" y="494"/>
                      <a:pt x="511" y="493"/>
                      <a:pt x="513" y="493"/>
                    </a:cubicBezTo>
                    <a:cubicBezTo>
                      <a:pt x="515" y="493"/>
                      <a:pt x="515" y="492"/>
                      <a:pt x="514" y="490"/>
                    </a:cubicBezTo>
                    <a:cubicBezTo>
                      <a:pt x="524" y="494"/>
                      <a:pt x="533" y="502"/>
                      <a:pt x="541" y="509"/>
                    </a:cubicBezTo>
                    <a:cubicBezTo>
                      <a:pt x="542" y="510"/>
                      <a:pt x="543" y="511"/>
                      <a:pt x="545" y="512"/>
                    </a:cubicBezTo>
                    <a:cubicBezTo>
                      <a:pt x="537" y="508"/>
                      <a:pt x="529" y="504"/>
                      <a:pt x="521" y="500"/>
                    </a:cubicBezTo>
                    <a:close/>
                    <a:moveTo>
                      <a:pt x="589" y="531"/>
                    </a:moveTo>
                    <a:cubicBezTo>
                      <a:pt x="589" y="531"/>
                      <a:pt x="588" y="531"/>
                      <a:pt x="588" y="530"/>
                    </a:cubicBezTo>
                    <a:cubicBezTo>
                      <a:pt x="585" y="529"/>
                      <a:pt x="582" y="528"/>
                      <a:pt x="579" y="527"/>
                    </a:cubicBezTo>
                    <a:cubicBezTo>
                      <a:pt x="586" y="527"/>
                      <a:pt x="593" y="525"/>
                      <a:pt x="601" y="520"/>
                    </a:cubicBezTo>
                    <a:cubicBezTo>
                      <a:pt x="601" y="522"/>
                      <a:pt x="601" y="525"/>
                      <a:pt x="601" y="527"/>
                    </a:cubicBezTo>
                    <a:cubicBezTo>
                      <a:pt x="601" y="529"/>
                      <a:pt x="602" y="532"/>
                      <a:pt x="604" y="531"/>
                    </a:cubicBezTo>
                    <a:cubicBezTo>
                      <a:pt x="608" y="529"/>
                      <a:pt x="610" y="528"/>
                      <a:pt x="613" y="526"/>
                    </a:cubicBezTo>
                    <a:cubicBezTo>
                      <a:pt x="613" y="528"/>
                      <a:pt x="612" y="530"/>
                      <a:pt x="612" y="531"/>
                    </a:cubicBezTo>
                    <a:cubicBezTo>
                      <a:pt x="612" y="533"/>
                      <a:pt x="612" y="536"/>
                      <a:pt x="614" y="537"/>
                    </a:cubicBezTo>
                    <a:cubicBezTo>
                      <a:pt x="605" y="536"/>
                      <a:pt x="597" y="534"/>
                      <a:pt x="589" y="531"/>
                    </a:cubicBezTo>
                    <a:close/>
                    <a:moveTo>
                      <a:pt x="652" y="537"/>
                    </a:moveTo>
                    <a:cubicBezTo>
                      <a:pt x="640" y="539"/>
                      <a:pt x="628" y="539"/>
                      <a:pt x="616" y="537"/>
                    </a:cubicBezTo>
                    <a:cubicBezTo>
                      <a:pt x="629" y="538"/>
                      <a:pt x="637" y="529"/>
                      <a:pt x="643" y="518"/>
                    </a:cubicBezTo>
                    <a:cubicBezTo>
                      <a:pt x="645" y="525"/>
                      <a:pt x="648" y="531"/>
                      <a:pt x="653" y="537"/>
                    </a:cubicBezTo>
                    <a:cubicBezTo>
                      <a:pt x="653" y="537"/>
                      <a:pt x="653" y="537"/>
                      <a:pt x="652" y="537"/>
                    </a:cubicBezTo>
                    <a:close/>
                    <a:moveTo>
                      <a:pt x="714" y="501"/>
                    </a:moveTo>
                    <a:cubicBezTo>
                      <a:pt x="713" y="499"/>
                      <a:pt x="714" y="499"/>
                      <a:pt x="716" y="501"/>
                    </a:cubicBezTo>
                    <a:cubicBezTo>
                      <a:pt x="715" y="501"/>
                      <a:pt x="715" y="501"/>
                      <a:pt x="714" y="501"/>
                    </a:cubicBezTo>
                    <a:close/>
                    <a:moveTo>
                      <a:pt x="598" y="411"/>
                    </a:moveTo>
                    <a:cubicBezTo>
                      <a:pt x="599" y="413"/>
                      <a:pt x="600" y="410"/>
                      <a:pt x="600" y="409"/>
                    </a:cubicBezTo>
                    <a:cubicBezTo>
                      <a:pt x="601" y="393"/>
                      <a:pt x="601" y="380"/>
                      <a:pt x="612" y="367"/>
                    </a:cubicBezTo>
                    <a:cubicBezTo>
                      <a:pt x="617" y="361"/>
                      <a:pt x="619" y="351"/>
                      <a:pt x="619" y="367"/>
                    </a:cubicBezTo>
                    <a:cubicBezTo>
                      <a:pt x="619" y="367"/>
                      <a:pt x="620" y="372"/>
                      <a:pt x="622" y="370"/>
                    </a:cubicBezTo>
                    <a:cubicBezTo>
                      <a:pt x="625" y="367"/>
                      <a:pt x="629" y="365"/>
                      <a:pt x="633" y="362"/>
                    </a:cubicBezTo>
                    <a:cubicBezTo>
                      <a:pt x="635" y="375"/>
                      <a:pt x="639" y="387"/>
                      <a:pt x="640" y="400"/>
                    </a:cubicBezTo>
                    <a:cubicBezTo>
                      <a:pt x="641" y="409"/>
                      <a:pt x="643" y="416"/>
                      <a:pt x="647" y="423"/>
                    </a:cubicBezTo>
                    <a:cubicBezTo>
                      <a:pt x="647" y="424"/>
                      <a:pt x="647" y="425"/>
                      <a:pt x="648" y="424"/>
                    </a:cubicBezTo>
                    <a:cubicBezTo>
                      <a:pt x="660" y="420"/>
                      <a:pt x="672" y="416"/>
                      <a:pt x="684" y="412"/>
                    </a:cubicBezTo>
                    <a:cubicBezTo>
                      <a:pt x="682" y="416"/>
                      <a:pt x="680" y="419"/>
                      <a:pt x="678" y="423"/>
                    </a:cubicBezTo>
                    <a:cubicBezTo>
                      <a:pt x="677" y="424"/>
                      <a:pt x="677" y="431"/>
                      <a:pt x="679" y="431"/>
                    </a:cubicBezTo>
                    <a:cubicBezTo>
                      <a:pt x="685" y="429"/>
                      <a:pt x="690" y="428"/>
                      <a:pt x="695" y="428"/>
                    </a:cubicBezTo>
                    <a:cubicBezTo>
                      <a:pt x="691" y="441"/>
                      <a:pt x="689" y="455"/>
                      <a:pt x="674" y="462"/>
                    </a:cubicBezTo>
                    <a:cubicBezTo>
                      <a:pt x="673" y="463"/>
                      <a:pt x="673" y="470"/>
                      <a:pt x="675" y="470"/>
                    </a:cubicBezTo>
                    <a:cubicBezTo>
                      <a:pt x="686" y="470"/>
                      <a:pt x="696" y="473"/>
                      <a:pt x="707" y="475"/>
                    </a:cubicBezTo>
                    <a:cubicBezTo>
                      <a:pt x="704" y="478"/>
                      <a:pt x="701" y="480"/>
                      <a:pt x="698" y="483"/>
                    </a:cubicBezTo>
                    <a:cubicBezTo>
                      <a:pt x="696" y="484"/>
                      <a:pt x="697" y="492"/>
                      <a:pt x="699" y="490"/>
                    </a:cubicBezTo>
                    <a:cubicBezTo>
                      <a:pt x="705" y="486"/>
                      <a:pt x="712" y="486"/>
                      <a:pt x="719" y="487"/>
                    </a:cubicBezTo>
                    <a:cubicBezTo>
                      <a:pt x="714" y="492"/>
                      <a:pt x="710" y="498"/>
                      <a:pt x="712" y="505"/>
                    </a:cubicBezTo>
                    <a:cubicBezTo>
                      <a:pt x="704" y="507"/>
                      <a:pt x="697" y="507"/>
                      <a:pt x="691" y="513"/>
                    </a:cubicBezTo>
                    <a:cubicBezTo>
                      <a:pt x="691" y="514"/>
                      <a:pt x="691" y="514"/>
                      <a:pt x="691" y="514"/>
                    </a:cubicBezTo>
                    <a:cubicBezTo>
                      <a:pt x="687" y="504"/>
                      <a:pt x="682" y="496"/>
                      <a:pt x="676" y="488"/>
                    </a:cubicBezTo>
                    <a:cubicBezTo>
                      <a:pt x="670" y="479"/>
                      <a:pt x="666" y="469"/>
                      <a:pt x="661" y="459"/>
                    </a:cubicBezTo>
                    <a:cubicBezTo>
                      <a:pt x="654" y="446"/>
                      <a:pt x="642" y="441"/>
                      <a:pt x="629" y="437"/>
                    </a:cubicBezTo>
                    <a:cubicBezTo>
                      <a:pt x="628" y="437"/>
                      <a:pt x="627" y="445"/>
                      <a:pt x="629" y="445"/>
                    </a:cubicBezTo>
                    <a:cubicBezTo>
                      <a:pt x="635" y="447"/>
                      <a:pt x="641" y="449"/>
                      <a:pt x="646" y="452"/>
                    </a:cubicBezTo>
                    <a:cubicBezTo>
                      <a:pt x="638" y="450"/>
                      <a:pt x="629" y="452"/>
                      <a:pt x="622" y="453"/>
                    </a:cubicBezTo>
                    <a:cubicBezTo>
                      <a:pt x="620" y="453"/>
                      <a:pt x="619" y="454"/>
                      <a:pt x="618" y="454"/>
                    </a:cubicBezTo>
                    <a:cubicBezTo>
                      <a:pt x="618" y="454"/>
                      <a:pt x="618" y="454"/>
                      <a:pt x="617" y="454"/>
                    </a:cubicBezTo>
                    <a:cubicBezTo>
                      <a:pt x="591" y="440"/>
                      <a:pt x="565" y="425"/>
                      <a:pt x="552" y="397"/>
                    </a:cubicBezTo>
                    <a:cubicBezTo>
                      <a:pt x="551" y="394"/>
                      <a:pt x="544" y="398"/>
                      <a:pt x="545" y="400"/>
                    </a:cubicBezTo>
                    <a:cubicBezTo>
                      <a:pt x="558" y="427"/>
                      <a:pt x="582" y="442"/>
                      <a:pt x="607" y="456"/>
                    </a:cubicBezTo>
                    <a:cubicBezTo>
                      <a:pt x="593" y="458"/>
                      <a:pt x="581" y="459"/>
                      <a:pt x="567" y="456"/>
                    </a:cubicBezTo>
                    <a:cubicBezTo>
                      <a:pt x="555" y="439"/>
                      <a:pt x="526" y="434"/>
                      <a:pt x="511" y="423"/>
                    </a:cubicBezTo>
                    <a:cubicBezTo>
                      <a:pt x="496" y="413"/>
                      <a:pt x="489" y="391"/>
                      <a:pt x="480" y="376"/>
                    </a:cubicBezTo>
                    <a:cubicBezTo>
                      <a:pt x="468" y="358"/>
                      <a:pt x="446" y="346"/>
                      <a:pt x="438" y="327"/>
                    </a:cubicBezTo>
                    <a:cubicBezTo>
                      <a:pt x="438" y="327"/>
                      <a:pt x="439" y="327"/>
                      <a:pt x="440" y="328"/>
                    </a:cubicBezTo>
                    <a:cubicBezTo>
                      <a:pt x="442" y="328"/>
                      <a:pt x="443" y="327"/>
                      <a:pt x="443" y="326"/>
                    </a:cubicBezTo>
                    <a:cubicBezTo>
                      <a:pt x="444" y="323"/>
                      <a:pt x="445" y="321"/>
                      <a:pt x="446" y="318"/>
                    </a:cubicBezTo>
                    <a:cubicBezTo>
                      <a:pt x="449" y="329"/>
                      <a:pt x="456" y="337"/>
                      <a:pt x="464" y="345"/>
                    </a:cubicBezTo>
                    <a:cubicBezTo>
                      <a:pt x="467" y="348"/>
                      <a:pt x="468" y="342"/>
                      <a:pt x="467" y="340"/>
                    </a:cubicBezTo>
                    <a:cubicBezTo>
                      <a:pt x="466" y="337"/>
                      <a:pt x="457" y="310"/>
                      <a:pt x="460" y="311"/>
                    </a:cubicBezTo>
                    <a:cubicBezTo>
                      <a:pt x="463" y="313"/>
                      <a:pt x="464" y="313"/>
                      <a:pt x="466" y="312"/>
                    </a:cubicBezTo>
                    <a:cubicBezTo>
                      <a:pt x="467" y="320"/>
                      <a:pt x="470" y="326"/>
                      <a:pt x="476" y="333"/>
                    </a:cubicBezTo>
                    <a:cubicBezTo>
                      <a:pt x="478" y="335"/>
                      <a:pt x="481" y="333"/>
                      <a:pt x="481" y="331"/>
                    </a:cubicBezTo>
                    <a:cubicBezTo>
                      <a:pt x="481" y="327"/>
                      <a:pt x="482" y="324"/>
                      <a:pt x="482" y="320"/>
                    </a:cubicBezTo>
                    <a:cubicBezTo>
                      <a:pt x="486" y="327"/>
                      <a:pt x="491" y="333"/>
                      <a:pt x="496" y="340"/>
                    </a:cubicBezTo>
                    <a:cubicBezTo>
                      <a:pt x="499" y="343"/>
                      <a:pt x="502" y="338"/>
                      <a:pt x="501" y="335"/>
                    </a:cubicBezTo>
                    <a:cubicBezTo>
                      <a:pt x="498" y="329"/>
                      <a:pt x="497" y="322"/>
                      <a:pt x="498" y="315"/>
                    </a:cubicBezTo>
                    <a:cubicBezTo>
                      <a:pt x="503" y="322"/>
                      <a:pt x="510" y="328"/>
                      <a:pt x="515" y="335"/>
                    </a:cubicBezTo>
                    <a:cubicBezTo>
                      <a:pt x="517" y="337"/>
                      <a:pt x="519" y="335"/>
                      <a:pt x="520" y="333"/>
                    </a:cubicBezTo>
                    <a:cubicBezTo>
                      <a:pt x="521" y="321"/>
                      <a:pt x="526" y="312"/>
                      <a:pt x="531" y="302"/>
                    </a:cubicBezTo>
                    <a:cubicBezTo>
                      <a:pt x="534" y="311"/>
                      <a:pt x="538" y="319"/>
                      <a:pt x="540" y="328"/>
                    </a:cubicBezTo>
                    <a:cubicBezTo>
                      <a:pt x="541" y="337"/>
                      <a:pt x="541" y="342"/>
                      <a:pt x="543" y="349"/>
                    </a:cubicBezTo>
                    <a:cubicBezTo>
                      <a:pt x="545" y="353"/>
                      <a:pt x="548" y="350"/>
                      <a:pt x="548" y="347"/>
                    </a:cubicBezTo>
                    <a:cubicBezTo>
                      <a:pt x="548" y="346"/>
                      <a:pt x="553" y="312"/>
                      <a:pt x="559" y="319"/>
                    </a:cubicBezTo>
                    <a:cubicBezTo>
                      <a:pt x="560" y="320"/>
                      <a:pt x="561" y="319"/>
                      <a:pt x="562" y="319"/>
                    </a:cubicBezTo>
                    <a:cubicBezTo>
                      <a:pt x="563" y="318"/>
                      <a:pt x="564" y="317"/>
                      <a:pt x="565" y="317"/>
                    </a:cubicBezTo>
                    <a:cubicBezTo>
                      <a:pt x="564" y="332"/>
                      <a:pt x="571" y="343"/>
                      <a:pt x="578" y="358"/>
                    </a:cubicBezTo>
                    <a:cubicBezTo>
                      <a:pt x="579" y="360"/>
                      <a:pt x="581" y="360"/>
                      <a:pt x="582" y="358"/>
                    </a:cubicBezTo>
                    <a:cubicBezTo>
                      <a:pt x="585" y="378"/>
                      <a:pt x="582" y="395"/>
                      <a:pt x="598" y="411"/>
                    </a:cubicBezTo>
                    <a:close/>
                    <a:moveTo>
                      <a:pt x="488" y="300"/>
                    </a:moveTo>
                    <a:cubicBezTo>
                      <a:pt x="488" y="299"/>
                      <a:pt x="487" y="297"/>
                      <a:pt x="487" y="295"/>
                    </a:cubicBezTo>
                    <a:cubicBezTo>
                      <a:pt x="489" y="287"/>
                      <a:pt x="491" y="286"/>
                      <a:pt x="494" y="290"/>
                    </a:cubicBezTo>
                    <a:cubicBezTo>
                      <a:pt x="497" y="293"/>
                      <a:pt x="499" y="296"/>
                      <a:pt x="501" y="299"/>
                    </a:cubicBezTo>
                    <a:cubicBezTo>
                      <a:pt x="505" y="303"/>
                      <a:pt x="509" y="308"/>
                      <a:pt x="513" y="312"/>
                    </a:cubicBezTo>
                    <a:cubicBezTo>
                      <a:pt x="514" y="313"/>
                      <a:pt x="514" y="308"/>
                      <a:pt x="514" y="308"/>
                    </a:cubicBezTo>
                    <a:cubicBezTo>
                      <a:pt x="514" y="305"/>
                      <a:pt x="515" y="302"/>
                      <a:pt x="516" y="300"/>
                    </a:cubicBezTo>
                    <a:cubicBezTo>
                      <a:pt x="518" y="301"/>
                      <a:pt x="521" y="303"/>
                      <a:pt x="523" y="304"/>
                    </a:cubicBezTo>
                    <a:cubicBezTo>
                      <a:pt x="520" y="311"/>
                      <a:pt x="517" y="317"/>
                      <a:pt x="516" y="324"/>
                    </a:cubicBezTo>
                    <a:cubicBezTo>
                      <a:pt x="514" y="321"/>
                      <a:pt x="512" y="317"/>
                      <a:pt x="509" y="314"/>
                    </a:cubicBezTo>
                    <a:cubicBezTo>
                      <a:pt x="505" y="309"/>
                      <a:pt x="509" y="327"/>
                      <a:pt x="499" y="304"/>
                    </a:cubicBezTo>
                    <a:cubicBezTo>
                      <a:pt x="498" y="302"/>
                      <a:pt x="495" y="302"/>
                      <a:pt x="494" y="305"/>
                    </a:cubicBezTo>
                    <a:cubicBezTo>
                      <a:pt x="492" y="312"/>
                      <a:pt x="492" y="318"/>
                      <a:pt x="492" y="324"/>
                    </a:cubicBezTo>
                    <a:cubicBezTo>
                      <a:pt x="488" y="319"/>
                      <a:pt x="485" y="313"/>
                      <a:pt x="482" y="307"/>
                    </a:cubicBezTo>
                    <a:cubicBezTo>
                      <a:pt x="480" y="303"/>
                      <a:pt x="477" y="306"/>
                      <a:pt x="477" y="309"/>
                    </a:cubicBezTo>
                    <a:cubicBezTo>
                      <a:pt x="477" y="314"/>
                      <a:pt x="476" y="318"/>
                      <a:pt x="476" y="323"/>
                    </a:cubicBezTo>
                    <a:cubicBezTo>
                      <a:pt x="473" y="318"/>
                      <a:pt x="472" y="313"/>
                      <a:pt x="472" y="307"/>
                    </a:cubicBezTo>
                    <a:cubicBezTo>
                      <a:pt x="472" y="307"/>
                      <a:pt x="471" y="306"/>
                      <a:pt x="471" y="305"/>
                    </a:cubicBezTo>
                    <a:cubicBezTo>
                      <a:pt x="470" y="292"/>
                      <a:pt x="482" y="304"/>
                      <a:pt x="487" y="307"/>
                    </a:cubicBezTo>
                    <a:cubicBezTo>
                      <a:pt x="490" y="308"/>
                      <a:pt x="489" y="301"/>
                      <a:pt x="488" y="300"/>
                    </a:cubicBezTo>
                    <a:close/>
                    <a:moveTo>
                      <a:pt x="538" y="304"/>
                    </a:moveTo>
                    <a:cubicBezTo>
                      <a:pt x="541" y="302"/>
                      <a:pt x="543" y="300"/>
                      <a:pt x="545" y="297"/>
                    </a:cubicBezTo>
                    <a:cubicBezTo>
                      <a:pt x="547" y="303"/>
                      <a:pt x="549" y="309"/>
                      <a:pt x="551" y="315"/>
                    </a:cubicBezTo>
                    <a:cubicBezTo>
                      <a:pt x="549" y="320"/>
                      <a:pt x="547" y="324"/>
                      <a:pt x="546" y="329"/>
                    </a:cubicBezTo>
                    <a:cubicBezTo>
                      <a:pt x="545" y="326"/>
                      <a:pt x="545" y="323"/>
                      <a:pt x="544" y="321"/>
                    </a:cubicBezTo>
                    <a:cubicBezTo>
                      <a:pt x="543" y="315"/>
                      <a:pt x="540" y="309"/>
                      <a:pt x="538" y="304"/>
                    </a:cubicBezTo>
                    <a:close/>
                    <a:moveTo>
                      <a:pt x="745" y="524"/>
                    </a:moveTo>
                    <a:cubicBezTo>
                      <a:pt x="750" y="510"/>
                      <a:pt x="749" y="499"/>
                      <a:pt x="742" y="485"/>
                    </a:cubicBezTo>
                    <a:cubicBezTo>
                      <a:pt x="728" y="460"/>
                      <a:pt x="733" y="440"/>
                      <a:pt x="741" y="415"/>
                    </a:cubicBezTo>
                    <a:cubicBezTo>
                      <a:pt x="743" y="417"/>
                      <a:pt x="746" y="417"/>
                      <a:pt x="748" y="417"/>
                    </a:cubicBezTo>
                    <a:cubicBezTo>
                      <a:pt x="754" y="415"/>
                      <a:pt x="757" y="427"/>
                      <a:pt x="762" y="430"/>
                    </a:cubicBezTo>
                    <a:cubicBezTo>
                      <a:pt x="771" y="437"/>
                      <a:pt x="780" y="434"/>
                      <a:pt x="787" y="428"/>
                    </a:cubicBezTo>
                    <a:cubicBezTo>
                      <a:pt x="784" y="441"/>
                      <a:pt x="780" y="454"/>
                      <a:pt x="776" y="467"/>
                    </a:cubicBezTo>
                    <a:cubicBezTo>
                      <a:pt x="775" y="469"/>
                      <a:pt x="776" y="470"/>
                      <a:pt x="778" y="470"/>
                    </a:cubicBezTo>
                    <a:cubicBezTo>
                      <a:pt x="792" y="471"/>
                      <a:pt x="807" y="472"/>
                      <a:pt x="821" y="473"/>
                    </a:cubicBezTo>
                    <a:cubicBezTo>
                      <a:pt x="823" y="473"/>
                      <a:pt x="835" y="474"/>
                      <a:pt x="834" y="478"/>
                    </a:cubicBezTo>
                    <a:cubicBezTo>
                      <a:pt x="832" y="487"/>
                      <a:pt x="830" y="495"/>
                      <a:pt x="826" y="503"/>
                    </a:cubicBezTo>
                    <a:cubicBezTo>
                      <a:pt x="824" y="506"/>
                      <a:pt x="830" y="506"/>
                      <a:pt x="831" y="505"/>
                    </a:cubicBezTo>
                    <a:cubicBezTo>
                      <a:pt x="838" y="503"/>
                      <a:pt x="845" y="502"/>
                      <a:pt x="852" y="501"/>
                    </a:cubicBezTo>
                    <a:cubicBezTo>
                      <a:pt x="852" y="513"/>
                      <a:pt x="852" y="513"/>
                      <a:pt x="852" y="513"/>
                    </a:cubicBezTo>
                    <a:cubicBezTo>
                      <a:pt x="851" y="513"/>
                      <a:pt x="851" y="513"/>
                      <a:pt x="851" y="513"/>
                    </a:cubicBezTo>
                    <a:cubicBezTo>
                      <a:pt x="849" y="515"/>
                      <a:pt x="850" y="517"/>
                      <a:pt x="852" y="518"/>
                    </a:cubicBezTo>
                    <a:cubicBezTo>
                      <a:pt x="852" y="524"/>
                      <a:pt x="852" y="524"/>
                      <a:pt x="852" y="524"/>
                    </a:cubicBezTo>
                    <a:cubicBezTo>
                      <a:pt x="852" y="525"/>
                      <a:pt x="853" y="526"/>
                      <a:pt x="854" y="526"/>
                    </a:cubicBezTo>
                    <a:cubicBezTo>
                      <a:pt x="856" y="526"/>
                      <a:pt x="871" y="527"/>
                      <a:pt x="870" y="529"/>
                    </a:cubicBezTo>
                    <a:cubicBezTo>
                      <a:pt x="866" y="535"/>
                      <a:pt x="865" y="542"/>
                      <a:pt x="862" y="549"/>
                    </a:cubicBezTo>
                    <a:cubicBezTo>
                      <a:pt x="861" y="551"/>
                      <a:pt x="863" y="552"/>
                      <a:pt x="864" y="552"/>
                    </a:cubicBezTo>
                    <a:cubicBezTo>
                      <a:pt x="869" y="552"/>
                      <a:pt x="871" y="553"/>
                      <a:pt x="873" y="554"/>
                    </a:cubicBezTo>
                    <a:cubicBezTo>
                      <a:pt x="870" y="555"/>
                      <a:pt x="868" y="557"/>
                      <a:pt x="873" y="557"/>
                    </a:cubicBezTo>
                    <a:cubicBezTo>
                      <a:pt x="874" y="557"/>
                      <a:pt x="874" y="557"/>
                      <a:pt x="875" y="557"/>
                    </a:cubicBezTo>
                    <a:cubicBezTo>
                      <a:pt x="877" y="566"/>
                      <a:pt x="851" y="588"/>
                      <a:pt x="845" y="592"/>
                    </a:cubicBezTo>
                    <a:cubicBezTo>
                      <a:pt x="843" y="593"/>
                      <a:pt x="843" y="596"/>
                      <a:pt x="846" y="596"/>
                    </a:cubicBezTo>
                    <a:cubicBezTo>
                      <a:pt x="860" y="596"/>
                      <a:pt x="875" y="599"/>
                      <a:pt x="889" y="597"/>
                    </a:cubicBezTo>
                    <a:cubicBezTo>
                      <a:pt x="899" y="595"/>
                      <a:pt x="901" y="608"/>
                      <a:pt x="893" y="612"/>
                    </a:cubicBezTo>
                    <a:cubicBezTo>
                      <a:pt x="882" y="616"/>
                      <a:pt x="872" y="618"/>
                      <a:pt x="860" y="619"/>
                    </a:cubicBezTo>
                    <a:cubicBezTo>
                      <a:pt x="858" y="619"/>
                      <a:pt x="853" y="622"/>
                      <a:pt x="857" y="624"/>
                    </a:cubicBezTo>
                    <a:cubicBezTo>
                      <a:pt x="870" y="628"/>
                      <a:pt x="881" y="637"/>
                      <a:pt x="893" y="643"/>
                    </a:cubicBezTo>
                    <a:cubicBezTo>
                      <a:pt x="889" y="645"/>
                      <a:pt x="885" y="646"/>
                      <a:pt x="881" y="647"/>
                    </a:cubicBezTo>
                    <a:cubicBezTo>
                      <a:pt x="880" y="647"/>
                      <a:pt x="876" y="650"/>
                      <a:pt x="879" y="651"/>
                    </a:cubicBezTo>
                    <a:cubicBezTo>
                      <a:pt x="884" y="654"/>
                      <a:pt x="888" y="656"/>
                      <a:pt x="893" y="659"/>
                    </a:cubicBezTo>
                    <a:cubicBezTo>
                      <a:pt x="854" y="657"/>
                      <a:pt x="815" y="636"/>
                      <a:pt x="789" y="608"/>
                    </a:cubicBezTo>
                    <a:cubicBezTo>
                      <a:pt x="767" y="585"/>
                      <a:pt x="762" y="551"/>
                      <a:pt x="745" y="524"/>
                    </a:cubicBezTo>
                    <a:close/>
                    <a:moveTo>
                      <a:pt x="867" y="480"/>
                    </a:moveTo>
                    <a:cubicBezTo>
                      <a:pt x="881" y="480"/>
                      <a:pt x="875" y="484"/>
                      <a:pt x="870" y="492"/>
                    </a:cubicBezTo>
                    <a:cubicBezTo>
                      <a:pt x="866" y="497"/>
                      <a:pt x="863" y="501"/>
                      <a:pt x="859" y="505"/>
                    </a:cubicBezTo>
                    <a:cubicBezTo>
                      <a:pt x="859" y="502"/>
                      <a:pt x="859" y="499"/>
                      <a:pt x="859" y="497"/>
                    </a:cubicBezTo>
                    <a:cubicBezTo>
                      <a:pt x="859" y="495"/>
                      <a:pt x="857" y="494"/>
                      <a:pt x="855" y="495"/>
                    </a:cubicBezTo>
                    <a:cubicBezTo>
                      <a:pt x="848" y="497"/>
                      <a:pt x="842" y="498"/>
                      <a:pt x="835" y="499"/>
                    </a:cubicBezTo>
                    <a:cubicBezTo>
                      <a:pt x="838" y="491"/>
                      <a:pt x="840" y="482"/>
                      <a:pt x="843" y="474"/>
                    </a:cubicBezTo>
                    <a:cubicBezTo>
                      <a:pt x="844" y="472"/>
                      <a:pt x="843" y="471"/>
                      <a:pt x="842" y="471"/>
                    </a:cubicBezTo>
                    <a:cubicBezTo>
                      <a:pt x="826" y="468"/>
                      <a:pt x="809" y="467"/>
                      <a:pt x="792" y="466"/>
                    </a:cubicBezTo>
                    <a:cubicBezTo>
                      <a:pt x="782" y="465"/>
                      <a:pt x="786" y="459"/>
                      <a:pt x="788" y="452"/>
                    </a:cubicBezTo>
                    <a:cubicBezTo>
                      <a:pt x="789" y="452"/>
                      <a:pt x="790" y="452"/>
                      <a:pt x="790" y="451"/>
                    </a:cubicBezTo>
                    <a:cubicBezTo>
                      <a:pt x="793" y="449"/>
                      <a:pt x="796" y="446"/>
                      <a:pt x="799" y="444"/>
                    </a:cubicBezTo>
                    <a:cubicBezTo>
                      <a:pt x="799" y="447"/>
                      <a:pt x="799" y="450"/>
                      <a:pt x="800" y="452"/>
                    </a:cubicBezTo>
                    <a:cubicBezTo>
                      <a:pt x="800" y="454"/>
                      <a:pt x="803" y="455"/>
                      <a:pt x="804" y="454"/>
                    </a:cubicBezTo>
                    <a:cubicBezTo>
                      <a:pt x="821" y="449"/>
                      <a:pt x="837" y="446"/>
                      <a:pt x="853" y="440"/>
                    </a:cubicBezTo>
                    <a:cubicBezTo>
                      <a:pt x="854" y="443"/>
                      <a:pt x="855" y="448"/>
                      <a:pt x="858" y="448"/>
                    </a:cubicBezTo>
                    <a:cubicBezTo>
                      <a:pt x="865" y="449"/>
                      <a:pt x="873" y="447"/>
                      <a:pt x="870" y="456"/>
                    </a:cubicBezTo>
                    <a:cubicBezTo>
                      <a:pt x="868" y="463"/>
                      <a:pt x="867" y="470"/>
                      <a:pt x="864" y="477"/>
                    </a:cubicBezTo>
                    <a:cubicBezTo>
                      <a:pt x="863" y="479"/>
                      <a:pt x="865" y="480"/>
                      <a:pt x="867" y="480"/>
                    </a:cubicBezTo>
                    <a:close/>
                    <a:moveTo>
                      <a:pt x="879" y="524"/>
                    </a:moveTo>
                    <a:cubicBezTo>
                      <a:pt x="892" y="524"/>
                      <a:pt x="904" y="524"/>
                      <a:pt x="917" y="525"/>
                    </a:cubicBezTo>
                    <a:cubicBezTo>
                      <a:pt x="918" y="525"/>
                      <a:pt x="925" y="524"/>
                      <a:pt x="923" y="522"/>
                    </a:cubicBezTo>
                    <a:cubicBezTo>
                      <a:pt x="922" y="521"/>
                      <a:pt x="922" y="519"/>
                      <a:pt x="921" y="517"/>
                    </a:cubicBezTo>
                    <a:cubicBezTo>
                      <a:pt x="929" y="517"/>
                      <a:pt x="937" y="516"/>
                      <a:pt x="945" y="515"/>
                    </a:cubicBezTo>
                    <a:cubicBezTo>
                      <a:pt x="946" y="515"/>
                      <a:pt x="951" y="513"/>
                      <a:pt x="949" y="512"/>
                    </a:cubicBezTo>
                    <a:cubicBezTo>
                      <a:pt x="942" y="504"/>
                      <a:pt x="949" y="500"/>
                      <a:pt x="957" y="497"/>
                    </a:cubicBezTo>
                    <a:cubicBezTo>
                      <a:pt x="958" y="497"/>
                      <a:pt x="959" y="498"/>
                      <a:pt x="960" y="498"/>
                    </a:cubicBezTo>
                    <a:cubicBezTo>
                      <a:pt x="960" y="498"/>
                      <a:pt x="960" y="498"/>
                      <a:pt x="960" y="498"/>
                    </a:cubicBezTo>
                    <a:cubicBezTo>
                      <a:pt x="961" y="514"/>
                      <a:pt x="962" y="529"/>
                      <a:pt x="960" y="545"/>
                    </a:cubicBezTo>
                    <a:cubicBezTo>
                      <a:pt x="958" y="542"/>
                      <a:pt x="955" y="539"/>
                      <a:pt x="953" y="536"/>
                    </a:cubicBezTo>
                    <a:cubicBezTo>
                      <a:pt x="952" y="534"/>
                      <a:pt x="945" y="537"/>
                      <a:pt x="946" y="539"/>
                    </a:cubicBezTo>
                    <a:cubicBezTo>
                      <a:pt x="947" y="541"/>
                      <a:pt x="949" y="542"/>
                      <a:pt x="950" y="544"/>
                    </a:cubicBezTo>
                    <a:cubicBezTo>
                      <a:pt x="947" y="546"/>
                      <a:pt x="945" y="549"/>
                      <a:pt x="942" y="552"/>
                    </a:cubicBezTo>
                    <a:cubicBezTo>
                      <a:pt x="939" y="546"/>
                      <a:pt x="936" y="541"/>
                      <a:pt x="931" y="536"/>
                    </a:cubicBezTo>
                    <a:cubicBezTo>
                      <a:pt x="930" y="534"/>
                      <a:pt x="925" y="536"/>
                      <a:pt x="924" y="538"/>
                    </a:cubicBezTo>
                    <a:cubicBezTo>
                      <a:pt x="922" y="542"/>
                      <a:pt x="919" y="545"/>
                      <a:pt x="916" y="549"/>
                    </a:cubicBezTo>
                    <a:cubicBezTo>
                      <a:pt x="915" y="548"/>
                      <a:pt x="914" y="548"/>
                      <a:pt x="913" y="548"/>
                    </a:cubicBezTo>
                    <a:cubicBezTo>
                      <a:pt x="913" y="547"/>
                      <a:pt x="912" y="547"/>
                      <a:pt x="911" y="546"/>
                    </a:cubicBezTo>
                    <a:cubicBezTo>
                      <a:pt x="910" y="545"/>
                      <a:pt x="906" y="546"/>
                      <a:pt x="905" y="547"/>
                    </a:cubicBezTo>
                    <a:cubicBezTo>
                      <a:pt x="899" y="550"/>
                      <a:pt x="893" y="551"/>
                      <a:pt x="887" y="552"/>
                    </a:cubicBezTo>
                    <a:cubicBezTo>
                      <a:pt x="887" y="552"/>
                      <a:pt x="887" y="551"/>
                      <a:pt x="887" y="551"/>
                    </a:cubicBezTo>
                    <a:cubicBezTo>
                      <a:pt x="888" y="550"/>
                      <a:pt x="887" y="549"/>
                      <a:pt x="886" y="549"/>
                    </a:cubicBezTo>
                    <a:cubicBezTo>
                      <a:pt x="884" y="548"/>
                      <a:pt x="870" y="547"/>
                      <a:pt x="871" y="545"/>
                    </a:cubicBezTo>
                    <a:cubicBezTo>
                      <a:pt x="874" y="538"/>
                      <a:pt x="876" y="532"/>
                      <a:pt x="879" y="526"/>
                    </a:cubicBezTo>
                    <a:cubicBezTo>
                      <a:pt x="880" y="525"/>
                      <a:pt x="879" y="524"/>
                      <a:pt x="879" y="524"/>
                    </a:cubicBezTo>
                    <a:close/>
                    <a:moveTo>
                      <a:pt x="983" y="466"/>
                    </a:moveTo>
                    <a:cubicBezTo>
                      <a:pt x="978" y="460"/>
                      <a:pt x="975" y="454"/>
                      <a:pt x="969" y="449"/>
                    </a:cubicBezTo>
                    <a:cubicBezTo>
                      <a:pt x="969" y="449"/>
                      <a:pt x="968" y="448"/>
                      <a:pt x="968" y="448"/>
                    </a:cubicBezTo>
                    <a:cubicBezTo>
                      <a:pt x="969" y="448"/>
                      <a:pt x="971" y="448"/>
                      <a:pt x="973" y="448"/>
                    </a:cubicBezTo>
                    <a:cubicBezTo>
                      <a:pt x="978" y="454"/>
                      <a:pt x="983" y="459"/>
                      <a:pt x="990" y="463"/>
                    </a:cubicBezTo>
                    <a:cubicBezTo>
                      <a:pt x="992" y="464"/>
                      <a:pt x="999" y="461"/>
                      <a:pt x="997" y="460"/>
                    </a:cubicBezTo>
                    <a:cubicBezTo>
                      <a:pt x="991" y="457"/>
                      <a:pt x="987" y="453"/>
                      <a:pt x="982" y="448"/>
                    </a:cubicBezTo>
                    <a:cubicBezTo>
                      <a:pt x="998" y="448"/>
                      <a:pt x="1014" y="447"/>
                      <a:pt x="1029" y="446"/>
                    </a:cubicBezTo>
                    <a:cubicBezTo>
                      <a:pt x="1030" y="446"/>
                      <a:pt x="1030" y="446"/>
                      <a:pt x="1030" y="446"/>
                    </a:cubicBezTo>
                    <a:cubicBezTo>
                      <a:pt x="1030" y="446"/>
                      <a:pt x="1030" y="446"/>
                      <a:pt x="1030" y="447"/>
                    </a:cubicBezTo>
                    <a:cubicBezTo>
                      <a:pt x="1032" y="448"/>
                      <a:pt x="1037" y="453"/>
                      <a:pt x="1031" y="454"/>
                    </a:cubicBezTo>
                    <a:cubicBezTo>
                      <a:pt x="1031" y="454"/>
                      <a:pt x="1027" y="455"/>
                      <a:pt x="1028" y="456"/>
                    </a:cubicBezTo>
                    <a:cubicBezTo>
                      <a:pt x="1029" y="459"/>
                      <a:pt x="1032" y="461"/>
                      <a:pt x="1034" y="464"/>
                    </a:cubicBezTo>
                    <a:cubicBezTo>
                      <a:pt x="1026" y="464"/>
                      <a:pt x="1017" y="467"/>
                      <a:pt x="1009" y="466"/>
                    </a:cubicBezTo>
                    <a:cubicBezTo>
                      <a:pt x="1008" y="466"/>
                      <a:pt x="1000" y="467"/>
                      <a:pt x="1002" y="469"/>
                    </a:cubicBezTo>
                    <a:cubicBezTo>
                      <a:pt x="1015" y="481"/>
                      <a:pt x="1018" y="492"/>
                      <a:pt x="1016" y="509"/>
                    </a:cubicBezTo>
                    <a:cubicBezTo>
                      <a:pt x="997" y="510"/>
                      <a:pt x="982" y="501"/>
                      <a:pt x="965" y="494"/>
                    </a:cubicBezTo>
                    <a:cubicBezTo>
                      <a:pt x="967" y="493"/>
                      <a:pt x="968" y="493"/>
                      <a:pt x="969" y="492"/>
                    </a:cubicBezTo>
                    <a:cubicBezTo>
                      <a:pt x="969" y="492"/>
                      <a:pt x="973" y="491"/>
                      <a:pt x="971" y="490"/>
                    </a:cubicBezTo>
                    <a:cubicBezTo>
                      <a:pt x="970" y="489"/>
                      <a:pt x="970" y="489"/>
                      <a:pt x="969" y="488"/>
                    </a:cubicBezTo>
                    <a:cubicBezTo>
                      <a:pt x="974" y="488"/>
                      <a:pt x="978" y="488"/>
                      <a:pt x="983" y="488"/>
                    </a:cubicBezTo>
                    <a:cubicBezTo>
                      <a:pt x="985" y="488"/>
                      <a:pt x="988" y="486"/>
                      <a:pt x="987" y="484"/>
                    </a:cubicBezTo>
                    <a:cubicBezTo>
                      <a:pt x="985" y="472"/>
                      <a:pt x="993" y="475"/>
                      <a:pt x="999" y="468"/>
                    </a:cubicBezTo>
                    <a:cubicBezTo>
                      <a:pt x="1002" y="465"/>
                      <a:pt x="994" y="464"/>
                      <a:pt x="992" y="466"/>
                    </a:cubicBezTo>
                    <a:cubicBezTo>
                      <a:pt x="990" y="470"/>
                      <a:pt x="985" y="469"/>
                      <a:pt x="982" y="473"/>
                    </a:cubicBezTo>
                    <a:cubicBezTo>
                      <a:pt x="979" y="476"/>
                      <a:pt x="979" y="479"/>
                      <a:pt x="979" y="483"/>
                    </a:cubicBezTo>
                    <a:cubicBezTo>
                      <a:pt x="973" y="483"/>
                      <a:pt x="966" y="483"/>
                      <a:pt x="960" y="483"/>
                    </a:cubicBezTo>
                    <a:cubicBezTo>
                      <a:pt x="949" y="477"/>
                      <a:pt x="938" y="470"/>
                      <a:pt x="927" y="463"/>
                    </a:cubicBezTo>
                    <a:cubicBezTo>
                      <a:pt x="944" y="467"/>
                      <a:pt x="961" y="471"/>
                      <a:pt x="979" y="469"/>
                    </a:cubicBezTo>
                    <a:cubicBezTo>
                      <a:pt x="980" y="469"/>
                      <a:pt x="985" y="467"/>
                      <a:pt x="983" y="466"/>
                    </a:cubicBezTo>
                    <a:close/>
                    <a:moveTo>
                      <a:pt x="955" y="420"/>
                    </a:moveTo>
                    <a:cubicBezTo>
                      <a:pt x="953" y="415"/>
                      <a:pt x="951" y="410"/>
                      <a:pt x="948" y="406"/>
                    </a:cubicBezTo>
                    <a:cubicBezTo>
                      <a:pt x="967" y="400"/>
                      <a:pt x="982" y="390"/>
                      <a:pt x="989" y="371"/>
                    </a:cubicBezTo>
                    <a:cubicBezTo>
                      <a:pt x="990" y="369"/>
                      <a:pt x="987" y="369"/>
                      <a:pt x="986" y="369"/>
                    </a:cubicBezTo>
                    <a:cubicBezTo>
                      <a:pt x="981" y="371"/>
                      <a:pt x="979" y="371"/>
                      <a:pt x="975" y="373"/>
                    </a:cubicBezTo>
                    <a:cubicBezTo>
                      <a:pt x="979" y="366"/>
                      <a:pt x="982" y="359"/>
                      <a:pt x="986" y="352"/>
                    </a:cubicBezTo>
                    <a:cubicBezTo>
                      <a:pt x="987" y="352"/>
                      <a:pt x="987" y="352"/>
                      <a:pt x="987" y="352"/>
                    </a:cubicBezTo>
                    <a:cubicBezTo>
                      <a:pt x="993" y="354"/>
                      <a:pt x="997" y="356"/>
                      <a:pt x="999" y="358"/>
                    </a:cubicBezTo>
                    <a:cubicBezTo>
                      <a:pt x="997" y="359"/>
                      <a:pt x="997" y="361"/>
                      <a:pt x="999" y="362"/>
                    </a:cubicBezTo>
                    <a:cubicBezTo>
                      <a:pt x="1000" y="362"/>
                      <a:pt x="1000" y="362"/>
                      <a:pt x="1001" y="362"/>
                    </a:cubicBezTo>
                    <a:cubicBezTo>
                      <a:pt x="1002" y="366"/>
                      <a:pt x="1002" y="370"/>
                      <a:pt x="1003" y="376"/>
                    </a:cubicBezTo>
                    <a:cubicBezTo>
                      <a:pt x="1003" y="378"/>
                      <a:pt x="1008" y="383"/>
                      <a:pt x="1007" y="385"/>
                    </a:cubicBezTo>
                    <a:cubicBezTo>
                      <a:pt x="1003" y="390"/>
                      <a:pt x="1001" y="396"/>
                      <a:pt x="997" y="401"/>
                    </a:cubicBezTo>
                    <a:cubicBezTo>
                      <a:pt x="996" y="403"/>
                      <a:pt x="997" y="405"/>
                      <a:pt x="999" y="405"/>
                    </a:cubicBezTo>
                    <a:cubicBezTo>
                      <a:pt x="1012" y="406"/>
                      <a:pt x="1019" y="414"/>
                      <a:pt x="1027" y="422"/>
                    </a:cubicBezTo>
                    <a:cubicBezTo>
                      <a:pt x="1035" y="430"/>
                      <a:pt x="1040" y="431"/>
                      <a:pt x="1032" y="440"/>
                    </a:cubicBezTo>
                    <a:cubicBezTo>
                      <a:pt x="1032" y="440"/>
                      <a:pt x="1032" y="440"/>
                      <a:pt x="1032" y="441"/>
                    </a:cubicBezTo>
                    <a:cubicBezTo>
                      <a:pt x="1031" y="440"/>
                      <a:pt x="1031" y="440"/>
                      <a:pt x="1030" y="440"/>
                    </a:cubicBezTo>
                    <a:cubicBezTo>
                      <a:pt x="1012" y="442"/>
                      <a:pt x="995" y="442"/>
                      <a:pt x="978" y="442"/>
                    </a:cubicBezTo>
                    <a:cubicBezTo>
                      <a:pt x="977" y="442"/>
                      <a:pt x="977" y="442"/>
                      <a:pt x="977" y="442"/>
                    </a:cubicBezTo>
                    <a:cubicBezTo>
                      <a:pt x="976" y="441"/>
                      <a:pt x="974" y="441"/>
                      <a:pt x="972" y="442"/>
                    </a:cubicBezTo>
                    <a:cubicBezTo>
                      <a:pt x="968" y="442"/>
                      <a:pt x="965" y="442"/>
                      <a:pt x="961" y="442"/>
                    </a:cubicBezTo>
                    <a:cubicBezTo>
                      <a:pt x="963" y="441"/>
                      <a:pt x="963" y="439"/>
                      <a:pt x="963" y="436"/>
                    </a:cubicBezTo>
                    <a:cubicBezTo>
                      <a:pt x="963" y="437"/>
                      <a:pt x="956" y="423"/>
                      <a:pt x="955" y="420"/>
                    </a:cubicBezTo>
                    <a:close/>
                    <a:moveTo>
                      <a:pt x="990" y="308"/>
                    </a:moveTo>
                    <a:cubicBezTo>
                      <a:pt x="982" y="311"/>
                      <a:pt x="974" y="312"/>
                      <a:pt x="966" y="315"/>
                    </a:cubicBezTo>
                    <a:cubicBezTo>
                      <a:pt x="973" y="307"/>
                      <a:pt x="979" y="299"/>
                      <a:pt x="984" y="290"/>
                    </a:cubicBezTo>
                    <a:cubicBezTo>
                      <a:pt x="999" y="290"/>
                      <a:pt x="1013" y="288"/>
                      <a:pt x="1028" y="288"/>
                    </a:cubicBezTo>
                    <a:cubicBezTo>
                      <a:pt x="1024" y="292"/>
                      <a:pt x="1021" y="297"/>
                      <a:pt x="1017" y="301"/>
                    </a:cubicBezTo>
                    <a:cubicBezTo>
                      <a:pt x="1016" y="303"/>
                      <a:pt x="1018" y="303"/>
                      <a:pt x="1019" y="303"/>
                    </a:cubicBezTo>
                    <a:cubicBezTo>
                      <a:pt x="1028" y="304"/>
                      <a:pt x="1037" y="304"/>
                      <a:pt x="1046" y="305"/>
                    </a:cubicBezTo>
                    <a:cubicBezTo>
                      <a:pt x="1044" y="307"/>
                      <a:pt x="1042" y="309"/>
                      <a:pt x="1040" y="311"/>
                    </a:cubicBezTo>
                    <a:cubicBezTo>
                      <a:pt x="1039" y="311"/>
                      <a:pt x="1038" y="313"/>
                      <a:pt x="1040" y="313"/>
                    </a:cubicBezTo>
                    <a:cubicBezTo>
                      <a:pt x="1042" y="314"/>
                      <a:pt x="1045" y="315"/>
                      <a:pt x="1047" y="316"/>
                    </a:cubicBezTo>
                    <a:cubicBezTo>
                      <a:pt x="1026" y="320"/>
                      <a:pt x="1007" y="328"/>
                      <a:pt x="993" y="347"/>
                    </a:cubicBezTo>
                    <a:cubicBezTo>
                      <a:pt x="992" y="347"/>
                      <a:pt x="991" y="347"/>
                      <a:pt x="990" y="346"/>
                    </a:cubicBezTo>
                    <a:cubicBezTo>
                      <a:pt x="990" y="346"/>
                      <a:pt x="990" y="346"/>
                      <a:pt x="989" y="346"/>
                    </a:cubicBezTo>
                    <a:cubicBezTo>
                      <a:pt x="989" y="346"/>
                      <a:pt x="989" y="345"/>
                      <a:pt x="988" y="345"/>
                    </a:cubicBezTo>
                    <a:cubicBezTo>
                      <a:pt x="979" y="345"/>
                      <a:pt x="972" y="346"/>
                      <a:pt x="978" y="336"/>
                    </a:cubicBezTo>
                    <a:cubicBezTo>
                      <a:pt x="983" y="327"/>
                      <a:pt x="988" y="317"/>
                      <a:pt x="995" y="309"/>
                    </a:cubicBezTo>
                    <a:cubicBezTo>
                      <a:pt x="997" y="307"/>
                      <a:pt x="991" y="308"/>
                      <a:pt x="990" y="308"/>
                    </a:cubicBezTo>
                    <a:close/>
                    <a:moveTo>
                      <a:pt x="1016" y="382"/>
                    </a:moveTo>
                    <a:cubicBezTo>
                      <a:pt x="1011" y="376"/>
                      <a:pt x="1011" y="371"/>
                      <a:pt x="1010" y="365"/>
                    </a:cubicBezTo>
                    <a:cubicBezTo>
                      <a:pt x="1020" y="367"/>
                      <a:pt x="1031" y="367"/>
                      <a:pt x="1041" y="370"/>
                    </a:cubicBezTo>
                    <a:cubicBezTo>
                      <a:pt x="1032" y="373"/>
                      <a:pt x="1026" y="378"/>
                      <a:pt x="1019" y="385"/>
                    </a:cubicBezTo>
                    <a:cubicBezTo>
                      <a:pt x="1018" y="386"/>
                      <a:pt x="1018" y="388"/>
                      <a:pt x="1020" y="389"/>
                    </a:cubicBezTo>
                    <a:cubicBezTo>
                      <a:pt x="1022" y="390"/>
                      <a:pt x="1029" y="392"/>
                      <a:pt x="1027" y="395"/>
                    </a:cubicBezTo>
                    <a:cubicBezTo>
                      <a:pt x="1023" y="400"/>
                      <a:pt x="1017" y="402"/>
                      <a:pt x="1012" y="401"/>
                    </a:cubicBezTo>
                    <a:cubicBezTo>
                      <a:pt x="1012" y="401"/>
                      <a:pt x="1011" y="401"/>
                      <a:pt x="1011" y="401"/>
                    </a:cubicBezTo>
                    <a:cubicBezTo>
                      <a:pt x="1009" y="401"/>
                      <a:pt x="1008" y="400"/>
                      <a:pt x="1006" y="400"/>
                    </a:cubicBezTo>
                    <a:cubicBezTo>
                      <a:pt x="1010" y="395"/>
                      <a:pt x="1012" y="389"/>
                      <a:pt x="1016" y="384"/>
                    </a:cubicBezTo>
                    <a:cubicBezTo>
                      <a:pt x="1016" y="384"/>
                      <a:pt x="1017" y="382"/>
                      <a:pt x="1016" y="382"/>
                    </a:cubicBezTo>
                    <a:close/>
                    <a:moveTo>
                      <a:pt x="1036" y="390"/>
                    </a:moveTo>
                    <a:cubicBezTo>
                      <a:pt x="1034" y="389"/>
                      <a:pt x="1033" y="388"/>
                      <a:pt x="1031" y="387"/>
                    </a:cubicBezTo>
                    <a:cubicBezTo>
                      <a:pt x="1038" y="386"/>
                      <a:pt x="1048" y="385"/>
                      <a:pt x="1049" y="389"/>
                    </a:cubicBezTo>
                    <a:cubicBezTo>
                      <a:pt x="1050" y="391"/>
                      <a:pt x="1050" y="394"/>
                      <a:pt x="1050" y="397"/>
                    </a:cubicBezTo>
                    <a:cubicBezTo>
                      <a:pt x="1050" y="398"/>
                      <a:pt x="1052" y="398"/>
                      <a:pt x="1052" y="398"/>
                    </a:cubicBezTo>
                    <a:cubicBezTo>
                      <a:pt x="1053" y="398"/>
                      <a:pt x="1054" y="398"/>
                      <a:pt x="1055" y="398"/>
                    </a:cubicBezTo>
                    <a:cubicBezTo>
                      <a:pt x="1048" y="405"/>
                      <a:pt x="1042" y="413"/>
                      <a:pt x="1036" y="421"/>
                    </a:cubicBezTo>
                    <a:cubicBezTo>
                      <a:pt x="1031" y="416"/>
                      <a:pt x="1026" y="410"/>
                      <a:pt x="1020" y="406"/>
                    </a:cubicBezTo>
                    <a:cubicBezTo>
                      <a:pt x="1027" y="404"/>
                      <a:pt x="1032" y="400"/>
                      <a:pt x="1036" y="393"/>
                    </a:cubicBezTo>
                    <a:cubicBezTo>
                      <a:pt x="1037" y="392"/>
                      <a:pt x="1036" y="391"/>
                      <a:pt x="1036" y="390"/>
                    </a:cubicBezTo>
                    <a:close/>
                    <a:moveTo>
                      <a:pt x="936" y="556"/>
                    </a:moveTo>
                    <a:cubicBezTo>
                      <a:pt x="931" y="554"/>
                      <a:pt x="926" y="552"/>
                      <a:pt x="921" y="550"/>
                    </a:cubicBezTo>
                    <a:cubicBezTo>
                      <a:pt x="924" y="548"/>
                      <a:pt x="926" y="546"/>
                      <a:pt x="928" y="543"/>
                    </a:cubicBezTo>
                    <a:cubicBezTo>
                      <a:pt x="931" y="547"/>
                      <a:pt x="934" y="551"/>
                      <a:pt x="936" y="556"/>
                    </a:cubicBezTo>
                    <a:close/>
                    <a:moveTo>
                      <a:pt x="1044" y="604"/>
                    </a:moveTo>
                    <a:cubicBezTo>
                      <a:pt x="1043" y="610"/>
                      <a:pt x="1053" y="623"/>
                      <a:pt x="1056" y="629"/>
                    </a:cubicBezTo>
                    <a:cubicBezTo>
                      <a:pt x="1057" y="630"/>
                      <a:pt x="1059" y="630"/>
                      <a:pt x="1060" y="629"/>
                    </a:cubicBezTo>
                    <a:cubicBezTo>
                      <a:pt x="1077" y="626"/>
                      <a:pt x="1091" y="629"/>
                      <a:pt x="1107" y="631"/>
                    </a:cubicBezTo>
                    <a:cubicBezTo>
                      <a:pt x="1106" y="631"/>
                      <a:pt x="1117" y="631"/>
                      <a:pt x="1116" y="634"/>
                    </a:cubicBezTo>
                    <a:cubicBezTo>
                      <a:pt x="1113" y="641"/>
                      <a:pt x="1112" y="647"/>
                      <a:pt x="1108" y="653"/>
                    </a:cubicBezTo>
                    <a:cubicBezTo>
                      <a:pt x="1107" y="654"/>
                      <a:pt x="1108" y="655"/>
                      <a:pt x="1109" y="656"/>
                    </a:cubicBezTo>
                    <a:cubicBezTo>
                      <a:pt x="1136" y="664"/>
                      <a:pt x="1155" y="685"/>
                      <a:pt x="1172" y="706"/>
                    </a:cubicBezTo>
                    <a:cubicBezTo>
                      <a:pt x="1178" y="713"/>
                      <a:pt x="1175" y="723"/>
                      <a:pt x="1176" y="731"/>
                    </a:cubicBezTo>
                    <a:cubicBezTo>
                      <a:pt x="1178" y="752"/>
                      <a:pt x="1173" y="728"/>
                      <a:pt x="1171" y="720"/>
                    </a:cubicBezTo>
                    <a:cubicBezTo>
                      <a:pt x="1171" y="718"/>
                      <a:pt x="1168" y="719"/>
                      <a:pt x="1167" y="719"/>
                    </a:cubicBezTo>
                    <a:cubicBezTo>
                      <a:pt x="1161" y="721"/>
                      <a:pt x="1155" y="721"/>
                      <a:pt x="1149" y="721"/>
                    </a:cubicBezTo>
                    <a:cubicBezTo>
                      <a:pt x="1147" y="721"/>
                      <a:pt x="1142" y="722"/>
                      <a:pt x="1144" y="725"/>
                    </a:cubicBezTo>
                    <a:cubicBezTo>
                      <a:pt x="1144" y="725"/>
                      <a:pt x="1145" y="726"/>
                      <a:pt x="1145" y="727"/>
                    </a:cubicBezTo>
                    <a:cubicBezTo>
                      <a:pt x="1138" y="722"/>
                      <a:pt x="1131" y="718"/>
                      <a:pt x="1125" y="713"/>
                    </a:cubicBezTo>
                    <a:cubicBezTo>
                      <a:pt x="1123" y="712"/>
                      <a:pt x="1118" y="713"/>
                      <a:pt x="1118" y="716"/>
                    </a:cubicBezTo>
                    <a:cubicBezTo>
                      <a:pt x="1117" y="722"/>
                      <a:pt x="1116" y="727"/>
                      <a:pt x="1114" y="734"/>
                    </a:cubicBezTo>
                    <a:cubicBezTo>
                      <a:pt x="1113" y="734"/>
                      <a:pt x="1114" y="735"/>
                      <a:pt x="1115" y="735"/>
                    </a:cubicBezTo>
                    <a:cubicBezTo>
                      <a:pt x="1133" y="749"/>
                      <a:pt x="1128" y="768"/>
                      <a:pt x="1121" y="785"/>
                    </a:cubicBezTo>
                    <a:cubicBezTo>
                      <a:pt x="1113" y="778"/>
                      <a:pt x="1104" y="773"/>
                      <a:pt x="1095" y="767"/>
                    </a:cubicBezTo>
                    <a:cubicBezTo>
                      <a:pt x="1093" y="766"/>
                      <a:pt x="1086" y="768"/>
                      <a:pt x="1088" y="771"/>
                    </a:cubicBezTo>
                    <a:cubicBezTo>
                      <a:pt x="1098" y="782"/>
                      <a:pt x="1096" y="791"/>
                      <a:pt x="1097" y="803"/>
                    </a:cubicBezTo>
                    <a:cubicBezTo>
                      <a:pt x="1092" y="804"/>
                      <a:pt x="1087" y="804"/>
                      <a:pt x="1082" y="805"/>
                    </a:cubicBezTo>
                    <a:cubicBezTo>
                      <a:pt x="1080" y="805"/>
                      <a:pt x="1078" y="806"/>
                      <a:pt x="1078" y="808"/>
                    </a:cubicBezTo>
                    <a:cubicBezTo>
                      <a:pt x="1069" y="793"/>
                      <a:pt x="1057" y="781"/>
                      <a:pt x="1041" y="773"/>
                    </a:cubicBezTo>
                    <a:cubicBezTo>
                      <a:pt x="1039" y="772"/>
                      <a:pt x="1031" y="774"/>
                      <a:pt x="1034" y="777"/>
                    </a:cubicBezTo>
                    <a:cubicBezTo>
                      <a:pt x="1049" y="790"/>
                      <a:pt x="1049" y="801"/>
                      <a:pt x="1036" y="816"/>
                    </a:cubicBezTo>
                    <a:cubicBezTo>
                      <a:pt x="1035" y="818"/>
                      <a:pt x="1035" y="821"/>
                      <a:pt x="1036" y="823"/>
                    </a:cubicBezTo>
                    <a:cubicBezTo>
                      <a:pt x="1034" y="822"/>
                      <a:pt x="1032" y="821"/>
                      <a:pt x="1030" y="820"/>
                    </a:cubicBezTo>
                    <a:cubicBezTo>
                      <a:pt x="1032" y="820"/>
                      <a:pt x="1037" y="818"/>
                      <a:pt x="1036" y="815"/>
                    </a:cubicBezTo>
                    <a:cubicBezTo>
                      <a:pt x="1030" y="781"/>
                      <a:pt x="1026" y="746"/>
                      <a:pt x="1019" y="712"/>
                    </a:cubicBezTo>
                    <a:cubicBezTo>
                      <a:pt x="1012" y="680"/>
                      <a:pt x="1004" y="643"/>
                      <a:pt x="980" y="619"/>
                    </a:cubicBezTo>
                    <a:cubicBezTo>
                      <a:pt x="979" y="617"/>
                      <a:pt x="972" y="622"/>
                      <a:pt x="973" y="623"/>
                    </a:cubicBezTo>
                    <a:cubicBezTo>
                      <a:pt x="997" y="647"/>
                      <a:pt x="1005" y="684"/>
                      <a:pt x="1012" y="716"/>
                    </a:cubicBezTo>
                    <a:cubicBezTo>
                      <a:pt x="1019" y="750"/>
                      <a:pt x="1023" y="785"/>
                      <a:pt x="1029" y="819"/>
                    </a:cubicBezTo>
                    <a:cubicBezTo>
                      <a:pt x="1020" y="812"/>
                      <a:pt x="1012" y="803"/>
                      <a:pt x="1004" y="796"/>
                    </a:cubicBezTo>
                    <a:cubicBezTo>
                      <a:pt x="992" y="784"/>
                      <a:pt x="980" y="772"/>
                      <a:pt x="967" y="762"/>
                    </a:cubicBezTo>
                    <a:cubicBezTo>
                      <a:pt x="965" y="760"/>
                      <a:pt x="959" y="761"/>
                      <a:pt x="960" y="764"/>
                    </a:cubicBezTo>
                    <a:cubicBezTo>
                      <a:pt x="966" y="791"/>
                      <a:pt x="954" y="818"/>
                      <a:pt x="974" y="840"/>
                    </a:cubicBezTo>
                    <a:cubicBezTo>
                      <a:pt x="957" y="850"/>
                      <a:pt x="957" y="827"/>
                      <a:pt x="955" y="819"/>
                    </a:cubicBezTo>
                    <a:cubicBezTo>
                      <a:pt x="952" y="807"/>
                      <a:pt x="949" y="798"/>
                      <a:pt x="942" y="787"/>
                    </a:cubicBezTo>
                    <a:cubicBezTo>
                      <a:pt x="931" y="769"/>
                      <a:pt x="930" y="774"/>
                      <a:pt x="909" y="773"/>
                    </a:cubicBezTo>
                    <a:cubicBezTo>
                      <a:pt x="907" y="772"/>
                      <a:pt x="904" y="773"/>
                      <a:pt x="904" y="776"/>
                    </a:cubicBezTo>
                    <a:cubicBezTo>
                      <a:pt x="901" y="784"/>
                      <a:pt x="897" y="791"/>
                      <a:pt x="893" y="799"/>
                    </a:cubicBezTo>
                    <a:cubicBezTo>
                      <a:pt x="889" y="782"/>
                      <a:pt x="879" y="768"/>
                      <a:pt x="869" y="754"/>
                    </a:cubicBezTo>
                    <a:cubicBezTo>
                      <a:pt x="868" y="752"/>
                      <a:pt x="865" y="753"/>
                      <a:pt x="864" y="753"/>
                    </a:cubicBezTo>
                    <a:cubicBezTo>
                      <a:pt x="856" y="756"/>
                      <a:pt x="849" y="761"/>
                      <a:pt x="842" y="766"/>
                    </a:cubicBezTo>
                    <a:cubicBezTo>
                      <a:pt x="841" y="766"/>
                      <a:pt x="841" y="767"/>
                      <a:pt x="840" y="767"/>
                    </a:cubicBezTo>
                    <a:cubicBezTo>
                      <a:pt x="836" y="749"/>
                      <a:pt x="829" y="731"/>
                      <a:pt x="817" y="716"/>
                    </a:cubicBezTo>
                    <a:cubicBezTo>
                      <a:pt x="816" y="714"/>
                      <a:pt x="812" y="715"/>
                      <a:pt x="810" y="716"/>
                    </a:cubicBezTo>
                    <a:cubicBezTo>
                      <a:pt x="808" y="719"/>
                      <a:pt x="805" y="722"/>
                      <a:pt x="802" y="724"/>
                    </a:cubicBezTo>
                    <a:cubicBezTo>
                      <a:pt x="801" y="711"/>
                      <a:pt x="798" y="698"/>
                      <a:pt x="797" y="685"/>
                    </a:cubicBezTo>
                    <a:cubicBezTo>
                      <a:pt x="797" y="684"/>
                      <a:pt x="797" y="683"/>
                      <a:pt x="797" y="683"/>
                    </a:cubicBezTo>
                    <a:cubicBezTo>
                      <a:pt x="792" y="681"/>
                      <a:pt x="787" y="680"/>
                      <a:pt x="782" y="680"/>
                    </a:cubicBezTo>
                    <a:cubicBezTo>
                      <a:pt x="771" y="678"/>
                      <a:pt x="776" y="672"/>
                      <a:pt x="771" y="664"/>
                    </a:cubicBezTo>
                    <a:cubicBezTo>
                      <a:pt x="770" y="662"/>
                      <a:pt x="766" y="663"/>
                      <a:pt x="765" y="664"/>
                    </a:cubicBezTo>
                    <a:cubicBezTo>
                      <a:pt x="765" y="664"/>
                      <a:pt x="765" y="664"/>
                      <a:pt x="765" y="664"/>
                    </a:cubicBezTo>
                    <a:cubicBezTo>
                      <a:pt x="768" y="658"/>
                      <a:pt x="771" y="651"/>
                      <a:pt x="773" y="643"/>
                    </a:cubicBezTo>
                    <a:cubicBezTo>
                      <a:pt x="774" y="638"/>
                      <a:pt x="775" y="614"/>
                      <a:pt x="768" y="613"/>
                    </a:cubicBezTo>
                    <a:cubicBezTo>
                      <a:pt x="765" y="612"/>
                      <a:pt x="762" y="612"/>
                      <a:pt x="760" y="611"/>
                    </a:cubicBezTo>
                    <a:cubicBezTo>
                      <a:pt x="760" y="610"/>
                      <a:pt x="760" y="610"/>
                      <a:pt x="760" y="610"/>
                    </a:cubicBezTo>
                    <a:cubicBezTo>
                      <a:pt x="761" y="608"/>
                      <a:pt x="759" y="609"/>
                      <a:pt x="757" y="609"/>
                    </a:cubicBezTo>
                    <a:cubicBezTo>
                      <a:pt x="755" y="608"/>
                      <a:pt x="753" y="606"/>
                      <a:pt x="752" y="603"/>
                    </a:cubicBezTo>
                    <a:cubicBezTo>
                      <a:pt x="750" y="599"/>
                      <a:pt x="745" y="592"/>
                      <a:pt x="748" y="588"/>
                    </a:cubicBezTo>
                    <a:cubicBezTo>
                      <a:pt x="754" y="580"/>
                      <a:pt x="755" y="570"/>
                      <a:pt x="754" y="560"/>
                    </a:cubicBezTo>
                    <a:cubicBezTo>
                      <a:pt x="764" y="582"/>
                      <a:pt x="772" y="605"/>
                      <a:pt x="791" y="621"/>
                    </a:cubicBezTo>
                    <a:cubicBezTo>
                      <a:pt x="824" y="648"/>
                      <a:pt x="864" y="667"/>
                      <a:pt x="907" y="664"/>
                    </a:cubicBezTo>
                    <a:cubicBezTo>
                      <a:pt x="909" y="664"/>
                      <a:pt x="914" y="660"/>
                      <a:pt x="910" y="659"/>
                    </a:cubicBezTo>
                    <a:cubicBezTo>
                      <a:pt x="903" y="657"/>
                      <a:pt x="896" y="653"/>
                      <a:pt x="890" y="650"/>
                    </a:cubicBezTo>
                    <a:cubicBezTo>
                      <a:pt x="894" y="649"/>
                      <a:pt x="897" y="647"/>
                      <a:pt x="901" y="645"/>
                    </a:cubicBezTo>
                    <a:cubicBezTo>
                      <a:pt x="902" y="645"/>
                      <a:pt x="905" y="642"/>
                      <a:pt x="903" y="641"/>
                    </a:cubicBezTo>
                    <a:cubicBezTo>
                      <a:pt x="891" y="636"/>
                      <a:pt x="882" y="628"/>
                      <a:pt x="871" y="623"/>
                    </a:cubicBezTo>
                    <a:cubicBezTo>
                      <a:pt x="883" y="621"/>
                      <a:pt x="895" y="616"/>
                      <a:pt x="907" y="611"/>
                    </a:cubicBezTo>
                    <a:cubicBezTo>
                      <a:pt x="908" y="611"/>
                      <a:pt x="910" y="609"/>
                      <a:pt x="909" y="608"/>
                    </a:cubicBezTo>
                    <a:cubicBezTo>
                      <a:pt x="906" y="602"/>
                      <a:pt x="903" y="597"/>
                      <a:pt x="899" y="592"/>
                    </a:cubicBezTo>
                    <a:cubicBezTo>
                      <a:pt x="898" y="590"/>
                      <a:pt x="896" y="591"/>
                      <a:pt x="895" y="591"/>
                    </a:cubicBezTo>
                    <a:cubicBezTo>
                      <a:pt x="882" y="593"/>
                      <a:pt x="869" y="592"/>
                      <a:pt x="855" y="591"/>
                    </a:cubicBezTo>
                    <a:cubicBezTo>
                      <a:pt x="868" y="581"/>
                      <a:pt x="880" y="570"/>
                      <a:pt x="886" y="555"/>
                    </a:cubicBezTo>
                    <a:cubicBezTo>
                      <a:pt x="893" y="554"/>
                      <a:pt x="899" y="553"/>
                      <a:pt x="905" y="550"/>
                    </a:cubicBezTo>
                    <a:cubicBezTo>
                      <a:pt x="907" y="552"/>
                      <a:pt x="909" y="554"/>
                      <a:pt x="910" y="556"/>
                    </a:cubicBezTo>
                    <a:cubicBezTo>
                      <a:pt x="911" y="558"/>
                      <a:pt x="916" y="556"/>
                      <a:pt x="917" y="555"/>
                    </a:cubicBezTo>
                    <a:cubicBezTo>
                      <a:pt x="917" y="555"/>
                      <a:pt x="918" y="555"/>
                      <a:pt x="918" y="554"/>
                    </a:cubicBezTo>
                    <a:cubicBezTo>
                      <a:pt x="953" y="567"/>
                      <a:pt x="977" y="593"/>
                      <a:pt x="1001" y="623"/>
                    </a:cubicBezTo>
                    <a:cubicBezTo>
                      <a:pt x="1025" y="651"/>
                      <a:pt x="1050" y="674"/>
                      <a:pt x="1086" y="683"/>
                    </a:cubicBezTo>
                    <a:cubicBezTo>
                      <a:pt x="1088" y="683"/>
                      <a:pt x="1095" y="680"/>
                      <a:pt x="1093" y="680"/>
                    </a:cubicBezTo>
                    <a:cubicBezTo>
                      <a:pt x="1052" y="670"/>
                      <a:pt x="1027" y="642"/>
                      <a:pt x="1001" y="611"/>
                    </a:cubicBezTo>
                    <a:cubicBezTo>
                      <a:pt x="982" y="588"/>
                      <a:pt x="963" y="569"/>
                      <a:pt x="938" y="557"/>
                    </a:cubicBezTo>
                    <a:cubicBezTo>
                      <a:pt x="938" y="557"/>
                      <a:pt x="939" y="557"/>
                      <a:pt x="940" y="557"/>
                    </a:cubicBezTo>
                    <a:cubicBezTo>
                      <a:pt x="944" y="556"/>
                      <a:pt x="945" y="555"/>
                      <a:pt x="948" y="552"/>
                    </a:cubicBezTo>
                    <a:cubicBezTo>
                      <a:pt x="954" y="548"/>
                      <a:pt x="953" y="553"/>
                      <a:pt x="960" y="555"/>
                    </a:cubicBezTo>
                    <a:cubicBezTo>
                      <a:pt x="964" y="559"/>
                      <a:pt x="968" y="564"/>
                      <a:pt x="972" y="569"/>
                    </a:cubicBezTo>
                    <a:cubicBezTo>
                      <a:pt x="973" y="570"/>
                      <a:pt x="979" y="568"/>
                      <a:pt x="979" y="567"/>
                    </a:cubicBezTo>
                    <a:cubicBezTo>
                      <a:pt x="985" y="555"/>
                      <a:pt x="994" y="547"/>
                      <a:pt x="1001" y="537"/>
                    </a:cubicBezTo>
                    <a:cubicBezTo>
                      <a:pt x="1009" y="549"/>
                      <a:pt x="1020" y="558"/>
                      <a:pt x="1028" y="570"/>
                    </a:cubicBezTo>
                    <a:cubicBezTo>
                      <a:pt x="1028" y="571"/>
                      <a:pt x="1030" y="571"/>
                      <a:pt x="1031" y="571"/>
                    </a:cubicBezTo>
                    <a:cubicBezTo>
                      <a:pt x="1040" y="570"/>
                      <a:pt x="1046" y="568"/>
                      <a:pt x="1054" y="570"/>
                    </a:cubicBezTo>
                    <a:cubicBezTo>
                      <a:pt x="1054" y="570"/>
                      <a:pt x="1054" y="570"/>
                      <a:pt x="1054" y="571"/>
                    </a:cubicBezTo>
                    <a:cubicBezTo>
                      <a:pt x="1056" y="572"/>
                      <a:pt x="1058" y="574"/>
                      <a:pt x="1060" y="575"/>
                    </a:cubicBezTo>
                    <a:cubicBezTo>
                      <a:pt x="1053" y="583"/>
                      <a:pt x="1046" y="594"/>
                      <a:pt x="1044" y="604"/>
                    </a:cubicBezTo>
                    <a:close/>
                    <a:moveTo>
                      <a:pt x="1156" y="598"/>
                    </a:moveTo>
                    <a:cubicBezTo>
                      <a:pt x="1151" y="596"/>
                      <a:pt x="1147" y="594"/>
                      <a:pt x="1143" y="591"/>
                    </a:cubicBezTo>
                    <a:cubicBezTo>
                      <a:pt x="1141" y="591"/>
                      <a:pt x="1137" y="592"/>
                      <a:pt x="1136" y="593"/>
                    </a:cubicBezTo>
                    <a:cubicBezTo>
                      <a:pt x="1134" y="596"/>
                      <a:pt x="1134" y="598"/>
                      <a:pt x="1135" y="601"/>
                    </a:cubicBezTo>
                    <a:cubicBezTo>
                      <a:pt x="1131" y="597"/>
                      <a:pt x="1128" y="594"/>
                      <a:pt x="1125" y="590"/>
                    </a:cubicBezTo>
                    <a:cubicBezTo>
                      <a:pt x="1124" y="588"/>
                      <a:pt x="1118" y="590"/>
                      <a:pt x="1118" y="592"/>
                    </a:cubicBezTo>
                    <a:cubicBezTo>
                      <a:pt x="1117" y="600"/>
                      <a:pt x="1116" y="608"/>
                      <a:pt x="1115" y="616"/>
                    </a:cubicBezTo>
                    <a:cubicBezTo>
                      <a:pt x="1099" y="602"/>
                      <a:pt x="1085" y="586"/>
                      <a:pt x="1069" y="574"/>
                    </a:cubicBezTo>
                    <a:cubicBezTo>
                      <a:pt x="1070" y="573"/>
                      <a:pt x="1070" y="572"/>
                      <a:pt x="1069" y="572"/>
                    </a:cubicBezTo>
                    <a:cubicBezTo>
                      <a:pt x="1069" y="571"/>
                      <a:pt x="1070" y="571"/>
                      <a:pt x="1069" y="570"/>
                    </a:cubicBezTo>
                    <a:cubicBezTo>
                      <a:pt x="1068" y="556"/>
                      <a:pt x="1069" y="542"/>
                      <a:pt x="1069" y="529"/>
                    </a:cubicBezTo>
                    <a:cubicBezTo>
                      <a:pt x="1076" y="534"/>
                      <a:pt x="1083" y="540"/>
                      <a:pt x="1088" y="547"/>
                    </a:cubicBezTo>
                    <a:cubicBezTo>
                      <a:pt x="1089" y="548"/>
                      <a:pt x="1094" y="546"/>
                      <a:pt x="1095" y="545"/>
                    </a:cubicBezTo>
                    <a:cubicBezTo>
                      <a:pt x="1099" y="540"/>
                      <a:pt x="1097" y="538"/>
                      <a:pt x="1098" y="533"/>
                    </a:cubicBezTo>
                    <a:cubicBezTo>
                      <a:pt x="1107" y="534"/>
                      <a:pt x="1114" y="532"/>
                      <a:pt x="1122" y="529"/>
                    </a:cubicBezTo>
                    <a:cubicBezTo>
                      <a:pt x="1123" y="530"/>
                      <a:pt x="1123" y="530"/>
                      <a:pt x="1124" y="530"/>
                    </a:cubicBezTo>
                    <a:cubicBezTo>
                      <a:pt x="1124" y="530"/>
                      <a:pt x="1125" y="530"/>
                      <a:pt x="1125" y="530"/>
                    </a:cubicBezTo>
                    <a:cubicBezTo>
                      <a:pt x="1132" y="554"/>
                      <a:pt x="1153" y="573"/>
                      <a:pt x="1156" y="598"/>
                    </a:cubicBezTo>
                    <a:close/>
                    <a:moveTo>
                      <a:pt x="1097" y="364"/>
                    </a:moveTo>
                    <a:cubicBezTo>
                      <a:pt x="1093" y="365"/>
                      <a:pt x="1088" y="365"/>
                      <a:pt x="1085" y="367"/>
                    </a:cubicBezTo>
                    <a:cubicBezTo>
                      <a:pt x="1078" y="369"/>
                      <a:pt x="1073" y="372"/>
                      <a:pt x="1067" y="377"/>
                    </a:cubicBezTo>
                    <a:cubicBezTo>
                      <a:pt x="1066" y="377"/>
                      <a:pt x="1067" y="378"/>
                      <a:pt x="1067" y="378"/>
                    </a:cubicBezTo>
                    <a:cubicBezTo>
                      <a:pt x="1077" y="380"/>
                      <a:pt x="1085" y="381"/>
                      <a:pt x="1095" y="381"/>
                    </a:cubicBezTo>
                    <a:cubicBezTo>
                      <a:pt x="1108" y="382"/>
                      <a:pt x="1104" y="387"/>
                      <a:pt x="1096" y="397"/>
                    </a:cubicBezTo>
                    <a:cubicBezTo>
                      <a:pt x="1096" y="397"/>
                      <a:pt x="1096" y="397"/>
                      <a:pt x="1097" y="397"/>
                    </a:cubicBezTo>
                    <a:cubicBezTo>
                      <a:pt x="1090" y="399"/>
                      <a:pt x="1084" y="399"/>
                      <a:pt x="1077" y="400"/>
                    </a:cubicBezTo>
                    <a:cubicBezTo>
                      <a:pt x="1075" y="400"/>
                      <a:pt x="1069" y="403"/>
                      <a:pt x="1074" y="403"/>
                    </a:cubicBezTo>
                    <a:cubicBezTo>
                      <a:pt x="1096" y="402"/>
                      <a:pt x="1116" y="396"/>
                      <a:pt x="1136" y="389"/>
                    </a:cubicBezTo>
                    <a:cubicBezTo>
                      <a:pt x="1151" y="384"/>
                      <a:pt x="1165" y="379"/>
                      <a:pt x="1181" y="376"/>
                    </a:cubicBezTo>
                    <a:cubicBezTo>
                      <a:pt x="1192" y="374"/>
                      <a:pt x="1202" y="375"/>
                      <a:pt x="1213" y="377"/>
                    </a:cubicBezTo>
                    <a:cubicBezTo>
                      <a:pt x="1228" y="380"/>
                      <a:pt x="1215" y="391"/>
                      <a:pt x="1212" y="396"/>
                    </a:cubicBezTo>
                    <a:cubicBezTo>
                      <a:pt x="1211" y="397"/>
                      <a:pt x="1215" y="397"/>
                      <a:pt x="1215" y="397"/>
                    </a:cubicBezTo>
                    <a:cubicBezTo>
                      <a:pt x="1221" y="395"/>
                      <a:pt x="1228" y="396"/>
                      <a:pt x="1234" y="397"/>
                    </a:cubicBezTo>
                    <a:cubicBezTo>
                      <a:pt x="1230" y="396"/>
                      <a:pt x="1244" y="398"/>
                      <a:pt x="1243" y="399"/>
                    </a:cubicBezTo>
                    <a:cubicBezTo>
                      <a:pt x="1238" y="401"/>
                      <a:pt x="1236" y="408"/>
                      <a:pt x="1234" y="412"/>
                    </a:cubicBezTo>
                    <a:cubicBezTo>
                      <a:pt x="1234" y="412"/>
                      <a:pt x="1234" y="412"/>
                      <a:pt x="1235" y="412"/>
                    </a:cubicBezTo>
                    <a:cubicBezTo>
                      <a:pt x="1208" y="420"/>
                      <a:pt x="1187" y="444"/>
                      <a:pt x="1157" y="443"/>
                    </a:cubicBezTo>
                    <a:cubicBezTo>
                      <a:pt x="1154" y="443"/>
                      <a:pt x="1149" y="447"/>
                      <a:pt x="1154" y="448"/>
                    </a:cubicBezTo>
                    <a:cubicBezTo>
                      <a:pt x="1168" y="448"/>
                      <a:pt x="1181" y="445"/>
                      <a:pt x="1193" y="438"/>
                    </a:cubicBezTo>
                    <a:cubicBezTo>
                      <a:pt x="1201" y="434"/>
                      <a:pt x="1208" y="429"/>
                      <a:pt x="1216" y="424"/>
                    </a:cubicBezTo>
                    <a:cubicBezTo>
                      <a:pt x="1223" y="420"/>
                      <a:pt x="1230" y="417"/>
                      <a:pt x="1238" y="416"/>
                    </a:cubicBezTo>
                    <a:cubicBezTo>
                      <a:pt x="1255" y="413"/>
                      <a:pt x="1243" y="419"/>
                      <a:pt x="1238" y="422"/>
                    </a:cubicBezTo>
                    <a:cubicBezTo>
                      <a:pt x="1237" y="424"/>
                      <a:pt x="1238" y="425"/>
                      <a:pt x="1239" y="426"/>
                    </a:cubicBezTo>
                    <a:cubicBezTo>
                      <a:pt x="1247" y="428"/>
                      <a:pt x="1236" y="430"/>
                      <a:pt x="1233" y="431"/>
                    </a:cubicBezTo>
                    <a:cubicBezTo>
                      <a:pt x="1232" y="431"/>
                      <a:pt x="1229" y="433"/>
                      <a:pt x="1230" y="434"/>
                    </a:cubicBezTo>
                    <a:cubicBezTo>
                      <a:pt x="1233" y="440"/>
                      <a:pt x="1234" y="441"/>
                      <a:pt x="1226" y="444"/>
                    </a:cubicBezTo>
                    <a:cubicBezTo>
                      <a:pt x="1214" y="450"/>
                      <a:pt x="1204" y="456"/>
                      <a:pt x="1192" y="461"/>
                    </a:cubicBezTo>
                    <a:cubicBezTo>
                      <a:pt x="1189" y="463"/>
                      <a:pt x="1189" y="465"/>
                      <a:pt x="1192" y="466"/>
                    </a:cubicBezTo>
                    <a:cubicBezTo>
                      <a:pt x="1205" y="468"/>
                      <a:pt x="1214" y="474"/>
                      <a:pt x="1223" y="481"/>
                    </a:cubicBezTo>
                    <a:cubicBezTo>
                      <a:pt x="1221" y="482"/>
                      <a:pt x="1218" y="483"/>
                      <a:pt x="1220" y="485"/>
                    </a:cubicBezTo>
                    <a:cubicBezTo>
                      <a:pt x="1224" y="489"/>
                      <a:pt x="1229" y="493"/>
                      <a:pt x="1232" y="497"/>
                    </a:cubicBezTo>
                    <a:cubicBezTo>
                      <a:pt x="1211" y="499"/>
                      <a:pt x="1190" y="500"/>
                      <a:pt x="1170" y="507"/>
                    </a:cubicBezTo>
                    <a:cubicBezTo>
                      <a:pt x="1166" y="509"/>
                      <a:pt x="1168" y="512"/>
                      <a:pt x="1171" y="512"/>
                    </a:cubicBezTo>
                    <a:cubicBezTo>
                      <a:pt x="1198" y="511"/>
                      <a:pt x="1215" y="528"/>
                      <a:pt x="1226" y="550"/>
                    </a:cubicBezTo>
                    <a:cubicBezTo>
                      <a:pt x="1193" y="554"/>
                      <a:pt x="1165" y="527"/>
                      <a:pt x="1132" y="525"/>
                    </a:cubicBezTo>
                    <a:cubicBezTo>
                      <a:pt x="1132" y="525"/>
                      <a:pt x="1132" y="524"/>
                      <a:pt x="1131" y="524"/>
                    </a:cubicBezTo>
                    <a:cubicBezTo>
                      <a:pt x="1131" y="523"/>
                      <a:pt x="1127" y="523"/>
                      <a:pt x="1125" y="524"/>
                    </a:cubicBezTo>
                    <a:cubicBezTo>
                      <a:pt x="1121" y="521"/>
                      <a:pt x="1118" y="517"/>
                      <a:pt x="1115" y="512"/>
                    </a:cubicBezTo>
                    <a:cubicBezTo>
                      <a:pt x="1124" y="511"/>
                      <a:pt x="1127" y="512"/>
                      <a:pt x="1129" y="500"/>
                    </a:cubicBezTo>
                    <a:cubicBezTo>
                      <a:pt x="1137" y="500"/>
                      <a:pt x="1146" y="499"/>
                      <a:pt x="1154" y="497"/>
                    </a:cubicBezTo>
                    <a:cubicBezTo>
                      <a:pt x="1155" y="497"/>
                      <a:pt x="1158" y="496"/>
                      <a:pt x="1157" y="494"/>
                    </a:cubicBezTo>
                    <a:cubicBezTo>
                      <a:pt x="1155" y="487"/>
                      <a:pt x="1153" y="481"/>
                      <a:pt x="1150" y="474"/>
                    </a:cubicBezTo>
                    <a:cubicBezTo>
                      <a:pt x="1148" y="470"/>
                      <a:pt x="1162" y="463"/>
                      <a:pt x="1165" y="462"/>
                    </a:cubicBezTo>
                    <a:cubicBezTo>
                      <a:pt x="1166" y="461"/>
                      <a:pt x="1166" y="460"/>
                      <a:pt x="1164" y="459"/>
                    </a:cubicBezTo>
                    <a:cubicBezTo>
                      <a:pt x="1159" y="459"/>
                      <a:pt x="1147" y="458"/>
                      <a:pt x="1153" y="451"/>
                    </a:cubicBezTo>
                    <a:cubicBezTo>
                      <a:pt x="1153" y="450"/>
                      <a:pt x="1154" y="449"/>
                      <a:pt x="1153" y="448"/>
                    </a:cubicBezTo>
                    <a:cubicBezTo>
                      <a:pt x="1153" y="446"/>
                      <a:pt x="1145" y="448"/>
                      <a:pt x="1146" y="450"/>
                    </a:cubicBezTo>
                    <a:cubicBezTo>
                      <a:pt x="1146" y="453"/>
                      <a:pt x="1140" y="456"/>
                      <a:pt x="1143" y="459"/>
                    </a:cubicBezTo>
                    <a:cubicBezTo>
                      <a:pt x="1146" y="461"/>
                      <a:pt x="1149" y="461"/>
                      <a:pt x="1152" y="462"/>
                    </a:cubicBezTo>
                    <a:cubicBezTo>
                      <a:pt x="1157" y="463"/>
                      <a:pt x="1142" y="470"/>
                      <a:pt x="1141" y="470"/>
                    </a:cubicBezTo>
                    <a:cubicBezTo>
                      <a:pt x="1141" y="471"/>
                      <a:pt x="1139" y="472"/>
                      <a:pt x="1140" y="472"/>
                    </a:cubicBezTo>
                    <a:cubicBezTo>
                      <a:pt x="1144" y="479"/>
                      <a:pt x="1147" y="487"/>
                      <a:pt x="1149" y="495"/>
                    </a:cubicBezTo>
                    <a:cubicBezTo>
                      <a:pt x="1142" y="496"/>
                      <a:pt x="1135" y="496"/>
                      <a:pt x="1128" y="495"/>
                    </a:cubicBezTo>
                    <a:cubicBezTo>
                      <a:pt x="1127" y="495"/>
                      <a:pt x="1122" y="496"/>
                      <a:pt x="1122" y="498"/>
                    </a:cubicBezTo>
                    <a:cubicBezTo>
                      <a:pt x="1121" y="505"/>
                      <a:pt x="1117" y="508"/>
                      <a:pt x="1110" y="510"/>
                    </a:cubicBezTo>
                    <a:cubicBezTo>
                      <a:pt x="1109" y="510"/>
                      <a:pt x="1105" y="511"/>
                      <a:pt x="1106" y="513"/>
                    </a:cubicBezTo>
                    <a:cubicBezTo>
                      <a:pt x="1113" y="522"/>
                      <a:pt x="1128" y="533"/>
                      <a:pt x="1098" y="529"/>
                    </a:cubicBezTo>
                    <a:cubicBezTo>
                      <a:pt x="1096" y="529"/>
                      <a:pt x="1093" y="530"/>
                      <a:pt x="1092" y="532"/>
                    </a:cubicBezTo>
                    <a:cubicBezTo>
                      <a:pt x="1091" y="534"/>
                      <a:pt x="1091" y="536"/>
                      <a:pt x="1090" y="538"/>
                    </a:cubicBezTo>
                    <a:cubicBezTo>
                      <a:pt x="1084" y="531"/>
                      <a:pt x="1075" y="526"/>
                      <a:pt x="1069" y="518"/>
                    </a:cubicBezTo>
                    <a:cubicBezTo>
                      <a:pt x="1068" y="516"/>
                      <a:pt x="1062" y="518"/>
                      <a:pt x="1062" y="520"/>
                    </a:cubicBezTo>
                    <a:cubicBezTo>
                      <a:pt x="1062" y="536"/>
                      <a:pt x="1060" y="551"/>
                      <a:pt x="1061" y="566"/>
                    </a:cubicBezTo>
                    <a:cubicBezTo>
                      <a:pt x="1056" y="564"/>
                      <a:pt x="1051" y="563"/>
                      <a:pt x="1045" y="565"/>
                    </a:cubicBezTo>
                    <a:cubicBezTo>
                      <a:pt x="1036" y="567"/>
                      <a:pt x="1034" y="565"/>
                      <a:pt x="1028" y="558"/>
                    </a:cubicBezTo>
                    <a:cubicBezTo>
                      <a:pt x="1021" y="548"/>
                      <a:pt x="1012" y="541"/>
                      <a:pt x="1005" y="530"/>
                    </a:cubicBezTo>
                    <a:cubicBezTo>
                      <a:pt x="1004" y="528"/>
                      <a:pt x="999" y="530"/>
                      <a:pt x="998" y="531"/>
                    </a:cubicBezTo>
                    <a:cubicBezTo>
                      <a:pt x="991" y="542"/>
                      <a:pt x="982" y="551"/>
                      <a:pt x="976" y="561"/>
                    </a:cubicBezTo>
                    <a:cubicBezTo>
                      <a:pt x="973" y="558"/>
                      <a:pt x="970" y="555"/>
                      <a:pt x="967" y="552"/>
                    </a:cubicBezTo>
                    <a:cubicBezTo>
                      <a:pt x="969" y="535"/>
                      <a:pt x="969" y="519"/>
                      <a:pt x="968" y="502"/>
                    </a:cubicBezTo>
                    <a:cubicBezTo>
                      <a:pt x="984" y="509"/>
                      <a:pt x="1000" y="516"/>
                      <a:pt x="1019" y="514"/>
                    </a:cubicBezTo>
                    <a:cubicBezTo>
                      <a:pt x="1022" y="513"/>
                      <a:pt x="1024" y="510"/>
                      <a:pt x="1023" y="509"/>
                    </a:cubicBezTo>
                    <a:cubicBezTo>
                      <a:pt x="1023" y="509"/>
                      <a:pt x="1023" y="509"/>
                      <a:pt x="1023" y="508"/>
                    </a:cubicBezTo>
                    <a:cubicBezTo>
                      <a:pt x="1026" y="492"/>
                      <a:pt x="1023" y="480"/>
                      <a:pt x="1012" y="469"/>
                    </a:cubicBezTo>
                    <a:cubicBezTo>
                      <a:pt x="1020" y="468"/>
                      <a:pt x="1028" y="465"/>
                      <a:pt x="1036" y="467"/>
                    </a:cubicBezTo>
                    <a:cubicBezTo>
                      <a:pt x="1037" y="467"/>
                      <a:pt x="1044" y="466"/>
                      <a:pt x="1043" y="464"/>
                    </a:cubicBezTo>
                    <a:cubicBezTo>
                      <a:pt x="1042" y="461"/>
                      <a:pt x="1038" y="458"/>
                      <a:pt x="1036" y="455"/>
                    </a:cubicBezTo>
                    <a:cubicBezTo>
                      <a:pt x="1041" y="453"/>
                      <a:pt x="1043" y="450"/>
                      <a:pt x="1037" y="444"/>
                    </a:cubicBezTo>
                    <a:cubicBezTo>
                      <a:pt x="1037" y="444"/>
                      <a:pt x="1037" y="444"/>
                      <a:pt x="1037" y="444"/>
                    </a:cubicBezTo>
                    <a:cubicBezTo>
                      <a:pt x="1038" y="443"/>
                      <a:pt x="1038" y="443"/>
                      <a:pt x="1039" y="442"/>
                    </a:cubicBezTo>
                    <a:cubicBezTo>
                      <a:pt x="1042" y="439"/>
                      <a:pt x="1044" y="436"/>
                      <a:pt x="1047" y="432"/>
                    </a:cubicBezTo>
                    <a:cubicBezTo>
                      <a:pt x="1048" y="431"/>
                      <a:pt x="1048" y="430"/>
                      <a:pt x="1047" y="429"/>
                    </a:cubicBezTo>
                    <a:cubicBezTo>
                      <a:pt x="1044" y="428"/>
                      <a:pt x="1042" y="426"/>
                      <a:pt x="1040" y="425"/>
                    </a:cubicBezTo>
                    <a:cubicBezTo>
                      <a:pt x="1047" y="415"/>
                      <a:pt x="1054" y="405"/>
                      <a:pt x="1063" y="397"/>
                    </a:cubicBezTo>
                    <a:cubicBezTo>
                      <a:pt x="1063" y="397"/>
                      <a:pt x="1064" y="396"/>
                      <a:pt x="1063" y="396"/>
                    </a:cubicBezTo>
                    <a:cubicBezTo>
                      <a:pt x="1062" y="394"/>
                      <a:pt x="1060" y="394"/>
                      <a:pt x="1057" y="394"/>
                    </a:cubicBezTo>
                    <a:cubicBezTo>
                      <a:pt x="1057" y="392"/>
                      <a:pt x="1057" y="389"/>
                      <a:pt x="1057" y="386"/>
                    </a:cubicBezTo>
                    <a:cubicBezTo>
                      <a:pt x="1057" y="384"/>
                      <a:pt x="1052" y="384"/>
                      <a:pt x="1050" y="384"/>
                    </a:cubicBezTo>
                    <a:cubicBezTo>
                      <a:pt x="1043" y="383"/>
                      <a:pt x="1036" y="383"/>
                      <a:pt x="1029" y="385"/>
                    </a:cubicBezTo>
                    <a:cubicBezTo>
                      <a:pt x="1035" y="379"/>
                      <a:pt x="1041" y="375"/>
                      <a:pt x="1050" y="374"/>
                    </a:cubicBezTo>
                    <a:cubicBezTo>
                      <a:pt x="1052" y="374"/>
                      <a:pt x="1057" y="371"/>
                      <a:pt x="1054" y="369"/>
                    </a:cubicBezTo>
                    <a:cubicBezTo>
                      <a:pt x="1040" y="360"/>
                      <a:pt x="1023" y="362"/>
                      <a:pt x="1008" y="358"/>
                    </a:cubicBezTo>
                    <a:cubicBezTo>
                      <a:pt x="1008" y="358"/>
                      <a:pt x="1008" y="357"/>
                      <a:pt x="1008" y="357"/>
                    </a:cubicBezTo>
                    <a:cubicBezTo>
                      <a:pt x="1007" y="353"/>
                      <a:pt x="1003" y="351"/>
                      <a:pt x="999" y="349"/>
                    </a:cubicBezTo>
                    <a:cubicBezTo>
                      <a:pt x="1013" y="328"/>
                      <a:pt x="1033" y="321"/>
                      <a:pt x="1057" y="319"/>
                    </a:cubicBezTo>
                    <a:cubicBezTo>
                      <a:pt x="1059" y="319"/>
                      <a:pt x="1064" y="316"/>
                      <a:pt x="1060" y="315"/>
                    </a:cubicBezTo>
                    <a:cubicBezTo>
                      <a:pt x="1050" y="312"/>
                      <a:pt x="1046" y="311"/>
                      <a:pt x="1055" y="304"/>
                    </a:cubicBezTo>
                    <a:cubicBezTo>
                      <a:pt x="1057" y="302"/>
                      <a:pt x="1055" y="301"/>
                      <a:pt x="1053" y="301"/>
                    </a:cubicBezTo>
                    <a:cubicBezTo>
                      <a:pt x="1046" y="300"/>
                      <a:pt x="1038" y="300"/>
                      <a:pt x="1030" y="300"/>
                    </a:cubicBezTo>
                    <a:cubicBezTo>
                      <a:pt x="1021" y="299"/>
                      <a:pt x="1033" y="290"/>
                      <a:pt x="1037" y="287"/>
                    </a:cubicBezTo>
                    <a:cubicBezTo>
                      <a:pt x="1038" y="285"/>
                      <a:pt x="1037" y="284"/>
                      <a:pt x="1035" y="284"/>
                    </a:cubicBezTo>
                    <a:cubicBezTo>
                      <a:pt x="1031" y="284"/>
                      <a:pt x="1028" y="284"/>
                      <a:pt x="1024" y="284"/>
                    </a:cubicBezTo>
                    <a:cubicBezTo>
                      <a:pt x="1052" y="266"/>
                      <a:pt x="1059" y="233"/>
                      <a:pt x="1076" y="207"/>
                    </a:cubicBezTo>
                    <a:cubicBezTo>
                      <a:pt x="1076" y="245"/>
                      <a:pt x="1076" y="245"/>
                      <a:pt x="1076" y="245"/>
                    </a:cubicBezTo>
                    <a:cubicBezTo>
                      <a:pt x="1076" y="247"/>
                      <a:pt x="1079" y="246"/>
                      <a:pt x="1080" y="246"/>
                    </a:cubicBezTo>
                    <a:cubicBezTo>
                      <a:pt x="1090" y="243"/>
                      <a:pt x="1096" y="248"/>
                      <a:pt x="1104" y="252"/>
                    </a:cubicBezTo>
                    <a:cubicBezTo>
                      <a:pt x="1113" y="256"/>
                      <a:pt x="1115" y="256"/>
                      <a:pt x="1113" y="268"/>
                    </a:cubicBezTo>
                    <a:cubicBezTo>
                      <a:pt x="1113" y="269"/>
                      <a:pt x="1113" y="269"/>
                      <a:pt x="1114" y="269"/>
                    </a:cubicBezTo>
                    <a:cubicBezTo>
                      <a:pt x="1115" y="269"/>
                      <a:pt x="1132" y="271"/>
                      <a:pt x="1129" y="274"/>
                    </a:cubicBezTo>
                    <a:cubicBezTo>
                      <a:pt x="1124" y="279"/>
                      <a:pt x="1118" y="283"/>
                      <a:pt x="1112" y="287"/>
                    </a:cubicBezTo>
                    <a:cubicBezTo>
                      <a:pt x="1101" y="295"/>
                      <a:pt x="1092" y="304"/>
                      <a:pt x="1086" y="316"/>
                    </a:cubicBezTo>
                    <a:cubicBezTo>
                      <a:pt x="1085" y="317"/>
                      <a:pt x="1087" y="317"/>
                      <a:pt x="1087" y="317"/>
                    </a:cubicBezTo>
                    <a:cubicBezTo>
                      <a:pt x="1092" y="318"/>
                      <a:pt x="1092" y="321"/>
                      <a:pt x="1094" y="325"/>
                    </a:cubicBezTo>
                    <a:cubicBezTo>
                      <a:pt x="1094" y="326"/>
                      <a:pt x="1095" y="326"/>
                      <a:pt x="1096" y="326"/>
                    </a:cubicBezTo>
                    <a:cubicBezTo>
                      <a:pt x="1103" y="326"/>
                      <a:pt x="1109" y="326"/>
                      <a:pt x="1108" y="331"/>
                    </a:cubicBezTo>
                    <a:cubicBezTo>
                      <a:pt x="1100" y="330"/>
                      <a:pt x="1094" y="331"/>
                      <a:pt x="1087" y="334"/>
                    </a:cubicBezTo>
                    <a:cubicBezTo>
                      <a:pt x="1075" y="338"/>
                      <a:pt x="1069" y="344"/>
                      <a:pt x="1055" y="347"/>
                    </a:cubicBezTo>
                    <a:cubicBezTo>
                      <a:pt x="1044" y="349"/>
                      <a:pt x="1031" y="349"/>
                      <a:pt x="1019" y="351"/>
                    </a:cubicBezTo>
                    <a:cubicBezTo>
                      <a:pt x="1017" y="351"/>
                      <a:pt x="1011" y="354"/>
                      <a:pt x="1016" y="354"/>
                    </a:cubicBezTo>
                    <a:cubicBezTo>
                      <a:pt x="1033" y="352"/>
                      <a:pt x="1050" y="351"/>
                      <a:pt x="1066" y="346"/>
                    </a:cubicBezTo>
                    <a:cubicBezTo>
                      <a:pt x="1070" y="345"/>
                      <a:pt x="1074" y="343"/>
                      <a:pt x="1078" y="341"/>
                    </a:cubicBezTo>
                    <a:cubicBezTo>
                      <a:pt x="1084" y="337"/>
                      <a:pt x="1091" y="336"/>
                      <a:pt x="1099" y="337"/>
                    </a:cubicBezTo>
                    <a:cubicBezTo>
                      <a:pt x="1096" y="339"/>
                      <a:pt x="1092" y="343"/>
                      <a:pt x="1089" y="346"/>
                    </a:cubicBezTo>
                    <a:cubicBezTo>
                      <a:pt x="1088" y="346"/>
                      <a:pt x="1089" y="347"/>
                      <a:pt x="1090" y="347"/>
                    </a:cubicBezTo>
                    <a:cubicBezTo>
                      <a:pt x="1097" y="347"/>
                      <a:pt x="1092" y="348"/>
                      <a:pt x="1093" y="352"/>
                    </a:cubicBezTo>
                    <a:cubicBezTo>
                      <a:pt x="1093" y="353"/>
                      <a:pt x="1094" y="353"/>
                      <a:pt x="1094" y="353"/>
                    </a:cubicBezTo>
                    <a:cubicBezTo>
                      <a:pt x="1102" y="353"/>
                      <a:pt x="1127" y="356"/>
                      <a:pt x="1097" y="364"/>
                    </a:cubicBezTo>
                    <a:close/>
                    <a:moveTo>
                      <a:pt x="1138" y="312"/>
                    </a:moveTo>
                    <a:cubicBezTo>
                      <a:pt x="1136" y="313"/>
                      <a:pt x="1134" y="314"/>
                      <a:pt x="1133" y="315"/>
                    </a:cubicBezTo>
                    <a:cubicBezTo>
                      <a:pt x="1132" y="315"/>
                      <a:pt x="1131" y="317"/>
                      <a:pt x="1132" y="317"/>
                    </a:cubicBezTo>
                    <a:cubicBezTo>
                      <a:pt x="1137" y="318"/>
                      <a:pt x="1141" y="322"/>
                      <a:pt x="1146" y="324"/>
                    </a:cubicBezTo>
                    <a:cubicBezTo>
                      <a:pt x="1139" y="327"/>
                      <a:pt x="1133" y="332"/>
                      <a:pt x="1126" y="335"/>
                    </a:cubicBezTo>
                    <a:cubicBezTo>
                      <a:pt x="1126" y="336"/>
                      <a:pt x="1124" y="337"/>
                      <a:pt x="1125" y="338"/>
                    </a:cubicBezTo>
                    <a:cubicBezTo>
                      <a:pt x="1131" y="342"/>
                      <a:pt x="1138" y="344"/>
                      <a:pt x="1145" y="345"/>
                    </a:cubicBezTo>
                    <a:cubicBezTo>
                      <a:pt x="1136" y="347"/>
                      <a:pt x="1126" y="348"/>
                      <a:pt x="1117" y="351"/>
                    </a:cubicBezTo>
                    <a:cubicBezTo>
                      <a:pt x="1115" y="352"/>
                      <a:pt x="1115" y="352"/>
                      <a:pt x="1115" y="353"/>
                    </a:cubicBezTo>
                    <a:cubicBezTo>
                      <a:pt x="1109" y="351"/>
                      <a:pt x="1101" y="348"/>
                      <a:pt x="1103" y="346"/>
                    </a:cubicBezTo>
                    <a:cubicBezTo>
                      <a:pt x="1104" y="345"/>
                      <a:pt x="1104" y="345"/>
                      <a:pt x="1103" y="345"/>
                    </a:cubicBezTo>
                    <a:cubicBezTo>
                      <a:pt x="1102" y="344"/>
                      <a:pt x="1101" y="344"/>
                      <a:pt x="1100" y="344"/>
                    </a:cubicBezTo>
                    <a:cubicBezTo>
                      <a:pt x="1094" y="343"/>
                      <a:pt x="1103" y="338"/>
                      <a:pt x="1108" y="335"/>
                    </a:cubicBezTo>
                    <a:cubicBezTo>
                      <a:pt x="1110" y="335"/>
                      <a:pt x="1114" y="334"/>
                      <a:pt x="1114" y="333"/>
                    </a:cubicBezTo>
                    <a:cubicBezTo>
                      <a:pt x="1116" y="331"/>
                      <a:pt x="1117" y="328"/>
                      <a:pt x="1118" y="326"/>
                    </a:cubicBezTo>
                    <a:cubicBezTo>
                      <a:pt x="1119" y="325"/>
                      <a:pt x="1118" y="324"/>
                      <a:pt x="1117" y="324"/>
                    </a:cubicBezTo>
                    <a:cubicBezTo>
                      <a:pt x="1109" y="323"/>
                      <a:pt x="1101" y="324"/>
                      <a:pt x="1100" y="315"/>
                    </a:cubicBezTo>
                    <a:cubicBezTo>
                      <a:pt x="1100" y="315"/>
                      <a:pt x="1099" y="314"/>
                      <a:pt x="1099" y="314"/>
                    </a:cubicBezTo>
                    <a:cubicBezTo>
                      <a:pt x="1097" y="314"/>
                      <a:pt x="1097" y="314"/>
                      <a:pt x="1096" y="313"/>
                    </a:cubicBezTo>
                    <a:cubicBezTo>
                      <a:pt x="1096" y="313"/>
                      <a:pt x="1097" y="313"/>
                      <a:pt x="1097" y="312"/>
                    </a:cubicBezTo>
                    <a:cubicBezTo>
                      <a:pt x="1109" y="308"/>
                      <a:pt x="1125" y="309"/>
                      <a:pt x="1138" y="312"/>
                    </a:cubicBezTo>
                    <a:close/>
                    <a:moveTo>
                      <a:pt x="1139" y="271"/>
                    </a:moveTo>
                    <a:cubicBezTo>
                      <a:pt x="1139" y="273"/>
                      <a:pt x="1139" y="275"/>
                      <a:pt x="1139" y="278"/>
                    </a:cubicBezTo>
                    <a:cubicBezTo>
                      <a:pt x="1139" y="278"/>
                      <a:pt x="1139" y="279"/>
                      <a:pt x="1140" y="279"/>
                    </a:cubicBezTo>
                    <a:cubicBezTo>
                      <a:pt x="1146" y="283"/>
                      <a:pt x="1141" y="288"/>
                      <a:pt x="1136" y="291"/>
                    </a:cubicBezTo>
                    <a:cubicBezTo>
                      <a:pt x="1135" y="292"/>
                      <a:pt x="1134" y="293"/>
                      <a:pt x="1136" y="294"/>
                    </a:cubicBezTo>
                    <a:cubicBezTo>
                      <a:pt x="1136" y="295"/>
                      <a:pt x="1137" y="295"/>
                      <a:pt x="1138" y="296"/>
                    </a:cubicBezTo>
                    <a:cubicBezTo>
                      <a:pt x="1131" y="297"/>
                      <a:pt x="1125" y="301"/>
                      <a:pt x="1118" y="306"/>
                    </a:cubicBezTo>
                    <a:cubicBezTo>
                      <a:pt x="1118" y="306"/>
                      <a:pt x="1118" y="306"/>
                      <a:pt x="1118" y="306"/>
                    </a:cubicBezTo>
                    <a:cubicBezTo>
                      <a:pt x="1111" y="306"/>
                      <a:pt x="1103" y="307"/>
                      <a:pt x="1097" y="309"/>
                    </a:cubicBezTo>
                    <a:cubicBezTo>
                      <a:pt x="1100" y="303"/>
                      <a:pt x="1111" y="293"/>
                      <a:pt x="1114" y="291"/>
                    </a:cubicBezTo>
                    <a:cubicBezTo>
                      <a:pt x="1122" y="284"/>
                      <a:pt x="1131" y="279"/>
                      <a:pt x="1139" y="272"/>
                    </a:cubicBezTo>
                    <a:cubicBezTo>
                      <a:pt x="1139" y="272"/>
                      <a:pt x="1139" y="271"/>
                      <a:pt x="1139" y="271"/>
                    </a:cubicBezTo>
                    <a:close/>
                    <a:moveTo>
                      <a:pt x="1006" y="206"/>
                    </a:moveTo>
                    <a:cubicBezTo>
                      <a:pt x="1010" y="200"/>
                      <a:pt x="1011" y="193"/>
                      <a:pt x="1012" y="187"/>
                    </a:cubicBezTo>
                    <a:cubicBezTo>
                      <a:pt x="1012" y="188"/>
                      <a:pt x="1012" y="189"/>
                      <a:pt x="1012" y="191"/>
                    </a:cubicBezTo>
                    <a:cubicBezTo>
                      <a:pt x="1012" y="193"/>
                      <a:pt x="1015" y="193"/>
                      <a:pt x="1016" y="192"/>
                    </a:cubicBezTo>
                    <a:cubicBezTo>
                      <a:pt x="1032" y="187"/>
                      <a:pt x="1036" y="177"/>
                      <a:pt x="1037" y="164"/>
                    </a:cubicBezTo>
                    <a:cubicBezTo>
                      <a:pt x="1038" y="165"/>
                      <a:pt x="1038" y="166"/>
                      <a:pt x="1039" y="167"/>
                    </a:cubicBezTo>
                    <a:cubicBezTo>
                      <a:pt x="1040" y="168"/>
                      <a:pt x="1044" y="167"/>
                      <a:pt x="1046" y="166"/>
                    </a:cubicBezTo>
                    <a:cubicBezTo>
                      <a:pt x="1049" y="163"/>
                      <a:pt x="1052" y="161"/>
                      <a:pt x="1055" y="159"/>
                    </a:cubicBezTo>
                    <a:cubicBezTo>
                      <a:pt x="1059" y="163"/>
                      <a:pt x="1063" y="167"/>
                      <a:pt x="1067" y="172"/>
                    </a:cubicBezTo>
                    <a:cubicBezTo>
                      <a:pt x="1068" y="173"/>
                      <a:pt x="1071" y="172"/>
                      <a:pt x="1072" y="172"/>
                    </a:cubicBezTo>
                    <a:cubicBezTo>
                      <a:pt x="1088" y="164"/>
                      <a:pt x="1085" y="205"/>
                      <a:pt x="1094" y="212"/>
                    </a:cubicBezTo>
                    <a:cubicBezTo>
                      <a:pt x="1094" y="212"/>
                      <a:pt x="1095" y="212"/>
                      <a:pt x="1095" y="212"/>
                    </a:cubicBezTo>
                    <a:cubicBezTo>
                      <a:pt x="1095" y="218"/>
                      <a:pt x="1093" y="223"/>
                      <a:pt x="1089" y="229"/>
                    </a:cubicBezTo>
                    <a:cubicBezTo>
                      <a:pt x="1087" y="232"/>
                      <a:pt x="1094" y="231"/>
                      <a:pt x="1095" y="230"/>
                    </a:cubicBezTo>
                    <a:cubicBezTo>
                      <a:pt x="1090" y="233"/>
                      <a:pt x="1127" y="229"/>
                      <a:pt x="1132" y="229"/>
                    </a:cubicBezTo>
                    <a:cubicBezTo>
                      <a:pt x="1124" y="229"/>
                      <a:pt x="1123" y="256"/>
                      <a:pt x="1123" y="261"/>
                    </a:cubicBezTo>
                    <a:cubicBezTo>
                      <a:pt x="1123" y="262"/>
                      <a:pt x="1124" y="262"/>
                      <a:pt x="1125" y="262"/>
                    </a:cubicBezTo>
                    <a:cubicBezTo>
                      <a:pt x="1132" y="263"/>
                      <a:pt x="1137" y="266"/>
                      <a:pt x="1138" y="269"/>
                    </a:cubicBezTo>
                    <a:cubicBezTo>
                      <a:pt x="1138" y="269"/>
                      <a:pt x="1138" y="269"/>
                      <a:pt x="1138" y="269"/>
                    </a:cubicBezTo>
                    <a:cubicBezTo>
                      <a:pt x="1124" y="267"/>
                      <a:pt x="1121" y="266"/>
                      <a:pt x="1121" y="252"/>
                    </a:cubicBezTo>
                    <a:cubicBezTo>
                      <a:pt x="1121" y="251"/>
                      <a:pt x="1121" y="250"/>
                      <a:pt x="1120" y="250"/>
                    </a:cubicBezTo>
                    <a:cubicBezTo>
                      <a:pt x="1106" y="249"/>
                      <a:pt x="1097" y="240"/>
                      <a:pt x="1083" y="242"/>
                    </a:cubicBezTo>
                    <a:cubicBezTo>
                      <a:pt x="1083" y="196"/>
                      <a:pt x="1083" y="196"/>
                      <a:pt x="1083" y="196"/>
                    </a:cubicBezTo>
                    <a:cubicBezTo>
                      <a:pt x="1083" y="194"/>
                      <a:pt x="1077" y="196"/>
                      <a:pt x="1076" y="197"/>
                    </a:cubicBezTo>
                    <a:cubicBezTo>
                      <a:pt x="1054" y="224"/>
                      <a:pt x="1049" y="264"/>
                      <a:pt x="1018" y="283"/>
                    </a:cubicBezTo>
                    <a:cubicBezTo>
                      <a:pt x="1017" y="284"/>
                      <a:pt x="1017" y="284"/>
                      <a:pt x="1017" y="285"/>
                    </a:cubicBezTo>
                    <a:cubicBezTo>
                      <a:pt x="1007" y="285"/>
                      <a:pt x="996" y="286"/>
                      <a:pt x="986" y="286"/>
                    </a:cubicBezTo>
                    <a:cubicBezTo>
                      <a:pt x="989" y="281"/>
                      <a:pt x="990" y="276"/>
                      <a:pt x="991" y="271"/>
                    </a:cubicBezTo>
                    <a:cubicBezTo>
                      <a:pt x="992" y="268"/>
                      <a:pt x="986" y="270"/>
                      <a:pt x="985" y="270"/>
                    </a:cubicBezTo>
                    <a:cubicBezTo>
                      <a:pt x="978" y="275"/>
                      <a:pt x="971" y="279"/>
                      <a:pt x="964" y="284"/>
                    </a:cubicBezTo>
                    <a:cubicBezTo>
                      <a:pt x="966" y="282"/>
                      <a:pt x="968" y="280"/>
                      <a:pt x="970" y="277"/>
                    </a:cubicBezTo>
                    <a:cubicBezTo>
                      <a:pt x="971" y="276"/>
                      <a:pt x="971" y="274"/>
                      <a:pt x="969" y="274"/>
                    </a:cubicBezTo>
                    <a:cubicBezTo>
                      <a:pt x="962" y="272"/>
                      <a:pt x="955" y="271"/>
                      <a:pt x="949" y="272"/>
                    </a:cubicBezTo>
                    <a:cubicBezTo>
                      <a:pt x="968" y="258"/>
                      <a:pt x="988" y="244"/>
                      <a:pt x="1001" y="224"/>
                    </a:cubicBezTo>
                    <a:cubicBezTo>
                      <a:pt x="1003" y="221"/>
                      <a:pt x="998" y="219"/>
                      <a:pt x="996" y="221"/>
                    </a:cubicBezTo>
                    <a:cubicBezTo>
                      <a:pt x="984" y="228"/>
                      <a:pt x="970" y="233"/>
                      <a:pt x="959" y="241"/>
                    </a:cubicBezTo>
                    <a:cubicBezTo>
                      <a:pt x="960" y="236"/>
                      <a:pt x="962" y="232"/>
                      <a:pt x="965" y="227"/>
                    </a:cubicBezTo>
                    <a:cubicBezTo>
                      <a:pt x="965" y="228"/>
                      <a:pt x="970" y="228"/>
                      <a:pt x="972" y="227"/>
                    </a:cubicBezTo>
                    <a:cubicBezTo>
                      <a:pt x="982" y="219"/>
                      <a:pt x="999" y="216"/>
                      <a:pt x="1006" y="206"/>
                    </a:cubicBezTo>
                    <a:close/>
                    <a:moveTo>
                      <a:pt x="982" y="197"/>
                    </a:moveTo>
                    <a:cubicBezTo>
                      <a:pt x="983" y="197"/>
                      <a:pt x="983" y="197"/>
                      <a:pt x="984" y="197"/>
                    </a:cubicBezTo>
                    <a:cubicBezTo>
                      <a:pt x="987" y="193"/>
                      <a:pt x="991" y="191"/>
                      <a:pt x="993" y="188"/>
                    </a:cubicBezTo>
                    <a:cubicBezTo>
                      <a:pt x="996" y="193"/>
                      <a:pt x="997" y="199"/>
                      <a:pt x="998" y="205"/>
                    </a:cubicBezTo>
                    <a:cubicBezTo>
                      <a:pt x="998" y="205"/>
                      <a:pt x="998" y="205"/>
                      <a:pt x="998" y="205"/>
                    </a:cubicBezTo>
                    <a:cubicBezTo>
                      <a:pt x="997" y="207"/>
                      <a:pt x="995" y="209"/>
                      <a:pt x="992" y="211"/>
                    </a:cubicBezTo>
                    <a:cubicBezTo>
                      <a:pt x="984" y="217"/>
                      <a:pt x="974" y="219"/>
                      <a:pt x="965" y="226"/>
                    </a:cubicBezTo>
                    <a:cubicBezTo>
                      <a:pt x="965" y="226"/>
                      <a:pt x="965" y="226"/>
                      <a:pt x="965" y="226"/>
                    </a:cubicBezTo>
                    <a:cubicBezTo>
                      <a:pt x="971" y="216"/>
                      <a:pt x="978" y="208"/>
                      <a:pt x="981" y="197"/>
                    </a:cubicBezTo>
                    <a:cubicBezTo>
                      <a:pt x="982" y="193"/>
                      <a:pt x="974" y="194"/>
                      <a:pt x="973" y="198"/>
                    </a:cubicBezTo>
                    <a:cubicBezTo>
                      <a:pt x="967" y="217"/>
                      <a:pt x="950" y="229"/>
                      <a:pt x="950" y="250"/>
                    </a:cubicBezTo>
                    <a:cubicBezTo>
                      <a:pt x="950" y="253"/>
                      <a:pt x="954" y="253"/>
                      <a:pt x="956" y="251"/>
                    </a:cubicBezTo>
                    <a:cubicBezTo>
                      <a:pt x="965" y="243"/>
                      <a:pt x="976" y="238"/>
                      <a:pt x="986" y="232"/>
                    </a:cubicBezTo>
                    <a:cubicBezTo>
                      <a:pt x="969" y="252"/>
                      <a:pt x="946" y="266"/>
                      <a:pt x="926" y="282"/>
                    </a:cubicBezTo>
                    <a:cubicBezTo>
                      <a:pt x="922" y="286"/>
                      <a:pt x="928" y="289"/>
                      <a:pt x="931" y="286"/>
                    </a:cubicBezTo>
                    <a:cubicBezTo>
                      <a:pt x="933" y="285"/>
                      <a:pt x="934" y="284"/>
                      <a:pt x="935" y="283"/>
                    </a:cubicBezTo>
                    <a:cubicBezTo>
                      <a:pt x="940" y="279"/>
                      <a:pt x="946" y="278"/>
                      <a:pt x="952" y="277"/>
                    </a:cubicBezTo>
                    <a:cubicBezTo>
                      <a:pt x="967" y="275"/>
                      <a:pt x="954" y="286"/>
                      <a:pt x="951" y="289"/>
                    </a:cubicBezTo>
                    <a:cubicBezTo>
                      <a:pt x="950" y="291"/>
                      <a:pt x="950" y="292"/>
                      <a:pt x="952" y="292"/>
                    </a:cubicBezTo>
                    <a:cubicBezTo>
                      <a:pt x="915" y="318"/>
                      <a:pt x="879" y="344"/>
                      <a:pt x="841" y="369"/>
                    </a:cubicBezTo>
                    <a:cubicBezTo>
                      <a:pt x="841" y="365"/>
                      <a:pt x="841" y="360"/>
                      <a:pt x="840" y="356"/>
                    </a:cubicBezTo>
                    <a:cubicBezTo>
                      <a:pt x="846" y="341"/>
                      <a:pt x="854" y="325"/>
                      <a:pt x="872" y="327"/>
                    </a:cubicBezTo>
                    <a:cubicBezTo>
                      <a:pt x="874" y="327"/>
                      <a:pt x="874" y="321"/>
                      <a:pt x="872" y="319"/>
                    </a:cubicBezTo>
                    <a:cubicBezTo>
                      <a:pt x="880" y="319"/>
                      <a:pt x="888" y="319"/>
                      <a:pt x="895" y="319"/>
                    </a:cubicBezTo>
                    <a:cubicBezTo>
                      <a:pt x="915" y="316"/>
                      <a:pt x="922" y="300"/>
                      <a:pt x="922" y="281"/>
                    </a:cubicBezTo>
                    <a:cubicBezTo>
                      <a:pt x="923" y="281"/>
                      <a:pt x="923" y="280"/>
                      <a:pt x="923" y="280"/>
                    </a:cubicBezTo>
                    <a:cubicBezTo>
                      <a:pt x="926" y="247"/>
                      <a:pt x="934" y="220"/>
                      <a:pt x="962" y="201"/>
                    </a:cubicBezTo>
                    <a:cubicBezTo>
                      <a:pt x="967" y="197"/>
                      <a:pt x="971" y="192"/>
                      <a:pt x="973" y="187"/>
                    </a:cubicBezTo>
                    <a:cubicBezTo>
                      <a:pt x="976" y="190"/>
                      <a:pt x="979" y="194"/>
                      <a:pt x="982" y="197"/>
                    </a:cubicBezTo>
                    <a:close/>
                    <a:moveTo>
                      <a:pt x="947" y="146"/>
                    </a:moveTo>
                    <a:cubicBezTo>
                      <a:pt x="962" y="141"/>
                      <a:pt x="972" y="138"/>
                      <a:pt x="968" y="164"/>
                    </a:cubicBezTo>
                    <a:cubicBezTo>
                      <a:pt x="968" y="165"/>
                      <a:pt x="969" y="169"/>
                      <a:pt x="970" y="169"/>
                    </a:cubicBezTo>
                    <a:cubicBezTo>
                      <a:pt x="975" y="171"/>
                      <a:pt x="975" y="174"/>
                      <a:pt x="973" y="178"/>
                    </a:cubicBezTo>
                    <a:cubicBezTo>
                      <a:pt x="972" y="176"/>
                      <a:pt x="970" y="175"/>
                      <a:pt x="969" y="173"/>
                    </a:cubicBezTo>
                    <a:cubicBezTo>
                      <a:pt x="967" y="171"/>
                      <a:pt x="966" y="178"/>
                      <a:pt x="968" y="180"/>
                    </a:cubicBezTo>
                    <a:cubicBezTo>
                      <a:pt x="968" y="181"/>
                      <a:pt x="969" y="182"/>
                      <a:pt x="970" y="183"/>
                    </a:cubicBezTo>
                    <a:cubicBezTo>
                      <a:pt x="966" y="188"/>
                      <a:pt x="959" y="194"/>
                      <a:pt x="957" y="195"/>
                    </a:cubicBezTo>
                    <a:cubicBezTo>
                      <a:pt x="949" y="201"/>
                      <a:pt x="943" y="206"/>
                      <a:pt x="937" y="214"/>
                    </a:cubicBezTo>
                    <a:cubicBezTo>
                      <a:pt x="924" y="232"/>
                      <a:pt x="921" y="256"/>
                      <a:pt x="919" y="278"/>
                    </a:cubicBezTo>
                    <a:cubicBezTo>
                      <a:pt x="919" y="278"/>
                      <a:pt x="919" y="279"/>
                      <a:pt x="919" y="280"/>
                    </a:cubicBezTo>
                    <a:cubicBezTo>
                      <a:pt x="919" y="297"/>
                      <a:pt x="912" y="304"/>
                      <a:pt x="902" y="308"/>
                    </a:cubicBezTo>
                    <a:cubicBezTo>
                      <a:pt x="903" y="306"/>
                      <a:pt x="903" y="304"/>
                      <a:pt x="903" y="301"/>
                    </a:cubicBezTo>
                    <a:cubicBezTo>
                      <a:pt x="901" y="294"/>
                      <a:pt x="893" y="291"/>
                      <a:pt x="887" y="289"/>
                    </a:cubicBezTo>
                    <a:cubicBezTo>
                      <a:pt x="879" y="286"/>
                      <a:pt x="870" y="285"/>
                      <a:pt x="862" y="281"/>
                    </a:cubicBezTo>
                    <a:cubicBezTo>
                      <a:pt x="851" y="275"/>
                      <a:pt x="858" y="266"/>
                      <a:pt x="866" y="261"/>
                    </a:cubicBezTo>
                    <a:cubicBezTo>
                      <a:pt x="873" y="256"/>
                      <a:pt x="876" y="261"/>
                      <a:pt x="881" y="265"/>
                    </a:cubicBezTo>
                    <a:cubicBezTo>
                      <a:pt x="881" y="265"/>
                      <a:pt x="882" y="265"/>
                      <a:pt x="882" y="265"/>
                    </a:cubicBezTo>
                    <a:cubicBezTo>
                      <a:pt x="882" y="264"/>
                      <a:pt x="883" y="263"/>
                      <a:pt x="883" y="263"/>
                    </a:cubicBezTo>
                    <a:cubicBezTo>
                      <a:pt x="883" y="264"/>
                      <a:pt x="884" y="267"/>
                      <a:pt x="885" y="266"/>
                    </a:cubicBezTo>
                    <a:cubicBezTo>
                      <a:pt x="887" y="264"/>
                      <a:pt x="889" y="262"/>
                      <a:pt x="892" y="260"/>
                    </a:cubicBezTo>
                    <a:cubicBezTo>
                      <a:pt x="892" y="262"/>
                      <a:pt x="892" y="264"/>
                      <a:pt x="892" y="267"/>
                    </a:cubicBezTo>
                    <a:cubicBezTo>
                      <a:pt x="892" y="267"/>
                      <a:pt x="893" y="272"/>
                      <a:pt x="894" y="270"/>
                    </a:cubicBezTo>
                    <a:cubicBezTo>
                      <a:pt x="898" y="268"/>
                      <a:pt x="901" y="266"/>
                      <a:pt x="904" y="263"/>
                    </a:cubicBezTo>
                    <a:cubicBezTo>
                      <a:pt x="903" y="275"/>
                      <a:pt x="892" y="289"/>
                      <a:pt x="903" y="299"/>
                    </a:cubicBezTo>
                    <a:cubicBezTo>
                      <a:pt x="905" y="302"/>
                      <a:pt x="906" y="294"/>
                      <a:pt x="904" y="292"/>
                    </a:cubicBezTo>
                    <a:cubicBezTo>
                      <a:pt x="898" y="287"/>
                      <a:pt x="904" y="276"/>
                      <a:pt x="906" y="270"/>
                    </a:cubicBezTo>
                    <a:cubicBezTo>
                      <a:pt x="907" y="265"/>
                      <a:pt x="907" y="260"/>
                      <a:pt x="906" y="255"/>
                    </a:cubicBezTo>
                    <a:cubicBezTo>
                      <a:pt x="906" y="254"/>
                      <a:pt x="905" y="251"/>
                      <a:pt x="904" y="253"/>
                    </a:cubicBezTo>
                    <a:cubicBezTo>
                      <a:pt x="901" y="257"/>
                      <a:pt x="898" y="259"/>
                      <a:pt x="895" y="261"/>
                    </a:cubicBezTo>
                    <a:cubicBezTo>
                      <a:pt x="894" y="259"/>
                      <a:pt x="894" y="257"/>
                      <a:pt x="894" y="256"/>
                    </a:cubicBezTo>
                    <a:cubicBezTo>
                      <a:pt x="894" y="255"/>
                      <a:pt x="894" y="249"/>
                      <a:pt x="892" y="251"/>
                    </a:cubicBezTo>
                    <a:cubicBezTo>
                      <a:pt x="890" y="253"/>
                      <a:pt x="888" y="255"/>
                      <a:pt x="885" y="257"/>
                    </a:cubicBezTo>
                    <a:cubicBezTo>
                      <a:pt x="885" y="256"/>
                      <a:pt x="885" y="255"/>
                      <a:pt x="885" y="254"/>
                    </a:cubicBezTo>
                    <a:cubicBezTo>
                      <a:pt x="885" y="254"/>
                      <a:pt x="885" y="254"/>
                      <a:pt x="884" y="254"/>
                    </a:cubicBezTo>
                    <a:cubicBezTo>
                      <a:pt x="885" y="253"/>
                      <a:pt x="885" y="253"/>
                      <a:pt x="885" y="252"/>
                    </a:cubicBezTo>
                    <a:cubicBezTo>
                      <a:pt x="885" y="237"/>
                      <a:pt x="897" y="229"/>
                      <a:pt x="903" y="216"/>
                    </a:cubicBezTo>
                    <a:cubicBezTo>
                      <a:pt x="908" y="206"/>
                      <a:pt x="904" y="194"/>
                      <a:pt x="898" y="185"/>
                    </a:cubicBezTo>
                    <a:cubicBezTo>
                      <a:pt x="896" y="181"/>
                      <a:pt x="893" y="188"/>
                      <a:pt x="895" y="191"/>
                    </a:cubicBezTo>
                    <a:cubicBezTo>
                      <a:pt x="904" y="206"/>
                      <a:pt x="898" y="213"/>
                      <a:pt x="889" y="226"/>
                    </a:cubicBezTo>
                    <a:cubicBezTo>
                      <a:pt x="883" y="234"/>
                      <a:pt x="880" y="242"/>
                      <a:pt x="880" y="252"/>
                    </a:cubicBezTo>
                    <a:cubicBezTo>
                      <a:pt x="880" y="254"/>
                      <a:pt x="880" y="255"/>
                      <a:pt x="881" y="255"/>
                    </a:cubicBezTo>
                    <a:cubicBezTo>
                      <a:pt x="879" y="256"/>
                      <a:pt x="876" y="254"/>
                      <a:pt x="875" y="250"/>
                    </a:cubicBezTo>
                    <a:cubicBezTo>
                      <a:pt x="874" y="250"/>
                      <a:pt x="874" y="249"/>
                      <a:pt x="873" y="249"/>
                    </a:cubicBezTo>
                    <a:cubicBezTo>
                      <a:pt x="857" y="255"/>
                      <a:pt x="843" y="273"/>
                      <a:pt x="859" y="287"/>
                    </a:cubicBezTo>
                    <a:cubicBezTo>
                      <a:pt x="866" y="292"/>
                      <a:pt x="877" y="293"/>
                      <a:pt x="884" y="296"/>
                    </a:cubicBezTo>
                    <a:cubicBezTo>
                      <a:pt x="889" y="297"/>
                      <a:pt x="893" y="299"/>
                      <a:pt x="897" y="301"/>
                    </a:cubicBezTo>
                    <a:cubicBezTo>
                      <a:pt x="898" y="302"/>
                      <a:pt x="899" y="304"/>
                      <a:pt x="899" y="303"/>
                    </a:cubicBezTo>
                    <a:cubicBezTo>
                      <a:pt x="897" y="305"/>
                      <a:pt x="894" y="307"/>
                      <a:pt x="892" y="308"/>
                    </a:cubicBezTo>
                    <a:cubicBezTo>
                      <a:pt x="891" y="308"/>
                      <a:pt x="891" y="309"/>
                      <a:pt x="891" y="310"/>
                    </a:cubicBezTo>
                    <a:cubicBezTo>
                      <a:pt x="871" y="313"/>
                      <a:pt x="847" y="309"/>
                      <a:pt x="831" y="320"/>
                    </a:cubicBezTo>
                    <a:cubicBezTo>
                      <a:pt x="829" y="321"/>
                      <a:pt x="831" y="329"/>
                      <a:pt x="832" y="328"/>
                    </a:cubicBezTo>
                    <a:cubicBezTo>
                      <a:pt x="841" y="321"/>
                      <a:pt x="852" y="320"/>
                      <a:pt x="862" y="319"/>
                    </a:cubicBezTo>
                    <a:cubicBezTo>
                      <a:pt x="849" y="323"/>
                      <a:pt x="843" y="337"/>
                      <a:pt x="837" y="349"/>
                    </a:cubicBezTo>
                    <a:cubicBezTo>
                      <a:pt x="833" y="340"/>
                      <a:pt x="828" y="336"/>
                      <a:pt x="828" y="320"/>
                    </a:cubicBezTo>
                    <a:cubicBezTo>
                      <a:pt x="829" y="310"/>
                      <a:pt x="830" y="299"/>
                      <a:pt x="831" y="288"/>
                    </a:cubicBezTo>
                    <a:cubicBezTo>
                      <a:pt x="831" y="287"/>
                      <a:pt x="831" y="286"/>
                      <a:pt x="832" y="284"/>
                    </a:cubicBezTo>
                    <a:cubicBezTo>
                      <a:pt x="839" y="271"/>
                      <a:pt x="854" y="265"/>
                      <a:pt x="862" y="252"/>
                    </a:cubicBezTo>
                    <a:cubicBezTo>
                      <a:pt x="868" y="241"/>
                      <a:pt x="868" y="225"/>
                      <a:pt x="868" y="212"/>
                    </a:cubicBezTo>
                    <a:cubicBezTo>
                      <a:pt x="871" y="212"/>
                      <a:pt x="874" y="212"/>
                      <a:pt x="878" y="213"/>
                    </a:cubicBezTo>
                    <a:cubicBezTo>
                      <a:pt x="880" y="214"/>
                      <a:pt x="881" y="210"/>
                      <a:pt x="881" y="208"/>
                    </a:cubicBezTo>
                    <a:cubicBezTo>
                      <a:pt x="880" y="205"/>
                      <a:pt x="876" y="181"/>
                      <a:pt x="879" y="181"/>
                    </a:cubicBezTo>
                    <a:cubicBezTo>
                      <a:pt x="880" y="182"/>
                      <a:pt x="882" y="181"/>
                      <a:pt x="883" y="180"/>
                    </a:cubicBezTo>
                    <a:cubicBezTo>
                      <a:pt x="888" y="177"/>
                      <a:pt x="888" y="166"/>
                      <a:pt x="896" y="168"/>
                    </a:cubicBezTo>
                    <a:cubicBezTo>
                      <a:pt x="898" y="168"/>
                      <a:pt x="899" y="166"/>
                      <a:pt x="900" y="165"/>
                    </a:cubicBezTo>
                    <a:cubicBezTo>
                      <a:pt x="900" y="160"/>
                      <a:pt x="901" y="157"/>
                      <a:pt x="901" y="152"/>
                    </a:cubicBezTo>
                    <a:cubicBezTo>
                      <a:pt x="904" y="152"/>
                      <a:pt x="907" y="152"/>
                      <a:pt x="910" y="153"/>
                    </a:cubicBezTo>
                    <a:cubicBezTo>
                      <a:pt x="910" y="156"/>
                      <a:pt x="910" y="158"/>
                      <a:pt x="910" y="160"/>
                    </a:cubicBezTo>
                    <a:cubicBezTo>
                      <a:pt x="910" y="162"/>
                      <a:pt x="910" y="167"/>
                      <a:pt x="913" y="165"/>
                    </a:cubicBezTo>
                    <a:cubicBezTo>
                      <a:pt x="923" y="154"/>
                      <a:pt x="934" y="150"/>
                      <a:pt x="947" y="146"/>
                    </a:cubicBezTo>
                    <a:close/>
                    <a:moveTo>
                      <a:pt x="850" y="185"/>
                    </a:moveTo>
                    <a:cubicBezTo>
                      <a:pt x="850" y="184"/>
                      <a:pt x="849" y="182"/>
                      <a:pt x="847" y="183"/>
                    </a:cubicBezTo>
                    <a:cubicBezTo>
                      <a:pt x="843" y="185"/>
                      <a:pt x="839" y="187"/>
                      <a:pt x="835" y="190"/>
                    </a:cubicBezTo>
                    <a:cubicBezTo>
                      <a:pt x="834" y="187"/>
                      <a:pt x="834" y="185"/>
                      <a:pt x="834" y="183"/>
                    </a:cubicBezTo>
                    <a:cubicBezTo>
                      <a:pt x="834" y="182"/>
                      <a:pt x="834" y="180"/>
                      <a:pt x="833" y="179"/>
                    </a:cubicBezTo>
                    <a:cubicBezTo>
                      <a:pt x="832" y="179"/>
                      <a:pt x="832" y="165"/>
                      <a:pt x="832" y="155"/>
                    </a:cubicBezTo>
                    <a:cubicBezTo>
                      <a:pt x="836" y="152"/>
                      <a:pt x="839" y="150"/>
                      <a:pt x="845" y="151"/>
                    </a:cubicBezTo>
                    <a:cubicBezTo>
                      <a:pt x="852" y="151"/>
                      <a:pt x="857" y="149"/>
                      <a:pt x="861" y="156"/>
                    </a:cubicBezTo>
                    <a:cubicBezTo>
                      <a:pt x="865" y="161"/>
                      <a:pt x="867" y="161"/>
                      <a:pt x="870" y="158"/>
                    </a:cubicBezTo>
                    <a:cubicBezTo>
                      <a:pt x="871" y="163"/>
                      <a:pt x="871" y="169"/>
                      <a:pt x="874" y="174"/>
                    </a:cubicBezTo>
                    <a:cubicBezTo>
                      <a:pt x="873" y="174"/>
                      <a:pt x="873" y="175"/>
                      <a:pt x="873" y="176"/>
                    </a:cubicBezTo>
                    <a:cubicBezTo>
                      <a:pt x="872" y="186"/>
                      <a:pt x="872" y="195"/>
                      <a:pt x="874" y="204"/>
                    </a:cubicBezTo>
                    <a:cubicBezTo>
                      <a:pt x="871" y="204"/>
                      <a:pt x="868" y="204"/>
                      <a:pt x="865" y="204"/>
                    </a:cubicBezTo>
                    <a:cubicBezTo>
                      <a:pt x="863" y="204"/>
                      <a:pt x="862" y="207"/>
                      <a:pt x="862" y="208"/>
                    </a:cubicBezTo>
                    <a:cubicBezTo>
                      <a:pt x="862" y="227"/>
                      <a:pt x="862" y="246"/>
                      <a:pt x="846" y="259"/>
                    </a:cubicBezTo>
                    <a:cubicBezTo>
                      <a:pt x="842" y="263"/>
                      <a:pt x="838" y="266"/>
                      <a:pt x="834" y="270"/>
                    </a:cubicBezTo>
                    <a:cubicBezTo>
                      <a:pt x="838" y="256"/>
                      <a:pt x="842" y="242"/>
                      <a:pt x="845" y="228"/>
                    </a:cubicBezTo>
                    <a:cubicBezTo>
                      <a:pt x="848" y="213"/>
                      <a:pt x="854" y="201"/>
                      <a:pt x="850" y="185"/>
                    </a:cubicBezTo>
                    <a:close/>
                    <a:moveTo>
                      <a:pt x="916" y="118"/>
                    </a:moveTo>
                    <a:cubicBezTo>
                      <a:pt x="917" y="118"/>
                      <a:pt x="918" y="119"/>
                      <a:pt x="919" y="118"/>
                    </a:cubicBezTo>
                    <a:cubicBezTo>
                      <a:pt x="921" y="118"/>
                      <a:pt x="925" y="115"/>
                      <a:pt x="925" y="113"/>
                    </a:cubicBezTo>
                    <a:cubicBezTo>
                      <a:pt x="925" y="115"/>
                      <a:pt x="925" y="117"/>
                      <a:pt x="927" y="119"/>
                    </a:cubicBezTo>
                    <a:cubicBezTo>
                      <a:pt x="927" y="120"/>
                      <a:pt x="929" y="122"/>
                      <a:pt x="930" y="121"/>
                    </a:cubicBezTo>
                    <a:cubicBezTo>
                      <a:pt x="933" y="119"/>
                      <a:pt x="936" y="117"/>
                      <a:pt x="939" y="116"/>
                    </a:cubicBezTo>
                    <a:cubicBezTo>
                      <a:pt x="939" y="123"/>
                      <a:pt x="939" y="131"/>
                      <a:pt x="937" y="138"/>
                    </a:cubicBezTo>
                    <a:cubicBezTo>
                      <a:pt x="937" y="139"/>
                      <a:pt x="937" y="140"/>
                      <a:pt x="937" y="141"/>
                    </a:cubicBezTo>
                    <a:cubicBezTo>
                      <a:pt x="929" y="145"/>
                      <a:pt x="921" y="148"/>
                      <a:pt x="914" y="155"/>
                    </a:cubicBezTo>
                    <a:cubicBezTo>
                      <a:pt x="914" y="154"/>
                      <a:pt x="914" y="154"/>
                      <a:pt x="914" y="154"/>
                    </a:cubicBezTo>
                    <a:cubicBezTo>
                      <a:pt x="916" y="153"/>
                      <a:pt x="916" y="148"/>
                      <a:pt x="914" y="146"/>
                    </a:cubicBezTo>
                    <a:cubicBezTo>
                      <a:pt x="915" y="138"/>
                      <a:pt x="914" y="130"/>
                      <a:pt x="912" y="121"/>
                    </a:cubicBezTo>
                    <a:cubicBezTo>
                      <a:pt x="910" y="117"/>
                      <a:pt x="907" y="115"/>
                      <a:pt x="904" y="112"/>
                    </a:cubicBezTo>
                    <a:cubicBezTo>
                      <a:pt x="903" y="112"/>
                      <a:pt x="902" y="111"/>
                      <a:pt x="901" y="110"/>
                    </a:cubicBezTo>
                    <a:cubicBezTo>
                      <a:pt x="907" y="109"/>
                      <a:pt x="911" y="110"/>
                      <a:pt x="916" y="118"/>
                    </a:cubicBezTo>
                    <a:close/>
                    <a:moveTo>
                      <a:pt x="482" y="70"/>
                    </a:moveTo>
                    <a:cubicBezTo>
                      <a:pt x="484" y="78"/>
                      <a:pt x="489" y="94"/>
                      <a:pt x="497" y="89"/>
                    </a:cubicBezTo>
                    <a:cubicBezTo>
                      <a:pt x="502" y="86"/>
                      <a:pt x="503" y="80"/>
                      <a:pt x="503" y="74"/>
                    </a:cubicBezTo>
                    <a:cubicBezTo>
                      <a:pt x="503" y="74"/>
                      <a:pt x="504" y="74"/>
                      <a:pt x="504" y="74"/>
                    </a:cubicBezTo>
                    <a:cubicBezTo>
                      <a:pt x="512" y="75"/>
                      <a:pt x="518" y="63"/>
                      <a:pt x="525" y="58"/>
                    </a:cubicBezTo>
                    <a:cubicBezTo>
                      <a:pt x="524" y="65"/>
                      <a:pt x="526" y="72"/>
                      <a:pt x="533" y="71"/>
                    </a:cubicBezTo>
                    <a:cubicBezTo>
                      <a:pt x="536" y="89"/>
                      <a:pt x="545" y="86"/>
                      <a:pt x="558" y="73"/>
                    </a:cubicBezTo>
                    <a:cubicBezTo>
                      <a:pt x="558" y="80"/>
                      <a:pt x="561" y="85"/>
                      <a:pt x="567" y="90"/>
                    </a:cubicBezTo>
                    <a:cubicBezTo>
                      <a:pt x="568" y="91"/>
                      <a:pt x="568" y="90"/>
                      <a:pt x="568" y="90"/>
                    </a:cubicBezTo>
                    <a:cubicBezTo>
                      <a:pt x="571" y="84"/>
                      <a:pt x="575" y="79"/>
                      <a:pt x="579" y="73"/>
                    </a:cubicBezTo>
                    <a:cubicBezTo>
                      <a:pt x="579" y="76"/>
                      <a:pt x="579" y="78"/>
                      <a:pt x="579" y="83"/>
                    </a:cubicBezTo>
                    <a:cubicBezTo>
                      <a:pt x="579" y="95"/>
                      <a:pt x="592" y="103"/>
                      <a:pt x="592" y="113"/>
                    </a:cubicBezTo>
                    <a:cubicBezTo>
                      <a:pt x="592" y="114"/>
                      <a:pt x="593" y="120"/>
                      <a:pt x="594" y="117"/>
                    </a:cubicBezTo>
                    <a:cubicBezTo>
                      <a:pt x="598" y="107"/>
                      <a:pt x="601" y="97"/>
                      <a:pt x="603" y="86"/>
                    </a:cubicBezTo>
                    <a:cubicBezTo>
                      <a:pt x="603" y="82"/>
                      <a:pt x="604" y="78"/>
                      <a:pt x="604" y="75"/>
                    </a:cubicBezTo>
                    <a:cubicBezTo>
                      <a:pt x="606" y="80"/>
                      <a:pt x="607" y="86"/>
                      <a:pt x="607" y="91"/>
                    </a:cubicBezTo>
                    <a:cubicBezTo>
                      <a:pt x="607" y="94"/>
                      <a:pt x="607" y="97"/>
                      <a:pt x="607" y="99"/>
                    </a:cubicBezTo>
                    <a:cubicBezTo>
                      <a:pt x="606" y="101"/>
                      <a:pt x="606" y="102"/>
                      <a:pt x="607" y="104"/>
                    </a:cubicBezTo>
                    <a:cubicBezTo>
                      <a:pt x="607" y="104"/>
                      <a:pt x="607" y="104"/>
                      <a:pt x="607" y="104"/>
                    </a:cubicBezTo>
                    <a:cubicBezTo>
                      <a:pt x="607" y="109"/>
                      <a:pt x="607" y="113"/>
                      <a:pt x="607" y="118"/>
                    </a:cubicBezTo>
                    <a:cubicBezTo>
                      <a:pt x="607" y="119"/>
                      <a:pt x="608" y="123"/>
                      <a:pt x="609" y="121"/>
                    </a:cubicBezTo>
                    <a:cubicBezTo>
                      <a:pt x="612" y="116"/>
                      <a:pt x="615" y="111"/>
                      <a:pt x="619" y="106"/>
                    </a:cubicBezTo>
                    <a:cubicBezTo>
                      <a:pt x="623" y="110"/>
                      <a:pt x="625" y="115"/>
                      <a:pt x="624" y="120"/>
                    </a:cubicBezTo>
                    <a:cubicBezTo>
                      <a:pt x="624" y="121"/>
                      <a:pt x="625" y="125"/>
                      <a:pt x="626" y="124"/>
                    </a:cubicBezTo>
                    <a:cubicBezTo>
                      <a:pt x="632" y="120"/>
                      <a:pt x="638" y="118"/>
                      <a:pt x="643" y="113"/>
                    </a:cubicBezTo>
                    <a:cubicBezTo>
                      <a:pt x="644" y="119"/>
                      <a:pt x="644" y="125"/>
                      <a:pt x="641" y="130"/>
                    </a:cubicBezTo>
                    <a:cubicBezTo>
                      <a:pt x="639" y="136"/>
                      <a:pt x="634" y="141"/>
                      <a:pt x="632" y="147"/>
                    </a:cubicBezTo>
                    <a:cubicBezTo>
                      <a:pt x="630" y="151"/>
                      <a:pt x="631" y="157"/>
                      <a:pt x="633" y="161"/>
                    </a:cubicBezTo>
                    <a:cubicBezTo>
                      <a:pt x="633" y="163"/>
                      <a:pt x="634" y="164"/>
                      <a:pt x="635" y="162"/>
                    </a:cubicBezTo>
                    <a:cubicBezTo>
                      <a:pt x="638" y="146"/>
                      <a:pt x="647" y="143"/>
                      <a:pt x="660" y="136"/>
                    </a:cubicBezTo>
                    <a:cubicBezTo>
                      <a:pt x="660" y="136"/>
                      <a:pt x="660" y="136"/>
                      <a:pt x="660" y="136"/>
                    </a:cubicBezTo>
                    <a:cubicBezTo>
                      <a:pt x="660" y="139"/>
                      <a:pt x="662" y="144"/>
                      <a:pt x="662" y="138"/>
                    </a:cubicBezTo>
                    <a:cubicBezTo>
                      <a:pt x="662" y="132"/>
                      <a:pt x="662" y="132"/>
                      <a:pt x="662" y="132"/>
                    </a:cubicBezTo>
                    <a:cubicBezTo>
                      <a:pt x="662" y="131"/>
                      <a:pt x="662" y="126"/>
                      <a:pt x="660" y="127"/>
                    </a:cubicBezTo>
                    <a:cubicBezTo>
                      <a:pt x="655" y="130"/>
                      <a:pt x="649" y="133"/>
                      <a:pt x="644" y="137"/>
                    </a:cubicBezTo>
                    <a:cubicBezTo>
                      <a:pt x="645" y="135"/>
                      <a:pt x="645" y="133"/>
                      <a:pt x="645" y="131"/>
                    </a:cubicBezTo>
                    <a:cubicBezTo>
                      <a:pt x="646" y="123"/>
                      <a:pt x="646" y="116"/>
                      <a:pt x="646" y="108"/>
                    </a:cubicBezTo>
                    <a:cubicBezTo>
                      <a:pt x="646" y="108"/>
                      <a:pt x="645" y="103"/>
                      <a:pt x="644" y="104"/>
                    </a:cubicBezTo>
                    <a:cubicBezTo>
                      <a:pt x="639" y="110"/>
                      <a:pt x="633" y="112"/>
                      <a:pt x="627" y="115"/>
                    </a:cubicBezTo>
                    <a:cubicBezTo>
                      <a:pt x="626" y="108"/>
                      <a:pt x="625" y="102"/>
                      <a:pt x="623" y="95"/>
                    </a:cubicBezTo>
                    <a:cubicBezTo>
                      <a:pt x="623" y="95"/>
                      <a:pt x="622" y="93"/>
                      <a:pt x="622" y="94"/>
                    </a:cubicBezTo>
                    <a:cubicBezTo>
                      <a:pt x="618" y="99"/>
                      <a:pt x="614" y="104"/>
                      <a:pt x="611" y="109"/>
                    </a:cubicBezTo>
                    <a:cubicBezTo>
                      <a:pt x="610" y="110"/>
                      <a:pt x="610" y="108"/>
                      <a:pt x="610" y="105"/>
                    </a:cubicBezTo>
                    <a:cubicBezTo>
                      <a:pt x="613" y="98"/>
                      <a:pt x="619" y="94"/>
                      <a:pt x="622" y="87"/>
                    </a:cubicBezTo>
                    <a:cubicBezTo>
                      <a:pt x="623" y="89"/>
                      <a:pt x="624" y="91"/>
                      <a:pt x="626" y="93"/>
                    </a:cubicBezTo>
                    <a:cubicBezTo>
                      <a:pt x="646" y="108"/>
                      <a:pt x="672" y="107"/>
                      <a:pt x="673" y="140"/>
                    </a:cubicBezTo>
                    <a:cubicBezTo>
                      <a:pt x="670" y="146"/>
                      <a:pt x="668" y="150"/>
                      <a:pt x="668" y="138"/>
                    </a:cubicBezTo>
                    <a:cubicBezTo>
                      <a:pt x="668" y="136"/>
                      <a:pt x="666" y="130"/>
                      <a:pt x="666" y="135"/>
                    </a:cubicBezTo>
                    <a:cubicBezTo>
                      <a:pt x="663" y="156"/>
                      <a:pt x="650" y="174"/>
                      <a:pt x="643" y="194"/>
                    </a:cubicBezTo>
                    <a:cubicBezTo>
                      <a:pt x="643" y="194"/>
                      <a:pt x="643" y="195"/>
                      <a:pt x="643" y="196"/>
                    </a:cubicBezTo>
                    <a:cubicBezTo>
                      <a:pt x="643" y="196"/>
                      <a:pt x="642" y="197"/>
                      <a:pt x="642" y="198"/>
                    </a:cubicBezTo>
                    <a:cubicBezTo>
                      <a:pt x="640" y="202"/>
                      <a:pt x="645" y="207"/>
                      <a:pt x="647" y="202"/>
                    </a:cubicBezTo>
                    <a:cubicBezTo>
                      <a:pt x="651" y="192"/>
                      <a:pt x="664" y="192"/>
                      <a:pt x="670" y="184"/>
                    </a:cubicBezTo>
                    <a:cubicBezTo>
                      <a:pt x="673" y="181"/>
                      <a:pt x="670" y="174"/>
                      <a:pt x="667" y="177"/>
                    </a:cubicBezTo>
                    <a:cubicBezTo>
                      <a:pt x="664" y="182"/>
                      <a:pt x="658" y="183"/>
                      <a:pt x="653" y="186"/>
                    </a:cubicBezTo>
                    <a:cubicBezTo>
                      <a:pt x="652" y="187"/>
                      <a:pt x="651" y="187"/>
                      <a:pt x="649" y="188"/>
                    </a:cubicBezTo>
                    <a:cubicBezTo>
                      <a:pt x="655" y="174"/>
                      <a:pt x="663" y="161"/>
                      <a:pt x="667" y="146"/>
                    </a:cubicBezTo>
                    <a:cubicBezTo>
                      <a:pt x="667" y="149"/>
                      <a:pt x="669" y="152"/>
                      <a:pt x="670" y="155"/>
                    </a:cubicBezTo>
                    <a:cubicBezTo>
                      <a:pt x="671" y="157"/>
                      <a:pt x="672" y="157"/>
                      <a:pt x="672" y="155"/>
                    </a:cubicBezTo>
                    <a:cubicBezTo>
                      <a:pt x="672" y="153"/>
                      <a:pt x="673" y="151"/>
                      <a:pt x="674" y="148"/>
                    </a:cubicBezTo>
                    <a:cubicBezTo>
                      <a:pt x="675" y="149"/>
                      <a:pt x="676" y="149"/>
                      <a:pt x="676" y="146"/>
                    </a:cubicBezTo>
                    <a:cubicBezTo>
                      <a:pt x="676" y="145"/>
                      <a:pt x="676" y="144"/>
                      <a:pt x="676" y="143"/>
                    </a:cubicBezTo>
                    <a:cubicBezTo>
                      <a:pt x="676" y="142"/>
                      <a:pt x="676" y="141"/>
                      <a:pt x="677" y="141"/>
                    </a:cubicBezTo>
                    <a:cubicBezTo>
                      <a:pt x="677" y="139"/>
                      <a:pt x="676" y="134"/>
                      <a:pt x="675" y="134"/>
                    </a:cubicBezTo>
                    <a:cubicBezTo>
                      <a:pt x="674" y="124"/>
                      <a:pt x="670" y="115"/>
                      <a:pt x="663" y="107"/>
                    </a:cubicBezTo>
                    <a:cubicBezTo>
                      <a:pt x="658" y="101"/>
                      <a:pt x="651" y="97"/>
                      <a:pt x="644" y="94"/>
                    </a:cubicBezTo>
                    <a:cubicBezTo>
                      <a:pt x="640" y="92"/>
                      <a:pt x="636" y="91"/>
                      <a:pt x="633" y="89"/>
                    </a:cubicBezTo>
                    <a:cubicBezTo>
                      <a:pt x="629" y="88"/>
                      <a:pt x="627" y="85"/>
                      <a:pt x="626" y="82"/>
                    </a:cubicBezTo>
                    <a:cubicBezTo>
                      <a:pt x="629" y="83"/>
                      <a:pt x="633" y="84"/>
                      <a:pt x="636" y="85"/>
                    </a:cubicBezTo>
                    <a:cubicBezTo>
                      <a:pt x="637" y="85"/>
                      <a:pt x="638" y="84"/>
                      <a:pt x="638" y="83"/>
                    </a:cubicBezTo>
                    <a:cubicBezTo>
                      <a:pt x="639" y="76"/>
                      <a:pt x="639" y="69"/>
                      <a:pt x="636" y="64"/>
                    </a:cubicBezTo>
                    <a:cubicBezTo>
                      <a:pt x="638" y="64"/>
                      <a:pt x="640" y="63"/>
                      <a:pt x="642" y="63"/>
                    </a:cubicBezTo>
                    <a:cubicBezTo>
                      <a:pt x="644" y="63"/>
                      <a:pt x="644" y="61"/>
                      <a:pt x="644" y="60"/>
                    </a:cubicBezTo>
                    <a:cubicBezTo>
                      <a:pt x="644" y="55"/>
                      <a:pt x="644" y="50"/>
                      <a:pt x="643" y="46"/>
                    </a:cubicBezTo>
                    <a:cubicBezTo>
                      <a:pt x="648" y="50"/>
                      <a:pt x="653" y="55"/>
                      <a:pt x="658" y="60"/>
                    </a:cubicBezTo>
                    <a:cubicBezTo>
                      <a:pt x="659" y="62"/>
                      <a:pt x="660" y="59"/>
                      <a:pt x="660" y="58"/>
                    </a:cubicBezTo>
                    <a:cubicBezTo>
                      <a:pt x="660" y="52"/>
                      <a:pt x="660" y="50"/>
                      <a:pt x="660" y="44"/>
                    </a:cubicBezTo>
                    <a:cubicBezTo>
                      <a:pt x="660" y="50"/>
                      <a:pt x="664" y="56"/>
                      <a:pt x="666" y="61"/>
                    </a:cubicBezTo>
                    <a:cubicBezTo>
                      <a:pt x="669" y="70"/>
                      <a:pt x="675" y="77"/>
                      <a:pt x="684" y="80"/>
                    </a:cubicBezTo>
                    <a:cubicBezTo>
                      <a:pt x="685" y="81"/>
                      <a:pt x="686" y="78"/>
                      <a:pt x="686" y="78"/>
                    </a:cubicBezTo>
                    <a:cubicBezTo>
                      <a:pt x="686" y="69"/>
                      <a:pt x="691" y="60"/>
                      <a:pt x="695" y="52"/>
                    </a:cubicBezTo>
                    <a:cubicBezTo>
                      <a:pt x="698" y="45"/>
                      <a:pt x="696" y="41"/>
                      <a:pt x="701" y="56"/>
                    </a:cubicBezTo>
                    <a:cubicBezTo>
                      <a:pt x="701" y="57"/>
                      <a:pt x="702" y="59"/>
                      <a:pt x="703" y="57"/>
                    </a:cubicBezTo>
                    <a:cubicBezTo>
                      <a:pt x="708" y="49"/>
                      <a:pt x="707" y="66"/>
                      <a:pt x="708" y="71"/>
                    </a:cubicBezTo>
                    <a:cubicBezTo>
                      <a:pt x="710" y="76"/>
                      <a:pt x="712" y="80"/>
                      <a:pt x="715" y="84"/>
                    </a:cubicBezTo>
                    <a:cubicBezTo>
                      <a:pt x="716" y="85"/>
                      <a:pt x="717" y="84"/>
                      <a:pt x="717" y="83"/>
                    </a:cubicBezTo>
                    <a:cubicBezTo>
                      <a:pt x="718" y="80"/>
                      <a:pt x="727" y="55"/>
                      <a:pt x="728" y="56"/>
                    </a:cubicBezTo>
                    <a:cubicBezTo>
                      <a:pt x="729" y="56"/>
                      <a:pt x="729" y="56"/>
                      <a:pt x="729" y="55"/>
                    </a:cubicBezTo>
                    <a:cubicBezTo>
                      <a:pt x="734" y="46"/>
                      <a:pt x="738" y="53"/>
                      <a:pt x="742" y="59"/>
                    </a:cubicBezTo>
                    <a:cubicBezTo>
                      <a:pt x="742" y="60"/>
                      <a:pt x="743" y="60"/>
                      <a:pt x="743" y="59"/>
                    </a:cubicBezTo>
                    <a:cubicBezTo>
                      <a:pt x="745" y="58"/>
                      <a:pt x="746" y="56"/>
                      <a:pt x="747" y="54"/>
                    </a:cubicBezTo>
                    <a:cubicBezTo>
                      <a:pt x="748" y="57"/>
                      <a:pt x="748" y="60"/>
                      <a:pt x="748" y="63"/>
                    </a:cubicBezTo>
                    <a:cubicBezTo>
                      <a:pt x="748" y="64"/>
                      <a:pt x="749" y="68"/>
                      <a:pt x="750" y="67"/>
                    </a:cubicBezTo>
                    <a:cubicBezTo>
                      <a:pt x="753" y="65"/>
                      <a:pt x="756" y="63"/>
                      <a:pt x="759" y="61"/>
                    </a:cubicBezTo>
                    <a:cubicBezTo>
                      <a:pt x="754" y="71"/>
                      <a:pt x="754" y="81"/>
                      <a:pt x="762" y="91"/>
                    </a:cubicBezTo>
                    <a:cubicBezTo>
                      <a:pt x="762" y="92"/>
                      <a:pt x="762" y="92"/>
                      <a:pt x="763" y="92"/>
                    </a:cubicBezTo>
                    <a:cubicBezTo>
                      <a:pt x="761" y="103"/>
                      <a:pt x="762" y="115"/>
                      <a:pt x="766" y="127"/>
                    </a:cubicBezTo>
                    <a:cubicBezTo>
                      <a:pt x="768" y="132"/>
                      <a:pt x="770" y="126"/>
                      <a:pt x="769" y="123"/>
                    </a:cubicBezTo>
                    <a:cubicBezTo>
                      <a:pt x="762" y="99"/>
                      <a:pt x="765" y="78"/>
                      <a:pt x="790" y="69"/>
                    </a:cubicBezTo>
                    <a:cubicBezTo>
                      <a:pt x="790" y="74"/>
                      <a:pt x="790" y="79"/>
                      <a:pt x="790" y="84"/>
                    </a:cubicBezTo>
                    <a:cubicBezTo>
                      <a:pt x="790" y="85"/>
                      <a:pt x="790" y="90"/>
                      <a:pt x="792" y="89"/>
                    </a:cubicBezTo>
                    <a:cubicBezTo>
                      <a:pt x="799" y="85"/>
                      <a:pt x="806" y="83"/>
                      <a:pt x="812" y="78"/>
                    </a:cubicBezTo>
                    <a:cubicBezTo>
                      <a:pt x="811" y="90"/>
                      <a:pt x="813" y="100"/>
                      <a:pt x="822" y="110"/>
                    </a:cubicBezTo>
                    <a:cubicBezTo>
                      <a:pt x="823" y="111"/>
                      <a:pt x="824" y="110"/>
                      <a:pt x="824" y="109"/>
                    </a:cubicBezTo>
                    <a:cubicBezTo>
                      <a:pt x="831" y="83"/>
                      <a:pt x="851" y="93"/>
                      <a:pt x="855" y="113"/>
                    </a:cubicBezTo>
                    <a:cubicBezTo>
                      <a:pt x="855" y="114"/>
                      <a:pt x="856" y="117"/>
                      <a:pt x="858" y="116"/>
                    </a:cubicBezTo>
                    <a:cubicBezTo>
                      <a:pt x="864" y="109"/>
                      <a:pt x="870" y="103"/>
                      <a:pt x="879" y="108"/>
                    </a:cubicBezTo>
                    <a:cubicBezTo>
                      <a:pt x="880" y="108"/>
                      <a:pt x="880" y="108"/>
                      <a:pt x="880" y="108"/>
                    </a:cubicBezTo>
                    <a:cubicBezTo>
                      <a:pt x="881" y="107"/>
                      <a:pt x="881" y="107"/>
                      <a:pt x="882" y="106"/>
                    </a:cubicBezTo>
                    <a:cubicBezTo>
                      <a:pt x="882" y="107"/>
                      <a:pt x="882" y="108"/>
                      <a:pt x="882" y="108"/>
                    </a:cubicBezTo>
                    <a:cubicBezTo>
                      <a:pt x="883" y="109"/>
                      <a:pt x="884" y="110"/>
                      <a:pt x="884" y="109"/>
                    </a:cubicBezTo>
                    <a:cubicBezTo>
                      <a:pt x="888" y="105"/>
                      <a:pt x="890" y="106"/>
                      <a:pt x="892" y="110"/>
                    </a:cubicBezTo>
                    <a:cubicBezTo>
                      <a:pt x="892" y="111"/>
                      <a:pt x="892" y="112"/>
                      <a:pt x="893" y="113"/>
                    </a:cubicBezTo>
                    <a:cubicBezTo>
                      <a:pt x="893" y="114"/>
                      <a:pt x="894" y="115"/>
                      <a:pt x="894" y="117"/>
                    </a:cubicBezTo>
                    <a:cubicBezTo>
                      <a:pt x="894" y="117"/>
                      <a:pt x="895" y="118"/>
                      <a:pt x="896" y="119"/>
                    </a:cubicBezTo>
                    <a:cubicBezTo>
                      <a:pt x="910" y="120"/>
                      <a:pt x="911" y="133"/>
                      <a:pt x="911" y="145"/>
                    </a:cubicBezTo>
                    <a:cubicBezTo>
                      <a:pt x="906" y="144"/>
                      <a:pt x="903" y="144"/>
                      <a:pt x="898" y="145"/>
                    </a:cubicBezTo>
                    <a:cubicBezTo>
                      <a:pt x="896" y="145"/>
                      <a:pt x="896" y="147"/>
                      <a:pt x="896" y="149"/>
                    </a:cubicBezTo>
                    <a:cubicBezTo>
                      <a:pt x="896" y="164"/>
                      <a:pt x="895" y="156"/>
                      <a:pt x="888" y="161"/>
                    </a:cubicBezTo>
                    <a:cubicBezTo>
                      <a:pt x="883" y="164"/>
                      <a:pt x="885" y="173"/>
                      <a:pt x="878" y="173"/>
                    </a:cubicBezTo>
                    <a:cubicBezTo>
                      <a:pt x="878" y="173"/>
                      <a:pt x="878" y="173"/>
                      <a:pt x="878" y="172"/>
                    </a:cubicBezTo>
                    <a:cubicBezTo>
                      <a:pt x="874" y="166"/>
                      <a:pt x="873" y="160"/>
                      <a:pt x="874" y="152"/>
                    </a:cubicBezTo>
                    <a:cubicBezTo>
                      <a:pt x="874" y="151"/>
                      <a:pt x="873" y="145"/>
                      <a:pt x="871" y="148"/>
                    </a:cubicBezTo>
                    <a:cubicBezTo>
                      <a:pt x="865" y="155"/>
                      <a:pt x="864" y="150"/>
                      <a:pt x="860" y="145"/>
                    </a:cubicBezTo>
                    <a:cubicBezTo>
                      <a:pt x="856" y="140"/>
                      <a:pt x="844" y="143"/>
                      <a:pt x="838" y="141"/>
                    </a:cubicBezTo>
                    <a:cubicBezTo>
                      <a:pt x="838" y="141"/>
                      <a:pt x="838" y="141"/>
                      <a:pt x="838" y="141"/>
                    </a:cubicBezTo>
                    <a:cubicBezTo>
                      <a:pt x="836" y="143"/>
                      <a:pt x="834" y="145"/>
                      <a:pt x="832" y="147"/>
                    </a:cubicBezTo>
                    <a:cubicBezTo>
                      <a:pt x="832" y="146"/>
                      <a:pt x="832" y="146"/>
                      <a:pt x="832" y="146"/>
                    </a:cubicBezTo>
                    <a:cubicBezTo>
                      <a:pt x="832" y="145"/>
                      <a:pt x="831" y="141"/>
                      <a:pt x="829" y="142"/>
                    </a:cubicBezTo>
                    <a:cubicBezTo>
                      <a:pt x="824" y="145"/>
                      <a:pt x="820" y="148"/>
                      <a:pt x="817" y="152"/>
                    </a:cubicBezTo>
                    <a:cubicBezTo>
                      <a:pt x="817" y="148"/>
                      <a:pt x="817" y="143"/>
                      <a:pt x="816" y="139"/>
                    </a:cubicBezTo>
                    <a:cubicBezTo>
                      <a:pt x="814" y="129"/>
                      <a:pt x="808" y="120"/>
                      <a:pt x="805" y="110"/>
                    </a:cubicBezTo>
                    <a:cubicBezTo>
                      <a:pt x="804" y="109"/>
                      <a:pt x="803" y="108"/>
                      <a:pt x="802" y="109"/>
                    </a:cubicBezTo>
                    <a:cubicBezTo>
                      <a:pt x="797" y="111"/>
                      <a:pt x="788" y="120"/>
                      <a:pt x="786" y="114"/>
                    </a:cubicBezTo>
                    <a:cubicBezTo>
                      <a:pt x="785" y="113"/>
                      <a:pt x="784" y="113"/>
                      <a:pt x="783" y="114"/>
                    </a:cubicBezTo>
                    <a:cubicBezTo>
                      <a:pt x="776" y="120"/>
                      <a:pt x="770" y="126"/>
                      <a:pt x="766" y="134"/>
                    </a:cubicBezTo>
                    <a:cubicBezTo>
                      <a:pt x="765" y="137"/>
                      <a:pt x="761" y="127"/>
                      <a:pt x="761" y="128"/>
                    </a:cubicBezTo>
                    <a:cubicBezTo>
                      <a:pt x="755" y="117"/>
                      <a:pt x="753" y="104"/>
                      <a:pt x="752" y="91"/>
                    </a:cubicBezTo>
                    <a:cubicBezTo>
                      <a:pt x="752" y="89"/>
                      <a:pt x="750" y="85"/>
                      <a:pt x="748" y="88"/>
                    </a:cubicBezTo>
                    <a:cubicBezTo>
                      <a:pt x="740" y="104"/>
                      <a:pt x="745" y="120"/>
                      <a:pt x="736" y="136"/>
                    </a:cubicBezTo>
                    <a:cubicBezTo>
                      <a:pt x="730" y="148"/>
                      <a:pt x="728" y="134"/>
                      <a:pt x="725" y="127"/>
                    </a:cubicBezTo>
                    <a:cubicBezTo>
                      <a:pt x="720" y="116"/>
                      <a:pt x="715" y="105"/>
                      <a:pt x="711" y="94"/>
                    </a:cubicBezTo>
                    <a:cubicBezTo>
                      <a:pt x="710" y="92"/>
                      <a:pt x="708" y="91"/>
                      <a:pt x="707" y="93"/>
                    </a:cubicBezTo>
                    <a:cubicBezTo>
                      <a:pt x="704" y="98"/>
                      <a:pt x="703" y="101"/>
                      <a:pt x="702" y="105"/>
                    </a:cubicBezTo>
                    <a:cubicBezTo>
                      <a:pt x="700" y="102"/>
                      <a:pt x="698" y="99"/>
                      <a:pt x="696" y="96"/>
                    </a:cubicBezTo>
                    <a:cubicBezTo>
                      <a:pt x="694" y="93"/>
                      <a:pt x="692" y="96"/>
                      <a:pt x="692" y="98"/>
                    </a:cubicBezTo>
                    <a:cubicBezTo>
                      <a:pt x="691" y="109"/>
                      <a:pt x="684" y="120"/>
                      <a:pt x="676" y="128"/>
                    </a:cubicBezTo>
                    <a:cubicBezTo>
                      <a:pt x="674" y="130"/>
                      <a:pt x="676" y="137"/>
                      <a:pt x="679" y="135"/>
                    </a:cubicBezTo>
                    <a:cubicBezTo>
                      <a:pt x="687" y="127"/>
                      <a:pt x="693" y="116"/>
                      <a:pt x="695" y="105"/>
                    </a:cubicBezTo>
                    <a:cubicBezTo>
                      <a:pt x="697" y="109"/>
                      <a:pt x="699" y="112"/>
                      <a:pt x="702" y="115"/>
                    </a:cubicBezTo>
                    <a:cubicBezTo>
                      <a:pt x="703" y="117"/>
                      <a:pt x="705" y="115"/>
                      <a:pt x="705" y="113"/>
                    </a:cubicBezTo>
                    <a:cubicBezTo>
                      <a:pt x="708" y="93"/>
                      <a:pt x="713" y="111"/>
                      <a:pt x="716" y="118"/>
                    </a:cubicBezTo>
                    <a:cubicBezTo>
                      <a:pt x="720" y="129"/>
                      <a:pt x="725" y="140"/>
                      <a:pt x="730" y="151"/>
                    </a:cubicBezTo>
                    <a:cubicBezTo>
                      <a:pt x="731" y="153"/>
                      <a:pt x="733" y="154"/>
                      <a:pt x="734" y="152"/>
                    </a:cubicBezTo>
                    <a:cubicBezTo>
                      <a:pt x="738" y="145"/>
                      <a:pt x="743" y="138"/>
                      <a:pt x="745" y="130"/>
                    </a:cubicBezTo>
                    <a:cubicBezTo>
                      <a:pt x="748" y="121"/>
                      <a:pt x="747" y="111"/>
                      <a:pt x="749" y="101"/>
                    </a:cubicBezTo>
                    <a:cubicBezTo>
                      <a:pt x="751" y="117"/>
                      <a:pt x="756" y="131"/>
                      <a:pt x="766" y="145"/>
                    </a:cubicBezTo>
                    <a:cubicBezTo>
                      <a:pt x="767" y="147"/>
                      <a:pt x="769" y="146"/>
                      <a:pt x="769" y="144"/>
                    </a:cubicBezTo>
                    <a:cubicBezTo>
                      <a:pt x="769" y="141"/>
                      <a:pt x="781" y="116"/>
                      <a:pt x="786" y="127"/>
                    </a:cubicBezTo>
                    <a:cubicBezTo>
                      <a:pt x="787" y="128"/>
                      <a:pt x="788" y="128"/>
                      <a:pt x="789" y="127"/>
                    </a:cubicBezTo>
                    <a:cubicBezTo>
                      <a:pt x="808" y="102"/>
                      <a:pt x="813" y="147"/>
                      <a:pt x="812" y="162"/>
                    </a:cubicBezTo>
                    <a:cubicBezTo>
                      <a:pt x="812" y="163"/>
                      <a:pt x="814" y="169"/>
                      <a:pt x="816" y="165"/>
                    </a:cubicBezTo>
                    <a:cubicBezTo>
                      <a:pt x="819" y="159"/>
                      <a:pt x="823" y="155"/>
                      <a:pt x="828" y="151"/>
                    </a:cubicBezTo>
                    <a:cubicBezTo>
                      <a:pt x="828" y="152"/>
                      <a:pt x="828" y="152"/>
                      <a:pt x="827" y="153"/>
                    </a:cubicBezTo>
                    <a:cubicBezTo>
                      <a:pt x="826" y="154"/>
                      <a:pt x="827" y="160"/>
                      <a:pt x="828" y="160"/>
                    </a:cubicBezTo>
                    <a:cubicBezTo>
                      <a:pt x="828" y="167"/>
                      <a:pt x="828" y="174"/>
                      <a:pt x="827" y="181"/>
                    </a:cubicBezTo>
                    <a:cubicBezTo>
                      <a:pt x="827" y="182"/>
                      <a:pt x="827" y="185"/>
                      <a:pt x="829" y="186"/>
                    </a:cubicBezTo>
                    <a:cubicBezTo>
                      <a:pt x="832" y="187"/>
                      <a:pt x="830" y="192"/>
                      <a:pt x="831" y="195"/>
                    </a:cubicBezTo>
                    <a:cubicBezTo>
                      <a:pt x="831" y="196"/>
                      <a:pt x="832" y="201"/>
                      <a:pt x="834" y="199"/>
                    </a:cubicBezTo>
                    <a:cubicBezTo>
                      <a:pt x="837" y="196"/>
                      <a:pt x="840" y="194"/>
                      <a:pt x="844" y="193"/>
                    </a:cubicBezTo>
                    <a:cubicBezTo>
                      <a:pt x="846" y="200"/>
                      <a:pt x="846" y="206"/>
                      <a:pt x="844" y="213"/>
                    </a:cubicBezTo>
                    <a:cubicBezTo>
                      <a:pt x="842" y="219"/>
                      <a:pt x="840" y="225"/>
                      <a:pt x="839" y="231"/>
                    </a:cubicBezTo>
                    <a:cubicBezTo>
                      <a:pt x="837" y="247"/>
                      <a:pt x="832" y="262"/>
                      <a:pt x="829" y="277"/>
                    </a:cubicBezTo>
                    <a:cubicBezTo>
                      <a:pt x="827" y="280"/>
                      <a:pt x="825" y="284"/>
                      <a:pt x="824" y="288"/>
                    </a:cubicBezTo>
                    <a:cubicBezTo>
                      <a:pt x="823" y="290"/>
                      <a:pt x="824" y="292"/>
                      <a:pt x="826" y="293"/>
                    </a:cubicBezTo>
                    <a:cubicBezTo>
                      <a:pt x="824" y="306"/>
                      <a:pt x="823" y="319"/>
                      <a:pt x="824" y="331"/>
                    </a:cubicBezTo>
                    <a:cubicBezTo>
                      <a:pt x="825" y="346"/>
                      <a:pt x="841" y="356"/>
                      <a:pt x="835" y="372"/>
                    </a:cubicBezTo>
                    <a:cubicBezTo>
                      <a:pt x="835" y="372"/>
                      <a:pt x="835" y="372"/>
                      <a:pt x="835" y="372"/>
                    </a:cubicBezTo>
                    <a:cubicBezTo>
                      <a:pt x="814" y="385"/>
                      <a:pt x="793" y="398"/>
                      <a:pt x="771" y="408"/>
                    </a:cubicBezTo>
                    <a:cubicBezTo>
                      <a:pt x="767" y="411"/>
                      <a:pt x="774" y="411"/>
                      <a:pt x="776" y="410"/>
                    </a:cubicBezTo>
                    <a:cubicBezTo>
                      <a:pt x="797" y="400"/>
                      <a:pt x="816" y="389"/>
                      <a:pt x="836" y="377"/>
                    </a:cubicBezTo>
                    <a:cubicBezTo>
                      <a:pt x="837" y="378"/>
                      <a:pt x="838" y="380"/>
                      <a:pt x="839" y="377"/>
                    </a:cubicBezTo>
                    <a:cubicBezTo>
                      <a:pt x="839" y="376"/>
                      <a:pt x="839" y="375"/>
                      <a:pt x="840" y="374"/>
                    </a:cubicBezTo>
                    <a:cubicBezTo>
                      <a:pt x="888" y="343"/>
                      <a:pt x="934" y="308"/>
                      <a:pt x="982" y="277"/>
                    </a:cubicBezTo>
                    <a:cubicBezTo>
                      <a:pt x="978" y="293"/>
                      <a:pt x="966" y="306"/>
                      <a:pt x="956" y="319"/>
                    </a:cubicBezTo>
                    <a:cubicBezTo>
                      <a:pt x="954" y="322"/>
                      <a:pt x="961" y="320"/>
                      <a:pt x="962" y="320"/>
                    </a:cubicBezTo>
                    <a:cubicBezTo>
                      <a:pt x="969" y="316"/>
                      <a:pt x="977" y="315"/>
                      <a:pt x="985" y="313"/>
                    </a:cubicBezTo>
                    <a:cubicBezTo>
                      <a:pt x="977" y="323"/>
                      <a:pt x="973" y="335"/>
                      <a:pt x="964" y="345"/>
                    </a:cubicBezTo>
                    <a:cubicBezTo>
                      <a:pt x="963" y="346"/>
                      <a:pt x="964" y="347"/>
                      <a:pt x="965" y="347"/>
                    </a:cubicBezTo>
                    <a:cubicBezTo>
                      <a:pt x="969" y="347"/>
                      <a:pt x="982" y="346"/>
                      <a:pt x="978" y="354"/>
                    </a:cubicBezTo>
                    <a:cubicBezTo>
                      <a:pt x="973" y="362"/>
                      <a:pt x="970" y="370"/>
                      <a:pt x="966" y="378"/>
                    </a:cubicBezTo>
                    <a:cubicBezTo>
                      <a:pt x="965" y="380"/>
                      <a:pt x="971" y="379"/>
                      <a:pt x="971" y="378"/>
                    </a:cubicBezTo>
                    <a:cubicBezTo>
                      <a:pt x="979" y="375"/>
                      <a:pt x="983" y="374"/>
                      <a:pt x="975" y="386"/>
                    </a:cubicBezTo>
                    <a:cubicBezTo>
                      <a:pt x="968" y="396"/>
                      <a:pt x="955" y="401"/>
                      <a:pt x="943" y="404"/>
                    </a:cubicBezTo>
                    <a:cubicBezTo>
                      <a:pt x="943" y="404"/>
                      <a:pt x="939" y="405"/>
                      <a:pt x="940" y="406"/>
                    </a:cubicBezTo>
                    <a:cubicBezTo>
                      <a:pt x="944" y="415"/>
                      <a:pt x="947" y="425"/>
                      <a:pt x="952" y="434"/>
                    </a:cubicBezTo>
                    <a:cubicBezTo>
                      <a:pt x="959" y="443"/>
                      <a:pt x="952" y="442"/>
                      <a:pt x="948" y="445"/>
                    </a:cubicBezTo>
                    <a:cubicBezTo>
                      <a:pt x="947" y="446"/>
                      <a:pt x="948" y="447"/>
                      <a:pt x="948" y="447"/>
                    </a:cubicBezTo>
                    <a:cubicBezTo>
                      <a:pt x="962" y="450"/>
                      <a:pt x="966" y="457"/>
                      <a:pt x="974" y="466"/>
                    </a:cubicBezTo>
                    <a:cubicBezTo>
                      <a:pt x="955" y="466"/>
                      <a:pt x="937" y="460"/>
                      <a:pt x="919" y="456"/>
                    </a:cubicBezTo>
                    <a:cubicBezTo>
                      <a:pt x="918" y="455"/>
                      <a:pt x="910" y="457"/>
                      <a:pt x="912" y="459"/>
                    </a:cubicBezTo>
                    <a:cubicBezTo>
                      <a:pt x="921" y="467"/>
                      <a:pt x="931" y="473"/>
                      <a:pt x="942" y="480"/>
                    </a:cubicBezTo>
                    <a:cubicBezTo>
                      <a:pt x="943" y="480"/>
                      <a:pt x="944" y="481"/>
                      <a:pt x="945" y="481"/>
                    </a:cubicBezTo>
                    <a:cubicBezTo>
                      <a:pt x="942" y="482"/>
                      <a:pt x="940" y="485"/>
                      <a:pt x="943" y="486"/>
                    </a:cubicBezTo>
                    <a:cubicBezTo>
                      <a:pt x="948" y="487"/>
                      <a:pt x="952" y="488"/>
                      <a:pt x="957" y="488"/>
                    </a:cubicBezTo>
                    <a:cubicBezTo>
                      <a:pt x="957" y="489"/>
                      <a:pt x="958" y="489"/>
                      <a:pt x="959" y="489"/>
                    </a:cubicBezTo>
                    <a:cubicBezTo>
                      <a:pt x="960" y="490"/>
                      <a:pt x="961" y="491"/>
                      <a:pt x="961" y="492"/>
                    </a:cubicBezTo>
                    <a:cubicBezTo>
                      <a:pt x="960" y="492"/>
                      <a:pt x="959" y="492"/>
                      <a:pt x="959" y="491"/>
                    </a:cubicBezTo>
                    <a:cubicBezTo>
                      <a:pt x="956" y="490"/>
                      <a:pt x="949" y="494"/>
                      <a:pt x="953" y="495"/>
                    </a:cubicBezTo>
                    <a:cubicBezTo>
                      <a:pt x="953" y="495"/>
                      <a:pt x="953" y="495"/>
                      <a:pt x="953" y="496"/>
                    </a:cubicBezTo>
                    <a:cubicBezTo>
                      <a:pt x="949" y="497"/>
                      <a:pt x="945" y="497"/>
                      <a:pt x="943" y="498"/>
                    </a:cubicBezTo>
                    <a:cubicBezTo>
                      <a:pt x="937" y="499"/>
                      <a:pt x="938" y="507"/>
                      <a:pt x="940" y="512"/>
                    </a:cubicBezTo>
                    <a:cubicBezTo>
                      <a:pt x="933" y="513"/>
                      <a:pt x="926" y="513"/>
                      <a:pt x="919" y="513"/>
                    </a:cubicBezTo>
                    <a:cubicBezTo>
                      <a:pt x="918" y="513"/>
                      <a:pt x="914" y="514"/>
                      <a:pt x="914" y="516"/>
                    </a:cubicBezTo>
                    <a:cubicBezTo>
                      <a:pt x="913" y="518"/>
                      <a:pt x="914" y="519"/>
                      <a:pt x="914" y="521"/>
                    </a:cubicBezTo>
                    <a:cubicBezTo>
                      <a:pt x="902" y="520"/>
                      <a:pt x="890" y="521"/>
                      <a:pt x="878" y="519"/>
                    </a:cubicBezTo>
                    <a:cubicBezTo>
                      <a:pt x="877" y="519"/>
                      <a:pt x="874" y="520"/>
                      <a:pt x="873" y="521"/>
                    </a:cubicBezTo>
                    <a:cubicBezTo>
                      <a:pt x="871" y="521"/>
                      <a:pt x="869" y="521"/>
                      <a:pt x="866" y="521"/>
                    </a:cubicBezTo>
                    <a:cubicBezTo>
                      <a:pt x="862" y="521"/>
                      <a:pt x="860" y="518"/>
                      <a:pt x="859" y="514"/>
                    </a:cubicBezTo>
                    <a:cubicBezTo>
                      <a:pt x="870" y="504"/>
                      <a:pt x="878" y="492"/>
                      <a:pt x="887" y="481"/>
                    </a:cubicBezTo>
                    <a:cubicBezTo>
                      <a:pt x="888" y="479"/>
                      <a:pt x="888" y="477"/>
                      <a:pt x="886" y="476"/>
                    </a:cubicBezTo>
                    <a:cubicBezTo>
                      <a:pt x="881" y="475"/>
                      <a:pt x="877" y="475"/>
                      <a:pt x="873" y="474"/>
                    </a:cubicBezTo>
                    <a:cubicBezTo>
                      <a:pt x="876" y="466"/>
                      <a:pt x="878" y="456"/>
                      <a:pt x="881" y="448"/>
                    </a:cubicBezTo>
                    <a:cubicBezTo>
                      <a:pt x="882" y="446"/>
                      <a:pt x="881" y="445"/>
                      <a:pt x="880" y="444"/>
                    </a:cubicBezTo>
                    <a:cubicBezTo>
                      <a:pt x="872" y="442"/>
                      <a:pt x="864" y="441"/>
                      <a:pt x="859" y="433"/>
                    </a:cubicBezTo>
                    <a:cubicBezTo>
                      <a:pt x="858" y="432"/>
                      <a:pt x="855" y="432"/>
                      <a:pt x="854" y="433"/>
                    </a:cubicBezTo>
                    <a:cubicBezTo>
                      <a:pt x="839" y="440"/>
                      <a:pt x="823" y="443"/>
                      <a:pt x="807" y="447"/>
                    </a:cubicBezTo>
                    <a:cubicBezTo>
                      <a:pt x="806" y="444"/>
                      <a:pt x="806" y="440"/>
                      <a:pt x="805" y="436"/>
                    </a:cubicBezTo>
                    <a:cubicBezTo>
                      <a:pt x="805" y="433"/>
                      <a:pt x="800" y="434"/>
                      <a:pt x="799" y="435"/>
                    </a:cubicBezTo>
                    <a:cubicBezTo>
                      <a:pt x="797" y="437"/>
                      <a:pt x="794" y="440"/>
                      <a:pt x="792" y="442"/>
                    </a:cubicBezTo>
                    <a:cubicBezTo>
                      <a:pt x="794" y="433"/>
                      <a:pt x="796" y="425"/>
                      <a:pt x="797" y="417"/>
                    </a:cubicBezTo>
                    <a:cubicBezTo>
                      <a:pt x="798" y="413"/>
                      <a:pt x="792" y="415"/>
                      <a:pt x="790" y="416"/>
                    </a:cubicBezTo>
                    <a:cubicBezTo>
                      <a:pt x="780" y="430"/>
                      <a:pt x="766" y="426"/>
                      <a:pt x="759" y="412"/>
                    </a:cubicBezTo>
                    <a:cubicBezTo>
                      <a:pt x="759" y="411"/>
                      <a:pt x="758" y="411"/>
                      <a:pt x="757" y="411"/>
                    </a:cubicBezTo>
                    <a:cubicBezTo>
                      <a:pt x="749" y="410"/>
                      <a:pt x="749" y="412"/>
                      <a:pt x="746" y="410"/>
                    </a:cubicBezTo>
                    <a:cubicBezTo>
                      <a:pt x="746" y="409"/>
                      <a:pt x="746" y="409"/>
                      <a:pt x="746" y="409"/>
                    </a:cubicBezTo>
                    <a:cubicBezTo>
                      <a:pt x="746" y="397"/>
                      <a:pt x="757" y="388"/>
                      <a:pt x="749" y="376"/>
                    </a:cubicBezTo>
                    <a:cubicBezTo>
                      <a:pt x="749" y="376"/>
                      <a:pt x="748" y="375"/>
                      <a:pt x="747" y="375"/>
                    </a:cubicBezTo>
                    <a:cubicBezTo>
                      <a:pt x="744" y="378"/>
                      <a:pt x="741" y="379"/>
                      <a:pt x="737" y="381"/>
                    </a:cubicBezTo>
                    <a:cubicBezTo>
                      <a:pt x="740" y="377"/>
                      <a:pt x="743" y="375"/>
                      <a:pt x="745" y="372"/>
                    </a:cubicBezTo>
                    <a:cubicBezTo>
                      <a:pt x="748" y="368"/>
                      <a:pt x="750" y="363"/>
                      <a:pt x="751" y="358"/>
                    </a:cubicBezTo>
                    <a:cubicBezTo>
                      <a:pt x="751" y="357"/>
                      <a:pt x="749" y="351"/>
                      <a:pt x="747" y="354"/>
                    </a:cubicBezTo>
                    <a:cubicBezTo>
                      <a:pt x="737" y="364"/>
                      <a:pt x="722" y="361"/>
                      <a:pt x="712" y="370"/>
                    </a:cubicBezTo>
                    <a:cubicBezTo>
                      <a:pt x="714" y="361"/>
                      <a:pt x="715" y="350"/>
                      <a:pt x="706" y="353"/>
                    </a:cubicBezTo>
                    <a:cubicBezTo>
                      <a:pt x="707" y="349"/>
                      <a:pt x="709" y="345"/>
                      <a:pt x="712" y="342"/>
                    </a:cubicBezTo>
                    <a:cubicBezTo>
                      <a:pt x="713" y="340"/>
                      <a:pt x="711" y="333"/>
                      <a:pt x="708" y="336"/>
                    </a:cubicBezTo>
                    <a:cubicBezTo>
                      <a:pt x="696" y="350"/>
                      <a:pt x="679" y="350"/>
                      <a:pt x="669" y="366"/>
                    </a:cubicBezTo>
                    <a:cubicBezTo>
                      <a:pt x="668" y="361"/>
                      <a:pt x="667" y="355"/>
                      <a:pt x="665" y="350"/>
                    </a:cubicBezTo>
                    <a:cubicBezTo>
                      <a:pt x="666" y="350"/>
                      <a:pt x="667" y="348"/>
                      <a:pt x="667" y="346"/>
                    </a:cubicBezTo>
                    <a:cubicBezTo>
                      <a:pt x="667" y="330"/>
                      <a:pt x="667" y="315"/>
                      <a:pt x="665" y="299"/>
                    </a:cubicBezTo>
                    <a:cubicBezTo>
                      <a:pt x="661" y="274"/>
                      <a:pt x="660" y="258"/>
                      <a:pt x="677" y="239"/>
                    </a:cubicBezTo>
                    <a:cubicBezTo>
                      <a:pt x="683" y="233"/>
                      <a:pt x="683" y="225"/>
                      <a:pt x="682" y="217"/>
                    </a:cubicBezTo>
                    <a:cubicBezTo>
                      <a:pt x="681" y="211"/>
                      <a:pt x="675" y="206"/>
                      <a:pt x="672" y="201"/>
                    </a:cubicBezTo>
                    <a:cubicBezTo>
                      <a:pt x="673" y="201"/>
                      <a:pt x="674" y="200"/>
                      <a:pt x="674" y="198"/>
                    </a:cubicBezTo>
                    <a:cubicBezTo>
                      <a:pt x="681" y="181"/>
                      <a:pt x="686" y="198"/>
                      <a:pt x="692" y="207"/>
                    </a:cubicBezTo>
                    <a:cubicBezTo>
                      <a:pt x="694" y="209"/>
                      <a:pt x="697" y="207"/>
                      <a:pt x="697" y="205"/>
                    </a:cubicBezTo>
                    <a:cubicBezTo>
                      <a:pt x="699" y="198"/>
                      <a:pt x="703" y="192"/>
                      <a:pt x="707" y="186"/>
                    </a:cubicBezTo>
                    <a:cubicBezTo>
                      <a:pt x="709" y="189"/>
                      <a:pt x="711" y="191"/>
                      <a:pt x="712" y="194"/>
                    </a:cubicBezTo>
                    <a:cubicBezTo>
                      <a:pt x="714" y="196"/>
                      <a:pt x="717" y="194"/>
                      <a:pt x="717" y="191"/>
                    </a:cubicBezTo>
                    <a:cubicBezTo>
                      <a:pt x="717" y="191"/>
                      <a:pt x="718" y="190"/>
                      <a:pt x="718" y="189"/>
                    </a:cubicBezTo>
                    <a:cubicBezTo>
                      <a:pt x="725" y="201"/>
                      <a:pt x="732" y="211"/>
                      <a:pt x="732" y="227"/>
                    </a:cubicBezTo>
                    <a:cubicBezTo>
                      <a:pt x="732" y="232"/>
                      <a:pt x="738" y="231"/>
                      <a:pt x="738" y="226"/>
                    </a:cubicBezTo>
                    <a:cubicBezTo>
                      <a:pt x="738" y="222"/>
                      <a:pt x="738" y="193"/>
                      <a:pt x="746" y="202"/>
                    </a:cubicBezTo>
                    <a:cubicBezTo>
                      <a:pt x="747" y="203"/>
                      <a:pt x="749" y="204"/>
                      <a:pt x="750" y="202"/>
                    </a:cubicBezTo>
                    <a:cubicBezTo>
                      <a:pt x="751" y="199"/>
                      <a:pt x="752" y="197"/>
                      <a:pt x="754" y="195"/>
                    </a:cubicBezTo>
                    <a:cubicBezTo>
                      <a:pt x="757" y="204"/>
                      <a:pt x="765" y="212"/>
                      <a:pt x="765" y="223"/>
                    </a:cubicBezTo>
                    <a:cubicBezTo>
                      <a:pt x="765" y="227"/>
                      <a:pt x="769" y="228"/>
                      <a:pt x="770" y="223"/>
                    </a:cubicBezTo>
                    <a:cubicBezTo>
                      <a:pt x="772" y="214"/>
                      <a:pt x="780" y="207"/>
                      <a:pt x="786" y="199"/>
                    </a:cubicBezTo>
                    <a:cubicBezTo>
                      <a:pt x="786" y="200"/>
                      <a:pt x="786" y="200"/>
                      <a:pt x="786" y="200"/>
                    </a:cubicBezTo>
                    <a:cubicBezTo>
                      <a:pt x="787" y="202"/>
                      <a:pt x="790" y="202"/>
                      <a:pt x="791" y="200"/>
                    </a:cubicBezTo>
                    <a:cubicBezTo>
                      <a:pt x="791" y="200"/>
                      <a:pt x="791" y="199"/>
                      <a:pt x="791" y="199"/>
                    </a:cubicBezTo>
                    <a:cubicBezTo>
                      <a:pt x="793" y="210"/>
                      <a:pt x="794" y="221"/>
                      <a:pt x="794" y="233"/>
                    </a:cubicBezTo>
                    <a:cubicBezTo>
                      <a:pt x="794" y="235"/>
                      <a:pt x="797" y="239"/>
                      <a:pt x="799" y="235"/>
                    </a:cubicBezTo>
                    <a:cubicBezTo>
                      <a:pt x="804" y="226"/>
                      <a:pt x="812" y="219"/>
                      <a:pt x="818" y="211"/>
                    </a:cubicBezTo>
                    <a:cubicBezTo>
                      <a:pt x="823" y="220"/>
                      <a:pt x="828" y="226"/>
                      <a:pt x="826" y="238"/>
                    </a:cubicBezTo>
                    <a:cubicBezTo>
                      <a:pt x="826" y="243"/>
                      <a:pt x="831" y="245"/>
                      <a:pt x="832" y="240"/>
                    </a:cubicBezTo>
                    <a:cubicBezTo>
                      <a:pt x="834" y="224"/>
                      <a:pt x="827" y="217"/>
                      <a:pt x="821" y="202"/>
                    </a:cubicBezTo>
                    <a:cubicBezTo>
                      <a:pt x="820" y="200"/>
                      <a:pt x="818" y="200"/>
                      <a:pt x="817" y="202"/>
                    </a:cubicBezTo>
                    <a:cubicBezTo>
                      <a:pt x="812" y="209"/>
                      <a:pt x="805" y="215"/>
                      <a:pt x="799" y="223"/>
                    </a:cubicBezTo>
                    <a:cubicBezTo>
                      <a:pt x="799" y="211"/>
                      <a:pt x="798" y="200"/>
                      <a:pt x="795" y="189"/>
                    </a:cubicBezTo>
                    <a:cubicBezTo>
                      <a:pt x="794" y="187"/>
                      <a:pt x="792" y="185"/>
                      <a:pt x="790" y="188"/>
                    </a:cubicBezTo>
                    <a:cubicBezTo>
                      <a:pt x="789" y="189"/>
                      <a:pt x="789" y="190"/>
                      <a:pt x="788" y="191"/>
                    </a:cubicBezTo>
                    <a:cubicBezTo>
                      <a:pt x="788" y="191"/>
                      <a:pt x="788" y="191"/>
                      <a:pt x="788" y="191"/>
                    </a:cubicBezTo>
                    <a:cubicBezTo>
                      <a:pt x="787" y="189"/>
                      <a:pt x="785" y="188"/>
                      <a:pt x="783" y="191"/>
                    </a:cubicBezTo>
                    <a:cubicBezTo>
                      <a:pt x="779" y="199"/>
                      <a:pt x="772" y="205"/>
                      <a:pt x="768" y="213"/>
                    </a:cubicBezTo>
                    <a:cubicBezTo>
                      <a:pt x="765" y="204"/>
                      <a:pt x="758" y="197"/>
                      <a:pt x="758" y="186"/>
                    </a:cubicBezTo>
                    <a:cubicBezTo>
                      <a:pt x="758" y="186"/>
                      <a:pt x="757" y="185"/>
                      <a:pt x="757" y="184"/>
                    </a:cubicBezTo>
                    <a:cubicBezTo>
                      <a:pt x="757" y="184"/>
                      <a:pt x="757" y="183"/>
                      <a:pt x="757" y="182"/>
                    </a:cubicBezTo>
                    <a:cubicBezTo>
                      <a:pt x="757" y="171"/>
                      <a:pt x="752" y="162"/>
                      <a:pt x="748" y="151"/>
                    </a:cubicBezTo>
                    <a:cubicBezTo>
                      <a:pt x="747" y="148"/>
                      <a:pt x="744" y="150"/>
                      <a:pt x="744" y="152"/>
                    </a:cubicBezTo>
                    <a:cubicBezTo>
                      <a:pt x="744" y="158"/>
                      <a:pt x="742" y="163"/>
                      <a:pt x="738" y="166"/>
                    </a:cubicBezTo>
                    <a:cubicBezTo>
                      <a:pt x="734" y="152"/>
                      <a:pt x="713" y="158"/>
                      <a:pt x="702" y="148"/>
                    </a:cubicBezTo>
                    <a:cubicBezTo>
                      <a:pt x="700" y="147"/>
                      <a:pt x="699" y="149"/>
                      <a:pt x="699" y="151"/>
                    </a:cubicBezTo>
                    <a:cubicBezTo>
                      <a:pt x="699" y="150"/>
                      <a:pt x="690" y="165"/>
                      <a:pt x="688" y="169"/>
                    </a:cubicBezTo>
                    <a:cubicBezTo>
                      <a:pt x="686" y="173"/>
                      <a:pt x="683" y="177"/>
                      <a:pt x="681" y="182"/>
                    </a:cubicBezTo>
                    <a:cubicBezTo>
                      <a:pt x="680" y="181"/>
                      <a:pt x="680" y="180"/>
                      <a:pt x="679" y="180"/>
                    </a:cubicBezTo>
                    <a:cubicBezTo>
                      <a:pt x="677" y="178"/>
                      <a:pt x="676" y="180"/>
                      <a:pt x="675" y="181"/>
                    </a:cubicBezTo>
                    <a:cubicBezTo>
                      <a:pt x="673" y="187"/>
                      <a:pt x="672" y="192"/>
                      <a:pt x="667" y="190"/>
                    </a:cubicBezTo>
                    <a:cubicBezTo>
                      <a:pt x="665" y="188"/>
                      <a:pt x="663" y="191"/>
                      <a:pt x="664" y="193"/>
                    </a:cubicBezTo>
                    <a:cubicBezTo>
                      <a:pt x="664" y="202"/>
                      <a:pt x="668" y="206"/>
                      <a:pt x="673" y="213"/>
                    </a:cubicBezTo>
                    <a:cubicBezTo>
                      <a:pt x="683" y="225"/>
                      <a:pt x="662" y="245"/>
                      <a:pt x="658" y="257"/>
                    </a:cubicBezTo>
                    <a:cubicBezTo>
                      <a:pt x="654" y="267"/>
                      <a:pt x="656" y="279"/>
                      <a:pt x="658" y="289"/>
                    </a:cubicBezTo>
                    <a:cubicBezTo>
                      <a:pt x="661" y="307"/>
                      <a:pt x="661" y="324"/>
                      <a:pt x="661" y="342"/>
                    </a:cubicBezTo>
                    <a:cubicBezTo>
                      <a:pt x="661" y="342"/>
                      <a:pt x="661" y="342"/>
                      <a:pt x="661" y="342"/>
                    </a:cubicBezTo>
                    <a:cubicBezTo>
                      <a:pt x="657" y="343"/>
                      <a:pt x="656" y="343"/>
                      <a:pt x="652" y="341"/>
                    </a:cubicBezTo>
                    <a:cubicBezTo>
                      <a:pt x="651" y="340"/>
                      <a:pt x="651" y="341"/>
                      <a:pt x="650" y="341"/>
                    </a:cubicBezTo>
                    <a:cubicBezTo>
                      <a:pt x="647" y="344"/>
                      <a:pt x="645" y="347"/>
                      <a:pt x="643" y="350"/>
                    </a:cubicBezTo>
                    <a:cubicBezTo>
                      <a:pt x="643" y="345"/>
                      <a:pt x="642" y="340"/>
                      <a:pt x="642" y="335"/>
                    </a:cubicBezTo>
                    <a:cubicBezTo>
                      <a:pt x="642" y="333"/>
                      <a:pt x="640" y="328"/>
                      <a:pt x="637" y="331"/>
                    </a:cubicBezTo>
                    <a:cubicBezTo>
                      <a:pt x="633" y="330"/>
                      <a:pt x="629" y="329"/>
                      <a:pt x="624" y="328"/>
                    </a:cubicBezTo>
                    <a:cubicBezTo>
                      <a:pt x="628" y="308"/>
                      <a:pt x="627" y="288"/>
                      <a:pt x="626" y="267"/>
                    </a:cubicBezTo>
                    <a:cubicBezTo>
                      <a:pt x="625" y="250"/>
                      <a:pt x="619" y="230"/>
                      <a:pt x="625" y="214"/>
                    </a:cubicBezTo>
                    <a:cubicBezTo>
                      <a:pt x="628" y="205"/>
                      <a:pt x="633" y="197"/>
                      <a:pt x="636" y="188"/>
                    </a:cubicBezTo>
                    <a:cubicBezTo>
                      <a:pt x="636" y="186"/>
                      <a:pt x="633" y="180"/>
                      <a:pt x="632" y="185"/>
                    </a:cubicBezTo>
                    <a:cubicBezTo>
                      <a:pt x="626" y="202"/>
                      <a:pt x="616" y="215"/>
                      <a:pt x="618" y="235"/>
                    </a:cubicBezTo>
                    <a:cubicBezTo>
                      <a:pt x="622" y="265"/>
                      <a:pt x="626" y="297"/>
                      <a:pt x="620" y="328"/>
                    </a:cubicBezTo>
                    <a:cubicBezTo>
                      <a:pt x="620" y="328"/>
                      <a:pt x="620" y="328"/>
                      <a:pt x="619" y="329"/>
                    </a:cubicBezTo>
                    <a:cubicBezTo>
                      <a:pt x="618" y="331"/>
                      <a:pt x="616" y="334"/>
                      <a:pt x="614" y="336"/>
                    </a:cubicBezTo>
                    <a:cubicBezTo>
                      <a:pt x="611" y="330"/>
                      <a:pt x="607" y="324"/>
                      <a:pt x="603" y="317"/>
                    </a:cubicBezTo>
                    <a:cubicBezTo>
                      <a:pt x="602" y="315"/>
                      <a:pt x="599" y="315"/>
                      <a:pt x="598" y="317"/>
                    </a:cubicBezTo>
                    <a:cubicBezTo>
                      <a:pt x="595" y="327"/>
                      <a:pt x="588" y="332"/>
                      <a:pt x="584" y="339"/>
                    </a:cubicBezTo>
                    <a:cubicBezTo>
                      <a:pt x="582" y="329"/>
                      <a:pt x="578" y="318"/>
                      <a:pt x="575" y="308"/>
                    </a:cubicBezTo>
                    <a:cubicBezTo>
                      <a:pt x="569" y="287"/>
                      <a:pt x="575" y="267"/>
                      <a:pt x="580" y="247"/>
                    </a:cubicBezTo>
                    <a:cubicBezTo>
                      <a:pt x="584" y="231"/>
                      <a:pt x="587" y="215"/>
                      <a:pt x="591" y="200"/>
                    </a:cubicBezTo>
                    <a:cubicBezTo>
                      <a:pt x="595" y="188"/>
                      <a:pt x="603" y="177"/>
                      <a:pt x="608" y="165"/>
                    </a:cubicBezTo>
                    <a:cubicBezTo>
                      <a:pt x="609" y="164"/>
                      <a:pt x="609" y="157"/>
                      <a:pt x="607" y="158"/>
                    </a:cubicBezTo>
                    <a:cubicBezTo>
                      <a:pt x="591" y="161"/>
                      <a:pt x="585" y="169"/>
                      <a:pt x="579" y="183"/>
                    </a:cubicBezTo>
                    <a:cubicBezTo>
                      <a:pt x="579" y="179"/>
                      <a:pt x="579" y="176"/>
                      <a:pt x="579" y="172"/>
                    </a:cubicBezTo>
                    <a:cubicBezTo>
                      <a:pt x="580" y="168"/>
                      <a:pt x="582" y="165"/>
                      <a:pt x="584" y="161"/>
                    </a:cubicBezTo>
                    <a:cubicBezTo>
                      <a:pt x="585" y="158"/>
                      <a:pt x="586" y="156"/>
                      <a:pt x="588" y="153"/>
                    </a:cubicBezTo>
                    <a:cubicBezTo>
                      <a:pt x="589" y="148"/>
                      <a:pt x="589" y="142"/>
                      <a:pt x="588" y="137"/>
                    </a:cubicBezTo>
                    <a:cubicBezTo>
                      <a:pt x="588" y="136"/>
                      <a:pt x="587" y="133"/>
                      <a:pt x="586" y="134"/>
                    </a:cubicBezTo>
                    <a:cubicBezTo>
                      <a:pt x="583" y="136"/>
                      <a:pt x="581" y="138"/>
                      <a:pt x="578" y="139"/>
                    </a:cubicBezTo>
                    <a:cubicBezTo>
                      <a:pt x="579" y="135"/>
                      <a:pt x="580" y="130"/>
                      <a:pt x="580" y="125"/>
                    </a:cubicBezTo>
                    <a:cubicBezTo>
                      <a:pt x="580" y="124"/>
                      <a:pt x="580" y="119"/>
                      <a:pt x="578" y="120"/>
                    </a:cubicBezTo>
                    <a:cubicBezTo>
                      <a:pt x="564" y="124"/>
                      <a:pt x="560" y="133"/>
                      <a:pt x="558" y="145"/>
                    </a:cubicBezTo>
                    <a:cubicBezTo>
                      <a:pt x="558" y="144"/>
                      <a:pt x="558" y="143"/>
                      <a:pt x="558" y="143"/>
                    </a:cubicBezTo>
                    <a:cubicBezTo>
                      <a:pt x="557" y="131"/>
                      <a:pt x="553" y="122"/>
                      <a:pt x="550" y="111"/>
                    </a:cubicBezTo>
                    <a:cubicBezTo>
                      <a:pt x="549" y="111"/>
                      <a:pt x="549" y="110"/>
                      <a:pt x="548" y="110"/>
                    </a:cubicBezTo>
                    <a:cubicBezTo>
                      <a:pt x="542" y="116"/>
                      <a:pt x="541" y="109"/>
                      <a:pt x="534" y="111"/>
                    </a:cubicBezTo>
                    <a:cubicBezTo>
                      <a:pt x="529" y="112"/>
                      <a:pt x="525" y="121"/>
                      <a:pt x="523" y="125"/>
                    </a:cubicBezTo>
                    <a:cubicBezTo>
                      <a:pt x="521" y="131"/>
                      <a:pt x="519" y="137"/>
                      <a:pt x="518" y="144"/>
                    </a:cubicBezTo>
                    <a:cubicBezTo>
                      <a:pt x="512" y="133"/>
                      <a:pt x="501" y="125"/>
                      <a:pt x="501" y="112"/>
                    </a:cubicBezTo>
                    <a:cubicBezTo>
                      <a:pt x="501" y="111"/>
                      <a:pt x="501" y="105"/>
                      <a:pt x="500" y="107"/>
                    </a:cubicBezTo>
                    <a:cubicBezTo>
                      <a:pt x="496" y="113"/>
                      <a:pt x="493" y="110"/>
                      <a:pt x="488" y="104"/>
                    </a:cubicBezTo>
                    <a:cubicBezTo>
                      <a:pt x="488" y="103"/>
                      <a:pt x="487" y="103"/>
                      <a:pt x="487" y="104"/>
                    </a:cubicBezTo>
                    <a:cubicBezTo>
                      <a:pt x="485" y="111"/>
                      <a:pt x="482" y="115"/>
                      <a:pt x="479" y="103"/>
                    </a:cubicBezTo>
                    <a:cubicBezTo>
                      <a:pt x="478" y="99"/>
                      <a:pt x="477" y="101"/>
                      <a:pt x="477" y="104"/>
                    </a:cubicBezTo>
                    <a:cubicBezTo>
                      <a:pt x="477" y="107"/>
                      <a:pt x="476" y="111"/>
                      <a:pt x="475" y="114"/>
                    </a:cubicBezTo>
                    <a:cubicBezTo>
                      <a:pt x="475" y="109"/>
                      <a:pt x="475" y="104"/>
                      <a:pt x="473" y="99"/>
                    </a:cubicBezTo>
                    <a:cubicBezTo>
                      <a:pt x="468" y="85"/>
                      <a:pt x="469" y="78"/>
                      <a:pt x="482" y="70"/>
                    </a:cubicBezTo>
                    <a:close/>
                    <a:moveTo>
                      <a:pt x="685" y="186"/>
                    </a:moveTo>
                    <a:cubicBezTo>
                      <a:pt x="688" y="180"/>
                      <a:pt x="691" y="174"/>
                      <a:pt x="696" y="169"/>
                    </a:cubicBezTo>
                    <a:cubicBezTo>
                      <a:pt x="700" y="166"/>
                      <a:pt x="702" y="162"/>
                      <a:pt x="703" y="157"/>
                    </a:cubicBezTo>
                    <a:cubicBezTo>
                      <a:pt x="706" y="160"/>
                      <a:pt x="710" y="161"/>
                      <a:pt x="714" y="162"/>
                    </a:cubicBezTo>
                    <a:cubicBezTo>
                      <a:pt x="721" y="164"/>
                      <a:pt x="734" y="162"/>
                      <a:pt x="734" y="172"/>
                    </a:cubicBezTo>
                    <a:cubicBezTo>
                      <a:pt x="734" y="173"/>
                      <a:pt x="735" y="177"/>
                      <a:pt x="737" y="176"/>
                    </a:cubicBezTo>
                    <a:cubicBezTo>
                      <a:pt x="742" y="172"/>
                      <a:pt x="745" y="168"/>
                      <a:pt x="747" y="163"/>
                    </a:cubicBezTo>
                    <a:cubicBezTo>
                      <a:pt x="750" y="169"/>
                      <a:pt x="752" y="175"/>
                      <a:pt x="752" y="183"/>
                    </a:cubicBezTo>
                    <a:cubicBezTo>
                      <a:pt x="752" y="183"/>
                      <a:pt x="753" y="184"/>
                      <a:pt x="753" y="184"/>
                    </a:cubicBezTo>
                    <a:cubicBezTo>
                      <a:pt x="750" y="189"/>
                      <a:pt x="749" y="196"/>
                      <a:pt x="744" y="190"/>
                    </a:cubicBezTo>
                    <a:cubicBezTo>
                      <a:pt x="743" y="188"/>
                      <a:pt x="741" y="188"/>
                      <a:pt x="740" y="190"/>
                    </a:cubicBezTo>
                    <a:cubicBezTo>
                      <a:pt x="737" y="196"/>
                      <a:pt x="735" y="202"/>
                      <a:pt x="734" y="208"/>
                    </a:cubicBezTo>
                    <a:cubicBezTo>
                      <a:pt x="730" y="198"/>
                      <a:pt x="725" y="189"/>
                      <a:pt x="719" y="178"/>
                    </a:cubicBezTo>
                    <a:cubicBezTo>
                      <a:pt x="718" y="176"/>
                      <a:pt x="715" y="176"/>
                      <a:pt x="714" y="179"/>
                    </a:cubicBezTo>
                    <a:cubicBezTo>
                      <a:pt x="714" y="181"/>
                      <a:pt x="713" y="182"/>
                      <a:pt x="713" y="183"/>
                    </a:cubicBezTo>
                    <a:cubicBezTo>
                      <a:pt x="712" y="182"/>
                      <a:pt x="710" y="180"/>
                      <a:pt x="709" y="178"/>
                    </a:cubicBezTo>
                    <a:cubicBezTo>
                      <a:pt x="708" y="176"/>
                      <a:pt x="706" y="175"/>
                      <a:pt x="705" y="177"/>
                    </a:cubicBezTo>
                    <a:cubicBezTo>
                      <a:pt x="701" y="184"/>
                      <a:pt x="696" y="190"/>
                      <a:pt x="693" y="197"/>
                    </a:cubicBezTo>
                    <a:cubicBezTo>
                      <a:pt x="691" y="193"/>
                      <a:pt x="688" y="190"/>
                      <a:pt x="685" y="186"/>
                    </a:cubicBezTo>
                    <a:close/>
                    <a:moveTo>
                      <a:pt x="186" y="279"/>
                    </a:moveTo>
                    <a:cubicBezTo>
                      <a:pt x="188" y="280"/>
                      <a:pt x="189" y="282"/>
                      <a:pt x="191" y="283"/>
                    </a:cubicBezTo>
                    <a:cubicBezTo>
                      <a:pt x="197" y="286"/>
                      <a:pt x="195" y="286"/>
                      <a:pt x="187" y="283"/>
                    </a:cubicBezTo>
                    <a:cubicBezTo>
                      <a:pt x="185" y="281"/>
                      <a:pt x="184" y="279"/>
                      <a:pt x="183" y="276"/>
                    </a:cubicBezTo>
                    <a:cubicBezTo>
                      <a:pt x="184" y="277"/>
                      <a:pt x="185" y="278"/>
                      <a:pt x="186" y="279"/>
                    </a:cubicBezTo>
                    <a:close/>
                    <a:moveTo>
                      <a:pt x="231" y="353"/>
                    </a:moveTo>
                    <a:cubicBezTo>
                      <a:pt x="230" y="347"/>
                      <a:pt x="239" y="345"/>
                      <a:pt x="239" y="338"/>
                    </a:cubicBezTo>
                    <a:cubicBezTo>
                      <a:pt x="237" y="326"/>
                      <a:pt x="228" y="316"/>
                      <a:pt x="217" y="309"/>
                    </a:cubicBezTo>
                    <a:cubicBezTo>
                      <a:pt x="220" y="308"/>
                      <a:pt x="222" y="305"/>
                      <a:pt x="222" y="301"/>
                    </a:cubicBezTo>
                    <a:cubicBezTo>
                      <a:pt x="220" y="290"/>
                      <a:pt x="224" y="287"/>
                      <a:pt x="234" y="284"/>
                    </a:cubicBezTo>
                    <a:cubicBezTo>
                      <a:pt x="239" y="282"/>
                      <a:pt x="238" y="271"/>
                      <a:pt x="244" y="269"/>
                    </a:cubicBezTo>
                    <a:cubicBezTo>
                      <a:pt x="256" y="263"/>
                      <a:pt x="275" y="270"/>
                      <a:pt x="285" y="276"/>
                    </a:cubicBezTo>
                    <a:cubicBezTo>
                      <a:pt x="290" y="279"/>
                      <a:pt x="287" y="273"/>
                      <a:pt x="285" y="271"/>
                    </a:cubicBezTo>
                    <a:cubicBezTo>
                      <a:pt x="276" y="266"/>
                      <a:pt x="244" y="253"/>
                      <a:pt x="235" y="264"/>
                    </a:cubicBezTo>
                    <a:cubicBezTo>
                      <a:pt x="232" y="268"/>
                      <a:pt x="233" y="267"/>
                      <a:pt x="231" y="271"/>
                    </a:cubicBezTo>
                    <a:cubicBezTo>
                      <a:pt x="226" y="287"/>
                      <a:pt x="225" y="274"/>
                      <a:pt x="219" y="278"/>
                    </a:cubicBezTo>
                    <a:cubicBezTo>
                      <a:pt x="209" y="286"/>
                      <a:pt x="220" y="299"/>
                      <a:pt x="209" y="306"/>
                    </a:cubicBezTo>
                    <a:cubicBezTo>
                      <a:pt x="207" y="307"/>
                      <a:pt x="211" y="311"/>
                      <a:pt x="212" y="311"/>
                    </a:cubicBezTo>
                    <a:cubicBezTo>
                      <a:pt x="223" y="316"/>
                      <a:pt x="242" y="335"/>
                      <a:pt x="224" y="344"/>
                    </a:cubicBezTo>
                    <a:cubicBezTo>
                      <a:pt x="223" y="345"/>
                      <a:pt x="223" y="345"/>
                      <a:pt x="223" y="346"/>
                    </a:cubicBezTo>
                    <a:cubicBezTo>
                      <a:pt x="221" y="349"/>
                      <a:pt x="218" y="352"/>
                      <a:pt x="216" y="356"/>
                    </a:cubicBezTo>
                    <a:cubicBezTo>
                      <a:pt x="213" y="356"/>
                      <a:pt x="215" y="359"/>
                      <a:pt x="216" y="360"/>
                    </a:cubicBezTo>
                    <a:cubicBezTo>
                      <a:pt x="224" y="368"/>
                      <a:pt x="224" y="378"/>
                      <a:pt x="232" y="383"/>
                    </a:cubicBezTo>
                    <a:cubicBezTo>
                      <a:pt x="231" y="383"/>
                      <a:pt x="231" y="384"/>
                      <a:pt x="230" y="384"/>
                    </a:cubicBezTo>
                    <a:cubicBezTo>
                      <a:pt x="230" y="384"/>
                      <a:pt x="230" y="384"/>
                      <a:pt x="229" y="384"/>
                    </a:cubicBezTo>
                    <a:cubicBezTo>
                      <a:pt x="207" y="382"/>
                      <a:pt x="187" y="365"/>
                      <a:pt x="169" y="352"/>
                    </a:cubicBezTo>
                    <a:cubicBezTo>
                      <a:pt x="172" y="351"/>
                      <a:pt x="175" y="349"/>
                      <a:pt x="178" y="348"/>
                    </a:cubicBezTo>
                    <a:cubicBezTo>
                      <a:pt x="180" y="348"/>
                      <a:pt x="179" y="345"/>
                      <a:pt x="178" y="344"/>
                    </a:cubicBezTo>
                    <a:cubicBezTo>
                      <a:pt x="170" y="334"/>
                      <a:pt x="159" y="328"/>
                      <a:pt x="147" y="323"/>
                    </a:cubicBezTo>
                    <a:cubicBezTo>
                      <a:pt x="150" y="322"/>
                      <a:pt x="153" y="322"/>
                      <a:pt x="155" y="322"/>
                    </a:cubicBezTo>
                    <a:cubicBezTo>
                      <a:pt x="159" y="322"/>
                      <a:pt x="156" y="317"/>
                      <a:pt x="155" y="316"/>
                    </a:cubicBezTo>
                    <a:cubicBezTo>
                      <a:pt x="153" y="314"/>
                      <a:pt x="151" y="313"/>
                      <a:pt x="149" y="311"/>
                    </a:cubicBezTo>
                    <a:cubicBezTo>
                      <a:pt x="153" y="309"/>
                      <a:pt x="157" y="306"/>
                      <a:pt x="162" y="308"/>
                    </a:cubicBezTo>
                    <a:cubicBezTo>
                      <a:pt x="173" y="311"/>
                      <a:pt x="190" y="315"/>
                      <a:pt x="195" y="327"/>
                    </a:cubicBezTo>
                    <a:cubicBezTo>
                      <a:pt x="197" y="330"/>
                      <a:pt x="203" y="331"/>
                      <a:pt x="201" y="326"/>
                    </a:cubicBezTo>
                    <a:cubicBezTo>
                      <a:pt x="200" y="323"/>
                      <a:pt x="198" y="320"/>
                      <a:pt x="195" y="318"/>
                    </a:cubicBezTo>
                    <a:cubicBezTo>
                      <a:pt x="195" y="312"/>
                      <a:pt x="192" y="308"/>
                      <a:pt x="187" y="304"/>
                    </a:cubicBezTo>
                    <a:cubicBezTo>
                      <a:pt x="183" y="301"/>
                      <a:pt x="179" y="300"/>
                      <a:pt x="175" y="298"/>
                    </a:cubicBezTo>
                    <a:cubicBezTo>
                      <a:pt x="171" y="297"/>
                      <a:pt x="152" y="289"/>
                      <a:pt x="163" y="291"/>
                    </a:cubicBezTo>
                    <a:cubicBezTo>
                      <a:pt x="166" y="291"/>
                      <a:pt x="164" y="287"/>
                      <a:pt x="163" y="286"/>
                    </a:cubicBezTo>
                    <a:cubicBezTo>
                      <a:pt x="160" y="284"/>
                      <a:pt x="158" y="281"/>
                      <a:pt x="155" y="279"/>
                    </a:cubicBezTo>
                    <a:cubicBezTo>
                      <a:pt x="159" y="276"/>
                      <a:pt x="158" y="272"/>
                      <a:pt x="155" y="267"/>
                    </a:cubicBezTo>
                    <a:cubicBezTo>
                      <a:pt x="153" y="263"/>
                      <a:pt x="149" y="259"/>
                      <a:pt x="146" y="255"/>
                    </a:cubicBezTo>
                    <a:cubicBezTo>
                      <a:pt x="149" y="258"/>
                      <a:pt x="154" y="263"/>
                      <a:pt x="159" y="265"/>
                    </a:cubicBezTo>
                    <a:cubicBezTo>
                      <a:pt x="166" y="269"/>
                      <a:pt x="174" y="270"/>
                      <a:pt x="178" y="278"/>
                    </a:cubicBezTo>
                    <a:cubicBezTo>
                      <a:pt x="181" y="281"/>
                      <a:pt x="183" y="285"/>
                      <a:pt x="185" y="288"/>
                    </a:cubicBezTo>
                    <a:cubicBezTo>
                      <a:pt x="190" y="294"/>
                      <a:pt x="197" y="295"/>
                      <a:pt x="205" y="294"/>
                    </a:cubicBezTo>
                    <a:cubicBezTo>
                      <a:pt x="206" y="294"/>
                      <a:pt x="205" y="292"/>
                      <a:pt x="205" y="291"/>
                    </a:cubicBezTo>
                    <a:cubicBezTo>
                      <a:pt x="203" y="288"/>
                      <a:pt x="201" y="286"/>
                      <a:pt x="198" y="283"/>
                    </a:cubicBezTo>
                    <a:cubicBezTo>
                      <a:pt x="192" y="278"/>
                      <a:pt x="178" y="269"/>
                      <a:pt x="191" y="264"/>
                    </a:cubicBezTo>
                    <a:cubicBezTo>
                      <a:pt x="192" y="263"/>
                      <a:pt x="191" y="262"/>
                      <a:pt x="191" y="261"/>
                    </a:cubicBezTo>
                    <a:cubicBezTo>
                      <a:pt x="187" y="252"/>
                      <a:pt x="200" y="261"/>
                      <a:pt x="203" y="262"/>
                    </a:cubicBezTo>
                    <a:cubicBezTo>
                      <a:pt x="209" y="265"/>
                      <a:pt x="215" y="269"/>
                      <a:pt x="221" y="272"/>
                    </a:cubicBezTo>
                    <a:cubicBezTo>
                      <a:pt x="225" y="274"/>
                      <a:pt x="223" y="268"/>
                      <a:pt x="220" y="267"/>
                    </a:cubicBezTo>
                    <a:cubicBezTo>
                      <a:pt x="219" y="266"/>
                      <a:pt x="218" y="265"/>
                      <a:pt x="217" y="265"/>
                    </a:cubicBezTo>
                    <a:cubicBezTo>
                      <a:pt x="214" y="249"/>
                      <a:pt x="199" y="233"/>
                      <a:pt x="186" y="222"/>
                    </a:cubicBezTo>
                    <a:cubicBezTo>
                      <a:pt x="190" y="222"/>
                      <a:pt x="194" y="222"/>
                      <a:pt x="198" y="222"/>
                    </a:cubicBezTo>
                    <a:cubicBezTo>
                      <a:pt x="200" y="223"/>
                      <a:pt x="198" y="220"/>
                      <a:pt x="197" y="219"/>
                    </a:cubicBezTo>
                    <a:cubicBezTo>
                      <a:pt x="192" y="211"/>
                      <a:pt x="190" y="210"/>
                      <a:pt x="197" y="210"/>
                    </a:cubicBezTo>
                    <a:cubicBezTo>
                      <a:pt x="198" y="209"/>
                      <a:pt x="198" y="209"/>
                      <a:pt x="198" y="209"/>
                    </a:cubicBezTo>
                    <a:cubicBezTo>
                      <a:pt x="198" y="206"/>
                      <a:pt x="199" y="204"/>
                      <a:pt x="201" y="202"/>
                    </a:cubicBezTo>
                    <a:cubicBezTo>
                      <a:pt x="201" y="201"/>
                      <a:pt x="200" y="199"/>
                      <a:pt x="199" y="199"/>
                    </a:cubicBezTo>
                    <a:cubicBezTo>
                      <a:pt x="198" y="197"/>
                      <a:pt x="197" y="195"/>
                      <a:pt x="195" y="194"/>
                    </a:cubicBezTo>
                    <a:cubicBezTo>
                      <a:pt x="202" y="195"/>
                      <a:pt x="208" y="203"/>
                      <a:pt x="213" y="206"/>
                    </a:cubicBezTo>
                    <a:cubicBezTo>
                      <a:pt x="214" y="207"/>
                      <a:pt x="216" y="207"/>
                      <a:pt x="216" y="206"/>
                    </a:cubicBezTo>
                    <a:cubicBezTo>
                      <a:pt x="215" y="203"/>
                      <a:pt x="215" y="200"/>
                      <a:pt x="214" y="196"/>
                    </a:cubicBezTo>
                    <a:cubicBezTo>
                      <a:pt x="213" y="186"/>
                      <a:pt x="234" y="202"/>
                      <a:pt x="230" y="198"/>
                    </a:cubicBezTo>
                    <a:cubicBezTo>
                      <a:pt x="231" y="199"/>
                      <a:pt x="231" y="199"/>
                      <a:pt x="231" y="199"/>
                    </a:cubicBezTo>
                    <a:cubicBezTo>
                      <a:pt x="235" y="209"/>
                      <a:pt x="240" y="218"/>
                      <a:pt x="246" y="225"/>
                    </a:cubicBezTo>
                    <a:cubicBezTo>
                      <a:pt x="248" y="227"/>
                      <a:pt x="253" y="229"/>
                      <a:pt x="249" y="224"/>
                    </a:cubicBezTo>
                    <a:cubicBezTo>
                      <a:pt x="243" y="217"/>
                      <a:pt x="239" y="207"/>
                      <a:pt x="236" y="198"/>
                    </a:cubicBezTo>
                    <a:cubicBezTo>
                      <a:pt x="232" y="188"/>
                      <a:pt x="226" y="179"/>
                      <a:pt x="239" y="178"/>
                    </a:cubicBezTo>
                    <a:cubicBezTo>
                      <a:pt x="240" y="177"/>
                      <a:pt x="240" y="176"/>
                      <a:pt x="240" y="176"/>
                    </a:cubicBezTo>
                    <a:cubicBezTo>
                      <a:pt x="238" y="174"/>
                      <a:pt x="237" y="172"/>
                      <a:pt x="236" y="171"/>
                    </a:cubicBezTo>
                    <a:cubicBezTo>
                      <a:pt x="237" y="172"/>
                      <a:pt x="238" y="172"/>
                      <a:pt x="239" y="173"/>
                    </a:cubicBezTo>
                    <a:cubicBezTo>
                      <a:pt x="243" y="177"/>
                      <a:pt x="248" y="179"/>
                      <a:pt x="253" y="180"/>
                    </a:cubicBezTo>
                    <a:cubicBezTo>
                      <a:pt x="254" y="180"/>
                      <a:pt x="254" y="180"/>
                      <a:pt x="254" y="179"/>
                    </a:cubicBezTo>
                    <a:cubicBezTo>
                      <a:pt x="252" y="174"/>
                      <a:pt x="255" y="175"/>
                      <a:pt x="258" y="173"/>
                    </a:cubicBezTo>
                    <a:cubicBezTo>
                      <a:pt x="259" y="173"/>
                      <a:pt x="259" y="173"/>
                      <a:pt x="259" y="172"/>
                    </a:cubicBezTo>
                    <a:cubicBezTo>
                      <a:pt x="257" y="168"/>
                      <a:pt x="257" y="168"/>
                      <a:pt x="260" y="168"/>
                    </a:cubicBezTo>
                    <a:cubicBezTo>
                      <a:pt x="260" y="167"/>
                      <a:pt x="261" y="167"/>
                      <a:pt x="261" y="167"/>
                    </a:cubicBezTo>
                    <a:cubicBezTo>
                      <a:pt x="261" y="158"/>
                      <a:pt x="266" y="158"/>
                      <a:pt x="274" y="159"/>
                    </a:cubicBezTo>
                    <a:cubicBezTo>
                      <a:pt x="274" y="159"/>
                      <a:pt x="275" y="159"/>
                      <a:pt x="275" y="158"/>
                    </a:cubicBezTo>
                    <a:cubicBezTo>
                      <a:pt x="275" y="154"/>
                      <a:pt x="274" y="152"/>
                      <a:pt x="272" y="149"/>
                    </a:cubicBezTo>
                    <a:cubicBezTo>
                      <a:pt x="276" y="151"/>
                      <a:pt x="279" y="152"/>
                      <a:pt x="282" y="153"/>
                    </a:cubicBezTo>
                    <a:cubicBezTo>
                      <a:pt x="300" y="160"/>
                      <a:pt x="306" y="175"/>
                      <a:pt x="310" y="192"/>
                    </a:cubicBezTo>
                    <a:cubicBezTo>
                      <a:pt x="310" y="194"/>
                      <a:pt x="317" y="198"/>
                      <a:pt x="316" y="195"/>
                    </a:cubicBezTo>
                    <a:cubicBezTo>
                      <a:pt x="313" y="178"/>
                      <a:pt x="309" y="163"/>
                      <a:pt x="294" y="153"/>
                    </a:cubicBezTo>
                    <a:cubicBezTo>
                      <a:pt x="292" y="151"/>
                      <a:pt x="289" y="150"/>
                      <a:pt x="285" y="149"/>
                    </a:cubicBezTo>
                    <a:cubicBezTo>
                      <a:pt x="284" y="148"/>
                      <a:pt x="263" y="138"/>
                      <a:pt x="267" y="137"/>
                    </a:cubicBezTo>
                    <a:cubicBezTo>
                      <a:pt x="271" y="136"/>
                      <a:pt x="274" y="124"/>
                      <a:pt x="278" y="126"/>
                    </a:cubicBezTo>
                    <a:cubicBezTo>
                      <a:pt x="278" y="127"/>
                      <a:pt x="281" y="128"/>
                      <a:pt x="281" y="126"/>
                    </a:cubicBezTo>
                    <a:cubicBezTo>
                      <a:pt x="285" y="129"/>
                      <a:pt x="288" y="131"/>
                      <a:pt x="293" y="132"/>
                    </a:cubicBezTo>
                    <a:cubicBezTo>
                      <a:pt x="294" y="132"/>
                      <a:pt x="295" y="133"/>
                      <a:pt x="295" y="132"/>
                    </a:cubicBezTo>
                    <a:cubicBezTo>
                      <a:pt x="298" y="122"/>
                      <a:pt x="304" y="134"/>
                      <a:pt x="307" y="138"/>
                    </a:cubicBezTo>
                    <a:cubicBezTo>
                      <a:pt x="308" y="139"/>
                      <a:pt x="313" y="142"/>
                      <a:pt x="313" y="139"/>
                    </a:cubicBezTo>
                    <a:cubicBezTo>
                      <a:pt x="313" y="130"/>
                      <a:pt x="313" y="121"/>
                      <a:pt x="313" y="112"/>
                    </a:cubicBezTo>
                    <a:cubicBezTo>
                      <a:pt x="313" y="103"/>
                      <a:pt x="311" y="102"/>
                      <a:pt x="318" y="102"/>
                    </a:cubicBezTo>
                    <a:cubicBezTo>
                      <a:pt x="320" y="102"/>
                      <a:pt x="322" y="101"/>
                      <a:pt x="323" y="99"/>
                    </a:cubicBezTo>
                    <a:cubicBezTo>
                      <a:pt x="324" y="96"/>
                      <a:pt x="331" y="97"/>
                      <a:pt x="334" y="98"/>
                    </a:cubicBezTo>
                    <a:cubicBezTo>
                      <a:pt x="335" y="98"/>
                      <a:pt x="336" y="96"/>
                      <a:pt x="335" y="95"/>
                    </a:cubicBezTo>
                    <a:cubicBezTo>
                      <a:pt x="333" y="85"/>
                      <a:pt x="319" y="65"/>
                      <a:pt x="345" y="88"/>
                    </a:cubicBezTo>
                    <a:cubicBezTo>
                      <a:pt x="347" y="90"/>
                      <a:pt x="348" y="90"/>
                      <a:pt x="349" y="89"/>
                    </a:cubicBezTo>
                    <a:cubicBezTo>
                      <a:pt x="350" y="89"/>
                      <a:pt x="351" y="89"/>
                      <a:pt x="351" y="86"/>
                    </a:cubicBezTo>
                    <a:cubicBezTo>
                      <a:pt x="351" y="80"/>
                      <a:pt x="351" y="75"/>
                      <a:pt x="349" y="70"/>
                    </a:cubicBezTo>
                    <a:cubicBezTo>
                      <a:pt x="345" y="60"/>
                      <a:pt x="337" y="39"/>
                      <a:pt x="353" y="56"/>
                    </a:cubicBezTo>
                    <a:cubicBezTo>
                      <a:pt x="355" y="58"/>
                      <a:pt x="356" y="54"/>
                      <a:pt x="356" y="52"/>
                    </a:cubicBezTo>
                    <a:cubicBezTo>
                      <a:pt x="356" y="39"/>
                      <a:pt x="356" y="39"/>
                      <a:pt x="356" y="39"/>
                    </a:cubicBezTo>
                    <a:cubicBezTo>
                      <a:pt x="363" y="42"/>
                      <a:pt x="367" y="48"/>
                      <a:pt x="370" y="55"/>
                    </a:cubicBezTo>
                    <a:cubicBezTo>
                      <a:pt x="370" y="57"/>
                      <a:pt x="372" y="58"/>
                      <a:pt x="373" y="57"/>
                    </a:cubicBezTo>
                    <a:cubicBezTo>
                      <a:pt x="377" y="52"/>
                      <a:pt x="379" y="49"/>
                      <a:pt x="381" y="44"/>
                    </a:cubicBezTo>
                    <a:cubicBezTo>
                      <a:pt x="380" y="45"/>
                      <a:pt x="381" y="55"/>
                      <a:pt x="382" y="59"/>
                    </a:cubicBezTo>
                    <a:cubicBezTo>
                      <a:pt x="382" y="66"/>
                      <a:pt x="385" y="71"/>
                      <a:pt x="392" y="72"/>
                    </a:cubicBezTo>
                    <a:cubicBezTo>
                      <a:pt x="394" y="73"/>
                      <a:pt x="394" y="69"/>
                      <a:pt x="394" y="67"/>
                    </a:cubicBezTo>
                    <a:cubicBezTo>
                      <a:pt x="393" y="60"/>
                      <a:pt x="391" y="53"/>
                      <a:pt x="389" y="46"/>
                    </a:cubicBezTo>
                    <a:cubicBezTo>
                      <a:pt x="385" y="31"/>
                      <a:pt x="395" y="24"/>
                      <a:pt x="402" y="16"/>
                    </a:cubicBezTo>
                    <a:cubicBezTo>
                      <a:pt x="403" y="24"/>
                      <a:pt x="405" y="30"/>
                      <a:pt x="410" y="37"/>
                    </a:cubicBezTo>
                    <a:cubicBezTo>
                      <a:pt x="411" y="38"/>
                      <a:pt x="412" y="39"/>
                      <a:pt x="413" y="38"/>
                    </a:cubicBezTo>
                    <a:cubicBezTo>
                      <a:pt x="418" y="32"/>
                      <a:pt x="424" y="27"/>
                      <a:pt x="427" y="21"/>
                    </a:cubicBezTo>
                    <a:cubicBezTo>
                      <a:pt x="428" y="22"/>
                      <a:pt x="428" y="23"/>
                      <a:pt x="430" y="22"/>
                    </a:cubicBezTo>
                    <a:cubicBezTo>
                      <a:pt x="439" y="17"/>
                      <a:pt x="438" y="6"/>
                      <a:pt x="445" y="18"/>
                    </a:cubicBezTo>
                    <a:cubicBezTo>
                      <a:pt x="445" y="19"/>
                      <a:pt x="446" y="19"/>
                      <a:pt x="447" y="19"/>
                    </a:cubicBezTo>
                    <a:cubicBezTo>
                      <a:pt x="450" y="18"/>
                      <a:pt x="453" y="16"/>
                      <a:pt x="456" y="15"/>
                    </a:cubicBezTo>
                    <a:cubicBezTo>
                      <a:pt x="454" y="41"/>
                      <a:pt x="442" y="67"/>
                      <a:pt x="466" y="86"/>
                    </a:cubicBezTo>
                    <a:cubicBezTo>
                      <a:pt x="466" y="86"/>
                      <a:pt x="466" y="86"/>
                      <a:pt x="467" y="86"/>
                    </a:cubicBezTo>
                    <a:cubicBezTo>
                      <a:pt x="468" y="95"/>
                      <a:pt x="473" y="104"/>
                      <a:pt x="472" y="118"/>
                    </a:cubicBezTo>
                    <a:cubicBezTo>
                      <a:pt x="472" y="119"/>
                      <a:pt x="472" y="120"/>
                      <a:pt x="473" y="121"/>
                    </a:cubicBezTo>
                    <a:cubicBezTo>
                      <a:pt x="472" y="124"/>
                      <a:pt x="471" y="127"/>
                      <a:pt x="470" y="130"/>
                    </a:cubicBezTo>
                    <a:cubicBezTo>
                      <a:pt x="470" y="130"/>
                      <a:pt x="470" y="130"/>
                      <a:pt x="470" y="129"/>
                    </a:cubicBezTo>
                    <a:cubicBezTo>
                      <a:pt x="467" y="116"/>
                      <a:pt x="454" y="108"/>
                      <a:pt x="450" y="96"/>
                    </a:cubicBezTo>
                    <a:cubicBezTo>
                      <a:pt x="450" y="95"/>
                      <a:pt x="450" y="94"/>
                      <a:pt x="449" y="95"/>
                    </a:cubicBezTo>
                    <a:cubicBezTo>
                      <a:pt x="445" y="100"/>
                      <a:pt x="445" y="102"/>
                      <a:pt x="441" y="96"/>
                    </a:cubicBezTo>
                    <a:cubicBezTo>
                      <a:pt x="440" y="95"/>
                      <a:pt x="440" y="98"/>
                      <a:pt x="440" y="99"/>
                    </a:cubicBezTo>
                    <a:cubicBezTo>
                      <a:pt x="440" y="101"/>
                      <a:pt x="441" y="111"/>
                      <a:pt x="436" y="111"/>
                    </a:cubicBezTo>
                    <a:cubicBezTo>
                      <a:pt x="434" y="111"/>
                      <a:pt x="435" y="118"/>
                      <a:pt x="436" y="119"/>
                    </a:cubicBezTo>
                    <a:cubicBezTo>
                      <a:pt x="441" y="130"/>
                      <a:pt x="440" y="140"/>
                      <a:pt x="439" y="152"/>
                    </a:cubicBezTo>
                    <a:cubicBezTo>
                      <a:pt x="438" y="152"/>
                      <a:pt x="437" y="152"/>
                      <a:pt x="436" y="152"/>
                    </a:cubicBezTo>
                    <a:cubicBezTo>
                      <a:pt x="429" y="148"/>
                      <a:pt x="426" y="142"/>
                      <a:pt x="425" y="134"/>
                    </a:cubicBezTo>
                    <a:cubicBezTo>
                      <a:pt x="425" y="133"/>
                      <a:pt x="424" y="128"/>
                      <a:pt x="423" y="129"/>
                    </a:cubicBezTo>
                    <a:cubicBezTo>
                      <a:pt x="414" y="138"/>
                      <a:pt x="410" y="132"/>
                      <a:pt x="402" y="124"/>
                    </a:cubicBezTo>
                    <a:cubicBezTo>
                      <a:pt x="402" y="124"/>
                      <a:pt x="402" y="124"/>
                      <a:pt x="402" y="124"/>
                    </a:cubicBezTo>
                    <a:cubicBezTo>
                      <a:pt x="395" y="130"/>
                      <a:pt x="390" y="129"/>
                      <a:pt x="384" y="126"/>
                    </a:cubicBezTo>
                    <a:cubicBezTo>
                      <a:pt x="384" y="126"/>
                      <a:pt x="384" y="125"/>
                      <a:pt x="384" y="125"/>
                    </a:cubicBezTo>
                    <a:cubicBezTo>
                      <a:pt x="382" y="112"/>
                      <a:pt x="382" y="102"/>
                      <a:pt x="389" y="89"/>
                    </a:cubicBezTo>
                    <a:cubicBezTo>
                      <a:pt x="390" y="87"/>
                      <a:pt x="389" y="81"/>
                      <a:pt x="386" y="83"/>
                    </a:cubicBezTo>
                    <a:cubicBezTo>
                      <a:pt x="380" y="86"/>
                      <a:pt x="380" y="86"/>
                      <a:pt x="375" y="90"/>
                    </a:cubicBezTo>
                    <a:cubicBezTo>
                      <a:pt x="367" y="95"/>
                      <a:pt x="360" y="115"/>
                      <a:pt x="360" y="85"/>
                    </a:cubicBezTo>
                    <a:cubicBezTo>
                      <a:pt x="360" y="80"/>
                      <a:pt x="355" y="80"/>
                      <a:pt x="355" y="85"/>
                    </a:cubicBezTo>
                    <a:cubicBezTo>
                      <a:pt x="353" y="89"/>
                      <a:pt x="352" y="92"/>
                      <a:pt x="350" y="96"/>
                    </a:cubicBezTo>
                    <a:cubicBezTo>
                      <a:pt x="348" y="93"/>
                      <a:pt x="345" y="94"/>
                      <a:pt x="345" y="97"/>
                    </a:cubicBezTo>
                    <a:cubicBezTo>
                      <a:pt x="345" y="106"/>
                      <a:pt x="340" y="113"/>
                      <a:pt x="339" y="122"/>
                    </a:cubicBezTo>
                    <a:cubicBezTo>
                      <a:pt x="338" y="129"/>
                      <a:pt x="341" y="138"/>
                      <a:pt x="343" y="145"/>
                    </a:cubicBezTo>
                    <a:cubicBezTo>
                      <a:pt x="346" y="156"/>
                      <a:pt x="351" y="182"/>
                      <a:pt x="346" y="193"/>
                    </a:cubicBezTo>
                    <a:cubicBezTo>
                      <a:pt x="345" y="194"/>
                      <a:pt x="345" y="195"/>
                      <a:pt x="346" y="196"/>
                    </a:cubicBezTo>
                    <a:cubicBezTo>
                      <a:pt x="342" y="196"/>
                      <a:pt x="338" y="197"/>
                      <a:pt x="334" y="197"/>
                    </a:cubicBezTo>
                    <a:cubicBezTo>
                      <a:pt x="332" y="197"/>
                      <a:pt x="336" y="202"/>
                      <a:pt x="337" y="202"/>
                    </a:cubicBezTo>
                    <a:cubicBezTo>
                      <a:pt x="356" y="214"/>
                      <a:pt x="343" y="213"/>
                      <a:pt x="334" y="213"/>
                    </a:cubicBezTo>
                    <a:cubicBezTo>
                      <a:pt x="333" y="213"/>
                      <a:pt x="334" y="215"/>
                      <a:pt x="334" y="215"/>
                    </a:cubicBezTo>
                    <a:cubicBezTo>
                      <a:pt x="341" y="225"/>
                      <a:pt x="347" y="234"/>
                      <a:pt x="354" y="243"/>
                    </a:cubicBezTo>
                    <a:cubicBezTo>
                      <a:pt x="347" y="235"/>
                      <a:pt x="339" y="226"/>
                      <a:pt x="334" y="216"/>
                    </a:cubicBezTo>
                    <a:cubicBezTo>
                      <a:pt x="332" y="212"/>
                      <a:pt x="330" y="209"/>
                      <a:pt x="328" y="206"/>
                    </a:cubicBezTo>
                    <a:cubicBezTo>
                      <a:pt x="318" y="188"/>
                      <a:pt x="328" y="164"/>
                      <a:pt x="313" y="147"/>
                    </a:cubicBezTo>
                    <a:cubicBezTo>
                      <a:pt x="309" y="143"/>
                      <a:pt x="306" y="147"/>
                      <a:pt x="309" y="150"/>
                    </a:cubicBezTo>
                    <a:cubicBezTo>
                      <a:pt x="318" y="160"/>
                      <a:pt x="316" y="176"/>
                      <a:pt x="317" y="188"/>
                    </a:cubicBezTo>
                    <a:cubicBezTo>
                      <a:pt x="317" y="192"/>
                      <a:pt x="318" y="196"/>
                      <a:pt x="319" y="200"/>
                    </a:cubicBezTo>
                    <a:cubicBezTo>
                      <a:pt x="316" y="199"/>
                      <a:pt x="312" y="198"/>
                      <a:pt x="307" y="199"/>
                    </a:cubicBezTo>
                    <a:cubicBezTo>
                      <a:pt x="307" y="199"/>
                      <a:pt x="307" y="199"/>
                      <a:pt x="306" y="200"/>
                    </a:cubicBezTo>
                    <a:cubicBezTo>
                      <a:pt x="305" y="208"/>
                      <a:pt x="300" y="208"/>
                      <a:pt x="292" y="207"/>
                    </a:cubicBezTo>
                    <a:cubicBezTo>
                      <a:pt x="292" y="207"/>
                      <a:pt x="291" y="207"/>
                      <a:pt x="291" y="208"/>
                    </a:cubicBezTo>
                    <a:cubicBezTo>
                      <a:pt x="289" y="218"/>
                      <a:pt x="278" y="215"/>
                      <a:pt x="270" y="218"/>
                    </a:cubicBezTo>
                    <a:cubicBezTo>
                      <a:pt x="268" y="218"/>
                      <a:pt x="272" y="223"/>
                      <a:pt x="273" y="223"/>
                    </a:cubicBezTo>
                    <a:cubicBezTo>
                      <a:pt x="286" y="230"/>
                      <a:pt x="273" y="235"/>
                      <a:pt x="264" y="236"/>
                    </a:cubicBezTo>
                    <a:cubicBezTo>
                      <a:pt x="261" y="236"/>
                      <a:pt x="263" y="239"/>
                      <a:pt x="264" y="240"/>
                    </a:cubicBezTo>
                    <a:cubicBezTo>
                      <a:pt x="272" y="247"/>
                      <a:pt x="274" y="259"/>
                      <a:pt x="281" y="266"/>
                    </a:cubicBezTo>
                    <a:cubicBezTo>
                      <a:pt x="292" y="276"/>
                      <a:pt x="304" y="283"/>
                      <a:pt x="316" y="291"/>
                    </a:cubicBezTo>
                    <a:cubicBezTo>
                      <a:pt x="293" y="302"/>
                      <a:pt x="300" y="369"/>
                      <a:pt x="272" y="375"/>
                    </a:cubicBezTo>
                    <a:cubicBezTo>
                      <a:pt x="269" y="375"/>
                      <a:pt x="274" y="382"/>
                      <a:pt x="277" y="381"/>
                    </a:cubicBezTo>
                    <a:cubicBezTo>
                      <a:pt x="308" y="374"/>
                      <a:pt x="298" y="291"/>
                      <a:pt x="329" y="296"/>
                    </a:cubicBezTo>
                    <a:cubicBezTo>
                      <a:pt x="333" y="296"/>
                      <a:pt x="328" y="290"/>
                      <a:pt x="326" y="290"/>
                    </a:cubicBezTo>
                    <a:cubicBezTo>
                      <a:pt x="324" y="289"/>
                      <a:pt x="322" y="289"/>
                      <a:pt x="320" y="290"/>
                    </a:cubicBezTo>
                    <a:cubicBezTo>
                      <a:pt x="320" y="289"/>
                      <a:pt x="320" y="289"/>
                      <a:pt x="319" y="289"/>
                    </a:cubicBezTo>
                    <a:cubicBezTo>
                      <a:pt x="307" y="280"/>
                      <a:pt x="291" y="273"/>
                      <a:pt x="282" y="261"/>
                    </a:cubicBezTo>
                    <a:cubicBezTo>
                      <a:pt x="277" y="254"/>
                      <a:pt x="275" y="248"/>
                      <a:pt x="271" y="241"/>
                    </a:cubicBezTo>
                    <a:cubicBezTo>
                      <a:pt x="274" y="241"/>
                      <a:pt x="277" y="241"/>
                      <a:pt x="281" y="241"/>
                    </a:cubicBezTo>
                    <a:cubicBezTo>
                      <a:pt x="281" y="241"/>
                      <a:pt x="282" y="241"/>
                      <a:pt x="282" y="240"/>
                    </a:cubicBezTo>
                    <a:cubicBezTo>
                      <a:pt x="283" y="237"/>
                      <a:pt x="285" y="234"/>
                      <a:pt x="286" y="230"/>
                    </a:cubicBezTo>
                    <a:cubicBezTo>
                      <a:pt x="287" y="229"/>
                      <a:pt x="284" y="227"/>
                      <a:pt x="283" y="226"/>
                    </a:cubicBezTo>
                    <a:cubicBezTo>
                      <a:pt x="282" y="225"/>
                      <a:pt x="280" y="224"/>
                      <a:pt x="279" y="223"/>
                    </a:cubicBezTo>
                    <a:cubicBezTo>
                      <a:pt x="284" y="222"/>
                      <a:pt x="289" y="222"/>
                      <a:pt x="294" y="220"/>
                    </a:cubicBezTo>
                    <a:cubicBezTo>
                      <a:pt x="301" y="216"/>
                      <a:pt x="300" y="213"/>
                      <a:pt x="310" y="214"/>
                    </a:cubicBezTo>
                    <a:cubicBezTo>
                      <a:pt x="311" y="214"/>
                      <a:pt x="311" y="214"/>
                      <a:pt x="311" y="214"/>
                    </a:cubicBezTo>
                    <a:cubicBezTo>
                      <a:pt x="311" y="206"/>
                      <a:pt x="315" y="205"/>
                      <a:pt x="324" y="209"/>
                    </a:cubicBezTo>
                    <a:cubicBezTo>
                      <a:pt x="324" y="210"/>
                      <a:pt x="324" y="210"/>
                      <a:pt x="324" y="211"/>
                    </a:cubicBezTo>
                    <a:cubicBezTo>
                      <a:pt x="325" y="212"/>
                      <a:pt x="327" y="213"/>
                      <a:pt x="328" y="213"/>
                    </a:cubicBezTo>
                    <a:cubicBezTo>
                      <a:pt x="329" y="216"/>
                      <a:pt x="331" y="219"/>
                      <a:pt x="332" y="221"/>
                    </a:cubicBezTo>
                    <a:cubicBezTo>
                      <a:pt x="333" y="224"/>
                      <a:pt x="335" y="227"/>
                      <a:pt x="337" y="230"/>
                    </a:cubicBezTo>
                    <a:cubicBezTo>
                      <a:pt x="349" y="245"/>
                      <a:pt x="364" y="257"/>
                      <a:pt x="370" y="276"/>
                    </a:cubicBezTo>
                    <a:cubicBezTo>
                      <a:pt x="359" y="277"/>
                      <a:pt x="347" y="279"/>
                      <a:pt x="337" y="280"/>
                    </a:cubicBezTo>
                    <a:cubicBezTo>
                      <a:pt x="334" y="280"/>
                      <a:pt x="334" y="283"/>
                      <a:pt x="336" y="284"/>
                    </a:cubicBezTo>
                    <a:cubicBezTo>
                      <a:pt x="339" y="288"/>
                      <a:pt x="342" y="292"/>
                      <a:pt x="346" y="295"/>
                    </a:cubicBezTo>
                    <a:cubicBezTo>
                      <a:pt x="328" y="298"/>
                      <a:pt x="336" y="322"/>
                      <a:pt x="353" y="329"/>
                    </a:cubicBezTo>
                    <a:cubicBezTo>
                      <a:pt x="349" y="335"/>
                      <a:pt x="349" y="340"/>
                      <a:pt x="353" y="346"/>
                    </a:cubicBezTo>
                    <a:cubicBezTo>
                      <a:pt x="350" y="348"/>
                      <a:pt x="349" y="350"/>
                      <a:pt x="345" y="353"/>
                    </a:cubicBezTo>
                    <a:cubicBezTo>
                      <a:pt x="342" y="354"/>
                      <a:pt x="344" y="357"/>
                      <a:pt x="346" y="359"/>
                    </a:cubicBezTo>
                    <a:cubicBezTo>
                      <a:pt x="353" y="363"/>
                      <a:pt x="360" y="367"/>
                      <a:pt x="366" y="373"/>
                    </a:cubicBezTo>
                    <a:cubicBezTo>
                      <a:pt x="363" y="374"/>
                      <a:pt x="359" y="374"/>
                      <a:pt x="356" y="374"/>
                    </a:cubicBezTo>
                    <a:cubicBezTo>
                      <a:pt x="351" y="375"/>
                      <a:pt x="356" y="381"/>
                      <a:pt x="358" y="381"/>
                    </a:cubicBezTo>
                    <a:cubicBezTo>
                      <a:pt x="366" y="383"/>
                      <a:pt x="384" y="384"/>
                      <a:pt x="387" y="392"/>
                    </a:cubicBezTo>
                    <a:cubicBezTo>
                      <a:pt x="388" y="394"/>
                      <a:pt x="390" y="396"/>
                      <a:pt x="392" y="395"/>
                    </a:cubicBezTo>
                    <a:cubicBezTo>
                      <a:pt x="402" y="393"/>
                      <a:pt x="413" y="395"/>
                      <a:pt x="423" y="392"/>
                    </a:cubicBezTo>
                    <a:cubicBezTo>
                      <a:pt x="431" y="389"/>
                      <a:pt x="433" y="376"/>
                      <a:pt x="435" y="369"/>
                    </a:cubicBezTo>
                    <a:cubicBezTo>
                      <a:pt x="435" y="369"/>
                      <a:pt x="436" y="369"/>
                      <a:pt x="437" y="369"/>
                    </a:cubicBezTo>
                    <a:cubicBezTo>
                      <a:pt x="437" y="369"/>
                      <a:pt x="437" y="369"/>
                      <a:pt x="437" y="368"/>
                    </a:cubicBezTo>
                    <a:cubicBezTo>
                      <a:pt x="438" y="363"/>
                      <a:pt x="440" y="352"/>
                      <a:pt x="448" y="354"/>
                    </a:cubicBezTo>
                    <a:cubicBezTo>
                      <a:pt x="449" y="354"/>
                      <a:pt x="448" y="353"/>
                      <a:pt x="448" y="352"/>
                    </a:cubicBezTo>
                    <a:cubicBezTo>
                      <a:pt x="447" y="351"/>
                      <a:pt x="445" y="349"/>
                      <a:pt x="444" y="348"/>
                    </a:cubicBezTo>
                    <a:cubicBezTo>
                      <a:pt x="439" y="347"/>
                      <a:pt x="435" y="350"/>
                      <a:pt x="433" y="355"/>
                    </a:cubicBezTo>
                    <a:cubicBezTo>
                      <a:pt x="432" y="357"/>
                      <a:pt x="432" y="360"/>
                      <a:pt x="431" y="362"/>
                    </a:cubicBezTo>
                    <a:cubicBezTo>
                      <a:pt x="431" y="362"/>
                      <a:pt x="431" y="362"/>
                      <a:pt x="431" y="363"/>
                    </a:cubicBezTo>
                    <a:cubicBezTo>
                      <a:pt x="430" y="362"/>
                      <a:pt x="429" y="362"/>
                      <a:pt x="428" y="364"/>
                    </a:cubicBezTo>
                    <a:cubicBezTo>
                      <a:pt x="428" y="364"/>
                      <a:pt x="428" y="364"/>
                      <a:pt x="428" y="364"/>
                    </a:cubicBezTo>
                    <a:cubicBezTo>
                      <a:pt x="425" y="364"/>
                      <a:pt x="421" y="364"/>
                      <a:pt x="420" y="364"/>
                    </a:cubicBezTo>
                    <a:cubicBezTo>
                      <a:pt x="419" y="364"/>
                      <a:pt x="421" y="367"/>
                      <a:pt x="421" y="367"/>
                    </a:cubicBezTo>
                    <a:cubicBezTo>
                      <a:pt x="422" y="368"/>
                      <a:pt x="424" y="369"/>
                      <a:pt x="425" y="369"/>
                    </a:cubicBezTo>
                    <a:cubicBezTo>
                      <a:pt x="426" y="370"/>
                      <a:pt x="426" y="370"/>
                      <a:pt x="426" y="370"/>
                    </a:cubicBezTo>
                    <a:cubicBezTo>
                      <a:pt x="423" y="380"/>
                      <a:pt x="419" y="387"/>
                      <a:pt x="405" y="387"/>
                    </a:cubicBezTo>
                    <a:cubicBezTo>
                      <a:pt x="401" y="387"/>
                      <a:pt x="393" y="389"/>
                      <a:pt x="391" y="387"/>
                    </a:cubicBezTo>
                    <a:cubicBezTo>
                      <a:pt x="386" y="382"/>
                      <a:pt x="381" y="380"/>
                      <a:pt x="375" y="378"/>
                    </a:cubicBezTo>
                    <a:cubicBezTo>
                      <a:pt x="376" y="377"/>
                      <a:pt x="375" y="375"/>
                      <a:pt x="374" y="373"/>
                    </a:cubicBezTo>
                    <a:cubicBezTo>
                      <a:pt x="368" y="366"/>
                      <a:pt x="361" y="361"/>
                      <a:pt x="353" y="356"/>
                    </a:cubicBezTo>
                    <a:cubicBezTo>
                      <a:pt x="356" y="354"/>
                      <a:pt x="358" y="352"/>
                      <a:pt x="361" y="351"/>
                    </a:cubicBezTo>
                    <a:cubicBezTo>
                      <a:pt x="363" y="350"/>
                      <a:pt x="362" y="347"/>
                      <a:pt x="360" y="346"/>
                    </a:cubicBezTo>
                    <a:cubicBezTo>
                      <a:pt x="356" y="340"/>
                      <a:pt x="356" y="334"/>
                      <a:pt x="362" y="329"/>
                    </a:cubicBezTo>
                    <a:cubicBezTo>
                      <a:pt x="365" y="326"/>
                      <a:pt x="361" y="323"/>
                      <a:pt x="358" y="323"/>
                    </a:cubicBezTo>
                    <a:cubicBezTo>
                      <a:pt x="339" y="323"/>
                      <a:pt x="336" y="299"/>
                      <a:pt x="356" y="301"/>
                    </a:cubicBezTo>
                    <a:cubicBezTo>
                      <a:pt x="360" y="302"/>
                      <a:pt x="358" y="297"/>
                      <a:pt x="356" y="295"/>
                    </a:cubicBezTo>
                    <a:cubicBezTo>
                      <a:pt x="352" y="293"/>
                      <a:pt x="349" y="289"/>
                      <a:pt x="345" y="286"/>
                    </a:cubicBezTo>
                    <a:cubicBezTo>
                      <a:pt x="364" y="284"/>
                      <a:pt x="387" y="278"/>
                      <a:pt x="405" y="284"/>
                    </a:cubicBezTo>
                    <a:cubicBezTo>
                      <a:pt x="410" y="286"/>
                      <a:pt x="409" y="279"/>
                      <a:pt x="405" y="278"/>
                    </a:cubicBezTo>
                    <a:cubicBezTo>
                      <a:pt x="399" y="276"/>
                      <a:pt x="393" y="275"/>
                      <a:pt x="387" y="275"/>
                    </a:cubicBezTo>
                    <a:cubicBezTo>
                      <a:pt x="387" y="275"/>
                      <a:pt x="386" y="275"/>
                      <a:pt x="386" y="275"/>
                    </a:cubicBezTo>
                    <a:cubicBezTo>
                      <a:pt x="374" y="265"/>
                      <a:pt x="365" y="253"/>
                      <a:pt x="356" y="240"/>
                    </a:cubicBezTo>
                    <a:cubicBezTo>
                      <a:pt x="352" y="235"/>
                      <a:pt x="348" y="230"/>
                      <a:pt x="344" y="224"/>
                    </a:cubicBezTo>
                    <a:cubicBezTo>
                      <a:pt x="338" y="216"/>
                      <a:pt x="348" y="219"/>
                      <a:pt x="354" y="219"/>
                    </a:cubicBezTo>
                    <a:cubicBezTo>
                      <a:pt x="355" y="219"/>
                      <a:pt x="354" y="217"/>
                      <a:pt x="354" y="216"/>
                    </a:cubicBezTo>
                    <a:cubicBezTo>
                      <a:pt x="350" y="211"/>
                      <a:pt x="347" y="206"/>
                      <a:pt x="342" y="203"/>
                    </a:cubicBezTo>
                    <a:cubicBezTo>
                      <a:pt x="361" y="201"/>
                      <a:pt x="380" y="192"/>
                      <a:pt x="398" y="198"/>
                    </a:cubicBezTo>
                    <a:cubicBezTo>
                      <a:pt x="398" y="201"/>
                      <a:pt x="399" y="203"/>
                      <a:pt x="399" y="206"/>
                    </a:cubicBezTo>
                    <a:cubicBezTo>
                      <a:pt x="400" y="211"/>
                      <a:pt x="402" y="206"/>
                      <a:pt x="401" y="203"/>
                    </a:cubicBezTo>
                    <a:cubicBezTo>
                      <a:pt x="401" y="202"/>
                      <a:pt x="401" y="201"/>
                      <a:pt x="401" y="200"/>
                    </a:cubicBezTo>
                    <a:cubicBezTo>
                      <a:pt x="401" y="200"/>
                      <a:pt x="402" y="200"/>
                      <a:pt x="403" y="201"/>
                    </a:cubicBezTo>
                    <a:cubicBezTo>
                      <a:pt x="406" y="202"/>
                      <a:pt x="402" y="196"/>
                      <a:pt x="400" y="195"/>
                    </a:cubicBezTo>
                    <a:cubicBezTo>
                      <a:pt x="400" y="195"/>
                      <a:pt x="400" y="195"/>
                      <a:pt x="400" y="195"/>
                    </a:cubicBezTo>
                    <a:cubicBezTo>
                      <a:pt x="394" y="176"/>
                      <a:pt x="379" y="163"/>
                      <a:pt x="371" y="146"/>
                    </a:cubicBezTo>
                    <a:cubicBezTo>
                      <a:pt x="376" y="148"/>
                      <a:pt x="381" y="150"/>
                      <a:pt x="386" y="152"/>
                    </a:cubicBezTo>
                    <a:cubicBezTo>
                      <a:pt x="386" y="152"/>
                      <a:pt x="386" y="152"/>
                      <a:pt x="386" y="152"/>
                    </a:cubicBezTo>
                    <a:cubicBezTo>
                      <a:pt x="386" y="152"/>
                      <a:pt x="386" y="152"/>
                      <a:pt x="386" y="152"/>
                    </a:cubicBezTo>
                    <a:cubicBezTo>
                      <a:pt x="386" y="152"/>
                      <a:pt x="386" y="153"/>
                      <a:pt x="386" y="153"/>
                    </a:cubicBezTo>
                    <a:cubicBezTo>
                      <a:pt x="387" y="153"/>
                      <a:pt x="388" y="146"/>
                      <a:pt x="386" y="145"/>
                    </a:cubicBezTo>
                    <a:cubicBezTo>
                      <a:pt x="379" y="133"/>
                      <a:pt x="378" y="130"/>
                      <a:pt x="386" y="135"/>
                    </a:cubicBezTo>
                    <a:cubicBezTo>
                      <a:pt x="387" y="136"/>
                      <a:pt x="389" y="136"/>
                      <a:pt x="390" y="137"/>
                    </a:cubicBezTo>
                    <a:cubicBezTo>
                      <a:pt x="403" y="140"/>
                      <a:pt x="402" y="129"/>
                      <a:pt x="414" y="145"/>
                    </a:cubicBezTo>
                    <a:cubicBezTo>
                      <a:pt x="414" y="145"/>
                      <a:pt x="414" y="145"/>
                      <a:pt x="415" y="145"/>
                    </a:cubicBezTo>
                    <a:cubicBezTo>
                      <a:pt x="417" y="143"/>
                      <a:pt x="420" y="140"/>
                      <a:pt x="423" y="138"/>
                    </a:cubicBezTo>
                    <a:cubicBezTo>
                      <a:pt x="424" y="149"/>
                      <a:pt x="430" y="156"/>
                      <a:pt x="440" y="163"/>
                    </a:cubicBezTo>
                    <a:cubicBezTo>
                      <a:pt x="441" y="164"/>
                      <a:pt x="441" y="161"/>
                      <a:pt x="441" y="160"/>
                    </a:cubicBezTo>
                    <a:cubicBezTo>
                      <a:pt x="441" y="146"/>
                      <a:pt x="443" y="133"/>
                      <a:pt x="439" y="119"/>
                    </a:cubicBezTo>
                    <a:cubicBezTo>
                      <a:pt x="440" y="119"/>
                      <a:pt x="440" y="119"/>
                      <a:pt x="440" y="119"/>
                    </a:cubicBezTo>
                    <a:cubicBezTo>
                      <a:pt x="441" y="119"/>
                      <a:pt x="441" y="117"/>
                      <a:pt x="441" y="116"/>
                    </a:cubicBezTo>
                    <a:cubicBezTo>
                      <a:pt x="441" y="108"/>
                      <a:pt x="441" y="102"/>
                      <a:pt x="444" y="109"/>
                    </a:cubicBezTo>
                    <a:cubicBezTo>
                      <a:pt x="444" y="110"/>
                      <a:pt x="444" y="111"/>
                      <a:pt x="445" y="110"/>
                    </a:cubicBezTo>
                    <a:cubicBezTo>
                      <a:pt x="449" y="104"/>
                      <a:pt x="450" y="105"/>
                      <a:pt x="453" y="111"/>
                    </a:cubicBezTo>
                    <a:cubicBezTo>
                      <a:pt x="458" y="120"/>
                      <a:pt x="469" y="126"/>
                      <a:pt x="468" y="138"/>
                    </a:cubicBezTo>
                    <a:cubicBezTo>
                      <a:pt x="468" y="139"/>
                      <a:pt x="469" y="147"/>
                      <a:pt x="470" y="143"/>
                    </a:cubicBezTo>
                    <a:cubicBezTo>
                      <a:pt x="472" y="133"/>
                      <a:pt x="477" y="124"/>
                      <a:pt x="479" y="114"/>
                    </a:cubicBezTo>
                    <a:cubicBezTo>
                      <a:pt x="480" y="110"/>
                      <a:pt x="482" y="118"/>
                      <a:pt x="484" y="121"/>
                    </a:cubicBezTo>
                    <a:cubicBezTo>
                      <a:pt x="485" y="122"/>
                      <a:pt x="485" y="121"/>
                      <a:pt x="485" y="121"/>
                    </a:cubicBezTo>
                    <a:cubicBezTo>
                      <a:pt x="489" y="109"/>
                      <a:pt x="491" y="116"/>
                      <a:pt x="496" y="120"/>
                    </a:cubicBezTo>
                    <a:cubicBezTo>
                      <a:pt x="497" y="121"/>
                      <a:pt x="497" y="120"/>
                      <a:pt x="497" y="120"/>
                    </a:cubicBezTo>
                    <a:cubicBezTo>
                      <a:pt x="498" y="119"/>
                      <a:pt x="499" y="118"/>
                      <a:pt x="499" y="117"/>
                    </a:cubicBezTo>
                    <a:cubicBezTo>
                      <a:pt x="500" y="120"/>
                      <a:pt x="500" y="124"/>
                      <a:pt x="502" y="128"/>
                    </a:cubicBezTo>
                    <a:cubicBezTo>
                      <a:pt x="503" y="131"/>
                      <a:pt x="505" y="134"/>
                      <a:pt x="507" y="136"/>
                    </a:cubicBezTo>
                    <a:cubicBezTo>
                      <a:pt x="512" y="142"/>
                      <a:pt x="515" y="148"/>
                      <a:pt x="517" y="155"/>
                    </a:cubicBezTo>
                    <a:cubicBezTo>
                      <a:pt x="516" y="168"/>
                      <a:pt x="517" y="182"/>
                      <a:pt x="517" y="194"/>
                    </a:cubicBezTo>
                    <a:cubicBezTo>
                      <a:pt x="517" y="197"/>
                      <a:pt x="519" y="202"/>
                      <a:pt x="519" y="196"/>
                    </a:cubicBezTo>
                    <a:cubicBezTo>
                      <a:pt x="520" y="181"/>
                      <a:pt x="523" y="167"/>
                      <a:pt x="521" y="151"/>
                    </a:cubicBezTo>
                    <a:cubicBezTo>
                      <a:pt x="521" y="151"/>
                      <a:pt x="520" y="151"/>
                      <a:pt x="520" y="150"/>
                    </a:cubicBezTo>
                    <a:cubicBezTo>
                      <a:pt x="522" y="140"/>
                      <a:pt x="530" y="106"/>
                      <a:pt x="543" y="123"/>
                    </a:cubicBezTo>
                    <a:cubicBezTo>
                      <a:pt x="543" y="124"/>
                      <a:pt x="544" y="124"/>
                      <a:pt x="544" y="124"/>
                    </a:cubicBezTo>
                    <a:cubicBezTo>
                      <a:pt x="548" y="118"/>
                      <a:pt x="550" y="122"/>
                      <a:pt x="552" y="128"/>
                    </a:cubicBezTo>
                    <a:cubicBezTo>
                      <a:pt x="556" y="140"/>
                      <a:pt x="555" y="152"/>
                      <a:pt x="551" y="164"/>
                    </a:cubicBezTo>
                    <a:cubicBezTo>
                      <a:pt x="548" y="174"/>
                      <a:pt x="547" y="183"/>
                      <a:pt x="546" y="192"/>
                    </a:cubicBezTo>
                    <a:cubicBezTo>
                      <a:pt x="546" y="193"/>
                      <a:pt x="546" y="193"/>
                      <a:pt x="546" y="194"/>
                    </a:cubicBezTo>
                    <a:cubicBezTo>
                      <a:pt x="543" y="202"/>
                      <a:pt x="540" y="209"/>
                      <a:pt x="538" y="218"/>
                    </a:cubicBezTo>
                    <a:cubicBezTo>
                      <a:pt x="535" y="235"/>
                      <a:pt x="534" y="252"/>
                      <a:pt x="534" y="270"/>
                    </a:cubicBezTo>
                    <a:cubicBezTo>
                      <a:pt x="534" y="275"/>
                      <a:pt x="537" y="275"/>
                      <a:pt x="537" y="270"/>
                    </a:cubicBezTo>
                    <a:cubicBezTo>
                      <a:pt x="537" y="252"/>
                      <a:pt x="538" y="234"/>
                      <a:pt x="543" y="216"/>
                    </a:cubicBezTo>
                    <a:cubicBezTo>
                      <a:pt x="547" y="203"/>
                      <a:pt x="553" y="191"/>
                      <a:pt x="557" y="178"/>
                    </a:cubicBezTo>
                    <a:cubicBezTo>
                      <a:pt x="562" y="161"/>
                      <a:pt x="556" y="136"/>
                      <a:pt x="576" y="129"/>
                    </a:cubicBezTo>
                    <a:cubicBezTo>
                      <a:pt x="576" y="134"/>
                      <a:pt x="574" y="139"/>
                      <a:pt x="572" y="143"/>
                    </a:cubicBezTo>
                    <a:cubicBezTo>
                      <a:pt x="572" y="144"/>
                      <a:pt x="572" y="151"/>
                      <a:pt x="574" y="150"/>
                    </a:cubicBezTo>
                    <a:cubicBezTo>
                      <a:pt x="577" y="148"/>
                      <a:pt x="580" y="147"/>
                      <a:pt x="583" y="145"/>
                    </a:cubicBezTo>
                    <a:cubicBezTo>
                      <a:pt x="584" y="150"/>
                      <a:pt x="583" y="154"/>
                      <a:pt x="580" y="158"/>
                    </a:cubicBezTo>
                    <a:cubicBezTo>
                      <a:pt x="578" y="162"/>
                      <a:pt x="575" y="166"/>
                      <a:pt x="574" y="171"/>
                    </a:cubicBezTo>
                    <a:cubicBezTo>
                      <a:pt x="573" y="179"/>
                      <a:pt x="574" y="186"/>
                      <a:pt x="577" y="193"/>
                    </a:cubicBezTo>
                    <a:cubicBezTo>
                      <a:pt x="578" y="195"/>
                      <a:pt x="579" y="195"/>
                      <a:pt x="580" y="193"/>
                    </a:cubicBezTo>
                    <a:cubicBezTo>
                      <a:pt x="585" y="180"/>
                      <a:pt x="590" y="172"/>
                      <a:pt x="602" y="167"/>
                    </a:cubicBezTo>
                    <a:cubicBezTo>
                      <a:pt x="596" y="179"/>
                      <a:pt x="589" y="189"/>
                      <a:pt x="587" y="201"/>
                    </a:cubicBezTo>
                    <a:cubicBezTo>
                      <a:pt x="582" y="222"/>
                      <a:pt x="578" y="242"/>
                      <a:pt x="572" y="262"/>
                    </a:cubicBezTo>
                    <a:cubicBezTo>
                      <a:pt x="564" y="292"/>
                      <a:pt x="575" y="313"/>
                      <a:pt x="581" y="342"/>
                    </a:cubicBezTo>
                    <a:cubicBezTo>
                      <a:pt x="581" y="343"/>
                      <a:pt x="581" y="344"/>
                      <a:pt x="581" y="344"/>
                    </a:cubicBezTo>
                    <a:cubicBezTo>
                      <a:pt x="581" y="345"/>
                      <a:pt x="581" y="346"/>
                      <a:pt x="580" y="348"/>
                    </a:cubicBezTo>
                    <a:cubicBezTo>
                      <a:pt x="580" y="348"/>
                      <a:pt x="580" y="348"/>
                      <a:pt x="580" y="348"/>
                    </a:cubicBezTo>
                    <a:cubicBezTo>
                      <a:pt x="574" y="336"/>
                      <a:pt x="569" y="326"/>
                      <a:pt x="571" y="311"/>
                    </a:cubicBezTo>
                    <a:cubicBezTo>
                      <a:pt x="571" y="310"/>
                      <a:pt x="570" y="305"/>
                      <a:pt x="567" y="307"/>
                    </a:cubicBezTo>
                    <a:cubicBezTo>
                      <a:pt x="563" y="309"/>
                      <a:pt x="561" y="311"/>
                      <a:pt x="557" y="308"/>
                    </a:cubicBezTo>
                    <a:cubicBezTo>
                      <a:pt x="556" y="306"/>
                      <a:pt x="554" y="308"/>
                      <a:pt x="554" y="309"/>
                    </a:cubicBezTo>
                    <a:cubicBezTo>
                      <a:pt x="554" y="310"/>
                      <a:pt x="554" y="310"/>
                      <a:pt x="553" y="310"/>
                    </a:cubicBezTo>
                    <a:cubicBezTo>
                      <a:pt x="553" y="310"/>
                      <a:pt x="553" y="309"/>
                      <a:pt x="553" y="309"/>
                    </a:cubicBezTo>
                    <a:cubicBezTo>
                      <a:pt x="551" y="303"/>
                      <a:pt x="548" y="297"/>
                      <a:pt x="547" y="290"/>
                    </a:cubicBezTo>
                    <a:cubicBezTo>
                      <a:pt x="547" y="289"/>
                      <a:pt x="546" y="286"/>
                      <a:pt x="545" y="288"/>
                    </a:cubicBezTo>
                    <a:cubicBezTo>
                      <a:pt x="543" y="292"/>
                      <a:pt x="539" y="295"/>
                      <a:pt x="535" y="297"/>
                    </a:cubicBezTo>
                    <a:cubicBezTo>
                      <a:pt x="535" y="296"/>
                      <a:pt x="535" y="294"/>
                      <a:pt x="534" y="293"/>
                    </a:cubicBezTo>
                    <a:cubicBezTo>
                      <a:pt x="534" y="291"/>
                      <a:pt x="531" y="288"/>
                      <a:pt x="529" y="291"/>
                    </a:cubicBezTo>
                    <a:cubicBezTo>
                      <a:pt x="528" y="294"/>
                      <a:pt x="527" y="296"/>
                      <a:pt x="526" y="299"/>
                    </a:cubicBezTo>
                    <a:cubicBezTo>
                      <a:pt x="526" y="298"/>
                      <a:pt x="525" y="298"/>
                      <a:pt x="525" y="297"/>
                    </a:cubicBezTo>
                    <a:cubicBezTo>
                      <a:pt x="522" y="295"/>
                      <a:pt x="518" y="293"/>
                      <a:pt x="515" y="291"/>
                    </a:cubicBezTo>
                    <a:cubicBezTo>
                      <a:pt x="514" y="291"/>
                      <a:pt x="514" y="293"/>
                      <a:pt x="514" y="293"/>
                    </a:cubicBezTo>
                    <a:cubicBezTo>
                      <a:pt x="513" y="297"/>
                      <a:pt x="512" y="300"/>
                      <a:pt x="512" y="303"/>
                    </a:cubicBezTo>
                    <a:cubicBezTo>
                      <a:pt x="504" y="295"/>
                      <a:pt x="498" y="286"/>
                      <a:pt x="491" y="278"/>
                    </a:cubicBezTo>
                    <a:cubicBezTo>
                      <a:pt x="490" y="278"/>
                      <a:pt x="490" y="278"/>
                      <a:pt x="490" y="278"/>
                    </a:cubicBezTo>
                    <a:cubicBezTo>
                      <a:pt x="483" y="283"/>
                      <a:pt x="482" y="290"/>
                      <a:pt x="484" y="297"/>
                    </a:cubicBezTo>
                    <a:cubicBezTo>
                      <a:pt x="480" y="294"/>
                      <a:pt x="476" y="290"/>
                      <a:pt x="471" y="291"/>
                    </a:cubicBezTo>
                    <a:cubicBezTo>
                      <a:pt x="467" y="291"/>
                      <a:pt x="468" y="299"/>
                      <a:pt x="468" y="303"/>
                    </a:cubicBezTo>
                    <a:cubicBezTo>
                      <a:pt x="463" y="305"/>
                      <a:pt x="462" y="304"/>
                      <a:pt x="457" y="301"/>
                    </a:cubicBezTo>
                    <a:cubicBezTo>
                      <a:pt x="455" y="300"/>
                      <a:pt x="454" y="303"/>
                      <a:pt x="454" y="304"/>
                    </a:cubicBezTo>
                    <a:cubicBezTo>
                      <a:pt x="453" y="313"/>
                      <a:pt x="454" y="320"/>
                      <a:pt x="456" y="327"/>
                    </a:cubicBezTo>
                    <a:cubicBezTo>
                      <a:pt x="453" y="321"/>
                      <a:pt x="450" y="315"/>
                      <a:pt x="449" y="307"/>
                    </a:cubicBezTo>
                    <a:cubicBezTo>
                      <a:pt x="448" y="304"/>
                      <a:pt x="445" y="304"/>
                      <a:pt x="444" y="307"/>
                    </a:cubicBezTo>
                    <a:cubicBezTo>
                      <a:pt x="442" y="311"/>
                      <a:pt x="441" y="321"/>
                      <a:pt x="434" y="316"/>
                    </a:cubicBezTo>
                    <a:cubicBezTo>
                      <a:pt x="431" y="315"/>
                      <a:pt x="430" y="318"/>
                      <a:pt x="430" y="321"/>
                    </a:cubicBezTo>
                    <a:cubicBezTo>
                      <a:pt x="430" y="322"/>
                      <a:pt x="430" y="322"/>
                      <a:pt x="430" y="323"/>
                    </a:cubicBezTo>
                    <a:cubicBezTo>
                      <a:pt x="434" y="338"/>
                      <a:pt x="443" y="347"/>
                      <a:pt x="454" y="357"/>
                    </a:cubicBezTo>
                    <a:cubicBezTo>
                      <a:pt x="472" y="373"/>
                      <a:pt x="483" y="394"/>
                      <a:pt x="496" y="415"/>
                    </a:cubicBezTo>
                    <a:cubicBezTo>
                      <a:pt x="502" y="425"/>
                      <a:pt x="509" y="432"/>
                      <a:pt x="520" y="437"/>
                    </a:cubicBezTo>
                    <a:cubicBezTo>
                      <a:pt x="530" y="442"/>
                      <a:pt x="548" y="447"/>
                      <a:pt x="558" y="456"/>
                    </a:cubicBezTo>
                    <a:cubicBezTo>
                      <a:pt x="558" y="458"/>
                      <a:pt x="558" y="461"/>
                      <a:pt x="560" y="462"/>
                    </a:cubicBezTo>
                    <a:cubicBezTo>
                      <a:pt x="561" y="462"/>
                      <a:pt x="562" y="463"/>
                      <a:pt x="564" y="463"/>
                    </a:cubicBezTo>
                    <a:cubicBezTo>
                      <a:pt x="564" y="464"/>
                      <a:pt x="565" y="465"/>
                      <a:pt x="565" y="466"/>
                    </a:cubicBezTo>
                    <a:cubicBezTo>
                      <a:pt x="566" y="471"/>
                      <a:pt x="571" y="469"/>
                      <a:pt x="570" y="465"/>
                    </a:cubicBezTo>
                    <a:cubicBezTo>
                      <a:pt x="583" y="467"/>
                      <a:pt x="595" y="466"/>
                      <a:pt x="609" y="464"/>
                    </a:cubicBezTo>
                    <a:cubicBezTo>
                      <a:pt x="623" y="461"/>
                      <a:pt x="649" y="452"/>
                      <a:pt x="658" y="468"/>
                    </a:cubicBezTo>
                    <a:cubicBezTo>
                      <a:pt x="659" y="469"/>
                      <a:pt x="660" y="468"/>
                      <a:pt x="660" y="466"/>
                    </a:cubicBezTo>
                    <a:cubicBezTo>
                      <a:pt x="660" y="467"/>
                      <a:pt x="661" y="468"/>
                      <a:pt x="662" y="469"/>
                    </a:cubicBezTo>
                    <a:cubicBezTo>
                      <a:pt x="666" y="476"/>
                      <a:pt x="668" y="484"/>
                      <a:pt x="673" y="491"/>
                    </a:cubicBezTo>
                    <a:cubicBezTo>
                      <a:pt x="678" y="501"/>
                      <a:pt x="685" y="509"/>
                      <a:pt x="690" y="520"/>
                    </a:cubicBezTo>
                    <a:cubicBezTo>
                      <a:pt x="690" y="522"/>
                      <a:pt x="691" y="521"/>
                      <a:pt x="691" y="520"/>
                    </a:cubicBezTo>
                    <a:cubicBezTo>
                      <a:pt x="691" y="521"/>
                      <a:pt x="692" y="522"/>
                      <a:pt x="692" y="521"/>
                    </a:cubicBezTo>
                    <a:cubicBezTo>
                      <a:pt x="694" y="519"/>
                      <a:pt x="696" y="518"/>
                      <a:pt x="699" y="517"/>
                    </a:cubicBezTo>
                    <a:cubicBezTo>
                      <a:pt x="699" y="517"/>
                      <a:pt x="699" y="518"/>
                      <a:pt x="699" y="518"/>
                    </a:cubicBezTo>
                    <a:cubicBezTo>
                      <a:pt x="706" y="524"/>
                      <a:pt x="706" y="532"/>
                      <a:pt x="709" y="540"/>
                    </a:cubicBezTo>
                    <a:cubicBezTo>
                      <a:pt x="695" y="541"/>
                      <a:pt x="668" y="546"/>
                      <a:pt x="666" y="529"/>
                    </a:cubicBezTo>
                    <a:cubicBezTo>
                      <a:pt x="666" y="528"/>
                      <a:pt x="664" y="526"/>
                      <a:pt x="663" y="527"/>
                    </a:cubicBezTo>
                    <a:cubicBezTo>
                      <a:pt x="652" y="533"/>
                      <a:pt x="647" y="518"/>
                      <a:pt x="646" y="510"/>
                    </a:cubicBezTo>
                    <a:cubicBezTo>
                      <a:pt x="645" y="508"/>
                      <a:pt x="643" y="506"/>
                      <a:pt x="642" y="508"/>
                    </a:cubicBezTo>
                    <a:cubicBezTo>
                      <a:pt x="636" y="519"/>
                      <a:pt x="630" y="530"/>
                      <a:pt x="617" y="529"/>
                    </a:cubicBezTo>
                    <a:cubicBezTo>
                      <a:pt x="618" y="526"/>
                      <a:pt x="618" y="523"/>
                      <a:pt x="618" y="520"/>
                    </a:cubicBezTo>
                    <a:cubicBezTo>
                      <a:pt x="619" y="518"/>
                      <a:pt x="617" y="514"/>
                      <a:pt x="615" y="516"/>
                    </a:cubicBezTo>
                    <a:cubicBezTo>
                      <a:pt x="612" y="518"/>
                      <a:pt x="609" y="520"/>
                      <a:pt x="606" y="522"/>
                    </a:cubicBezTo>
                    <a:cubicBezTo>
                      <a:pt x="605" y="519"/>
                      <a:pt x="605" y="517"/>
                      <a:pt x="605" y="514"/>
                    </a:cubicBezTo>
                    <a:cubicBezTo>
                      <a:pt x="605" y="513"/>
                      <a:pt x="604" y="509"/>
                      <a:pt x="602" y="510"/>
                    </a:cubicBezTo>
                    <a:cubicBezTo>
                      <a:pt x="578" y="530"/>
                      <a:pt x="556" y="512"/>
                      <a:pt x="535" y="496"/>
                    </a:cubicBezTo>
                    <a:cubicBezTo>
                      <a:pt x="529" y="491"/>
                      <a:pt x="522" y="486"/>
                      <a:pt x="514" y="482"/>
                    </a:cubicBezTo>
                    <a:cubicBezTo>
                      <a:pt x="502" y="476"/>
                      <a:pt x="489" y="485"/>
                      <a:pt x="481" y="470"/>
                    </a:cubicBezTo>
                    <a:cubicBezTo>
                      <a:pt x="479" y="466"/>
                      <a:pt x="477" y="473"/>
                      <a:pt x="478" y="475"/>
                    </a:cubicBezTo>
                    <a:cubicBezTo>
                      <a:pt x="480" y="478"/>
                      <a:pt x="481" y="480"/>
                      <a:pt x="483" y="482"/>
                    </a:cubicBezTo>
                    <a:cubicBezTo>
                      <a:pt x="478" y="485"/>
                      <a:pt x="472" y="486"/>
                      <a:pt x="467" y="489"/>
                    </a:cubicBezTo>
                    <a:cubicBezTo>
                      <a:pt x="466" y="489"/>
                      <a:pt x="466" y="490"/>
                      <a:pt x="466" y="492"/>
                    </a:cubicBezTo>
                    <a:cubicBezTo>
                      <a:pt x="466" y="491"/>
                      <a:pt x="465" y="490"/>
                      <a:pt x="464" y="489"/>
                    </a:cubicBezTo>
                    <a:cubicBezTo>
                      <a:pt x="463" y="488"/>
                      <a:pt x="459" y="486"/>
                      <a:pt x="458" y="488"/>
                    </a:cubicBezTo>
                    <a:cubicBezTo>
                      <a:pt x="457" y="492"/>
                      <a:pt x="456" y="495"/>
                      <a:pt x="456" y="499"/>
                    </a:cubicBezTo>
                    <a:cubicBezTo>
                      <a:pt x="450" y="494"/>
                      <a:pt x="450" y="486"/>
                      <a:pt x="450" y="479"/>
                    </a:cubicBezTo>
                    <a:cubicBezTo>
                      <a:pt x="450" y="477"/>
                      <a:pt x="447" y="474"/>
                      <a:pt x="445" y="474"/>
                    </a:cubicBezTo>
                    <a:cubicBezTo>
                      <a:pt x="440" y="475"/>
                      <a:pt x="436" y="476"/>
                      <a:pt x="432" y="475"/>
                    </a:cubicBezTo>
                    <a:cubicBezTo>
                      <a:pt x="429" y="468"/>
                      <a:pt x="422" y="463"/>
                      <a:pt x="415" y="459"/>
                    </a:cubicBezTo>
                    <a:cubicBezTo>
                      <a:pt x="404" y="451"/>
                      <a:pt x="414" y="450"/>
                      <a:pt x="417" y="448"/>
                    </a:cubicBezTo>
                    <a:cubicBezTo>
                      <a:pt x="419" y="447"/>
                      <a:pt x="420" y="444"/>
                      <a:pt x="420" y="443"/>
                    </a:cubicBezTo>
                    <a:cubicBezTo>
                      <a:pt x="420" y="436"/>
                      <a:pt x="414" y="434"/>
                      <a:pt x="423" y="432"/>
                    </a:cubicBezTo>
                    <a:cubicBezTo>
                      <a:pt x="424" y="432"/>
                      <a:pt x="424" y="432"/>
                      <a:pt x="424" y="432"/>
                    </a:cubicBezTo>
                    <a:cubicBezTo>
                      <a:pt x="425" y="428"/>
                      <a:pt x="424" y="425"/>
                      <a:pt x="423" y="422"/>
                    </a:cubicBezTo>
                    <a:cubicBezTo>
                      <a:pt x="424" y="422"/>
                      <a:pt x="425" y="422"/>
                      <a:pt x="425" y="422"/>
                    </a:cubicBezTo>
                    <a:cubicBezTo>
                      <a:pt x="427" y="422"/>
                      <a:pt x="428" y="420"/>
                      <a:pt x="428" y="419"/>
                    </a:cubicBezTo>
                    <a:cubicBezTo>
                      <a:pt x="432" y="424"/>
                      <a:pt x="435" y="429"/>
                      <a:pt x="438" y="434"/>
                    </a:cubicBezTo>
                    <a:cubicBezTo>
                      <a:pt x="438" y="435"/>
                      <a:pt x="441" y="439"/>
                      <a:pt x="442" y="439"/>
                    </a:cubicBezTo>
                    <a:cubicBezTo>
                      <a:pt x="443" y="440"/>
                      <a:pt x="443" y="440"/>
                      <a:pt x="444" y="440"/>
                    </a:cubicBezTo>
                    <a:cubicBezTo>
                      <a:pt x="441" y="441"/>
                      <a:pt x="438" y="442"/>
                      <a:pt x="435" y="442"/>
                    </a:cubicBezTo>
                    <a:cubicBezTo>
                      <a:pt x="434" y="442"/>
                      <a:pt x="434" y="443"/>
                      <a:pt x="434" y="444"/>
                    </a:cubicBezTo>
                    <a:cubicBezTo>
                      <a:pt x="434" y="449"/>
                      <a:pt x="436" y="454"/>
                      <a:pt x="439" y="459"/>
                    </a:cubicBezTo>
                    <a:cubicBezTo>
                      <a:pt x="442" y="464"/>
                      <a:pt x="446" y="469"/>
                      <a:pt x="448" y="474"/>
                    </a:cubicBezTo>
                    <a:cubicBezTo>
                      <a:pt x="449" y="477"/>
                      <a:pt x="456" y="480"/>
                      <a:pt x="455" y="476"/>
                    </a:cubicBezTo>
                    <a:cubicBezTo>
                      <a:pt x="451" y="466"/>
                      <a:pt x="443" y="459"/>
                      <a:pt x="441" y="448"/>
                    </a:cubicBezTo>
                    <a:cubicBezTo>
                      <a:pt x="445" y="448"/>
                      <a:pt x="449" y="446"/>
                      <a:pt x="453" y="444"/>
                    </a:cubicBezTo>
                    <a:cubicBezTo>
                      <a:pt x="453" y="444"/>
                      <a:pt x="453" y="444"/>
                      <a:pt x="453" y="444"/>
                    </a:cubicBezTo>
                    <a:cubicBezTo>
                      <a:pt x="460" y="448"/>
                      <a:pt x="466" y="452"/>
                      <a:pt x="473" y="455"/>
                    </a:cubicBezTo>
                    <a:cubicBezTo>
                      <a:pt x="480" y="458"/>
                      <a:pt x="488" y="457"/>
                      <a:pt x="495" y="457"/>
                    </a:cubicBezTo>
                    <a:cubicBezTo>
                      <a:pt x="495" y="457"/>
                      <a:pt x="495" y="458"/>
                      <a:pt x="495" y="458"/>
                    </a:cubicBezTo>
                    <a:cubicBezTo>
                      <a:pt x="493" y="460"/>
                      <a:pt x="498" y="463"/>
                      <a:pt x="499" y="464"/>
                    </a:cubicBezTo>
                    <a:cubicBezTo>
                      <a:pt x="512" y="467"/>
                      <a:pt x="519" y="465"/>
                      <a:pt x="529" y="474"/>
                    </a:cubicBezTo>
                    <a:cubicBezTo>
                      <a:pt x="533" y="478"/>
                      <a:pt x="537" y="478"/>
                      <a:pt x="543" y="476"/>
                    </a:cubicBezTo>
                    <a:cubicBezTo>
                      <a:pt x="543" y="476"/>
                      <a:pt x="543" y="476"/>
                      <a:pt x="543" y="475"/>
                    </a:cubicBezTo>
                    <a:cubicBezTo>
                      <a:pt x="542" y="466"/>
                      <a:pt x="540" y="457"/>
                      <a:pt x="551" y="456"/>
                    </a:cubicBezTo>
                    <a:cubicBezTo>
                      <a:pt x="553" y="456"/>
                      <a:pt x="549" y="450"/>
                      <a:pt x="546" y="450"/>
                    </a:cubicBezTo>
                    <a:cubicBezTo>
                      <a:pt x="543" y="450"/>
                      <a:pt x="538" y="451"/>
                      <a:pt x="537" y="455"/>
                    </a:cubicBezTo>
                    <a:cubicBezTo>
                      <a:pt x="536" y="458"/>
                      <a:pt x="536" y="480"/>
                      <a:pt x="529" y="468"/>
                    </a:cubicBezTo>
                    <a:cubicBezTo>
                      <a:pt x="524" y="460"/>
                      <a:pt x="515" y="459"/>
                      <a:pt x="506" y="459"/>
                    </a:cubicBezTo>
                    <a:cubicBezTo>
                      <a:pt x="506" y="459"/>
                      <a:pt x="506" y="458"/>
                      <a:pt x="506" y="458"/>
                    </a:cubicBezTo>
                    <a:cubicBezTo>
                      <a:pt x="508" y="456"/>
                      <a:pt x="503" y="453"/>
                      <a:pt x="502" y="452"/>
                    </a:cubicBezTo>
                    <a:cubicBezTo>
                      <a:pt x="488" y="449"/>
                      <a:pt x="475" y="453"/>
                      <a:pt x="461" y="445"/>
                    </a:cubicBezTo>
                    <a:cubicBezTo>
                      <a:pt x="458" y="443"/>
                      <a:pt x="455" y="441"/>
                      <a:pt x="452" y="439"/>
                    </a:cubicBezTo>
                    <a:cubicBezTo>
                      <a:pt x="451" y="439"/>
                      <a:pt x="451" y="438"/>
                      <a:pt x="450" y="438"/>
                    </a:cubicBezTo>
                    <a:cubicBezTo>
                      <a:pt x="448" y="437"/>
                      <a:pt x="446" y="436"/>
                      <a:pt x="444" y="436"/>
                    </a:cubicBezTo>
                    <a:cubicBezTo>
                      <a:pt x="445" y="434"/>
                      <a:pt x="445" y="433"/>
                      <a:pt x="444" y="432"/>
                    </a:cubicBezTo>
                    <a:cubicBezTo>
                      <a:pt x="438" y="424"/>
                      <a:pt x="434" y="415"/>
                      <a:pt x="428" y="408"/>
                    </a:cubicBezTo>
                    <a:cubicBezTo>
                      <a:pt x="426" y="405"/>
                      <a:pt x="423" y="408"/>
                      <a:pt x="424" y="411"/>
                    </a:cubicBezTo>
                    <a:cubicBezTo>
                      <a:pt x="424" y="412"/>
                      <a:pt x="425" y="414"/>
                      <a:pt x="423" y="415"/>
                    </a:cubicBezTo>
                    <a:cubicBezTo>
                      <a:pt x="421" y="415"/>
                      <a:pt x="419" y="413"/>
                      <a:pt x="417" y="412"/>
                    </a:cubicBezTo>
                    <a:cubicBezTo>
                      <a:pt x="414" y="409"/>
                      <a:pt x="413" y="417"/>
                      <a:pt x="415" y="419"/>
                    </a:cubicBezTo>
                    <a:cubicBezTo>
                      <a:pt x="416" y="419"/>
                      <a:pt x="417" y="420"/>
                      <a:pt x="418" y="421"/>
                    </a:cubicBezTo>
                    <a:cubicBezTo>
                      <a:pt x="419" y="424"/>
                      <a:pt x="416" y="427"/>
                      <a:pt x="411" y="428"/>
                    </a:cubicBezTo>
                    <a:cubicBezTo>
                      <a:pt x="410" y="428"/>
                      <a:pt x="411" y="429"/>
                      <a:pt x="411" y="429"/>
                    </a:cubicBezTo>
                    <a:cubicBezTo>
                      <a:pt x="411" y="429"/>
                      <a:pt x="411" y="430"/>
                      <a:pt x="411" y="430"/>
                    </a:cubicBezTo>
                    <a:cubicBezTo>
                      <a:pt x="411" y="430"/>
                      <a:pt x="410" y="429"/>
                      <a:pt x="410" y="429"/>
                    </a:cubicBezTo>
                    <a:cubicBezTo>
                      <a:pt x="400" y="427"/>
                      <a:pt x="387" y="430"/>
                      <a:pt x="378" y="426"/>
                    </a:cubicBezTo>
                    <a:cubicBezTo>
                      <a:pt x="379" y="425"/>
                      <a:pt x="379" y="425"/>
                      <a:pt x="380" y="425"/>
                    </a:cubicBezTo>
                    <a:cubicBezTo>
                      <a:pt x="382" y="424"/>
                      <a:pt x="380" y="421"/>
                      <a:pt x="379" y="420"/>
                    </a:cubicBezTo>
                    <a:cubicBezTo>
                      <a:pt x="372" y="413"/>
                      <a:pt x="366" y="410"/>
                      <a:pt x="356" y="409"/>
                    </a:cubicBezTo>
                    <a:cubicBezTo>
                      <a:pt x="348" y="407"/>
                      <a:pt x="340" y="406"/>
                      <a:pt x="332" y="405"/>
                    </a:cubicBezTo>
                    <a:cubicBezTo>
                      <a:pt x="336" y="405"/>
                      <a:pt x="340" y="404"/>
                      <a:pt x="344" y="404"/>
                    </a:cubicBezTo>
                    <a:cubicBezTo>
                      <a:pt x="345" y="405"/>
                      <a:pt x="346" y="406"/>
                      <a:pt x="347" y="406"/>
                    </a:cubicBezTo>
                    <a:cubicBezTo>
                      <a:pt x="359" y="404"/>
                      <a:pt x="368" y="409"/>
                      <a:pt x="380" y="411"/>
                    </a:cubicBezTo>
                    <a:cubicBezTo>
                      <a:pt x="388" y="412"/>
                      <a:pt x="398" y="410"/>
                      <a:pt x="406" y="408"/>
                    </a:cubicBezTo>
                    <a:cubicBezTo>
                      <a:pt x="429" y="404"/>
                      <a:pt x="462" y="387"/>
                      <a:pt x="483" y="403"/>
                    </a:cubicBezTo>
                    <a:cubicBezTo>
                      <a:pt x="487" y="406"/>
                      <a:pt x="487" y="401"/>
                      <a:pt x="484" y="399"/>
                    </a:cubicBezTo>
                    <a:cubicBezTo>
                      <a:pt x="467" y="386"/>
                      <a:pt x="445" y="391"/>
                      <a:pt x="426" y="396"/>
                    </a:cubicBezTo>
                    <a:cubicBezTo>
                      <a:pt x="411" y="400"/>
                      <a:pt x="396" y="405"/>
                      <a:pt x="380" y="405"/>
                    </a:cubicBezTo>
                    <a:cubicBezTo>
                      <a:pt x="372" y="405"/>
                      <a:pt x="365" y="402"/>
                      <a:pt x="358" y="401"/>
                    </a:cubicBezTo>
                    <a:cubicBezTo>
                      <a:pt x="358" y="400"/>
                      <a:pt x="357" y="399"/>
                      <a:pt x="356" y="398"/>
                    </a:cubicBezTo>
                    <a:cubicBezTo>
                      <a:pt x="348" y="393"/>
                      <a:pt x="346" y="382"/>
                      <a:pt x="342" y="374"/>
                    </a:cubicBezTo>
                    <a:cubicBezTo>
                      <a:pt x="338" y="368"/>
                      <a:pt x="333" y="363"/>
                      <a:pt x="327" y="361"/>
                    </a:cubicBezTo>
                    <a:cubicBezTo>
                      <a:pt x="323" y="359"/>
                      <a:pt x="328" y="365"/>
                      <a:pt x="330" y="366"/>
                    </a:cubicBezTo>
                    <a:cubicBezTo>
                      <a:pt x="338" y="369"/>
                      <a:pt x="340" y="380"/>
                      <a:pt x="344" y="387"/>
                    </a:cubicBezTo>
                    <a:cubicBezTo>
                      <a:pt x="346" y="392"/>
                      <a:pt x="350" y="396"/>
                      <a:pt x="354" y="400"/>
                    </a:cubicBezTo>
                    <a:cubicBezTo>
                      <a:pt x="353" y="400"/>
                      <a:pt x="353" y="399"/>
                      <a:pt x="352" y="399"/>
                    </a:cubicBezTo>
                    <a:cubicBezTo>
                      <a:pt x="351" y="398"/>
                      <a:pt x="350" y="397"/>
                      <a:pt x="349" y="397"/>
                    </a:cubicBezTo>
                    <a:cubicBezTo>
                      <a:pt x="337" y="398"/>
                      <a:pt x="325" y="398"/>
                      <a:pt x="314" y="399"/>
                    </a:cubicBezTo>
                    <a:cubicBezTo>
                      <a:pt x="312" y="399"/>
                      <a:pt x="311" y="398"/>
                      <a:pt x="310" y="398"/>
                    </a:cubicBezTo>
                    <a:cubicBezTo>
                      <a:pt x="309" y="398"/>
                      <a:pt x="308" y="397"/>
                      <a:pt x="306" y="397"/>
                    </a:cubicBezTo>
                    <a:cubicBezTo>
                      <a:pt x="305" y="396"/>
                      <a:pt x="304" y="397"/>
                      <a:pt x="303" y="398"/>
                    </a:cubicBezTo>
                    <a:cubicBezTo>
                      <a:pt x="292" y="395"/>
                      <a:pt x="281" y="390"/>
                      <a:pt x="270" y="385"/>
                    </a:cubicBezTo>
                    <a:cubicBezTo>
                      <a:pt x="260" y="380"/>
                      <a:pt x="249" y="379"/>
                      <a:pt x="238" y="382"/>
                    </a:cubicBezTo>
                    <a:cubicBezTo>
                      <a:pt x="237" y="381"/>
                      <a:pt x="236" y="380"/>
                      <a:pt x="235" y="380"/>
                    </a:cubicBezTo>
                    <a:cubicBezTo>
                      <a:pt x="230" y="379"/>
                      <a:pt x="226" y="368"/>
                      <a:pt x="222" y="362"/>
                    </a:cubicBezTo>
                    <a:cubicBezTo>
                      <a:pt x="227" y="361"/>
                      <a:pt x="232" y="360"/>
                      <a:pt x="231" y="353"/>
                    </a:cubicBezTo>
                    <a:close/>
                    <a:moveTo>
                      <a:pt x="378" y="122"/>
                    </a:moveTo>
                    <a:cubicBezTo>
                      <a:pt x="378" y="122"/>
                      <a:pt x="378" y="122"/>
                      <a:pt x="378" y="122"/>
                    </a:cubicBezTo>
                    <a:cubicBezTo>
                      <a:pt x="377" y="121"/>
                      <a:pt x="377" y="124"/>
                      <a:pt x="376" y="124"/>
                    </a:cubicBezTo>
                    <a:cubicBezTo>
                      <a:pt x="376" y="130"/>
                      <a:pt x="375" y="136"/>
                      <a:pt x="377" y="141"/>
                    </a:cubicBezTo>
                    <a:cubicBezTo>
                      <a:pt x="374" y="139"/>
                      <a:pt x="370" y="138"/>
                      <a:pt x="367" y="136"/>
                    </a:cubicBezTo>
                    <a:cubicBezTo>
                      <a:pt x="365" y="135"/>
                      <a:pt x="366" y="142"/>
                      <a:pt x="366" y="143"/>
                    </a:cubicBezTo>
                    <a:cubicBezTo>
                      <a:pt x="372" y="162"/>
                      <a:pt x="389" y="175"/>
                      <a:pt x="396" y="193"/>
                    </a:cubicBezTo>
                    <a:cubicBezTo>
                      <a:pt x="382" y="188"/>
                      <a:pt x="366" y="191"/>
                      <a:pt x="351" y="195"/>
                    </a:cubicBezTo>
                    <a:cubicBezTo>
                      <a:pt x="355" y="184"/>
                      <a:pt x="351" y="169"/>
                      <a:pt x="350" y="159"/>
                    </a:cubicBezTo>
                    <a:cubicBezTo>
                      <a:pt x="349" y="151"/>
                      <a:pt x="348" y="145"/>
                      <a:pt x="346" y="138"/>
                    </a:cubicBezTo>
                    <a:cubicBezTo>
                      <a:pt x="343" y="126"/>
                      <a:pt x="347" y="117"/>
                      <a:pt x="349" y="106"/>
                    </a:cubicBezTo>
                    <a:cubicBezTo>
                      <a:pt x="350" y="106"/>
                      <a:pt x="350" y="106"/>
                      <a:pt x="351" y="105"/>
                    </a:cubicBezTo>
                    <a:cubicBezTo>
                      <a:pt x="353" y="103"/>
                      <a:pt x="354" y="100"/>
                      <a:pt x="356" y="97"/>
                    </a:cubicBezTo>
                    <a:cubicBezTo>
                      <a:pt x="357" y="102"/>
                      <a:pt x="359" y="107"/>
                      <a:pt x="362" y="112"/>
                    </a:cubicBezTo>
                    <a:cubicBezTo>
                      <a:pt x="363" y="113"/>
                      <a:pt x="365" y="113"/>
                      <a:pt x="366" y="111"/>
                    </a:cubicBezTo>
                    <a:cubicBezTo>
                      <a:pt x="370" y="105"/>
                      <a:pt x="374" y="100"/>
                      <a:pt x="380" y="95"/>
                    </a:cubicBezTo>
                    <a:cubicBezTo>
                      <a:pt x="377" y="104"/>
                      <a:pt x="377" y="113"/>
                      <a:pt x="378" y="122"/>
                    </a:cubicBezTo>
                    <a:close/>
                    <a:moveTo>
                      <a:pt x="366" y="259"/>
                    </a:moveTo>
                    <a:cubicBezTo>
                      <a:pt x="371" y="265"/>
                      <a:pt x="377" y="270"/>
                      <a:pt x="382" y="275"/>
                    </a:cubicBezTo>
                    <a:cubicBezTo>
                      <a:pt x="380" y="275"/>
                      <a:pt x="377" y="275"/>
                      <a:pt x="375" y="275"/>
                    </a:cubicBezTo>
                    <a:cubicBezTo>
                      <a:pt x="373" y="269"/>
                      <a:pt x="370" y="264"/>
                      <a:pt x="366" y="259"/>
                    </a:cubicBezTo>
                    <a:close/>
                    <a:moveTo>
                      <a:pt x="556" y="162"/>
                    </a:moveTo>
                    <a:cubicBezTo>
                      <a:pt x="556" y="164"/>
                      <a:pt x="556" y="165"/>
                      <a:pt x="555" y="167"/>
                    </a:cubicBezTo>
                    <a:cubicBezTo>
                      <a:pt x="554" y="173"/>
                      <a:pt x="552" y="179"/>
                      <a:pt x="550" y="185"/>
                    </a:cubicBezTo>
                    <a:cubicBezTo>
                      <a:pt x="552" y="177"/>
                      <a:pt x="554" y="170"/>
                      <a:pt x="556" y="162"/>
                    </a:cubicBezTo>
                    <a:close/>
                    <a:moveTo>
                      <a:pt x="181" y="400"/>
                    </a:moveTo>
                    <a:cubicBezTo>
                      <a:pt x="182" y="401"/>
                      <a:pt x="183" y="402"/>
                      <a:pt x="184" y="403"/>
                    </a:cubicBezTo>
                    <a:cubicBezTo>
                      <a:pt x="185" y="403"/>
                      <a:pt x="187" y="402"/>
                      <a:pt x="189" y="401"/>
                    </a:cubicBezTo>
                    <a:cubicBezTo>
                      <a:pt x="209" y="405"/>
                      <a:pt x="228" y="411"/>
                      <a:pt x="247" y="415"/>
                    </a:cubicBezTo>
                    <a:cubicBezTo>
                      <a:pt x="251" y="416"/>
                      <a:pt x="255" y="410"/>
                      <a:pt x="251" y="409"/>
                    </a:cubicBezTo>
                    <a:cubicBezTo>
                      <a:pt x="229" y="405"/>
                      <a:pt x="207" y="397"/>
                      <a:pt x="185" y="394"/>
                    </a:cubicBezTo>
                    <a:cubicBezTo>
                      <a:pt x="181" y="391"/>
                      <a:pt x="178" y="388"/>
                      <a:pt x="176" y="384"/>
                    </a:cubicBezTo>
                    <a:cubicBezTo>
                      <a:pt x="186" y="385"/>
                      <a:pt x="194" y="394"/>
                      <a:pt x="204" y="397"/>
                    </a:cubicBezTo>
                    <a:cubicBezTo>
                      <a:pt x="215" y="401"/>
                      <a:pt x="227" y="399"/>
                      <a:pt x="238" y="398"/>
                    </a:cubicBezTo>
                    <a:cubicBezTo>
                      <a:pt x="238" y="398"/>
                      <a:pt x="238" y="398"/>
                      <a:pt x="239" y="398"/>
                    </a:cubicBezTo>
                    <a:cubicBezTo>
                      <a:pt x="246" y="403"/>
                      <a:pt x="251" y="409"/>
                      <a:pt x="258" y="413"/>
                    </a:cubicBezTo>
                    <a:cubicBezTo>
                      <a:pt x="256" y="414"/>
                      <a:pt x="260" y="418"/>
                      <a:pt x="261" y="419"/>
                    </a:cubicBezTo>
                    <a:cubicBezTo>
                      <a:pt x="264" y="420"/>
                      <a:pt x="267" y="421"/>
                      <a:pt x="271" y="422"/>
                    </a:cubicBezTo>
                    <a:cubicBezTo>
                      <a:pt x="264" y="425"/>
                      <a:pt x="258" y="428"/>
                      <a:pt x="251" y="431"/>
                    </a:cubicBezTo>
                    <a:cubicBezTo>
                      <a:pt x="249" y="432"/>
                      <a:pt x="253" y="435"/>
                      <a:pt x="253" y="436"/>
                    </a:cubicBezTo>
                    <a:cubicBezTo>
                      <a:pt x="261" y="442"/>
                      <a:pt x="270" y="444"/>
                      <a:pt x="279" y="448"/>
                    </a:cubicBezTo>
                    <a:cubicBezTo>
                      <a:pt x="272" y="450"/>
                      <a:pt x="265" y="451"/>
                      <a:pt x="257" y="453"/>
                    </a:cubicBezTo>
                    <a:cubicBezTo>
                      <a:pt x="257" y="453"/>
                      <a:pt x="257" y="452"/>
                      <a:pt x="256" y="452"/>
                    </a:cubicBezTo>
                    <a:cubicBezTo>
                      <a:pt x="250" y="450"/>
                      <a:pt x="245" y="446"/>
                      <a:pt x="241" y="441"/>
                    </a:cubicBezTo>
                    <a:cubicBezTo>
                      <a:pt x="239" y="439"/>
                      <a:pt x="233" y="442"/>
                      <a:pt x="234" y="444"/>
                    </a:cubicBezTo>
                    <a:cubicBezTo>
                      <a:pt x="234" y="447"/>
                      <a:pt x="234" y="450"/>
                      <a:pt x="234" y="452"/>
                    </a:cubicBezTo>
                    <a:cubicBezTo>
                      <a:pt x="226" y="451"/>
                      <a:pt x="218" y="452"/>
                      <a:pt x="210" y="456"/>
                    </a:cubicBezTo>
                    <a:cubicBezTo>
                      <a:pt x="209" y="457"/>
                      <a:pt x="209" y="457"/>
                      <a:pt x="209" y="457"/>
                    </a:cubicBezTo>
                    <a:cubicBezTo>
                      <a:pt x="207" y="456"/>
                      <a:pt x="206" y="455"/>
                      <a:pt x="205" y="455"/>
                    </a:cubicBezTo>
                    <a:cubicBezTo>
                      <a:pt x="205" y="454"/>
                      <a:pt x="205" y="453"/>
                      <a:pt x="205" y="453"/>
                    </a:cubicBezTo>
                    <a:cubicBezTo>
                      <a:pt x="202" y="445"/>
                      <a:pt x="196" y="439"/>
                      <a:pt x="190" y="434"/>
                    </a:cubicBezTo>
                    <a:cubicBezTo>
                      <a:pt x="195" y="431"/>
                      <a:pt x="200" y="429"/>
                      <a:pt x="205" y="427"/>
                    </a:cubicBezTo>
                    <a:cubicBezTo>
                      <a:pt x="207" y="427"/>
                      <a:pt x="208" y="427"/>
                      <a:pt x="209" y="428"/>
                    </a:cubicBezTo>
                    <a:cubicBezTo>
                      <a:pt x="213" y="428"/>
                      <a:pt x="217" y="422"/>
                      <a:pt x="213" y="422"/>
                    </a:cubicBezTo>
                    <a:cubicBezTo>
                      <a:pt x="202" y="421"/>
                      <a:pt x="200" y="415"/>
                      <a:pt x="192" y="411"/>
                    </a:cubicBezTo>
                    <a:cubicBezTo>
                      <a:pt x="186" y="408"/>
                      <a:pt x="181" y="406"/>
                      <a:pt x="175" y="405"/>
                    </a:cubicBezTo>
                    <a:cubicBezTo>
                      <a:pt x="177" y="404"/>
                      <a:pt x="178" y="402"/>
                      <a:pt x="175" y="401"/>
                    </a:cubicBezTo>
                    <a:cubicBezTo>
                      <a:pt x="173" y="400"/>
                      <a:pt x="171" y="400"/>
                      <a:pt x="169" y="399"/>
                    </a:cubicBezTo>
                    <a:cubicBezTo>
                      <a:pt x="173" y="399"/>
                      <a:pt x="177" y="400"/>
                      <a:pt x="181" y="400"/>
                    </a:cubicBezTo>
                    <a:close/>
                    <a:moveTo>
                      <a:pt x="163" y="410"/>
                    </a:moveTo>
                    <a:cubicBezTo>
                      <a:pt x="174" y="411"/>
                      <a:pt x="184" y="413"/>
                      <a:pt x="192" y="421"/>
                    </a:cubicBezTo>
                    <a:cubicBezTo>
                      <a:pt x="195" y="423"/>
                      <a:pt x="197" y="425"/>
                      <a:pt x="200" y="426"/>
                    </a:cubicBezTo>
                    <a:cubicBezTo>
                      <a:pt x="195" y="428"/>
                      <a:pt x="189" y="430"/>
                      <a:pt x="184" y="434"/>
                    </a:cubicBezTo>
                    <a:cubicBezTo>
                      <a:pt x="183" y="434"/>
                      <a:pt x="181" y="436"/>
                      <a:pt x="182" y="437"/>
                    </a:cubicBezTo>
                    <a:cubicBezTo>
                      <a:pt x="188" y="442"/>
                      <a:pt x="193" y="447"/>
                      <a:pt x="196" y="453"/>
                    </a:cubicBezTo>
                    <a:cubicBezTo>
                      <a:pt x="191" y="452"/>
                      <a:pt x="186" y="449"/>
                      <a:pt x="181" y="445"/>
                    </a:cubicBezTo>
                    <a:cubicBezTo>
                      <a:pt x="172" y="439"/>
                      <a:pt x="165" y="433"/>
                      <a:pt x="156" y="428"/>
                    </a:cubicBezTo>
                    <a:cubicBezTo>
                      <a:pt x="160" y="427"/>
                      <a:pt x="163" y="427"/>
                      <a:pt x="167" y="426"/>
                    </a:cubicBezTo>
                    <a:cubicBezTo>
                      <a:pt x="169" y="426"/>
                      <a:pt x="173" y="423"/>
                      <a:pt x="171" y="421"/>
                    </a:cubicBezTo>
                    <a:cubicBezTo>
                      <a:pt x="167" y="417"/>
                      <a:pt x="163" y="415"/>
                      <a:pt x="159" y="412"/>
                    </a:cubicBezTo>
                    <a:cubicBezTo>
                      <a:pt x="160" y="412"/>
                      <a:pt x="162" y="411"/>
                      <a:pt x="163" y="410"/>
                    </a:cubicBezTo>
                    <a:close/>
                  </a:path>
                </a:pathLst>
              </a:custGeom>
              <a:solidFill>
                <a:schemeClr val="bg1">
                  <a:alpha val="51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656" name="组合 655"/>
            <p:cNvGrpSpPr/>
            <p:nvPr/>
          </p:nvGrpSpPr>
          <p:grpSpPr>
            <a:xfrm>
              <a:off x="379028" y="-5133106"/>
              <a:ext cx="2392772" cy="3260338"/>
              <a:chOff x="387282" y="-5092287"/>
              <a:chExt cx="2392772" cy="3260338"/>
            </a:xfrm>
          </p:grpSpPr>
          <p:sp>
            <p:nvSpPr>
              <p:cNvPr id="655" name="TextBox 654"/>
              <p:cNvSpPr txBox="1"/>
              <p:nvPr/>
            </p:nvSpPr>
            <p:spPr>
              <a:xfrm>
                <a:off x="719572" y="-4664128"/>
                <a:ext cx="79208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200" dirty="0" smtClean="0">
                    <a:solidFill>
                      <a:prstClr val="white">
                        <a:alpha val="29000"/>
                      </a:prst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李明</a:t>
                </a:r>
                <a:endParaRPr lang="zh-CN" altLang="en-US" sz="1200" dirty="0">
                  <a:solidFill>
                    <a:prstClr val="white">
                      <a:alpha val="29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12" name="TextBox 1311"/>
              <p:cNvSpPr txBox="1"/>
              <p:nvPr/>
            </p:nvSpPr>
            <p:spPr>
              <a:xfrm>
                <a:off x="1267886" y="-3188890"/>
                <a:ext cx="79208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200" dirty="0" smtClean="0">
                    <a:solidFill>
                      <a:prstClr val="white">
                        <a:alpha val="29000"/>
                      </a:prst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乐乐</a:t>
                </a:r>
                <a:endParaRPr lang="zh-CN" altLang="en-US" sz="1200" dirty="0">
                  <a:solidFill>
                    <a:prstClr val="white">
                      <a:alpha val="29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13" name="TextBox 1312"/>
              <p:cNvSpPr txBox="1"/>
              <p:nvPr/>
            </p:nvSpPr>
            <p:spPr>
              <a:xfrm>
                <a:off x="1331640" y="-4519582"/>
                <a:ext cx="79208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200" dirty="0" smtClean="0">
                    <a:solidFill>
                      <a:prstClr val="white">
                        <a:alpha val="29000"/>
                      </a:prst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李泽卡</a:t>
                </a:r>
                <a:endParaRPr lang="zh-CN" altLang="en-US" sz="1200" dirty="0">
                  <a:solidFill>
                    <a:prstClr val="white">
                      <a:alpha val="29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14" name="TextBox 1313"/>
              <p:cNvSpPr txBox="1"/>
              <p:nvPr/>
            </p:nvSpPr>
            <p:spPr>
              <a:xfrm>
                <a:off x="506182" y="-3850688"/>
                <a:ext cx="79208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200" dirty="0" smtClean="0">
                    <a:solidFill>
                      <a:prstClr val="white">
                        <a:alpha val="29000"/>
                      </a:prst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兰兰</a:t>
                </a:r>
                <a:endParaRPr lang="zh-CN" altLang="en-US" sz="1200" dirty="0">
                  <a:solidFill>
                    <a:prstClr val="white">
                      <a:alpha val="29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15" name="TextBox 1314"/>
              <p:cNvSpPr txBox="1"/>
              <p:nvPr/>
            </p:nvSpPr>
            <p:spPr>
              <a:xfrm>
                <a:off x="655818" y="-3311420"/>
                <a:ext cx="68407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600" dirty="0" smtClean="0">
                    <a:solidFill>
                      <a:prstClr val="white">
                        <a:alpha val="29000"/>
                      </a:prst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李爱</a:t>
                </a:r>
                <a:endParaRPr lang="zh-CN" altLang="en-US" sz="1600" dirty="0">
                  <a:solidFill>
                    <a:prstClr val="white">
                      <a:alpha val="29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16" name="TextBox 1315"/>
              <p:cNvSpPr txBox="1"/>
              <p:nvPr/>
            </p:nvSpPr>
            <p:spPr>
              <a:xfrm>
                <a:off x="1177580" y="-4785117"/>
                <a:ext cx="79208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200" dirty="0" smtClean="0">
                    <a:solidFill>
                      <a:prstClr val="white">
                        <a:alpha val="29000"/>
                      </a:prst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汪勇</a:t>
                </a:r>
                <a:endParaRPr lang="zh-CN" altLang="en-US" sz="1200" dirty="0">
                  <a:solidFill>
                    <a:prstClr val="white">
                      <a:alpha val="29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17" name="TextBox 1316"/>
              <p:cNvSpPr txBox="1"/>
              <p:nvPr/>
            </p:nvSpPr>
            <p:spPr>
              <a:xfrm>
                <a:off x="1115616" y="-4146604"/>
                <a:ext cx="79208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200" dirty="0" smtClean="0">
                    <a:solidFill>
                      <a:prstClr val="white">
                        <a:alpha val="29000"/>
                      </a:prst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张飞翔</a:t>
                </a:r>
                <a:endParaRPr lang="zh-CN" altLang="en-US" sz="1200" dirty="0">
                  <a:solidFill>
                    <a:prstClr val="white">
                      <a:alpha val="29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18" name="TextBox 1317"/>
              <p:cNvSpPr txBox="1"/>
              <p:nvPr/>
            </p:nvSpPr>
            <p:spPr>
              <a:xfrm>
                <a:off x="467544" y="-4319532"/>
                <a:ext cx="79208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600" dirty="0">
                    <a:solidFill>
                      <a:prstClr val="white">
                        <a:alpha val="29000"/>
                      </a:prst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曼曼</a:t>
                </a:r>
              </a:p>
            </p:txBody>
          </p:sp>
          <p:sp>
            <p:nvSpPr>
              <p:cNvPr id="1319" name="TextBox 1318"/>
              <p:cNvSpPr txBox="1"/>
              <p:nvPr/>
            </p:nvSpPr>
            <p:spPr>
              <a:xfrm>
                <a:off x="1627926" y="-2601793"/>
                <a:ext cx="79208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200" dirty="0" smtClean="0">
                    <a:solidFill>
                      <a:prstClr val="white">
                        <a:alpha val="29000"/>
                      </a:prst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陆涛</a:t>
                </a:r>
                <a:endParaRPr lang="zh-CN" altLang="en-US" sz="1200" dirty="0">
                  <a:solidFill>
                    <a:prstClr val="white">
                      <a:alpha val="29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20" name="TextBox 1319"/>
              <p:cNvSpPr txBox="1"/>
              <p:nvPr/>
            </p:nvSpPr>
            <p:spPr>
              <a:xfrm>
                <a:off x="1339894" y="-2324794"/>
                <a:ext cx="79208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200" dirty="0" smtClean="0">
                    <a:solidFill>
                      <a:prstClr val="white">
                        <a:alpha val="29000"/>
                      </a:prst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小伟</a:t>
                </a:r>
                <a:endParaRPr lang="zh-CN" altLang="en-US" sz="1200" dirty="0">
                  <a:solidFill>
                    <a:prstClr val="white">
                      <a:alpha val="29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21" name="TextBox 1320"/>
              <p:cNvSpPr txBox="1"/>
              <p:nvPr/>
            </p:nvSpPr>
            <p:spPr>
              <a:xfrm>
                <a:off x="387282" y="-2914319"/>
                <a:ext cx="79208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200" dirty="0" smtClean="0">
                    <a:solidFill>
                      <a:prstClr val="white">
                        <a:alpha val="29000"/>
                      </a:prst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刘小奇</a:t>
                </a:r>
                <a:endParaRPr lang="zh-CN" altLang="en-US" sz="1200" dirty="0">
                  <a:solidFill>
                    <a:prstClr val="white">
                      <a:alpha val="29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22" name="TextBox 1321"/>
              <p:cNvSpPr txBox="1"/>
              <p:nvPr/>
            </p:nvSpPr>
            <p:spPr>
              <a:xfrm>
                <a:off x="979854" y="-3850688"/>
                <a:ext cx="79208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200" dirty="0" smtClean="0">
                    <a:solidFill>
                      <a:prstClr val="white">
                        <a:alpha val="29000"/>
                      </a:prst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李华</a:t>
                </a:r>
                <a:endParaRPr lang="zh-CN" altLang="en-US" sz="1200" dirty="0">
                  <a:solidFill>
                    <a:prstClr val="white">
                      <a:alpha val="29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23" name="TextBox 1322"/>
              <p:cNvSpPr txBox="1"/>
              <p:nvPr/>
            </p:nvSpPr>
            <p:spPr>
              <a:xfrm>
                <a:off x="1123870" y="-3620938"/>
                <a:ext cx="79208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600" dirty="0" smtClean="0">
                    <a:solidFill>
                      <a:prstClr val="white">
                        <a:alpha val="29000"/>
                      </a:prst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李娜</a:t>
                </a:r>
                <a:endParaRPr lang="zh-CN" altLang="en-US" sz="1600" dirty="0">
                  <a:solidFill>
                    <a:prstClr val="white">
                      <a:alpha val="29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24" name="TextBox 1323"/>
              <p:cNvSpPr txBox="1"/>
              <p:nvPr/>
            </p:nvSpPr>
            <p:spPr>
              <a:xfrm>
                <a:off x="1699934" y="-4804255"/>
                <a:ext cx="79208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200" dirty="0" smtClean="0">
                    <a:solidFill>
                      <a:prstClr val="white">
                        <a:alpha val="29000"/>
                      </a:prst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小强</a:t>
                </a:r>
                <a:endParaRPr lang="zh-CN" altLang="en-US" sz="1200" dirty="0">
                  <a:solidFill>
                    <a:prstClr val="white">
                      <a:alpha val="29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25" name="TextBox 1324"/>
              <p:cNvSpPr txBox="1"/>
              <p:nvPr/>
            </p:nvSpPr>
            <p:spPr>
              <a:xfrm>
                <a:off x="1987966" y="-5092287"/>
                <a:ext cx="79208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600" dirty="0">
                    <a:solidFill>
                      <a:prstClr val="white">
                        <a:alpha val="29000"/>
                      </a:prst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刘伟</a:t>
                </a:r>
              </a:p>
            </p:txBody>
          </p:sp>
          <p:sp>
            <p:nvSpPr>
              <p:cNvPr id="1326" name="TextBox 1325"/>
              <p:cNvSpPr txBox="1"/>
              <p:nvPr/>
            </p:nvSpPr>
            <p:spPr>
              <a:xfrm>
                <a:off x="1159874" y="-2900858"/>
                <a:ext cx="104411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600" dirty="0" smtClean="0">
                    <a:solidFill>
                      <a:prstClr val="white">
                        <a:alpha val="29000"/>
                      </a:prst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吕楠伟</a:t>
                </a:r>
                <a:endParaRPr lang="zh-CN" altLang="en-US" sz="1600" dirty="0">
                  <a:solidFill>
                    <a:prstClr val="white">
                      <a:alpha val="29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27" name="TextBox 1326"/>
              <p:cNvSpPr txBox="1"/>
              <p:nvPr/>
            </p:nvSpPr>
            <p:spPr>
              <a:xfrm>
                <a:off x="1843950" y="-2170503"/>
                <a:ext cx="8640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600" dirty="0" smtClean="0">
                    <a:solidFill>
                      <a:prstClr val="white">
                        <a:alpha val="29000"/>
                      </a:prst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邓琳琳</a:t>
                </a:r>
                <a:endParaRPr lang="zh-CN" altLang="en-US" sz="1600" dirty="0">
                  <a:solidFill>
                    <a:prstClr val="white">
                      <a:alpha val="29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469" name="组合 1468"/>
            <p:cNvGrpSpPr/>
            <p:nvPr/>
          </p:nvGrpSpPr>
          <p:grpSpPr>
            <a:xfrm>
              <a:off x="6444208" y="-5061098"/>
              <a:ext cx="2592288" cy="3256986"/>
              <a:chOff x="-540568" y="-5596343"/>
              <a:chExt cx="2592288" cy="3256986"/>
            </a:xfrm>
          </p:grpSpPr>
          <p:sp>
            <p:nvSpPr>
              <p:cNvPr id="1470" name="TextBox 1469"/>
              <p:cNvSpPr txBox="1"/>
              <p:nvPr/>
            </p:nvSpPr>
            <p:spPr>
              <a:xfrm>
                <a:off x="315274" y="-4823588"/>
                <a:ext cx="79208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600" dirty="0" smtClean="0">
                    <a:solidFill>
                      <a:prstClr val="white">
                        <a:alpha val="29000"/>
                      </a:prst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唐磊</a:t>
                </a:r>
                <a:endParaRPr lang="zh-CN" altLang="en-US" sz="1600" dirty="0">
                  <a:solidFill>
                    <a:prstClr val="white">
                      <a:alpha val="29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71" name="TextBox 1470"/>
              <p:cNvSpPr txBox="1"/>
              <p:nvPr/>
            </p:nvSpPr>
            <p:spPr>
              <a:xfrm>
                <a:off x="46106" y="-3404914"/>
                <a:ext cx="79208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200" dirty="0" smtClean="0">
                    <a:solidFill>
                      <a:prstClr val="white">
                        <a:alpha val="29000"/>
                      </a:prst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余大林</a:t>
                </a:r>
                <a:endParaRPr lang="zh-CN" altLang="en-US" sz="1200" dirty="0">
                  <a:solidFill>
                    <a:prstClr val="white">
                      <a:alpha val="29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72" name="TextBox 1471"/>
              <p:cNvSpPr txBox="1"/>
              <p:nvPr/>
            </p:nvSpPr>
            <p:spPr>
              <a:xfrm>
                <a:off x="1259632" y="-4519582"/>
                <a:ext cx="79208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200" dirty="0" smtClean="0">
                    <a:solidFill>
                      <a:prstClr val="white">
                        <a:alpha val="29000"/>
                      </a:prst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张烁</a:t>
                </a:r>
                <a:endParaRPr lang="zh-CN" altLang="en-US" sz="1200" dirty="0">
                  <a:solidFill>
                    <a:prstClr val="white">
                      <a:alpha val="29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73" name="TextBox 1472"/>
              <p:cNvSpPr txBox="1"/>
              <p:nvPr/>
            </p:nvSpPr>
            <p:spPr>
              <a:xfrm>
                <a:off x="459290" y="-3980978"/>
                <a:ext cx="79208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200" dirty="0" smtClean="0">
                    <a:solidFill>
                      <a:prstClr val="white">
                        <a:alpha val="29000"/>
                      </a:prst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枫蓝</a:t>
                </a:r>
                <a:endParaRPr lang="zh-CN" altLang="en-US" sz="1200" dirty="0">
                  <a:solidFill>
                    <a:prstClr val="white">
                      <a:alpha val="29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74" name="TextBox 1473"/>
              <p:cNvSpPr txBox="1"/>
              <p:nvPr/>
            </p:nvSpPr>
            <p:spPr>
              <a:xfrm>
                <a:off x="755576" y="-3352148"/>
                <a:ext cx="79208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200" dirty="0" smtClean="0">
                    <a:solidFill>
                      <a:prstClr val="white">
                        <a:alpha val="29000"/>
                      </a:prst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小丽</a:t>
                </a:r>
                <a:endParaRPr lang="zh-CN" altLang="en-US" sz="1200" dirty="0">
                  <a:solidFill>
                    <a:prstClr val="white">
                      <a:alpha val="29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75" name="TextBox 1474"/>
              <p:cNvSpPr txBox="1"/>
              <p:nvPr/>
            </p:nvSpPr>
            <p:spPr>
              <a:xfrm>
                <a:off x="891338" y="-4701058"/>
                <a:ext cx="79208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200" dirty="0" smtClean="0">
                    <a:solidFill>
                      <a:prstClr val="white">
                        <a:alpha val="29000"/>
                      </a:prst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李尔</a:t>
                </a:r>
                <a:endParaRPr lang="zh-CN" altLang="en-US" sz="1200" dirty="0">
                  <a:solidFill>
                    <a:prstClr val="white">
                      <a:alpha val="29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76" name="TextBox 1475"/>
              <p:cNvSpPr txBox="1"/>
              <p:nvPr/>
            </p:nvSpPr>
            <p:spPr>
              <a:xfrm>
                <a:off x="1035354" y="-4197002"/>
                <a:ext cx="79208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600" dirty="0" smtClean="0">
                    <a:solidFill>
                      <a:prstClr val="white">
                        <a:alpha val="29000"/>
                      </a:prst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张宇</a:t>
                </a:r>
                <a:endParaRPr lang="zh-CN" altLang="en-US" sz="1600" dirty="0">
                  <a:solidFill>
                    <a:prstClr val="white">
                      <a:alpha val="29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77" name="TextBox 1476"/>
              <p:cNvSpPr txBox="1"/>
              <p:nvPr/>
            </p:nvSpPr>
            <p:spPr>
              <a:xfrm>
                <a:off x="404810" y="-4377268"/>
                <a:ext cx="79208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600" dirty="0" smtClean="0">
                    <a:solidFill>
                      <a:prstClr val="white">
                        <a:alpha val="29000"/>
                      </a:prst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刘超</a:t>
                </a:r>
                <a:endParaRPr lang="zh-CN" altLang="en-US" sz="1600" dirty="0">
                  <a:solidFill>
                    <a:prstClr val="white">
                      <a:alpha val="29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79" name="TextBox 1478"/>
              <p:cNvSpPr txBox="1"/>
              <p:nvPr/>
            </p:nvSpPr>
            <p:spPr>
              <a:xfrm>
                <a:off x="39812" y="-2677911"/>
                <a:ext cx="79208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600" dirty="0" smtClean="0">
                    <a:solidFill>
                      <a:prstClr val="white">
                        <a:alpha val="29000"/>
                      </a:prst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李维</a:t>
                </a:r>
                <a:endParaRPr lang="zh-CN" altLang="en-US" sz="1600" dirty="0">
                  <a:solidFill>
                    <a:prstClr val="white">
                      <a:alpha val="29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80" name="TextBox 1479"/>
              <p:cNvSpPr txBox="1"/>
              <p:nvPr/>
            </p:nvSpPr>
            <p:spPr>
              <a:xfrm>
                <a:off x="315274" y="-3116882"/>
                <a:ext cx="79208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200" dirty="0" smtClean="0">
                    <a:solidFill>
                      <a:prstClr val="white">
                        <a:alpha val="29000"/>
                      </a:prst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贺晓宇</a:t>
                </a:r>
                <a:endParaRPr lang="zh-CN" altLang="en-US" sz="1200" dirty="0">
                  <a:solidFill>
                    <a:prstClr val="white">
                      <a:alpha val="29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81" name="TextBox 1480"/>
              <p:cNvSpPr txBox="1"/>
              <p:nvPr/>
            </p:nvSpPr>
            <p:spPr>
              <a:xfrm>
                <a:off x="963346" y="-3825929"/>
                <a:ext cx="79208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200" dirty="0" smtClean="0">
                    <a:solidFill>
                      <a:prstClr val="white">
                        <a:alpha val="29000"/>
                      </a:prst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金华</a:t>
                </a:r>
                <a:endParaRPr lang="zh-CN" altLang="en-US" sz="1200" dirty="0">
                  <a:solidFill>
                    <a:prstClr val="white">
                      <a:alpha val="29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82" name="TextBox 1481"/>
              <p:cNvSpPr txBox="1"/>
              <p:nvPr/>
            </p:nvSpPr>
            <p:spPr>
              <a:xfrm>
                <a:off x="1169676" y="-3478663"/>
                <a:ext cx="79208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200" dirty="0" smtClean="0">
                    <a:solidFill>
                      <a:prstClr val="white">
                        <a:alpha val="29000"/>
                      </a:prst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田玲玲</a:t>
                </a:r>
                <a:endParaRPr lang="zh-CN" altLang="en-US" sz="1200" dirty="0">
                  <a:solidFill>
                    <a:prstClr val="white">
                      <a:alpha val="29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83" name="TextBox 1482"/>
              <p:cNvSpPr txBox="1"/>
              <p:nvPr/>
            </p:nvSpPr>
            <p:spPr>
              <a:xfrm>
                <a:off x="-332798" y="-3076063"/>
                <a:ext cx="10308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600" dirty="0" smtClean="0">
                    <a:solidFill>
                      <a:prstClr val="white">
                        <a:alpha val="29000"/>
                      </a:prst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曹小强</a:t>
                </a:r>
                <a:endParaRPr lang="zh-CN" altLang="en-US" sz="1600" dirty="0">
                  <a:solidFill>
                    <a:prstClr val="white">
                      <a:alpha val="29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84" name="TextBox 1483"/>
              <p:cNvSpPr txBox="1"/>
              <p:nvPr/>
            </p:nvSpPr>
            <p:spPr>
              <a:xfrm>
                <a:off x="171258" y="-3743468"/>
                <a:ext cx="97777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600" dirty="0" smtClean="0">
                    <a:solidFill>
                      <a:prstClr val="white">
                        <a:alpha val="29000"/>
                      </a:prst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范冰冰</a:t>
                </a:r>
                <a:endParaRPr lang="zh-CN" altLang="en-US" sz="1600" dirty="0">
                  <a:solidFill>
                    <a:prstClr val="white">
                      <a:alpha val="29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85" name="TextBox 1484"/>
              <p:cNvSpPr txBox="1"/>
              <p:nvPr/>
            </p:nvSpPr>
            <p:spPr>
              <a:xfrm>
                <a:off x="963346" y="-5125359"/>
                <a:ext cx="79208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200" dirty="0">
                    <a:solidFill>
                      <a:prstClr val="white">
                        <a:alpha val="29000"/>
                      </a:prst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林清</a:t>
                </a:r>
              </a:p>
            </p:txBody>
          </p:sp>
          <p:sp>
            <p:nvSpPr>
              <p:cNvPr id="1486" name="TextBox 1485"/>
              <p:cNvSpPr txBox="1"/>
              <p:nvPr/>
            </p:nvSpPr>
            <p:spPr>
              <a:xfrm>
                <a:off x="-540568" y="-2716023"/>
                <a:ext cx="79208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200" dirty="0" smtClean="0">
                    <a:solidFill>
                      <a:prstClr val="white">
                        <a:alpha val="29000"/>
                      </a:prst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戴逸</a:t>
                </a:r>
                <a:endParaRPr lang="zh-CN" altLang="en-US" sz="1200" dirty="0">
                  <a:solidFill>
                    <a:prstClr val="white">
                      <a:alpha val="29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151" name="TextBox 3150"/>
              <p:cNvSpPr txBox="1"/>
              <p:nvPr/>
            </p:nvSpPr>
            <p:spPr>
              <a:xfrm>
                <a:off x="160919" y="-5294636"/>
                <a:ext cx="130648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600" dirty="0" smtClean="0">
                    <a:solidFill>
                      <a:prstClr val="white">
                        <a:alpha val="29000"/>
                      </a:prst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林小兔</a:t>
                </a:r>
                <a:endParaRPr lang="zh-CN" altLang="en-US" sz="1600" dirty="0">
                  <a:solidFill>
                    <a:prstClr val="white">
                      <a:alpha val="29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152" name="TextBox 3151"/>
              <p:cNvSpPr txBox="1"/>
              <p:nvPr/>
            </p:nvSpPr>
            <p:spPr>
              <a:xfrm>
                <a:off x="-36512" y="-5596343"/>
                <a:ext cx="79208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200" dirty="0" smtClean="0">
                    <a:solidFill>
                      <a:prstClr val="white">
                        <a:alpha val="29000"/>
                      </a:prst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李浣浣</a:t>
                </a:r>
                <a:endParaRPr lang="zh-CN" altLang="en-US" sz="1200" dirty="0">
                  <a:solidFill>
                    <a:prstClr val="white">
                      <a:alpha val="29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153" name="TextBox 3152"/>
              <p:cNvSpPr txBox="1"/>
              <p:nvPr/>
            </p:nvSpPr>
            <p:spPr>
              <a:xfrm>
                <a:off x="747322" y="-5493146"/>
                <a:ext cx="79208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200" dirty="0" smtClean="0">
                    <a:solidFill>
                      <a:prstClr val="white">
                        <a:alpha val="29000"/>
                      </a:prst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金岳霖</a:t>
                </a:r>
                <a:endParaRPr lang="zh-CN" altLang="en-US" sz="1200" dirty="0">
                  <a:solidFill>
                    <a:prstClr val="white">
                      <a:alpha val="29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653" name="组合 652"/>
            <p:cNvGrpSpPr/>
            <p:nvPr/>
          </p:nvGrpSpPr>
          <p:grpSpPr>
            <a:xfrm>
              <a:off x="1618956" y="-4381837"/>
              <a:ext cx="5940660" cy="2376264"/>
              <a:chOff x="1567234" y="-4124994"/>
              <a:chExt cx="5940660" cy="2376264"/>
            </a:xfrm>
          </p:grpSpPr>
          <p:sp>
            <p:nvSpPr>
              <p:cNvPr id="641" name="TextBox 640"/>
              <p:cNvSpPr txBox="1"/>
              <p:nvPr/>
            </p:nvSpPr>
            <p:spPr>
              <a:xfrm>
                <a:off x="1567234" y="-4124994"/>
                <a:ext cx="5940660" cy="12926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ctr">
                  <a:defRPr sz="6600">
                    <a:solidFill>
                      <a:schemeClr val="bg1"/>
                    </a:solidFill>
                    <a:latin typeface="方正少儿简体" pitchFamily="65" charset="-122"/>
                    <a:ea typeface="方正少儿简体" pitchFamily="65" charset="-122"/>
                  </a:defRPr>
                </a:lvl1pPr>
              </a:lstStyle>
              <a:p>
                <a:r>
                  <a:rPr lang="zh-CN" altLang="en-US" sz="7800" dirty="0">
                    <a:solidFill>
                      <a:prstClr val="white"/>
                    </a:solidFill>
                  </a:rPr>
                  <a:t>教师节快乐</a:t>
                </a:r>
              </a:p>
            </p:txBody>
          </p:sp>
          <p:sp>
            <p:nvSpPr>
              <p:cNvPr id="643" name="TextBox 642"/>
              <p:cNvSpPr txBox="1"/>
              <p:nvPr/>
            </p:nvSpPr>
            <p:spPr>
              <a:xfrm>
                <a:off x="3078063" y="-2210395"/>
                <a:ext cx="339063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ctr">
                  <a:defRPr sz="8000">
                    <a:solidFill>
                      <a:schemeClr val="bg1"/>
                    </a:solidFill>
                    <a:latin typeface="方正少儿简体" pitchFamily="65" charset="-122"/>
                    <a:ea typeface="方正少儿简体" pitchFamily="65" charset="-122"/>
                  </a:defRPr>
                </a:lvl1pPr>
              </a:lstStyle>
              <a:p>
                <a:pPr algn="l"/>
                <a:r>
                  <a:rPr lang="zh-CN" altLang="en-US" sz="24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老师，</a:t>
                </a:r>
                <a:r>
                  <a:rPr lang="zh-CN" altLang="en-US" sz="2400" dirty="0" smtClean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我们        您</a:t>
                </a:r>
                <a:r>
                  <a:rPr lang="zh-CN" altLang="en-US" sz="24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！</a:t>
                </a:r>
              </a:p>
            </p:txBody>
          </p:sp>
          <p:grpSp>
            <p:nvGrpSpPr>
              <p:cNvPr id="649" name="组合 648"/>
              <p:cNvGrpSpPr/>
              <p:nvPr/>
            </p:nvGrpSpPr>
            <p:grpSpPr>
              <a:xfrm>
                <a:off x="2323318" y="-2942222"/>
                <a:ext cx="4499941" cy="523220"/>
                <a:chOff x="2664519" y="-2582182"/>
                <a:chExt cx="4499941" cy="523220"/>
              </a:xfrm>
            </p:grpSpPr>
            <p:sp>
              <p:nvSpPr>
                <p:cNvPr id="644" name="TextBox 643"/>
                <p:cNvSpPr txBox="1"/>
                <p:nvPr/>
              </p:nvSpPr>
              <p:spPr>
                <a:xfrm>
                  <a:off x="2664519" y="-2582182"/>
                  <a:ext cx="4499941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2800" dirty="0" smtClean="0">
                      <a:solidFill>
                        <a:prstClr val="white"/>
                      </a:solidFill>
                      <a:latin typeface="Lucida Console" panose="020B0609040504020204" pitchFamily="49" charset="0"/>
                    </a:rPr>
                    <a:t>Happy Teacher's </a:t>
                  </a:r>
                  <a:r>
                    <a:rPr lang="en-US" altLang="zh-CN" sz="2800" dirty="0">
                      <a:solidFill>
                        <a:prstClr val="white"/>
                      </a:solidFill>
                      <a:latin typeface="Lucida Console" panose="020B0609040504020204" pitchFamily="49" charset="0"/>
                    </a:rPr>
                    <a:t>Day</a:t>
                  </a:r>
                  <a:endParaRPr lang="zh-CN" altLang="en-US" sz="2800" dirty="0">
                    <a:solidFill>
                      <a:prstClr val="white"/>
                    </a:solidFill>
                    <a:latin typeface="Lucida Console" panose="020B0609040504020204" pitchFamily="49" charset="0"/>
                  </a:endParaRPr>
                </a:p>
              </p:txBody>
            </p:sp>
            <p:cxnSp>
              <p:nvCxnSpPr>
                <p:cNvPr id="1309" name="直接连接符 1308"/>
                <p:cNvCxnSpPr/>
                <p:nvPr/>
              </p:nvCxnSpPr>
              <p:spPr>
                <a:xfrm>
                  <a:off x="2748399" y="-2062162"/>
                  <a:ext cx="4103609" cy="0"/>
                </a:xfrm>
                <a:prstGeom prst="line">
                  <a:avLst/>
                </a:prstGeom>
                <a:ln w="127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1" name="直接连接符 1310"/>
                <p:cNvCxnSpPr/>
                <p:nvPr/>
              </p:nvCxnSpPr>
              <p:spPr>
                <a:xfrm>
                  <a:off x="2748399" y="-2557462"/>
                  <a:ext cx="4103609" cy="0"/>
                </a:xfrm>
                <a:prstGeom prst="line">
                  <a:avLst/>
                </a:prstGeom>
                <a:ln w="127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658" name="TextBox 657"/>
            <p:cNvSpPr txBox="1"/>
            <p:nvPr/>
          </p:nvSpPr>
          <p:spPr>
            <a:xfrm>
              <a:off x="3743192" y="-1901885"/>
              <a:ext cx="194636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——</a:t>
              </a:r>
              <a:r>
                <a:rPr lang="zh-CN" altLang="en-US" sz="1200" dirty="0" smtClean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五（</a:t>
              </a:r>
              <a:r>
                <a:rPr lang="en-US" altLang="zh-CN" sz="1200" dirty="0" smtClean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r>
                <a:rPr lang="zh-CN" altLang="en-US" sz="1200" dirty="0" smtClean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）班全体同学</a:t>
              </a:r>
              <a:endParaRPr lang="zh-CN" altLang="en-US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2001" name="Picture 977" descr="C:\Users\ASUS\Desktop\2.png"/>
            <p:cNvPicPr>
              <a:picLocks noChangeAspect="1" noChangeArrowheads="1"/>
            </p:cNvPicPr>
            <p:nvPr/>
          </p:nvPicPr>
          <p:blipFill rotWithShape="1">
            <a:blip r:embed="rId4" cstate="screen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 rot="277289">
              <a:off x="4691800" y="-2681299"/>
              <a:ext cx="802133" cy="7052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27" name="Picture 3" descr="C:\Users\Administrator\Desktop\红心.png"/>
          <p:cNvPicPr>
            <a:picLocks noChangeAspect="1" noChangeArrowheads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 bwMode="auto">
          <a:xfrm>
            <a:off x="1529085" y="-5143500"/>
            <a:ext cx="5885135" cy="466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5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" presetClass="exit" presetSubtype="2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75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2.44053E-6 L 3.61111E-6 1.04448 " pathEditMode="relative" rAng="0" ptsTypes="AA">
                                      <p:cBhvr>
                                        <p:cTn id="1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2209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6" presetClass="emph" presetSubtype="0" repeatCount="indefinite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5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6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6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indefinite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5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6" presetClass="emph" presetSubtype="0" repeatCount="indefinite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5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6" presetClass="emph" presetSubtype="0" repeatCount="indefinite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50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50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10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50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1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6" presetClass="emph" presetSubtype="0" repeatCount="indefinite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10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50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10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3" dur="50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10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9" dur="50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6" presetClass="emph" presetSubtype="0" repeatCount="indefinite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5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6" presetClass="emph" presetSubtype="0" repeatCount="indefinite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1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6" presetClass="emph" presetSubtype="0" repeatCount="indefinite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10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7" dur="50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6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10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3" dur="50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26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10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9" dur="50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26" presetClass="emph" presetSubtype="0" repeatCount="indefinite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10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5" dur="50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26" presetClass="emph" presetSubtype="0" repeatCount="indefinite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10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1" dur="50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26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10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7" dur="50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10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3" dur="50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10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9" dur="50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10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5" dur="50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26" presetClass="emph" presetSubtype="0" repeatCount="indefinite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10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1" dur="50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10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7" dur="50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10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3" dur="50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26" presetClass="emph" presetSubtype="0" repeatCount="indefinite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9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0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2.44053E-6 L 3.61111E-6 1.04448 " pathEditMode="relative" rAng="0" ptsTypes="AA">
                                      <p:cBhvr>
                                        <p:cTn id="21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2209"/>
                                    </p:animMotion>
                                  </p:childTnLst>
                                </p:cTn>
                              </p:par>
                              <p:par>
                                <p:cTn id="212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2.44053E-6 L 3.61111E-6 1.04448 " pathEditMode="relative" rAng="0" ptsTypes="AA">
                                      <p:cBhvr>
                                        <p:cTn id="2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2209"/>
                                    </p:animMotion>
                                  </p:childTnLst>
                                </p:cTn>
                              </p:par>
                              <p:par>
                                <p:cTn id="214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2.44053E-6 L 3.61111E-6 1.04448 " pathEditMode="relative" rAng="0" ptsTypes="AA">
                                      <p:cBhvr>
                                        <p:cTn id="21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22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  <p:bldP spid="32" grpId="0"/>
      <p:bldP spid="32" grpId="1"/>
      <p:bldP spid="33" grpId="0"/>
      <p:bldP spid="33" grpId="1"/>
      <p:bldP spid="34" grpId="0"/>
      <p:bldP spid="34" grpId="1"/>
      <p:bldP spid="35" grpId="0"/>
      <p:bldP spid="35" grpId="1"/>
      <p:bldP spid="3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组合 53"/>
          <p:cNvGrpSpPr/>
          <p:nvPr/>
        </p:nvGrpSpPr>
        <p:grpSpPr>
          <a:xfrm>
            <a:off x="-155086" y="-94172"/>
            <a:ext cx="9454172" cy="5380792"/>
            <a:chOff x="9200576" y="-76200"/>
            <a:chExt cx="9454172" cy="5380792"/>
          </a:xfrm>
        </p:grpSpPr>
        <p:pic>
          <p:nvPicPr>
            <p:cNvPr id="76" name="Picture 5721"/>
            <p:cNvPicPr>
              <a:picLocks noChangeAspect="1" noChangeArrowheads="1"/>
            </p:cNvPicPr>
            <p:nvPr/>
          </p:nvPicPr>
          <p:blipFill>
            <a:blip r:embed="rId2"/>
            <a:stretch>
              <a:fillRect/>
            </a:stretch>
          </p:blipFill>
          <p:spPr bwMode="auto">
            <a:xfrm>
              <a:off x="9200576" y="-76200"/>
              <a:ext cx="9454172" cy="53807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56" name="Group 82"/>
            <p:cNvGrpSpPr>
              <a:grpSpLocks noChangeAspect="1"/>
            </p:cNvGrpSpPr>
            <p:nvPr/>
          </p:nvGrpSpPr>
          <p:grpSpPr bwMode="auto">
            <a:xfrm flipH="1">
              <a:off x="15822927" y="2845302"/>
              <a:ext cx="2362581" cy="927902"/>
              <a:chOff x="86" y="2324"/>
              <a:chExt cx="2317" cy="910"/>
            </a:xfrm>
            <a:solidFill>
              <a:schemeClr val="bg1">
                <a:alpha val="51000"/>
              </a:schemeClr>
            </a:solidFill>
          </p:grpSpPr>
          <p:sp>
            <p:nvSpPr>
              <p:cNvPr id="58" name="Freeform 84"/>
              <p:cNvSpPr/>
              <p:nvPr/>
            </p:nvSpPr>
            <p:spPr bwMode="auto">
              <a:xfrm>
                <a:off x="286" y="2497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1 w 2"/>
                  <a:gd name="T3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9" name="Freeform 85"/>
              <p:cNvSpPr/>
              <p:nvPr/>
            </p:nvSpPr>
            <p:spPr bwMode="auto">
              <a:xfrm>
                <a:off x="86" y="2450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cubicBezTo>
                      <a:pt x="2" y="0"/>
                      <a:pt x="1" y="0"/>
                      <a:pt x="0" y="0"/>
                    </a:cubicBezTo>
                    <a:cubicBezTo>
                      <a:pt x="1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0" name="Freeform 86"/>
              <p:cNvSpPr/>
              <p:nvPr/>
            </p:nvSpPr>
            <p:spPr bwMode="auto">
              <a:xfrm>
                <a:off x="207" y="232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7" name="Freeform 93"/>
              <p:cNvSpPr/>
              <p:nvPr/>
            </p:nvSpPr>
            <p:spPr bwMode="auto">
              <a:xfrm>
                <a:off x="2202" y="3234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8" name="Freeform 94"/>
              <p:cNvSpPr/>
              <p:nvPr/>
            </p:nvSpPr>
            <p:spPr bwMode="auto">
              <a:xfrm>
                <a:off x="2401" y="3188"/>
                <a:ext cx="2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9" name="Freeform 95"/>
              <p:cNvSpPr/>
              <p:nvPr/>
            </p:nvSpPr>
            <p:spPr bwMode="auto">
              <a:xfrm>
                <a:off x="2282" y="306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642" name="组合 641"/>
          <p:cNvGrpSpPr/>
          <p:nvPr/>
        </p:nvGrpSpPr>
        <p:grpSpPr>
          <a:xfrm flipH="1">
            <a:off x="265466" y="2856070"/>
            <a:ext cx="3076536" cy="2268263"/>
            <a:chOff x="6496661" y="-1991404"/>
            <a:chExt cx="2372777" cy="1749397"/>
          </a:xfrm>
        </p:grpSpPr>
        <p:sp>
          <p:nvSpPr>
            <p:cNvPr id="1300" name="Freeform 83"/>
            <p:cNvSpPr>
              <a:spLocks noEditPoints="1"/>
            </p:cNvSpPr>
            <p:nvPr/>
          </p:nvSpPr>
          <p:spPr bwMode="auto">
            <a:xfrm flipH="1">
              <a:off x="8022090" y="-1991404"/>
              <a:ext cx="847348" cy="1550922"/>
            </a:xfrm>
            <a:custGeom>
              <a:avLst/>
              <a:gdLst>
                <a:gd name="T0" fmla="*/ 1121 w 1258"/>
                <a:gd name="T1" fmla="*/ 251 h 2302"/>
                <a:gd name="T2" fmla="*/ 950 w 1258"/>
                <a:gd name="T3" fmla="*/ 95 h 2302"/>
                <a:gd name="T4" fmla="*/ 665 w 1258"/>
                <a:gd name="T5" fmla="*/ 102 h 2302"/>
                <a:gd name="T6" fmla="*/ 436 w 1258"/>
                <a:gd name="T7" fmla="*/ 99 h 2302"/>
                <a:gd name="T8" fmla="*/ 155 w 1258"/>
                <a:gd name="T9" fmla="*/ 204 h 2302"/>
                <a:gd name="T10" fmla="*/ 135 w 1258"/>
                <a:gd name="T11" fmla="*/ 369 h 2302"/>
                <a:gd name="T12" fmla="*/ 205 w 1258"/>
                <a:gd name="T13" fmla="*/ 605 h 2302"/>
                <a:gd name="T14" fmla="*/ 422 w 1258"/>
                <a:gd name="T15" fmla="*/ 792 h 2302"/>
                <a:gd name="T16" fmla="*/ 698 w 1258"/>
                <a:gd name="T17" fmla="*/ 911 h 2302"/>
                <a:gd name="T18" fmla="*/ 709 w 1258"/>
                <a:gd name="T19" fmla="*/ 652 h 2302"/>
                <a:gd name="T20" fmla="*/ 657 w 1258"/>
                <a:gd name="T21" fmla="*/ 326 h 2302"/>
                <a:gd name="T22" fmla="*/ 673 w 1258"/>
                <a:gd name="T23" fmla="*/ 669 h 2302"/>
                <a:gd name="T24" fmla="*/ 978 w 1258"/>
                <a:gd name="T25" fmla="*/ 771 h 2302"/>
                <a:gd name="T26" fmla="*/ 1219 w 1258"/>
                <a:gd name="T27" fmla="*/ 691 h 2302"/>
                <a:gd name="T28" fmla="*/ 1030 w 1258"/>
                <a:gd name="T29" fmla="*/ 726 h 2302"/>
                <a:gd name="T30" fmla="*/ 1000 w 1258"/>
                <a:gd name="T31" fmla="*/ 560 h 2302"/>
                <a:gd name="T32" fmla="*/ 932 w 1258"/>
                <a:gd name="T33" fmla="*/ 449 h 2302"/>
                <a:gd name="T34" fmla="*/ 1232 w 1258"/>
                <a:gd name="T35" fmla="*/ 463 h 2302"/>
                <a:gd name="T36" fmla="*/ 1227 w 1258"/>
                <a:gd name="T37" fmla="*/ 519 h 2302"/>
                <a:gd name="T38" fmla="*/ 320 w 1258"/>
                <a:gd name="T39" fmla="*/ 116 h 2302"/>
                <a:gd name="T40" fmla="*/ 374 w 1258"/>
                <a:gd name="T41" fmla="*/ 296 h 2302"/>
                <a:gd name="T42" fmla="*/ 289 w 1258"/>
                <a:gd name="T43" fmla="*/ 173 h 2302"/>
                <a:gd name="T44" fmla="*/ 302 w 1258"/>
                <a:gd name="T45" fmla="*/ 251 h 2302"/>
                <a:gd name="T46" fmla="*/ 175 w 1258"/>
                <a:gd name="T47" fmla="*/ 196 h 2302"/>
                <a:gd name="T48" fmla="*/ 259 w 1258"/>
                <a:gd name="T49" fmla="*/ 362 h 2302"/>
                <a:gd name="T50" fmla="*/ 337 w 1258"/>
                <a:gd name="T51" fmla="*/ 517 h 2302"/>
                <a:gd name="T52" fmla="*/ 252 w 1258"/>
                <a:gd name="T53" fmla="*/ 400 h 2302"/>
                <a:gd name="T54" fmla="*/ 144 w 1258"/>
                <a:gd name="T55" fmla="*/ 616 h 2302"/>
                <a:gd name="T56" fmla="*/ 127 w 1258"/>
                <a:gd name="T57" fmla="*/ 524 h 2302"/>
                <a:gd name="T58" fmla="*/ 169 w 1258"/>
                <a:gd name="T59" fmla="*/ 346 h 2302"/>
                <a:gd name="T60" fmla="*/ 212 w 1258"/>
                <a:gd name="T61" fmla="*/ 429 h 2302"/>
                <a:gd name="T62" fmla="*/ 355 w 1258"/>
                <a:gd name="T63" fmla="*/ 776 h 2302"/>
                <a:gd name="T64" fmla="*/ 202 w 1258"/>
                <a:gd name="T65" fmla="*/ 629 h 2302"/>
                <a:gd name="T66" fmla="*/ 470 w 1258"/>
                <a:gd name="T67" fmla="*/ 608 h 2302"/>
                <a:gd name="T68" fmla="*/ 470 w 1258"/>
                <a:gd name="T69" fmla="*/ 452 h 2302"/>
                <a:gd name="T70" fmla="*/ 514 w 1258"/>
                <a:gd name="T71" fmla="*/ 152 h 2302"/>
                <a:gd name="T72" fmla="*/ 591 w 1258"/>
                <a:gd name="T73" fmla="*/ 347 h 2302"/>
                <a:gd name="T74" fmla="*/ 300 w 1258"/>
                <a:gd name="T75" fmla="*/ 491 h 2302"/>
                <a:gd name="T76" fmla="*/ 430 w 1258"/>
                <a:gd name="T77" fmla="*/ 186 h 2302"/>
                <a:gd name="T78" fmla="*/ 421 w 1258"/>
                <a:gd name="T79" fmla="*/ 142 h 2302"/>
                <a:gd name="T80" fmla="*/ 543 w 1258"/>
                <a:gd name="T81" fmla="*/ 84 h 2302"/>
                <a:gd name="T82" fmla="*/ 636 w 1258"/>
                <a:gd name="T83" fmla="*/ 88 h 2302"/>
                <a:gd name="T84" fmla="*/ 755 w 1258"/>
                <a:gd name="T85" fmla="*/ 74 h 2302"/>
                <a:gd name="T86" fmla="*/ 524 w 1258"/>
                <a:gd name="T87" fmla="*/ 208 h 2302"/>
                <a:gd name="T88" fmla="*/ 715 w 1258"/>
                <a:gd name="T89" fmla="*/ 350 h 2302"/>
                <a:gd name="T90" fmla="*/ 707 w 1258"/>
                <a:gd name="T91" fmla="*/ 315 h 2302"/>
                <a:gd name="T92" fmla="*/ 744 w 1258"/>
                <a:gd name="T93" fmla="*/ 490 h 2302"/>
                <a:gd name="T94" fmla="*/ 822 w 1258"/>
                <a:gd name="T95" fmla="*/ 502 h 2302"/>
                <a:gd name="T96" fmla="*/ 693 w 1258"/>
                <a:gd name="T97" fmla="*/ 467 h 2302"/>
                <a:gd name="T98" fmla="*/ 672 w 1258"/>
                <a:gd name="T99" fmla="*/ 201 h 2302"/>
                <a:gd name="T100" fmla="*/ 819 w 1258"/>
                <a:gd name="T101" fmla="*/ 119 h 2302"/>
                <a:gd name="T102" fmla="*/ 853 w 1258"/>
                <a:gd name="T103" fmla="*/ 387 h 2302"/>
                <a:gd name="T104" fmla="*/ 976 w 1258"/>
                <a:gd name="T105" fmla="*/ 240 h 2302"/>
                <a:gd name="T106" fmla="*/ 869 w 1258"/>
                <a:gd name="T107" fmla="*/ 89 h 2302"/>
                <a:gd name="T108" fmla="*/ 909 w 1258"/>
                <a:gd name="T109" fmla="*/ 89 h 2302"/>
                <a:gd name="T110" fmla="*/ 1059 w 1258"/>
                <a:gd name="T111" fmla="*/ 199 h 2302"/>
                <a:gd name="T112" fmla="*/ 1042 w 1258"/>
                <a:gd name="T113" fmla="*/ 356 h 2302"/>
                <a:gd name="T114" fmla="*/ 926 w 1258"/>
                <a:gd name="T115" fmla="*/ 405 h 2302"/>
                <a:gd name="T116" fmla="*/ 823 w 1258"/>
                <a:gd name="T117" fmla="*/ 442 h 2302"/>
                <a:gd name="T118" fmla="*/ 871 w 1258"/>
                <a:gd name="T119" fmla="*/ 467 h 2302"/>
                <a:gd name="T120" fmla="*/ 979 w 1258"/>
                <a:gd name="T121" fmla="*/ 426 h 2302"/>
                <a:gd name="T122" fmla="*/ 1007 w 1258"/>
                <a:gd name="T123" fmla="*/ 431 h 2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58" h="2302">
                  <a:moveTo>
                    <a:pt x="1255" y="443"/>
                  </a:moveTo>
                  <a:cubicBezTo>
                    <a:pt x="1240" y="432"/>
                    <a:pt x="1224" y="437"/>
                    <a:pt x="1207" y="439"/>
                  </a:cubicBezTo>
                  <a:cubicBezTo>
                    <a:pt x="1205" y="439"/>
                    <a:pt x="1172" y="438"/>
                    <a:pt x="1191" y="438"/>
                  </a:cubicBezTo>
                  <a:cubicBezTo>
                    <a:pt x="1194" y="438"/>
                    <a:pt x="1201" y="439"/>
                    <a:pt x="1204" y="438"/>
                  </a:cubicBezTo>
                  <a:cubicBezTo>
                    <a:pt x="1216" y="435"/>
                    <a:pt x="1225" y="426"/>
                    <a:pt x="1237" y="424"/>
                  </a:cubicBezTo>
                  <a:cubicBezTo>
                    <a:pt x="1241" y="424"/>
                    <a:pt x="1235" y="420"/>
                    <a:pt x="1234" y="420"/>
                  </a:cubicBezTo>
                  <a:cubicBezTo>
                    <a:pt x="1217" y="413"/>
                    <a:pt x="1199" y="414"/>
                    <a:pt x="1180" y="416"/>
                  </a:cubicBezTo>
                  <a:cubicBezTo>
                    <a:pt x="1166" y="417"/>
                    <a:pt x="1152" y="416"/>
                    <a:pt x="1137" y="414"/>
                  </a:cubicBezTo>
                  <a:cubicBezTo>
                    <a:pt x="1132" y="414"/>
                    <a:pt x="1121" y="414"/>
                    <a:pt x="1111" y="412"/>
                  </a:cubicBezTo>
                  <a:cubicBezTo>
                    <a:pt x="1110" y="410"/>
                    <a:pt x="1107" y="408"/>
                    <a:pt x="1105" y="409"/>
                  </a:cubicBezTo>
                  <a:cubicBezTo>
                    <a:pt x="1105" y="410"/>
                    <a:pt x="1104" y="410"/>
                    <a:pt x="1104" y="410"/>
                  </a:cubicBezTo>
                  <a:cubicBezTo>
                    <a:pt x="1101" y="409"/>
                    <a:pt x="1099" y="408"/>
                    <a:pt x="1098" y="406"/>
                  </a:cubicBezTo>
                  <a:cubicBezTo>
                    <a:pt x="1097" y="406"/>
                    <a:pt x="1097" y="405"/>
                    <a:pt x="1096" y="405"/>
                  </a:cubicBezTo>
                  <a:cubicBezTo>
                    <a:pt x="1096" y="405"/>
                    <a:pt x="1095" y="405"/>
                    <a:pt x="1095" y="404"/>
                  </a:cubicBezTo>
                  <a:cubicBezTo>
                    <a:pt x="1099" y="403"/>
                    <a:pt x="1103" y="401"/>
                    <a:pt x="1106" y="400"/>
                  </a:cubicBezTo>
                  <a:cubicBezTo>
                    <a:pt x="1110" y="398"/>
                    <a:pt x="1106" y="394"/>
                    <a:pt x="1103" y="394"/>
                  </a:cubicBezTo>
                  <a:cubicBezTo>
                    <a:pt x="1097" y="393"/>
                    <a:pt x="1091" y="393"/>
                    <a:pt x="1085" y="393"/>
                  </a:cubicBezTo>
                  <a:cubicBezTo>
                    <a:pt x="1088" y="390"/>
                    <a:pt x="1090" y="387"/>
                    <a:pt x="1092" y="383"/>
                  </a:cubicBezTo>
                  <a:cubicBezTo>
                    <a:pt x="1092" y="381"/>
                    <a:pt x="1087" y="379"/>
                    <a:pt x="1086" y="379"/>
                  </a:cubicBezTo>
                  <a:cubicBezTo>
                    <a:pt x="1075" y="378"/>
                    <a:pt x="1068" y="382"/>
                    <a:pt x="1059" y="387"/>
                  </a:cubicBezTo>
                  <a:cubicBezTo>
                    <a:pt x="1048" y="395"/>
                    <a:pt x="1036" y="396"/>
                    <a:pt x="1024" y="395"/>
                  </a:cubicBezTo>
                  <a:cubicBezTo>
                    <a:pt x="1025" y="394"/>
                    <a:pt x="1027" y="392"/>
                    <a:pt x="1029" y="392"/>
                  </a:cubicBezTo>
                  <a:cubicBezTo>
                    <a:pt x="1030" y="391"/>
                    <a:pt x="1030" y="391"/>
                    <a:pt x="1031" y="390"/>
                  </a:cubicBezTo>
                  <a:cubicBezTo>
                    <a:pt x="1056" y="386"/>
                    <a:pt x="1078" y="367"/>
                    <a:pt x="1097" y="353"/>
                  </a:cubicBezTo>
                  <a:cubicBezTo>
                    <a:pt x="1099" y="351"/>
                    <a:pt x="1101" y="347"/>
                    <a:pt x="1098" y="347"/>
                  </a:cubicBezTo>
                  <a:cubicBezTo>
                    <a:pt x="1094" y="346"/>
                    <a:pt x="1091" y="345"/>
                    <a:pt x="1088" y="343"/>
                  </a:cubicBezTo>
                  <a:cubicBezTo>
                    <a:pt x="1097" y="334"/>
                    <a:pt x="1108" y="330"/>
                    <a:pt x="1119" y="326"/>
                  </a:cubicBezTo>
                  <a:cubicBezTo>
                    <a:pt x="1121" y="325"/>
                    <a:pt x="1125" y="321"/>
                    <a:pt x="1122" y="320"/>
                  </a:cubicBezTo>
                  <a:cubicBezTo>
                    <a:pt x="1118" y="318"/>
                    <a:pt x="1115" y="317"/>
                    <a:pt x="1112" y="316"/>
                  </a:cubicBezTo>
                  <a:cubicBezTo>
                    <a:pt x="1113" y="315"/>
                    <a:pt x="1115" y="313"/>
                    <a:pt x="1116" y="312"/>
                  </a:cubicBezTo>
                  <a:cubicBezTo>
                    <a:pt x="1118" y="311"/>
                    <a:pt x="1119" y="308"/>
                    <a:pt x="1117" y="307"/>
                  </a:cubicBezTo>
                  <a:cubicBezTo>
                    <a:pt x="1110" y="303"/>
                    <a:pt x="1109" y="298"/>
                    <a:pt x="1101" y="300"/>
                  </a:cubicBezTo>
                  <a:cubicBezTo>
                    <a:pt x="1094" y="302"/>
                    <a:pt x="1087" y="304"/>
                    <a:pt x="1081" y="307"/>
                  </a:cubicBezTo>
                  <a:cubicBezTo>
                    <a:pt x="1077" y="309"/>
                    <a:pt x="1073" y="310"/>
                    <a:pt x="1070" y="312"/>
                  </a:cubicBezTo>
                  <a:cubicBezTo>
                    <a:pt x="1074" y="304"/>
                    <a:pt x="1089" y="303"/>
                    <a:pt x="1096" y="299"/>
                  </a:cubicBezTo>
                  <a:cubicBezTo>
                    <a:pt x="1102" y="295"/>
                    <a:pt x="1106" y="292"/>
                    <a:pt x="1108" y="286"/>
                  </a:cubicBezTo>
                  <a:cubicBezTo>
                    <a:pt x="1109" y="285"/>
                    <a:pt x="1108" y="283"/>
                    <a:pt x="1107" y="284"/>
                  </a:cubicBezTo>
                  <a:cubicBezTo>
                    <a:pt x="1106" y="284"/>
                    <a:pt x="1105" y="284"/>
                    <a:pt x="1104" y="284"/>
                  </a:cubicBezTo>
                  <a:cubicBezTo>
                    <a:pt x="1105" y="283"/>
                    <a:pt x="1107" y="281"/>
                    <a:pt x="1109" y="280"/>
                  </a:cubicBezTo>
                  <a:cubicBezTo>
                    <a:pt x="1110" y="279"/>
                    <a:pt x="1113" y="276"/>
                    <a:pt x="1110" y="275"/>
                  </a:cubicBezTo>
                  <a:cubicBezTo>
                    <a:pt x="1102" y="270"/>
                    <a:pt x="1118" y="255"/>
                    <a:pt x="1121" y="251"/>
                  </a:cubicBezTo>
                  <a:cubicBezTo>
                    <a:pt x="1122" y="249"/>
                    <a:pt x="1121" y="247"/>
                    <a:pt x="1119" y="248"/>
                  </a:cubicBezTo>
                  <a:cubicBezTo>
                    <a:pt x="1109" y="251"/>
                    <a:pt x="1103" y="260"/>
                    <a:pt x="1093" y="262"/>
                  </a:cubicBezTo>
                  <a:cubicBezTo>
                    <a:pt x="1087" y="263"/>
                    <a:pt x="1083" y="266"/>
                    <a:pt x="1080" y="270"/>
                  </a:cubicBezTo>
                  <a:cubicBezTo>
                    <a:pt x="1081" y="268"/>
                    <a:pt x="1082" y="266"/>
                    <a:pt x="1082" y="264"/>
                  </a:cubicBezTo>
                  <a:cubicBezTo>
                    <a:pt x="1083" y="263"/>
                    <a:pt x="1083" y="262"/>
                    <a:pt x="1082" y="262"/>
                  </a:cubicBezTo>
                  <a:cubicBezTo>
                    <a:pt x="1076" y="260"/>
                    <a:pt x="1073" y="259"/>
                    <a:pt x="1077" y="253"/>
                  </a:cubicBezTo>
                  <a:cubicBezTo>
                    <a:pt x="1078" y="252"/>
                    <a:pt x="1077" y="250"/>
                    <a:pt x="1075" y="250"/>
                  </a:cubicBezTo>
                  <a:cubicBezTo>
                    <a:pt x="1065" y="253"/>
                    <a:pt x="1056" y="257"/>
                    <a:pt x="1047" y="262"/>
                  </a:cubicBezTo>
                  <a:cubicBezTo>
                    <a:pt x="1051" y="246"/>
                    <a:pt x="1067" y="229"/>
                    <a:pt x="1080" y="221"/>
                  </a:cubicBezTo>
                  <a:cubicBezTo>
                    <a:pt x="1080" y="220"/>
                    <a:pt x="1084" y="216"/>
                    <a:pt x="1081" y="216"/>
                  </a:cubicBezTo>
                  <a:cubicBezTo>
                    <a:pt x="1076" y="216"/>
                    <a:pt x="1072" y="216"/>
                    <a:pt x="1067" y="216"/>
                  </a:cubicBezTo>
                  <a:cubicBezTo>
                    <a:pt x="1069" y="213"/>
                    <a:pt x="1070" y="210"/>
                    <a:pt x="1072" y="207"/>
                  </a:cubicBezTo>
                  <a:cubicBezTo>
                    <a:pt x="1073" y="207"/>
                    <a:pt x="1074" y="205"/>
                    <a:pt x="1072" y="204"/>
                  </a:cubicBezTo>
                  <a:cubicBezTo>
                    <a:pt x="1062" y="203"/>
                    <a:pt x="1065" y="197"/>
                    <a:pt x="1069" y="191"/>
                  </a:cubicBezTo>
                  <a:cubicBezTo>
                    <a:pt x="1069" y="191"/>
                    <a:pt x="1071" y="188"/>
                    <a:pt x="1070" y="188"/>
                  </a:cubicBezTo>
                  <a:cubicBezTo>
                    <a:pt x="1064" y="187"/>
                    <a:pt x="1060" y="189"/>
                    <a:pt x="1056" y="192"/>
                  </a:cubicBezTo>
                  <a:cubicBezTo>
                    <a:pt x="1050" y="197"/>
                    <a:pt x="1046" y="205"/>
                    <a:pt x="1051" y="190"/>
                  </a:cubicBezTo>
                  <a:cubicBezTo>
                    <a:pt x="1051" y="190"/>
                    <a:pt x="1051" y="189"/>
                    <a:pt x="1050" y="188"/>
                  </a:cubicBezTo>
                  <a:cubicBezTo>
                    <a:pt x="1042" y="187"/>
                    <a:pt x="1036" y="189"/>
                    <a:pt x="1029" y="193"/>
                  </a:cubicBezTo>
                  <a:cubicBezTo>
                    <a:pt x="1032" y="186"/>
                    <a:pt x="1033" y="180"/>
                    <a:pt x="1034" y="174"/>
                  </a:cubicBezTo>
                  <a:cubicBezTo>
                    <a:pt x="1034" y="173"/>
                    <a:pt x="1034" y="173"/>
                    <a:pt x="1034" y="173"/>
                  </a:cubicBezTo>
                  <a:cubicBezTo>
                    <a:pt x="1028" y="172"/>
                    <a:pt x="1023" y="173"/>
                    <a:pt x="1028" y="165"/>
                  </a:cubicBezTo>
                  <a:cubicBezTo>
                    <a:pt x="1031" y="162"/>
                    <a:pt x="1027" y="164"/>
                    <a:pt x="1025" y="165"/>
                  </a:cubicBezTo>
                  <a:cubicBezTo>
                    <a:pt x="1012" y="171"/>
                    <a:pt x="1012" y="171"/>
                    <a:pt x="1012" y="171"/>
                  </a:cubicBezTo>
                  <a:cubicBezTo>
                    <a:pt x="1012" y="170"/>
                    <a:pt x="1013" y="169"/>
                    <a:pt x="1012" y="169"/>
                  </a:cubicBezTo>
                  <a:cubicBezTo>
                    <a:pt x="1007" y="168"/>
                    <a:pt x="1007" y="166"/>
                    <a:pt x="1008" y="162"/>
                  </a:cubicBezTo>
                  <a:cubicBezTo>
                    <a:pt x="1008" y="162"/>
                    <a:pt x="1008" y="161"/>
                    <a:pt x="1007" y="161"/>
                  </a:cubicBezTo>
                  <a:cubicBezTo>
                    <a:pt x="1002" y="161"/>
                    <a:pt x="1004" y="159"/>
                    <a:pt x="1003" y="154"/>
                  </a:cubicBezTo>
                  <a:cubicBezTo>
                    <a:pt x="1003" y="154"/>
                    <a:pt x="1003" y="154"/>
                    <a:pt x="1002" y="154"/>
                  </a:cubicBezTo>
                  <a:cubicBezTo>
                    <a:pt x="999" y="154"/>
                    <a:pt x="987" y="154"/>
                    <a:pt x="992" y="146"/>
                  </a:cubicBezTo>
                  <a:cubicBezTo>
                    <a:pt x="995" y="143"/>
                    <a:pt x="998" y="139"/>
                    <a:pt x="1001" y="135"/>
                  </a:cubicBezTo>
                  <a:cubicBezTo>
                    <a:pt x="1001" y="134"/>
                    <a:pt x="1002" y="132"/>
                    <a:pt x="1000" y="132"/>
                  </a:cubicBezTo>
                  <a:cubicBezTo>
                    <a:pt x="993" y="131"/>
                    <a:pt x="990" y="127"/>
                    <a:pt x="991" y="119"/>
                  </a:cubicBezTo>
                  <a:cubicBezTo>
                    <a:pt x="991" y="118"/>
                    <a:pt x="989" y="117"/>
                    <a:pt x="988" y="118"/>
                  </a:cubicBezTo>
                  <a:cubicBezTo>
                    <a:pt x="982" y="120"/>
                    <a:pt x="984" y="121"/>
                    <a:pt x="983" y="116"/>
                  </a:cubicBezTo>
                  <a:cubicBezTo>
                    <a:pt x="983" y="113"/>
                    <a:pt x="978" y="117"/>
                    <a:pt x="977" y="118"/>
                  </a:cubicBezTo>
                  <a:cubicBezTo>
                    <a:pt x="971" y="125"/>
                    <a:pt x="968" y="126"/>
                    <a:pt x="967" y="120"/>
                  </a:cubicBezTo>
                  <a:cubicBezTo>
                    <a:pt x="967" y="119"/>
                    <a:pt x="965" y="119"/>
                    <a:pt x="964" y="119"/>
                  </a:cubicBezTo>
                  <a:cubicBezTo>
                    <a:pt x="959" y="122"/>
                    <a:pt x="955" y="126"/>
                    <a:pt x="952" y="130"/>
                  </a:cubicBezTo>
                  <a:cubicBezTo>
                    <a:pt x="952" y="118"/>
                    <a:pt x="951" y="107"/>
                    <a:pt x="953" y="96"/>
                  </a:cubicBezTo>
                  <a:cubicBezTo>
                    <a:pt x="953" y="94"/>
                    <a:pt x="951" y="94"/>
                    <a:pt x="950" y="95"/>
                  </a:cubicBezTo>
                  <a:cubicBezTo>
                    <a:pt x="947" y="93"/>
                    <a:pt x="943" y="92"/>
                    <a:pt x="940" y="90"/>
                  </a:cubicBezTo>
                  <a:cubicBezTo>
                    <a:pt x="939" y="89"/>
                    <a:pt x="938" y="90"/>
                    <a:pt x="937" y="90"/>
                  </a:cubicBezTo>
                  <a:cubicBezTo>
                    <a:pt x="924" y="96"/>
                    <a:pt x="935" y="79"/>
                    <a:pt x="937" y="74"/>
                  </a:cubicBezTo>
                  <a:cubicBezTo>
                    <a:pt x="937" y="72"/>
                    <a:pt x="937" y="70"/>
                    <a:pt x="935" y="71"/>
                  </a:cubicBezTo>
                  <a:cubicBezTo>
                    <a:pt x="926" y="74"/>
                    <a:pt x="919" y="78"/>
                    <a:pt x="911" y="84"/>
                  </a:cubicBezTo>
                  <a:cubicBezTo>
                    <a:pt x="911" y="70"/>
                    <a:pt x="922" y="58"/>
                    <a:pt x="921" y="42"/>
                  </a:cubicBezTo>
                  <a:cubicBezTo>
                    <a:pt x="921" y="41"/>
                    <a:pt x="921" y="39"/>
                    <a:pt x="919" y="40"/>
                  </a:cubicBezTo>
                  <a:cubicBezTo>
                    <a:pt x="914" y="41"/>
                    <a:pt x="910" y="43"/>
                    <a:pt x="907" y="46"/>
                  </a:cubicBezTo>
                  <a:cubicBezTo>
                    <a:pt x="907" y="34"/>
                    <a:pt x="907" y="34"/>
                    <a:pt x="907" y="34"/>
                  </a:cubicBezTo>
                  <a:cubicBezTo>
                    <a:pt x="907" y="33"/>
                    <a:pt x="906" y="29"/>
                    <a:pt x="904" y="30"/>
                  </a:cubicBezTo>
                  <a:cubicBezTo>
                    <a:pt x="892" y="36"/>
                    <a:pt x="885" y="59"/>
                    <a:pt x="880" y="34"/>
                  </a:cubicBezTo>
                  <a:cubicBezTo>
                    <a:pt x="879" y="31"/>
                    <a:pt x="877" y="32"/>
                    <a:pt x="876" y="34"/>
                  </a:cubicBezTo>
                  <a:cubicBezTo>
                    <a:pt x="873" y="41"/>
                    <a:pt x="875" y="56"/>
                    <a:pt x="870" y="62"/>
                  </a:cubicBezTo>
                  <a:cubicBezTo>
                    <a:pt x="872" y="53"/>
                    <a:pt x="876" y="43"/>
                    <a:pt x="874" y="33"/>
                  </a:cubicBezTo>
                  <a:cubicBezTo>
                    <a:pt x="871" y="21"/>
                    <a:pt x="863" y="16"/>
                    <a:pt x="857" y="5"/>
                  </a:cubicBezTo>
                  <a:cubicBezTo>
                    <a:pt x="855" y="3"/>
                    <a:pt x="853" y="8"/>
                    <a:pt x="853" y="9"/>
                  </a:cubicBezTo>
                  <a:cubicBezTo>
                    <a:pt x="851" y="41"/>
                    <a:pt x="833" y="24"/>
                    <a:pt x="832" y="8"/>
                  </a:cubicBezTo>
                  <a:cubicBezTo>
                    <a:pt x="832" y="3"/>
                    <a:pt x="828" y="5"/>
                    <a:pt x="828" y="9"/>
                  </a:cubicBezTo>
                  <a:cubicBezTo>
                    <a:pt x="828" y="10"/>
                    <a:pt x="828" y="12"/>
                    <a:pt x="827" y="14"/>
                  </a:cubicBezTo>
                  <a:cubicBezTo>
                    <a:pt x="823" y="11"/>
                    <a:pt x="821" y="8"/>
                    <a:pt x="820" y="3"/>
                  </a:cubicBezTo>
                  <a:cubicBezTo>
                    <a:pt x="819" y="1"/>
                    <a:pt x="818" y="0"/>
                    <a:pt x="817" y="2"/>
                  </a:cubicBezTo>
                  <a:cubicBezTo>
                    <a:pt x="812" y="10"/>
                    <a:pt x="808" y="11"/>
                    <a:pt x="801" y="6"/>
                  </a:cubicBezTo>
                  <a:cubicBezTo>
                    <a:pt x="799" y="4"/>
                    <a:pt x="798" y="8"/>
                    <a:pt x="798" y="9"/>
                  </a:cubicBezTo>
                  <a:cubicBezTo>
                    <a:pt x="798" y="32"/>
                    <a:pt x="812" y="60"/>
                    <a:pt x="792" y="78"/>
                  </a:cubicBezTo>
                  <a:cubicBezTo>
                    <a:pt x="790" y="73"/>
                    <a:pt x="786" y="68"/>
                    <a:pt x="776" y="62"/>
                  </a:cubicBezTo>
                  <a:cubicBezTo>
                    <a:pt x="774" y="61"/>
                    <a:pt x="774" y="65"/>
                    <a:pt x="774" y="65"/>
                  </a:cubicBezTo>
                  <a:cubicBezTo>
                    <a:pt x="773" y="86"/>
                    <a:pt x="762" y="80"/>
                    <a:pt x="759" y="71"/>
                  </a:cubicBezTo>
                  <a:cubicBezTo>
                    <a:pt x="761" y="67"/>
                    <a:pt x="760" y="59"/>
                    <a:pt x="759" y="56"/>
                  </a:cubicBezTo>
                  <a:cubicBezTo>
                    <a:pt x="759" y="52"/>
                    <a:pt x="757" y="56"/>
                    <a:pt x="757" y="58"/>
                  </a:cubicBezTo>
                  <a:cubicBezTo>
                    <a:pt x="756" y="60"/>
                    <a:pt x="756" y="63"/>
                    <a:pt x="756" y="66"/>
                  </a:cubicBezTo>
                  <a:cubicBezTo>
                    <a:pt x="753" y="67"/>
                    <a:pt x="749" y="64"/>
                    <a:pt x="747" y="62"/>
                  </a:cubicBezTo>
                  <a:cubicBezTo>
                    <a:pt x="742" y="58"/>
                    <a:pt x="737" y="51"/>
                    <a:pt x="732" y="48"/>
                  </a:cubicBezTo>
                  <a:cubicBezTo>
                    <a:pt x="730" y="47"/>
                    <a:pt x="730" y="53"/>
                    <a:pt x="730" y="54"/>
                  </a:cubicBezTo>
                  <a:cubicBezTo>
                    <a:pt x="728" y="57"/>
                    <a:pt x="726" y="60"/>
                    <a:pt x="724" y="63"/>
                  </a:cubicBezTo>
                  <a:cubicBezTo>
                    <a:pt x="723" y="62"/>
                    <a:pt x="723" y="66"/>
                    <a:pt x="723" y="67"/>
                  </a:cubicBezTo>
                  <a:cubicBezTo>
                    <a:pt x="720" y="89"/>
                    <a:pt x="706" y="70"/>
                    <a:pt x="700" y="64"/>
                  </a:cubicBezTo>
                  <a:cubicBezTo>
                    <a:pt x="699" y="62"/>
                    <a:pt x="698" y="68"/>
                    <a:pt x="698" y="68"/>
                  </a:cubicBezTo>
                  <a:cubicBezTo>
                    <a:pt x="693" y="80"/>
                    <a:pt x="689" y="82"/>
                    <a:pt x="686" y="74"/>
                  </a:cubicBezTo>
                  <a:cubicBezTo>
                    <a:pt x="683" y="70"/>
                    <a:pt x="680" y="65"/>
                    <a:pt x="678" y="60"/>
                  </a:cubicBezTo>
                  <a:cubicBezTo>
                    <a:pt x="677" y="56"/>
                    <a:pt x="676" y="63"/>
                    <a:pt x="676" y="64"/>
                  </a:cubicBezTo>
                  <a:cubicBezTo>
                    <a:pt x="677" y="78"/>
                    <a:pt x="672" y="90"/>
                    <a:pt x="665" y="102"/>
                  </a:cubicBezTo>
                  <a:cubicBezTo>
                    <a:pt x="665" y="103"/>
                    <a:pt x="664" y="105"/>
                    <a:pt x="664" y="106"/>
                  </a:cubicBezTo>
                  <a:cubicBezTo>
                    <a:pt x="664" y="106"/>
                    <a:pt x="664" y="105"/>
                    <a:pt x="664" y="105"/>
                  </a:cubicBezTo>
                  <a:cubicBezTo>
                    <a:pt x="662" y="100"/>
                    <a:pt x="660" y="96"/>
                    <a:pt x="659" y="91"/>
                  </a:cubicBezTo>
                  <a:cubicBezTo>
                    <a:pt x="657" y="82"/>
                    <a:pt x="657" y="73"/>
                    <a:pt x="656" y="64"/>
                  </a:cubicBezTo>
                  <a:cubicBezTo>
                    <a:pt x="656" y="63"/>
                    <a:pt x="655" y="61"/>
                    <a:pt x="654" y="63"/>
                  </a:cubicBezTo>
                  <a:cubicBezTo>
                    <a:pt x="650" y="74"/>
                    <a:pt x="649" y="84"/>
                    <a:pt x="649" y="95"/>
                  </a:cubicBezTo>
                  <a:cubicBezTo>
                    <a:pt x="645" y="90"/>
                    <a:pt x="640" y="86"/>
                    <a:pt x="638" y="80"/>
                  </a:cubicBezTo>
                  <a:cubicBezTo>
                    <a:pt x="638" y="78"/>
                    <a:pt x="638" y="76"/>
                    <a:pt x="638" y="74"/>
                  </a:cubicBezTo>
                  <a:cubicBezTo>
                    <a:pt x="638" y="73"/>
                    <a:pt x="637" y="70"/>
                    <a:pt x="636" y="71"/>
                  </a:cubicBezTo>
                  <a:cubicBezTo>
                    <a:pt x="633" y="74"/>
                    <a:pt x="630" y="75"/>
                    <a:pt x="627" y="76"/>
                  </a:cubicBezTo>
                  <a:cubicBezTo>
                    <a:pt x="628" y="72"/>
                    <a:pt x="630" y="68"/>
                    <a:pt x="632" y="65"/>
                  </a:cubicBezTo>
                  <a:cubicBezTo>
                    <a:pt x="633" y="64"/>
                    <a:pt x="634" y="57"/>
                    <a:pt x="631" y="57"/>
                  </a:cubicBezTo>
                  <a:cubicBezTo>
                    <a:pt x="619" y="57"/>
                    <a:pt x="616" y="50"/>
                    <a:pt x="623" y="39"/>
                  </a:cubicBezTo>
                  <a:cubicBezTo>
                    <a:pt x="624" y="38"/>
                    <a:pt x="624" y="31"/>
                    <a:pt x="622" y="32"/>
                  </a:cubicBezTo>
                  <a:cubicBezTo>
                    <a:pt x="617" y="36"/>
                    <a:pt x="612" y="40"/>
                    <a:pt x="608" y="45"/>
                  </a:cubicBezTo>
                  <a:cubicBezTo>
                    <a:pt x="600" y="53"/>
                    <a:pt x="602" y="45"/>
                    <a:pt x="602" y="38"/>
                  </a:cubicBezTo>
                  <a:cubicBezTo>
                    <a:pt x="602" y="37"/>
                    <a:pt x="601" y="32"/>
                    <a:pt x="600" y="35"/>
                  </a:cubicBezTo>
                  <a:cubicBezTo>
                    <a:pt x="594" y="45"/>
                    <a:pt x="591" y="66"/>
                    <a:pt x="578" y="71"/>
                  </a:cubicBezTo>
                  <a:cubicBezTo>
                    <a:pt x="575" y="73"/>
                    <a:pt x="565" y="40"/>
                    <a:pt x="565" y="38"/>
                  </a:cubicBezTo>
                  <a:cubicBezTo>
                    <a:pt x="565" y="37"/>
                    <a:pt x="564" y="34"/>
                    <a:pt x="562" y="37"/>
                  </a:cubicBezTo>
                  <a:cubicBezTo>
                    <a:pt x="559" y="42"/>
                    <a:pt x="557" y="51"/>
                    <a:pt x="552" y="43"/>
                  </a:cubicBezTo>
                  <a:cubicBezTo>
                    <a:pt x="551" y="41"/>
                    <a:pt x="550" y="44"/>
                    <a:pt x="550" y="45"/>
                  </a:cubicBezTo>
                  <a:cubicBezTo>
                    <a:pt x="549" y="47"/>
                    <a:pt x="549" y="50"/>
                    <a:pt x="549" y="52"/>
                  </a:cubicBezTo>
                  <a:cubicBezTo>
                    <a:pt x="550" y="60"/>
                    <a:pt x="547" y="67"/>
                    <a:pt x="542" y="73"/>
                  </a:cubicBezTo>
                  <a:cubicBezTo>
                    <a:pt x="539" y="65"/>
                    <a:pt x="535" y="58"/>
                    <a:pt x="534" y="50"/>
                  </a:cubicBezTo>
                  <a:cubicBezTo>
                    <a:pt x="534" y="49"/>
                    <a:pt x="534" y="46"/>
                    <a:pt x="532" y="47"/>
                  </a:cubicBezTo>
                  <a:cubicBezTo>
                    <a:pt x="530" y="48"/>
                    <a:pt x="527" y="42"/>
                    <a:pt x="526" y="40"/>
                  </a:cubicBezTo>
                  <a:cubicBezTo>
                    <a:pt x="525" y="39"/>
                    <a:pt x="524" y="39"/>
                    <a:pt x="524" y="40"/>
                  </a:cubicBezTo>
                  <a:cubicBezTo>
                    <a:pt x="520" y="47"/>
                    <a:pt x="516" y="52"/>
                    <a:pt x="510" y="43"/>
                  </a:cubicBezTo>
                  <a:cubicBezTo>
                    <a:pt x="509" y="41"/>
                    <a:pt x="508" y="47"/>
                    <a:pt x="508" y="48"/>
                  </a:cubicBezTo>
                  <a:cubicBezTo>
                    <a:pt x="508" y="51"/>
                    <a:pt x="507" y="55"/>
                    <a:pt x="507" y="58"/>
                  </a:cubicBezTo>
                  <a:cubicBezTo>
                    <a:pt x="501" y="53"/>
                    <a:pt x="496" y="51"/>
                    <a:pt x="487" y="49"/>
                  </a:cubicBezTo>
                  <a:cubicBezTo>
                    <a:pt x="485" y="49"/>
                    <a:pt x="485" y="56"/>
                    <a:pt x="487" y="57"/>
                  </a:cubicBezTo>
                  <a:cubicBezTo>
                    <a:pt x="496" y="62"/>
                    <a:pt x="499" y="71"/>
                    <a:pt x="495" y="85"/>
                  </a:cubicBezTo>
                  <a:cubicBezTo>
                    <a:pt x="494" y="85"/>
                    <a:pt x="494" y="85"/>
                    <a:pt x="494" y="86"/>
                  </a:cubicBezTo>
                  <a:cubicBezTo>
                    <a:pt x="490" y="74"/>
                    <a:pt x="482" y="65"/>
                    <a:pt x="467" y="60"/>
                  </a:cubicBezTo>
                  <a:cubicBezTo>
                    <a:pt x="465" y="59"/>
                    <a:pt x="465" y="64"/>
                    <a:pt x="465" y="65"/>
                  </a:cubicBezTo>
                  <a:cubicBezTo>
                    <a:pt x="465" y="70"/>
                    <a:pt x="465" y="75"/>
                    <a:pt x="465" y="80"/>
                  </a:cubicBezTo>
                  <a:cubicBezTo>
                    <a:pt x="457" y="76"/>
                    <a:pt x="450" y="73"/>
                    <a:pt x="443" y="67"/>
                  </a:cubicBezTo>
                  <a:cubicBezTo>
                    <a:pt x="441" y="65"/>
                    <a:pt x="441" y="72"/>
                    <a:pt x="441" y="73"/>
                  </a:cubicBezTo>
                  <a:cubicBezTo>
                    <a:pt x="442" y="78"/>
                    <a:pt x="441" y="111"/>
                    <a:pt x="436" y="99"/>
                  </a:cubicBezTo>
                  <a:cubicBezTo>
                    <a:pt x="434" y="94"/>
                    <a:pt x="434" y="95"/>
                    <a:pt x="431" y="91"/>
                  </a:cubicBezTo>
                  <a:cubicBezTo>
                    <a:pt x="428" y="86"/>
                    <a:pt x="420" y="84"/>
                    <a:pt x="415" y="83"/>
                  </a:cubicBezTo>
                  <a:cubicBezTo>
                    <a:pt x="414" y="83"/>
                    <a:pt x="414" y="83"/>
                    <a:pt x="414" y="83"/>
                  </a:cubicBezTo>
                  <a:cubicBezTo>
                    <a:pt x="410" y="88"/>
                    <a:pt x="405" y="94"/>
                    <a:pt x="402" y="100"/>
                  </a:cubicBezTo>
                  <a:cubicBezTo>
                    <a:pt x="399" y="109"/>
                    <a:pt x="394" y="102"/>
                    <a:pt x="389" y="95"/>
                  </a:cubicBezTo>
                  <a:cubicBezTo>
                    <a:pt x="389" y="95"/>
                    <a:pt x="388" y="95"/>
                    <a:pt x="388" y="95"/>
                  </a:cubicBezTo>
                  <a:cubicBezTo>
                    <a:pt x="384" y="96"/>
                    <a:pt x="379" y="100"/>
                    <a:pt x="377" y="98"/>
                  </a:cubicBezTo>
                  <a:cubicBezTo>
                    <a:pt x="375" y="96"/>
                    <a:pt x="374" y="103"/>
                    <a:pt x="374" y="103"/>
                  </a:cubicBezTo>
                  <a:cubicBezTo>
                    <a:pt x="373" y="99"/>
                    <a:pt x="373" y="98"/>
                    <a:pt x="370" y="95"/>
                  </a:cubicBezTo>
                  <a:cubicBezTo>
                    <a:pt x="369" y="94"/>
                    <a:pt x="368" y="95"/>
                    <a:pt x="368" y="96"/>
                  </a:cubicBezTo>
                  <a:cubicBezTo>
                    <a:pt x="366" y="100"/>
                    <a:pt x="365" y="103"/>
                    <a:pt x="363" y="105"/>
                  </a:cubicBezTo>
                  <a:cubicBezTo>
                    <a:pt x="353" y="100"/>
                    <a:pt x="347" y="101"/>
                    <a:pt x="340" y="110"/>
                  </a:cubicBezTo>
                  <a:cubicBezTo>
                    <a:pt x="337" y="108"/>
                    <a:pt x="336" y="106"/>
                    <a:pt x="333" y="104"/>
                  </a:cubicBezTo>
                  <a:cubicBezTo>
                    <a:pt x="332" y="104"/>
                    <a:pt x="331" y="104"/>
                    <a:pt x="331" y="105"/>
                  </a:cubicBezTo>
                  <a:cubicBezTo>
                    <a:pt x="327" y="107"/>
                    <a:pt x="328" y="109"/>
                    <a:pt x="328" y="112"/>
                  </a:cubicBezTo>
                  <a:cubicBezTo>
                    <a:pt x="325" y="110"/>
                    <a:pt x="322" y="108"/>
                    <a:pt x="318" y="107"/>
                  </a:cubicBezTo>
                  <a:cubicBezTo>
                    <a:pt x="316" y="106"/>
                    <a:pt x="315" y="109"/>
                    <a:pt x="314" y="111"/>
                  </a:cubicBezTo>
                  <a:cubicBezTo>
                    <a:pt x="313" y="120"/>
                    <a:pt x="313" y="130"/>
                    <a:pt x="316" y="140"/>
                  </a:cubicBezTo>
                  <a:cubicBezTo>
                    <a:pt x="309" y="137"/>
                    <a:pt x="302" y="135"/>
                    <a:pt x="295" y="132"/>
                  </a:cubicBezTo>
                  <a:cubicBezTo>
                    <a:pt x="294" y="132"/>
                    <a:pt x="294" y="132"/>
                    <a:pt x="293" y="133"/>
                  </a:cubicBezTo>
                  <a:cubicBezTo>
                    <a:pt x="292" y="137"/>
                    <a:pt x="284" y="161"/>
                    <a:pt x="284" y="162"/>
                  </a:cubicBezTo>
                  <a:cubicBezTo>
                    <a:pt x="282" y="162"/>
                    <a:pt x="282" y="164"/>
                    <a:pt x="282" y="165"/>
                  </a:cubicBezTo>
                  <a:cubicBezTo>
                    <a:pt x="282" y="171"/>
                    <a:pt x="282" y="176"/>
                    <a:pt x="283" y="181"/>
                  </a:cubicBezTo>
                  <a:cubicBezTo>
                    <a:pt x="280" y="184"/>
                    <a:pt x="278" y="186"/>
                    <a:pt x="275" y="189"/>
                  </a:cubicBezTo>
                  <a:cubicBezTo>
                    <a:pt x="272" y="186"/>
                    <a:pt x="268" y="183"/>
                    <a:pt x="266" y="179"/>
                  </a:cubicBezTo>
                  <a:cubicBezTo>
                    <a:pt x="265" y="178"/>
                    <a:pt x="264" y="179"/>
                    <a:pt x="264" y="180"/>
                  </a:cubicBezTo>
                  <a:cubicBezTo>
                    <a:pt x="260" y="187"/>
                    <a:pt x="259" y="194"/>
                    <a:pt x="257" y="201"/>
                  </a:cubicBezTo>
                  <a:cubicBezTo>
                    <a:pt x="252" y="191"/>
                    <a:pt x="255" y="179"/>
                    <a:pt x="254" y="167"/>
                  </a:cubicBezTo>
                  <a:cubicBezTo>
                    <a:pt x="254" y="165"/>
                    <a:pt x="248" y="163"/>
                    <a:pt x="247" y="165"/>
                  </a:cubicBezTo>
                  <a:cubicBezTo>
                    <a:pt x="242" y="172"/>
                    <a:pt x="239" y="178"/>
                    <a:pt x="239" y="187"/>
                  </a:cubicBezTo>
                  <a:cubicBezTo>
                    <a:pt x="226" y="180"/>
                    <a:pt x="229" y="164"/>
                    <a:pt x="228" y="152"/>
                  </a:cubicBezTo>
                  <a:cubicBezTo>
                    <a:pt x="228" y="149"/>
                    <a:pt x="222" y="148"/>
                    <a:pt x="221" y="150"/>
                  </a:cubicBezTo>
                  <a:cubicBezTo>
                    <a:pt x="219" y="154"/>
                    <a:pt x="217" y="158"/>
                    <a:pt x="214" y="161"/>
                  </a:cubicBezTo>
                  <a:cubicBezTo>
                    <a:pt x="211" y="159"/>
                    <a:pt x="208" y="157"/>
                    <a:pt x="206" y="154"/>
                  </a:cubicBezTo>
                  <a:cubicBezTo>
                    <a:pt x="205" y="153"/>
                    <a:pt x="201" y="151"/>
                    <a:pt x="199" y="153"/>
                  </a:cubicBezTo>
                  <a:cubicBezTo>
                    <a:pt x="198" y="154"/>
                    <a:pt x="186" y="167"/>
                    <a:pt x="186" y="167"/>
                  </a:cubicBezTo>
                  <a:cubicBezTo>
                    <a:pt x="184" y="166"/>
                    <a:pt x="182" y="166"/>
                    <a:pt x="180" y="166"/>
                  </a:cubicBezTo>
                  <a:cubicBezTo>
                    <a:pt x="175" y="166"/>
                    <a:pt x="172" y="167"/>
                    <a:pt x="170" y="170"/>
                  </a:cubicBezTo>
                  <a:cubicBezTo>
                    <a:pt x="162" y="179"/>
                    <a:pt x="167" y="194"/>
                    <a:pt x="161" y="203"/>
                  </a:cubicBezTo>
                  <a:cubicBezTo>
                    <a:pt x="159" y="202"/>
                    <a:pt x="155" y="201"/>
                    <a:pt x="155" y="203"/>
                  </a:cubicBezTo>
                  <a:cubicBezTo>
                    <a:pt x="155" y="204"/>
                    <a:pt x="155" y="204"/>
                    <a:pt x="155" y="204"/>
                  </a:cubicBezTo>
                  <a:cubicBezTo>
                    <a:pt x="155" y="204"/>
                    <a:pt x="155" y="204"/>
                    <a:pt x="155" y="204"/>
                  </a:cubicBezTo>
                  <a:cubicBezTo>
                    <a:pt x="155" y="204"/>
                    <a:pt x="155" y="205"/>
                    <a:pt x="155" y="205"/>
                  </a:cubicBezTo>
                  <a:cubicBezTo>
                    <a:pt x="155" y="212"/>
                    <a:pt x="156" y="218"/>
                    <a:pt x="158" y="224"/>
                  </a:cubicBezTo>
                  <a:cubicBezTo>
                    <a:pt x="154" y="222"/>
                    <a:pt x="149" y="221"/>
                    <a:pt x="144" y="221"/>
                  </a:cubicBezTo>
                  <a:cubicBezTo>
                    <a:pt x="141" y="221"/>
                    <a:pt x="138" y="222"/>
                    <a:pt x="137" y="223"/>
                  </a:cubicBezTo>
                  <a:cubicBezTo>
                    <a:pt x="133" y="227"/>
                    <a:pt x="126" y="225"/>
                    <a:pt x="121" y="224"/>
                  </a:cubicBezTo>
                  <a:cubicBezTo>
                    <a:pt x="120" y="224"/>
                    <a:pt x="116" y="225"/>
                    <a:pt x="118" y="226"/>
                  </a:cubicBezTo>
                  <a:cubicBezTo>
                    <a:pt x="119" y="228"/>
                    <a:pt x="134" y="258"/>
                    <a:pt x="125" y="258"/>
                  </a:cubicBezTo>
                  <a:cubicBezTo>
                    <a:pt x="123" y="258"/>
                    <a:pt x="118" y="260"/>
                    <a:pt x="116" y="262"/>
                  </a:cubicBezTo>
                  <a:cubicBezTo>
                    <a:pt x="111" y="267"/>
                    <a:pt x="112" y="274"/>
                    <a:pt x="106" y="279"/>
                  </a:cubicBezTo>
                  <a:cubicBezTo>
                    <a:pt x="106" y="279"/>
                    <a:pt x="106" y="280"/>
                    <a:pt x="106" y="280"/>
                  </a:cubicBezTo>
                  <a:cubicBezTo>
                    <a:pt x="110" y="287"/>
                    <a:pt x="117" y="291"/>
                    <a:pt x="109" y="295"/>
                  </a:cubicBezTo>
                  <a:cubicBezTo>
                    <a:pt x="106" y="296"/>
                    <a:pt x="111" y="298"/>
                    <a:pt x="112" y="299"/>
                  </a:cubicBezTo>
                  <a:cubicBezTo>
                    <a:pt x="119" y="301"/>
                    <a:pt x="125" y="304"/>
                    <a:pt x="132" y="306"/>
                  </a:cubicBezTo>
                  <a:cubicBezTo>
                    <a:pt x="125" y="307"/>
                    <a:pt x="118" y="308"/>
                    <a:pt x="111" y="310"/>
                  </a:cubicBezTo>
                  <a:cubicBezTo>
                    <a:pt x="110" y="310"/>
                    <a:pt x="112" y="312"/>
                    <a:pt x="112" y="312"/>
                  </a:cubicBezTo>
                  <a:cubicBezTo>
                    <a:pt x="116" y="314"/>
                    <a:pt x="118" y="313"/>
                    <a:pt x="114" y="316"/>
                  </a:cubicBezTo>
                  <a:cubicBezTo>
                    <a:pt x="110" y="318"/>
                    <a:pt x="108" y="320"/>
                    <a:pt x="104" y="322"/>
                  </a:cubicBezTo>
                  <a:cubicBezTo>
                    <a:pt x="102" y="323"/>
                    <a:pt x="105" y="324"/>
                    <a:pt x="106" y="325"/>
                  </a:cubicBezTo>
                  <a:cubicBezTo>
                    <a:pt x="113" y="327"/>
                    <a:pt x="119" y="332"/>
                    <a:pt x="125" y="336"/>
                  </a:cubicBezTo>
                  <a:cubicBezTo>
                    <a:pt x="117" y="341"/>
                    <a:pt x="109" y="342"/>
                    <a:pt x="100" y="342"/>
                  </a:cubicBezTo>
                  <a:cubicBezTo>
                    <a:pt x="97" y="341"/>
                    <a:pt x="98" y="344"/>
                    <a:pt x="100" y="345"/>
                  </a:cubicBezTo>
                  <a:cubicBezTo>
                    <a:pt x="113" y="349"/>
                    <a:pt x="126" y="349"/>
                    <a:pt x="138" y="354"/>
                  </a:cubicBezTo>
                  <a:cubicBezTo>
                    <a:pt x="139" y="354"/>
                    <a:pt x="139" y="354"/>
                    <a:pt x="140" y="354"/>
                  </a:cubicBezTo>
                  <a:cubicBezTo>
                    <a:pt x="138" y="354"/>
                    <a:pt x="137" y="355"/>
                    <a:pt x="136" y="355"/>
                  </a:cubicBezTo>
                  <a:cubicBezTo>
                    <a:pt x="135" y="355"/>
                    <a:pt x="136" y="356"/>
                    <a:pt x="137" y="357"/>
                  </a:cubicBezTo>
                  <a:cubicBezTo>
                    <a:pt x="140" y="359"/>
                    <a:pt x="144" y="360"/>
                    <a:pt x="147" y="362"/>
                  </a:cubicBezTo>
                  <a:cubicBezTo>
                    <a:pt x="147" y="362"/>
                    <a:pt x="146" y="362"/>
                    <a:pt x="145" y="362"/>
                  </a:cubicBezTo>
                  <a:cubicBezTo>
                    <a:pt x="138" y="363"/>
                    <a:pt x="130" y="367"/>
                    <a:pt x="122" y="368"/>
                  </a:cubicBezTo>
                  <a:cubicBezTo>
                    <a:pt x="122" y="368"/>
                    <a:pt x="122" y="368"/>
                    <a:pt x="122" y="369"/>
                  </a:cubicBezTo>
                  <a:cubicBezTo>
                    <a:pt x="122" y="371"/>
                    <a:pt x="124" y="372"/>
                    <a:pt x="126" y="374"/>
                  </a:cubicBezTo>
                  <a:cubicBezTo>
                    <a:pt x="124" y="374"/>
                    <a:pt x="121" y="374"/>
                    <a:pt x="120" y="376"/>
                  </a:cubicBezTo>
                  <a:cubicBezTo>
                    <a:pt x="120" y="376"/>
                    <a:pt x="120" y="377"/>
                    <a:pt x="120" y="377"/>
                  </a:cubicBezTo>
                  <a:cubicBezTo>
                    <a:pt x="122" y="382"/>
                    <a:pt x="127" y="385"/>
                    <a:pt x="132" y="388"/>
                  </a:cubicBezTo>
                  <a:cubicBezTo>
                    <a:pt x="133" y="389"/>
                    <a:pt x="141" y="390"/>
                    <a:pt x="138" y="388"/>
                  </a:cubicBezTo>
                  <a:cubicBezTo>
                    <a:pt x="135" y="387"/>
                    <a:pt x="131" y="385"/>
                    <a:pt x="129" y="382"/>
                  </a:cubicBezTo>
                  <a:cubicBezTo>
                    <a:pt x="127" y="378"/>
                    <a:pt x="129" y="377"/>
                    <a:pt x="133" y="377"/>
                  </a:cubicBezTo>
                  <a:cubicBezTo>
                    <a:pt x="134" y="377"/>
                    <a:pt x="135" y="377"/>
                    <a:pt x="134" y="376"/>
                  </a:cubicBezTo>
                  <a:cubicBezTo>
                    <a:pt x="133" y="374"/>
                    <a:pt x="131" y="373"/>
                    <a:pt x="130" y="371"/>
                  </a:cubicBezTo>
                  <a:cubicBezTo>
                    <a:pt x="129" y="370"/>
                    <a:pt x="131" y="370"/>
                    <a:pt x="132" y="370"/>
                  </a:cubicBezTo>
                  <a:cubicBezTo>
                    <a:pt x="133" y="370"/>
                    <a:pt x="134" y="370"/>
                    <a:pt x="135" y="369"/>
                  </a:cubicBezTo>
                  <a:cubicBezTo>
                    <a:pt x="141" y="368"/>
                    <a:pt x="146" y="366"/>
                    <a:pt x="152" y="365"/>
                  </a:cubicBezTo>
                  <a:cubicBezTo>
                    <a:pt x="153" y="365"/>
                    <a:pt x="153" y="364"/>
                    <a:pt x="152" y="364"/>
                  </a:cubicBezTo>
                  <a:cubicBezTo>
                    <a:pt x="153" y="364"/>
                    <a:pt x="154" y="364"/>
                    <a:pt x="155" y="365"/>
                  </a:cubicBezTo>
                  <a:cubicBezTo>
                    <a:pt x="157" y="365"/>
                    <a:pt x="183" y="375"/>
                    <a:pt x="178" y="376"/>
                  </a:cubicBezTo>
                  <a:cubicBezTo>
                    <a:pt x="167" y="378"/>
                    <a:pt x="157" y="378"/>
                    <a:pt x="146" y="378"/>
                  </a:cubicBezTo>
                  <a:cubicBezTo>
                    <a:pt x="146" y="378"/>
                    <a:pt x="143" y="378"/>
                    <a:pt x="144" y="379"/>
                  </a:cubicBezTo>
                  <a:cubicBezTo>
                    <a:pt x="147" y="385"/>
                    <a:pt x="151" y="391"/>
                    <a:pt x="155" y="396"/>
                  </a:cubicBezTo>
                  <a:cubicBezTo>
                    <a:pt x="155" y="396"/>
                    <a:pt x="155" y="396"/>
                    <a:pt x="155" y="396"/>
                  </a:cubicBezTo>
                  <a:cubicBezTo>
                    <a:pt x="112" y="386"/>
                    <a:pt x="71" y="361"/>
                    <a:pt x="27" y="378"/>
                  </a:cubicBezTo>
                  <a:cubicBezTo>
                    <a:pt x="26" y="378"/>
                    <a:pt x="27" y="379"/>
                    <a:pt x="27" y="379"/>
                  </a:cubicBezTo>
                  <a:cubicBezTo>
                    <a:pt x="36" y="389"/>
                    <a:pt x="40" y="393"/>
                    <a:pt x="28" y="393"/>
                  </a:cubicBezTo>
                  <a:cubicBezTo>
                    <a:pt x="21" y="393"/>
                    <a:pt x="13" y="395"/>
                    <a:pt x="6" y="396"/>
                  </a:cubicBezTo>
                  <a:cubicBezTo>
                    <a:pt x="4" y="396"/>
                    <a:pt x="5" y="397"/>
                    <a:pt x="6" y="398"/>
                  </a:cubicBezTo>
                  <a:cubicBezTo>
                    <a:pt x="11" y="401"/>
                    <a:pt x="14" y="406"/>
                    <a:pt x="17" y="411"/>
                  </a:cubicBezTo>
                  <a:cubicBezTo>
                    <a:pt x="17" y="411"/>
                    <a:pt x="17" y="411"/>
                    <a:pt x="18" y="411"/>
                  </a:cubicBezTo>
                  <a:cubicBezTo>
                    <a:pt x="13" y="411"/>
                    <a:pt x="8" y="410"/>
                    <a:pt x="3" y="411"/>
                  </a:cubicBezTo>
                  <a:cubicBezTo>
                    <a:pt x="1" y="411"/>
                    <a:pt x="0" y="413"/>
                    <a:pt x="1" y="414"/>
                  </a:cubicBezTo>
                  <a:cubicBezTo>
                    <a:pt x="4" y="417"/>
                    <a:pt x="13" y="421"/>
                    <a:pt x="6" y="423"/>
                  </a:cubicBezTo>
                  <a:cubicBezTo>
                    <a:pt x="6" y="423"/>
                    <a:pt x="5" y="424"/>
                    <a:pt x="5" y="424"/>
                  </a:cubicBezTo>
                  <a:cubicBezTo>
                    <a:pt x="4" y="432"/>
                    <a:pt x="12" y="434"/>
                    <a:pt x="19" y="435"/>
                  </a:cubicBezTo>
                  <a:cubicBezTo>
                    <a:pt x="18" y="437"/>
                    <a:pt x="16" y="438"/>
                    <a:pt x="15" y="440"/>
                  </a:cubicBezTo>
                  <a:cubicBezTo>
                    <a:pt x="14" y="442"/>
                    <a:pt x="16" y="443"/>
                    <a:pt x="17" y="443"/>
                  </a:cubicBezTo>
                  <a:cubicBezTo>
                    <a:pt x="31" y="449"/>
                    <a:pt x="43" y="456"/>
                    <a:pt x="57" y="462"/>
                  </a:cubicBezTo>
                  <a:cubicBezTo>
                    <a:pt x="44" y="466"/>
                    <a:pt x="35" y="473"/>
                    <a:pt x="24" y="481"/>
                  </a:cubicBezTo>
                  <a:cubicBezTo>
                    <a:pt x="21" y="483"/>
                    <a:pt x="25" y="485"/>
                    <a:pt x="27" y="486"/>
                  </a:cubicBezTo>
                  <a:cubicBezTo>
                    <a:pt x="23" y="490"/>
                    <a:pt x="19" y="494"/>
                    <a:pt x="17" y="498"/>
                  </a:cubicBezTo>
                  <a:cubicBezTo>
                    <a:pt x="16" y="500"/>
                    <a:pt x="20" y="502"/>
                    <a:pt x="21" y="502"/>
                  </a:cubicBezTo>
                  <a:cubicBezTo>
                    <a:pt x="38" y="503"/>
                    <a:pt x="56" y="504"/>
                    <a:pt x="73" y="508"/>
                  </a:cubicBezTo>
                  <a:cubicBezTo>
                    <a:pt x="50" y="512"/>
                    <a:pt x="34" y="528"/>
                    <a:pt x="23" y="550"/>
                  </a:cubicBezTo>
                  <a:cubicBezTo>
                    <a:pt x="22" y="552"/>
                    <a:pt x="25" y="553"/>
                    <a:pt x="26" y="554"/>
                  </a:cubicBezTo>
                  <a:cubicBezTo>
                    <a:pt x="63" y="561"/>
                    <a:pt x="90" y="535"/>
                    <a:pt x="125" y="530"/>
                  </a:cubicBezTo>
                  <a:cubicBezTo>
                    <a:pt x="116" y="555"/>
                    <a:pt x="95" y="574"/>
                    <a:pt x="95" y="600"/>
                  </a:cubicBezTo>
                  <a:cubicBezTo>
                    <a:pt x="95" y="603"/>
                    <a:pt x="99" y="604"/>
                    <a:pt x="101" y="603"/>
                  </a:cubicBezTo>
                  <a:cubicBezTo>
                    <a:pt x="107" y="603"/>
                    <a:pt x="111" y="601"/>
                    <a:pt x="116" y="598"/>
                  </a:cubicBezTo>
                  <a:cubicBezTo>
                    <a:pt x="116" y="602"/>
                    <a:pt x="115" y="606"/>
                    <a:pt x="117" y="609"/>
                  </a:cubicBezTo>
                  <a:cubicBezTo>
                    <a:pt x="118" y="611"/>
                    <a:pt x="122" y="613"/>
                    <a:pt x="124" y="611"/>
                  </a:cubicBezTo>
                  <a:cubicBezTo>
                    <a:pt x="128" y="608"/>
                    <a:pt x="131" y="604"/>
                    <a:pt x="134" y="601"/>
                  </a:cubicBezTo>
                  <a:cubicBezTo>
                    <a:pt x="135" y="608"/>
                    <a:pt x="136" y="615"/>
                    <a:pt x="137" y="623"/>
                  </a:cubicBezTo>
                  <a:cubicBezTo>
                    <a:pt x="137" y="625"/>
                    <a:pt x="143" y="626"/>
                    <a:pt x="144" y="625"/>
                  </a:cubicBezTo>
                  <a:cubicBezTo>
                    <a:pt x="161" y="610"/>
                    <a:pt x="176" y="593"/>
                    <a:pt x="193" y="579"/>
                  </a:cubicBezTo>
                  <a:cubicBezTo>
                    <a:pt x="200" y="586"/>
                    <a:pt x="208" y="599"/>
                    <a:pt x="205" y="605"/>
                  </a:cubicBezTo>
                  <a:cubicBezTo>
                    <a:pt x="203" y="610"/>
                    <a:pt x="199" y="624"/>
                    <a:pt x="191" y="624"/>
                  </a:cubicBezTo>
                  <a:cubicBezTo>
                    <a:pt x="172" y="622"/>
                    <a:pt x="154" y="626"/>
                    <a:pt x="135" y="627"/>
                  </a:cubicBezTo>
                  <a:cubicBezTo>
                    <a:pt x="134" y="627"/>
                    <a:pt x="132" y="628"/>
                    <a:pt x="133" y="630"/>
                  </a:cubicBezTo>
                  <a:cubicBezTo>
                    <a:pt x="138" y="641"/>
                    <a:pt x="144" y="650"/>
                    <a:pt x="133" y="655"/>
                  </a:cubicBezTo>
                  <a:cubicBezTo>
                    <a:pt x="124" y="660"/>
                    <a:pt x="115" y="666"/>
                    <a:pt x="108" y="673"/>
                  </a:cubicBezTo>
                  <a:cubicBezTo>
                    <a:pt x="97" y="682"/>
                    <a:pt x="88" y="692"/>
                    <a:pt x="79" y="703"/>
                  </a:cubicBezTo>
                  <a:cubicBezTo>
                    <a:pt x="73" y="710"/>
                    <a:pt x="75" y="714"/>
                    <a:pt x="75" y="723"/>
                  </a:cubicBezTo>
                  <a:cubicBezTo>
                    <a:pt x="75" y="731"/>
                    <a:pt x="64" y="749"/>
                    <a:pt x="79" y="751"/>
                  </a:cubicBezTo>
                  <a:cubicBezTo>
                    <a:pt x="93" y="752"/>
                    <a:pt x="92" y="736"/>
                    <a:pt x="94" y="725"/>
                  </a:cubicBezTo>
                  <a:cubicBezTo>
                    <a:pt x="97" y="725"/>
                    <a:pt x="101" y="726"/>
                    <a:pt x="104" y="726"/>
                  </a:cubicBezTo>
                  <a:cubicBezTo>
                    <a:pt x="101" y="730"/>
                    <a:pt x="98" y="734"/>
                    <a:pt x="95" y="738"/>
                  </a:cubicBezTo>
                  <a:cubicBezTo>
                    <a:pt x="93" y="741"/>
                    <a:pt x="100" y="743"/>
                    <a:pt x="102" y="741"/>
                  </a:cubicBezTo>
                  <a:cubicBezTo>
                    <a:pt x="112" y="735"/>
                    <a:pt x="123" y="729"/>
                    <a:pt x="134" y="722"/>
                  </a:cubicBezTo>
                  <a:cubicBezTo>
                    <a:pt x="135" y="727"/>
                    <a:pt x="135" y="732"/>
                    <a:pt x="132" y="735"/>
                  </a:cubicBezTo>
                  <a:cubicBezTo>
                    <a:pt x="128" y="740"/>
                    <a:pt x="124" y="745"/>
                    <a:pt x="123" y="752"/>
                  </a:cubicBezTo>
                  <a:cubicBezTo>
                    <a:pt x="122" y="766"/>
                    <a:pt x="127" y="779"/>
                    <a:pt x="133" y="792"/>
                  </a:cubicBezTo>
                  <a:cubicBezTo>
                    <a:pt x="134" y="794"/>
                    <a:pt x="139" y="795"/>
                    <a:pt x="140" y="793"/>
                  </a:cubicBezTo>
                  <a:cubicBezTo>
                    <a:pt x="145" y="788"/>
                    <a:pt x="150" y="784"/>
                    <a:pt x="155" y="780"/>
                  </a:cubicBezTo>
                  <a:cubicBezTo>
                    <a:pt x="153" y="787"/>
                    <a:pt x="154" y="794"/>
                    <a:pt x="153" y="804"/>
                  </a:cubicBezTo>
                  <a:cubicBezTo>
                    <a:pt x="152" y="806"/>
                    <a:pt x="155" y="808"/>
                    <a:pt x="157" y="808"/>
                  </a:cubicBezTo>
                  <a:cubicBezTo>
                    <a:pt x="162" y="808"/>
                    <a:pt x="167" y="809"/>
                    <a:pt x="172" y="809"/>
                  </a:cubicBezTo>
                  <a:cubicBezTo>
                    <a:pt x="172" y="815"/>
                    <a:pt x="171" y="820"/>
                    <a:pt x="173" y="825"/>
                  </a:cubicBezTo>
                  <a:cubicBezTo>
                    <a:pt x="174" y="827"/>
                    <a:pt x="179" y="830"/>
                    <a:pt x="180" y="826"/>
                  </a:cubicBezTo>
                  <a:cubicBezTo>
                    <a:pt x="186" y="812"/>
                    <a:pt x="194" y="800"/>
                    <a:pt x="205" y="790"/>
                  </a:cubicBezTo>
                  <a:cubicBezTo>
                    <a:pt x="204" y="794"/>
                    <a:pt x="204" y="798"/>
                    <a:pt x="206" y="804"/>
                  </a:cubicBezTo>
                  <a:cubicBezTo>
                    <a:pt x="207" y="807"/>
                    <a:pt x="209" y="811"/>
                    <a:pt x="212" y="814"/>
                  </a:cubicBezTo>
                  <a:cubicBezTo>
                    <a:pt x="216" y="818"/>
                    <a:pt x="212" y="824"/>
                    <a:pt x="213" y="829"/>
                  </a:cubicBezTo>
                  <a:cubicBezTo>
                    <a:pt x="213" y="831"/>
                    <a:pt x="217" y="832"/>
                    <a:pt x="219" y="832"/>
                  </a:cubicBezTo>
                  <a:cubicBezTo>
                    <a:pt x="232" y="827"/>
                    <a:pt x="244" y="815"/>
                    <a:pt x="254" y="806"/>
                  </a:cubicBezTo>
                  <a:cubicBezTo>
                    <a:pt x="266" y="795"/>
                    <a:pt x="277" y="784"/>
                    <a:pt x="289" y="773"/>
                  </a:cubicBezTo>
                  <a:cubicBezTo>
                    <a:pt x="287" y="797"/>
                    <a:pt x="295" y="821"/>
                    <a:pt x="275" y="840"/>
                  </a:cubicBezTo>
                  <a:cubicBezTo>
                    <a:pt x="273" y="841"/>
                    <a:pt x="276" y="843"/>
                    <a:pt x="279" y="844"/>
                  </a:cubicBezTo>
                  <a:cubicBezTo>
                    <a:pt x="288" y="849"/>
                    <a:pt x="304" y="854"/>
                    <a:pt x="307" y="840"/>
                  </a:cubicBezTo>
                  <a:cubicBezTo>
                    <a:pt x="310" y="825"/>
                    <a:pt x="311" y="809"/>
                    <a:pt x="319" y="796"/>
                  </a:cubicBezTo>
                  <a:cubicBezTo>
                    <a:pt x="325" y="788"/>
                    <a:pt x="328" y="776"/>
                    <a:pt x="341" y="778"/>
                  </a:cubicBezTo>
                  <a:cubicBezTo>
                    <a:pt x="344" y="778"/>
                    <a:pt x="346" y="778"/>
                    <a:pt x="348" y="778"/>
                  </a:cubicBezTo>
                  <a:cubicBezTo>
                    <a:pt x="351" y="790"/>
                    <a:pt x="358" y="799"/>
                    <a:pt x="363" y="810"/>
                  </a:cubicBezTo>
                  <a:cubicBezTo>
                    <a:pt x="364" y="812"/>
                    <a:pt x="370" y="814"/>
                    <a:pt x="370" y="810"/>
                  </a:cubicBezTo>
                  <a:cubicBezTo>
                    <a:pt x="371" y="805"/>
                    <a:pt x="390" y="757"/>
                    <a:pt x="394" y="759"/>
                  </a:cubicBezTo>
                  <a:cubicBezTo>
                    <a:pt x="410" y="767"/>
                    <a:pt x="415" y="772"/>
                    <a:pt x="415" y="791"/>
                  </a:cubicBezTo>
                  <a:cubicBezTo>
                    <a:pt x="415" y="794"/>
                    <a:pt x="422" y="796"/>
                    <a:pt x="422" y="792"/>
                  </a:cubicBezTo>
                  <a:cubicBezTo>
                    <a:pt x="425" y="767"/>
                    <a:pt x="431" y="743"/>
                    <a:pt x="446" y="723"/>
                  </a:cubicBezTo>
                  <a:cubicBezTo>
                    <a:pt x="450" y="726"/>
                    <a:pt x="454" y="729"/>
                    <a:pt x="458" y="733"/>
                  </a:cubicBezTo>
                  <a:cubicBezTo>
                    <a:pt x="460" y="734"/>
                    <a:pt x="465" y="735"/>
                    <a:pt x="465" y="732"/>
                  </a:cubicBezTo>
                  <a:cubicBezTo>
                    <a:pt x="463" y="715"/>
                    <a:pt x="462" y="687"/>
                    <a:pt x="483" y="684"/>
                  </a:cubicBezTo>
                  <a:cubicBezTo>
                    <a:pt x="494" y="683"/>
                    <a:pt x="490" y="678"/>
                    <a:pt x="493" y="671"/>
                  </a:cubicBezTo>
                  <a:cubicBezTo>
                    <a:pt x="497" y="674"/>
                    <a:pt x="502" y="678"/>
                    <a:pt x="506" y="681"/>
                  </a:cubicBezTo>
                  <a:cubicBezTo>
                    <a:pt x="508" y="683"/>
                    <a:pt x="515" y="682"/>
                    <a:pt x="512" y="678"/>
                  </a:cubicBezTo>
                  <a:cubicBezTo>
                    <a:pt x="502" y="668"/>
                    <a:pt x="478" y="626"/>
                    <a:pt x="502" y="618"/>
                  </a:cubicBezTo>
                  <a:cubicBezTo>
                    <a:pt x="507" y="628"/>
                    <a:pt x="511" y="639"/>
                    <a:pt x="508" y="652"/>
                  </a:cubicBezTo>
                  <a:cubicBezTo>
                    <a:pt x="508" y="652"/>
                    <a:pt x="509" y="653"/>
                    <a:pt x="510" y="654"/>
                  </a:cubicBezTo>
                  <a:cubicBezTo>
                    <a:pt x="510" y="707"/>
                    <a:pt x="566" y="733"/>
                    <a:pt x="598" y="769"/>
                  </a:cubicBezTo>
                  <a:cubicBezTo>
                    <a:pt x="598" y="769"/>
                    <a:pt x="597" y="769"/>
                    <a:pt x="597" y="769"/>
                  </a:cubicBezTo>
                  <a:cubicBezTo>
                    <a:pt x="584" y="761"/>
                    <a:pt x="568" y="760"/>
                    <a:pt x="553" y="766"/>
                  </a:cubicBezTo>
                  <a:cubicBezTo>
                    <a:pt x="549" y="767"/>
                    <a:pt x="545" y="769"/>
                    <a:pt x="541" y="771"/>
                  </a:cubicBezTo>
                  <a:cubicBezTo>
                    <a:pt x="541" y="771"/>
                    <a:pt x="540" y="771"/>
                    <a:pt x="540" y="770"/>
                  </a:cubicBezTo>
                  <a:cubicBezTo>
                    <a:pt x="524" y="761"/>
                    <a:pt x="532" y="732"/>
                    <a:pt x="529" y="717"/>
                  </a:cubicBezTo>
                  <a:cubicBezTo>
                    <a:pt x="527" y="704"/>
                    <a:pt x="518" y="696"/>
                    <a:pt x="505" y="692"/>
                  </a:cubicBezTo>
                  <a:cubicBezTo>
                    <a:pt x="500" y="691"/>
                    <a:pt x="501" y="696"/>
                    <a:pt x="505" y="697"/>
                  </a:cubicBezTo>
                  <a:cubicBezTo>
                    <a:pt x="512" y="699"/>
                    <a:pt x="516" y="703"/>
                    <a:pt x="519" y="707"/>
                  </a:cubicBezTo>
                  <a:cubicBezTo>
                    <a:pt x="517" y="705"/>
                    <a:pt x="512" y="704"/>
                    <a:pt x="512" y="707"/>
                  </a:cubicBezTo>
                  <a:cubicBezTo>
                    <a:pt x="512" y="727"/>
                    <a:pt x="500" y="770"/>
                    <a:pt x="525" y="782"/>
                  </a:cubicBezTo>
                  <a:cubicBezTo>
                    <a:pt x="527" y="788"/>
                    <a:pt x="531" y="792"/>
                    <a:pt x="538" y="793"/>
                  </a:cubicBezTo>
                  <a:cubicBezTo>
                    <a:pt x="543" y="794"/>
                    <a:pt x="548" y="788"/>
                    <a:pt x="551" y="785"/>
                  </a:cubicBezTo>
                  <a:cubicBezTo>
                    <a:pt x="572" y="767"/>
                    <a:pt x="601" y="779"/>
                    <a:pt x="616" y="799"/>
                  </a:cubicBezTo>
                  <a:cubicBezTo>
                    <a:pt x="617" y="801"/>
                    <a:pt x="618" y="803"/>
                    <a:pt x="618" y="806"/>
                  </a:cubicBezTo>
                  <a:cubicBezTo>
                    <a:pt x="627" y="838"/>
                    <a:pt x="622" y="893"/>
                    <a:pt x="653" y="903"/>
                  </a:cubicBezTo>
                  <a:cubicBezTo>
                    <a:pt x="653" y="911"/>
                    <a:pt x="653" y="919"/>
                    <a:pt x="652" y="927"/>
                  </a:cubicBezTo>
                  <a:cubicBezTo>
                    <a:pt x="650" y="991"/>
                    <a:pt x="652" y="1056"/>
                    <a:pt x="662" y="1119"/>
                  </a:cubicBezTo>
                  <a:cubicBezTo>
                    <a:pt x="671" y="1181"/>
                    <a:pt x="687" y="1242"/>
                    <a:pt x="701" y="1302"/>
                  </a:cubicBezTo>
                  <a:cubicBezTo>
                    <a:pt x="732" y="1426"/>
                    <a:pt x="762" y="1551"/>
                    <a:pt x="772" y="1678"/>
                  </a:cubicBezTo>
                  <a:cubicBezTo>
                    <a:pt x="781" y="1808"/>
                    <a:pt x="772" y="1938"/>
                    <a:pt x="737" y="2064"/>
                  </a:cubicBezTo>
                  <a:cubicBezTo>
                    <a:pt x="720" y="2124"/>
                    <a:pt x="700" y="2183"/>
                    <a:pt x="683" y="2243"/>
                  </a:cubicBezTo>
                  <a:cubicBezTo>
                    <a:pt x="677" y="2262"/>
                    <a:pt x="673" y="2282"/>
                    <a:pt x="670" y="2302"/>
                  </a:cubicBezTo>
                  <a:cubicBezTo>
                    <a:pt x="678" y="2302"/>
                    <a:pt x="678" y="2302"/>
                    <a:pt x="678" y="2302"/>
                  </a:cubicBezTo>
                  <a:cubicBezTo>
                    <a:pt x="694" y="2205"/>
                    <a:pt x="736" y="2112"/>
                    <a:pt x="757" y="2017"/>
                  </a:cubicBezTo>
                  <a:cubicBezTo>
                    <a:pt x="784" y="1894"/>
                    <a:pt x="789" y="1767"/>
                    <a:pt x="775" y="1643"/>
                  </a:cubicBezTo>
                  <a:cubicBezTo>
                    <a:pt x="762" y="1515"/>
                    <a:pt x="729" y="1392"/>
                    <a:pt x="700" y="1268"/>
                  </a:cubicBezTo>
                  <a:cubicBezTo>
                    <a:pt x="685" y="1207"/>
                    <a:pt x="671" y="1147"/>
                    <a:pt x="664" y="1085"/>
                  </a:cubicBezTo>
                  <a:cubicBezTo>
                    <a:pt x="658" y="1025"/>
                    <a:pt x="658" y="965"/>
                    <a:pt x="661" y="905"/>
                  </a:cubicBezTo>
                  <a:cubicBezTo>
                    <a:pt x="667" y="905"/>
                    <a:pt x="674" y="904"/>
                    <a:pt x="682" y="902"/>
                  </a:cubicBezTo>
                  <a:cubicBezTo>
                    <a:pt x="686" y="906"/>
                    <a:pt x="691" y="909"/>
                    <a:pt x="698" y="911"/>
                  </a:cubicBezTo>
                  <a:cubicBezTo>
                    <a:pt x="697" y="923"/>
                    <a:pt x="697" y="935"/>
                    <a:pt x="696" y="947"/>
                  </a:cubicBezTo>
                  <a:cubicBezTo>
                    <a:pt x="694" y="1011"/>
                    <a:pt x="696" y="1076"/>
                    <a:pt x="706" y="1139"/>
                  </a:cubicBezTo>
                  <a:cubicBezTo>
                    <a:pt x="715" y="1201"/>
                    <a:pt x="731" y="1262"/>
                    <a:pt x="745" y="1322"/>
                  </a:cubicBezTo>
                  <a:cubicBezTo>
                    <a:pt x="776" y="1446"/>
                    <a:pt x="806" y="1571"/>
                    <a:pt x="816" y="1698"/>
                  </a:cubicBezTo>
                  <a:cubicBezTo>
                    <a:pt x="825" y="1828"/>
                    <a:pt x="816" y="1958"/>
                    <a:pt x="781" y="2084"/>
                  </a:cubicBezTo>
                  <a:cubicBezTo>
                    <a:pt x="764" y="2144"/>
                    <a:pt x="744" y="2203"/>
                    <a:pt x="727" y="2263"/>
                  </a:cubicBezTo>
                  <a:cubicBezTo>
                    <a:pt x="723" y="2276"/>
                    <a:pt x="720" y="2289"/>
                    <a:pt x="718" y="2302"/>
                  </a:cubicBezTo>
                  <a:cubicBezTo>
                    <a:pt x="726" y="2302"/>
                    <a:pt x="726" y="2302"/>
                    <a:pt x="726" y="2302"/>
                  </a:cubicBezTo>
                  <a:cubicBezTo>
                    <a:pt x="744" y="2212"/>
                    <a:pt x="781" y="2126"/>
                    <a:pt x="801" y="2037"/>
                  </a:cubicBezTo>
                  <a:cubicBezTo>
                    <a:pt x="828" y="1914"/>
                    <a:pt x="833" y="1787"/>
                    <a:pt x="819" y="1663"/>
                  </a:cubicBezTo>
                  <a:cubicBezTo>
                    <a:pt x="806" y="1535"/>
                    <a:pt x="773" y="1412"/>
                    <a:pt x="744" y="1288"/>
                  </a:cubicBezTo>
                  <a:cubicBezTo>
                    <a:pt x="729" y="1227"/>
                    <a:pt x="715" y="1167"/>
                    <a:pt x="708" y="1105"/>
                  </a:cubicBezTo>
                  <a:cubicBezTo>
                    <a:pt x="702" y="1040"/>
                    <a:pt x="702" y="975"/>
                    <a:pt x="705" y="910"/>
                  </a:cubicBezTo>
                  <a:cubicBezTo>
                    <a:pt x="705" y="908"/>
                    <a:pt x="701" y="907"/>
                    <a:pt x="700" y="907"/>
                  </a:cubicBezTo>
                  <a:cubicBezTo>
                    <a:pt x="685" y="906"/>
                    <a:pt x="682" y="893"/>
                    <a:pt x="680" y="883"/>
                  </a:cubicBezTo>
                  <a:cubicBezTo>
                    <a:pt x="679" y="880"/>
                    <a:pt x="672" y="878"/>
                    <a:pt x="672" y="880"/>
                  </a:cubicBezTo>
                  <a:cubicBezTo>
                    <a:pt x="673" y="886"/>
                    <a:pt x="675" y="892"/>
                    <a:pt x="678" y="896"/>
                  </a:cubicBezTo>
                  <a:cubicBezTo>
                    <a:pt x="672" y="898"/>
                    <a:pt x="666" y="899"/>
                    <a:pt x="661" y="899"/>
                  </a:cubicBezTo>
                  <a:cubicBezTo>
                    <a:pt x="661" y="896"/>
                    <a:pt x="661" y="893"/>
                    <a:pt x="661" y="890"/>
                  </a:cubicBezTo>
                  <a:cubicBezTo>
                    <a:pt x="661" y="888"/>
                    <a:pt x="657" y="887"/>
                    <a:pt x="656" y="887"/>
                  </a:cubicBezTo>
                  <a:cubicBezTo>
                    <a:pt x="641" y="886"/>
                    <a:pt x="638" y="873"/>
                    <a:pt x="636" y="863"/>
                  </a:cubicBezTo>
                  <a:cubicBezTo>
                    <a:pt x="635" y="862"/>
                    <a:pt x="634" y="861"/>
                    <a:pt x="633" y="860"/>
                  </a:cubicBezTo>
                  <a:cubicBezTo>
                    <a:pt x="633" y="855"/>
                    <a:pt x="632" y="850"/>
                    <a:pt x="632" y="845"/>
                  </a:cubicBezTo>
                  <a:cubicBezTo>
                    <a:pt x="631" y="834"/>
                    <a:pt x="630" y="822"/>
                    <a:pt x="627" y="811"/>
                  </a:cubicBezTo>
                  <a:cubicBezTo>
                    <a:pt x="628" y="811"/>
                    <a:pt x="629" y="811"/>
                    <a:pt x="629" y="811"/>
                  </a:cubicBezTo>
                  <a:cubicBezTo>
                    <a:pt x="628" y="809"/>
                    <a:pt x="627" y="807"/>
                    <a:pt x="625" y="805"/>
                  </a:cubicBezTo>
                  <a:cubicBezTo>
                    <a:pt x="623" y="796"/>
                    <a:pt x="619" y="788"/>
                    <a:pt x="613" y="781"/>
                  </a:cubicBezTo>
                  <a:cubicBezTo>
                    <a:pt x="611" y="779"/>
                    <a:pt x="609" y="776"/>
                    <a:pt x="606" y="774"/>
                  </a:cubicBezTo>
                  <a:cubicBezTo>
                    <a:pt x="606" y="774"/>
                    <a:pt x="606" y="774"/>
                    <a:pt x="606" y="774"/>
                  </a:cubicBezTo>
                  <a:cubicBezTo>
                    <a:pt x="626" y="782"/>
                    <a:pt x="637" y="809"/>
                    <a:pt x="650" y="824"/>
                  </a:cubicBezTo>
                  <a:cubicBezTo>
                    <a:pt x="667" y="843"/>
                    <a:pt x="682" y="860"/>
                    <a:pt x="687" y="885"/>
                  </a:cubicBezTo>
                  <a:cubicBezTo>
                    <a:pt x="687" y="887"/>
                    <a:pt x="695" y="890"/>
                    <a:pt x="694" y="888"/>
                  </a:cubicBezTo>
                  <a:cubicBezTo>
                    <a:pt x="687" y="855"/>
                    <a:pt x="664" y="837"/>
                    <a:pt x="645" y="810"/>
                  </a:cubicBezTo>
                  <a:cubicBezTo>
                    <a:pt x="635" y="795"/>
                    <a:pt x="624" y="779"/>
                    <a:pt x="607" y="771"/>
                  </a:cubicBezTo>
                  <a:cubicBezTo>
                    <a:pt x="606" y="770"/>
                    <a:pt x="604" y="769"/>
                    <a:pt x="603" y="768"/>
                  </a:cubicBezTo>
                  <a:cubicBezTo>
                    <a:pt x="604" y="767"/>
                    <a:pt x="604" y="767"/>
                    <a:pt x="604" y="766"/>
                  </a:cubicBezTo>
                  <a:cubicBezTo>
                    <a:pt x="593" y="733"/>
                    <a:pt x="630" y="733"/>
                    <a:pt x="650" y="723"/>
                  </a:cubicBezTo>
                  <a:cubicBezTo>
                    <a:pt x="676" y="710"/>
                    <a:pt x="689" y="680"/>
                    <a:pt x="706" y="658"/>
                  </a:cubicBezTo>
                  <a:cubicBezTo>
                    <a:pt x="717" y="676"/>
                    <a:pt x="732" y="693"/>
                    <a:pt x="736" y="714"/>
                  </a:cubicBezTo>
                  <a:cubicBezTo>
                    <a:pt x="737" y="717"/>
                    <a:pt x="744" y="719"/>
                    <a:pt x="744" y="715"/>
                  </a:cubicBezTo>
                  <a:cubicBezTo>
                    <a:pt x="739" y="691"/>
                    <a:pt x="721" y="672"/>
                    <a:pt x="709" y="652"/>
                  </a:cubicBezTo>
                  <a:cubicBezTo>
                    <a:pt x="708" y="650"/>
                    <a:pt x="704" y="648"/>
                    <a:pt x="702" y="650"/>
                  </a:cubicBezTo>
                  <a:cubicBezTo>
                    <a:pt x="687" y="668"/>
                    <a:pt x="676" y="688"/>
                    <a:pt x="661" y="704"/>
                  </a:cubicBezTo>
                  <a:cubicBezTo>
                    <a:pt x="635" y="653"/>
                    <a:pt x="549" y="695"/>
                    <a:pt x="518" y="647"/>
                  </a:cubicBezTo>
                  <a:cubicBezTo>
                    <a:pt x="518" y="646"/>
                    <a:pt x="517" y="646"/>
                    <a:pt x="516" y="645"/>
                  </a:cubicBezTo>
                  <a:cubicBezTo>
                    <a:pt x="516" y="635"/>
                    <a:pt x="512" y="626"/>
                    <a:pt x="507" y="616"/>
                  </a:cubicBezTo>
                  <a:cubicBezTo>
                    <a:pt x="515" y="612"/>
                    <a:pt x="515" y="601"/>
                    <a:pt x="520" y="593"/>
                  </a:cubicBezTo>
                  <a:cubicBezTo>
                    <a:pt x="521" y="592"/>
                    <a:pt x="520" y="591"/>
                    <a:pt x="520" y="590"/>
                  </a:cubicBezTo>
                  <a:cubicBezTo>
                    <a:pt x="510" y="577"/>
                    <a:pt x="512" y="563"/>
                    <a:pt x="513" y="548"/>
                  </a:cubicBezTo>
                  <a:cubicBezTo>
                    <a:pt x="513" y="547"/>
                    <a:pt x="512" y="546"/>
                    <a:pt x="511" y="546"/>
                  </a:cubicBezTo>
                  <a:cubicBezTo>
                    <a:pt x="513" y="540"/>
                    <a:pt x="516" y="535"/>
                    <a:pt x="519" y="530"/>
                  </a:cubicBezTo>
                  <a:cubicBezTo>
                    <a:pt x="522" y="530"/>
                    <a:pt x="523" y="529"/>
                    <a:pt x="522" y="527"/>
                  </a:cubicBezTo>
                  <a:cubicBezTo>
                    <a:pt x="522" y="527"/>
                    <a:pt x="522" y="527"/>
                    <a:pt x="522" y="526"/>
                  </a:cubicBezTo>
                  <a:cubicBezTo>
                    <a:pt x="523" y="525"/>
                    <a:pt x="523" y="524"/>
                    <a:pt x="524" y="523"/>
                  </a:cubicBezTo>
                  <a:cubicBezTo>
                    <a:pt x="526" y="521"/>
                    <a:pt x="522" y="519"/>
                    <a:pt x="519" y="519"/>
                  </a:cubicBezTo>
                  <a:cubicBezTo>
                    <a:pt x="514" y="499"/>
                    <a:pt x="529" y="488"/>
                    <a:pt x="533" y="467"/>
                  </a:cubicBezTo>
                  <a:cubicBezTo>
                    <a:pt x="538" y="448"/>
                    <a:pt x="529" y="427"/>
                    <a:pt x="522" y="409"/>
                  </a:cubicBezTo>
                  <a:cubicBezTo>
                    <a:pt x="522" y="407"/>
                    <a:pt x="519" y="406"/>
                    <a:pt x="517" y="407"/>
                  </a:cubicBezTo>
                  <a:cubicBezTo>
                    <a:pt x="516" y="402"/>
                    <a:pt x="515" y="398"/>
                    <a:pt x="513" y="393"/>
                  </a:cubicBezTo>
                  <a:cubicBezTo>
                    <a:pt x="511" y="391"/>
                    <a:pt x="511" y="388"/>
                    <a:pt x="513" y="385"/>
                  </a:cubicBezTo>
                  <a:cubicBezTo>
                    <a:pt x="515" y="386"/>
                    <a:pt x="517" y="387"/>
                    <a:pt x="519" y="388"/>
                  </a:cubicBezTo>
                  <a:cubicBezTo>
                    <a:pt x="522" y="389"/>
                    <a:pt x="523" y="390"/>
                    <a:pt x="526" y="391"/>
                  </a:cubicBezTo>
                  <a:cubicBezTo>
                    <a:pt x="529" y="391"/>
                    <a:pt x="529" y="387"/>
                    <a:pt x="529" y="386"/>
                  </a:cubicBezTo>
                  <a:cubicBezTo>
                    <a:pt x="528" y="378"/>
                    <a:pt x="522" y="373"/>
                    <a:pt x="517" y="367"/>
                  </a:cubicBezTo>
                  <a:cubicBezTo>
                    <a:pt x="528" y="371"/>
                    <a:pt x="541" y="370"/>
                    <a:pt x="547" y="381"/>
                  </a:cubicBezTo>
                  <a:cubicBezTo>
                    <a:pt x="548" y="384"/>
                    <a:pt x="550" y="381"/>
                    <a:pt x="551" y="379"/>
                  </a:cubicBezTo>
                  <a:cubicBezTo>
                    <a:pt x="552" y="378"/>
                    <a:pt x="553" y="375"/>
                    <a:pt x="552" y="374"/>
                  </a:cubicBezTo>
                  <a:cubicBezTo>
                    <a:pt x="551" y="368"/>
                    <a:pt x="546" y="357"/>
                    <a:pt x="555" y="363"/>
                  </a:cubicBezTo>
                  <a:cubicBezTo>
                    <a:pt x="557" y="364"/>
                    <a:pt x="559" y="360"/>
                    <a:pt x="559" y="359"/>
                  </a:cubicBezTo>
                  <a:cubicBezTo>
                    <a:pt x="559" y="356"/>
                    <a:pt x="559" y="354"/>
                    <a:pt x="558" y="352"/>
                  </a:cubicBezTo>
                  <a:cubicBezTo>
                    <a:pt x="569" y="358"/>
                    <a:pt x="582" y="362"/>
                    <a:pt x="587" y="376"/>
                  </a:cubicBezTo>
                  <a:cubicBezTo>
                    <a:pt x="587" y="378"/>
                    <a:pt x="590" y="379"/>
                    <a:pt x="591" y="377"/>
                  </a:cubicBezTo>
                  <a:cubicBezTo>
                    <a:pt x="597" y="368"/>
                    <a:pt x="600" y="360"/>
                    <a:pt x="600" y="350"/>
                  </a:cubicBezTo>
                  <a:cubicBezTo>
                    <a:pt x="606" y="351"/>
                    <a:pt x="610" y="350"/>
                    <a:pt x="613" y="362"/>
                  </a:cubicBezTo>
                  <a:cubicBezTo>
                    <a:pt x="614" y="365"/>
                    <a:pt x="617" y="367"/>
                    <a:pt x="618" y="364"/>
                  </a:cubicBezTo>
                  <a:cubicBezTo>
                    <a:pt x="621" y="356"/>
                    <a:pt x="622" y="349"/>
                    <a:pt x="622" y="341"/>
                  </a:cubicBezTo>
                  <a:cubicBezTo>
                    <a:pt x="625" y="343"/>
                    <a:pt x="627" y="343"/>
                    <a:pt x="631" y="342"/>
                  </a:cubicBezTo>
                  <a:cubicBezTo>
                    <a:pt x="635" y="341"/>
                    <a:pt x="636" y="339"/>
                    <a:pt x="636" y="339"/>
                  </a:cubicBezTo>
                  <a:cubicBezTo>
                    <a:pt x="637" y="339"/>
                    <a:pt x="637" y="339"/>
                    <a:pt x="638" y="338"/>
                  </a:cubicBezTo>
                  <a:cubicBezTo>
                    <a:pt x="638" y="339"/>
                    <a:pt x="639" y="341"/>
                    <a:pt x="643" y="345"/>
                  </a:cubicBezTo>
                  <a:cubicBezTo>
                    <a:pt x="644" y="347"/>
                    <a:pt x="646" y="347"/>
                    <a:pt x="647" y="345"/>
                  </a:cubicBezTo>
                  <a:cubicBezTo>
                    <a:pt x="650" y="338"/>
                    <a:pt x="653" y="332"/>
                    <a:pt x="657" y="326"/>
                  </a:cubicBezTo>
                  <a:cubicBezTo>
                    <a:pt x="662" y="336"/>
                    <a:pt x="672" y="341"/>
                    <a:pt x="673" y="354"/>
                  </a:cubicBezTo>
                  <a:cubicBezTo>
                    <a:pt x="673" y="354"/>
                    <a:pt x="673" y="354"/>
                    <a:pt x="673" y="354"/>
                  </a:cubicBezTo>
                  <a:cubicBezTo>
                    <a:pt x="672" y="362"/>
                    <a:pt x="672" y="370"/>
                    <a:pt x="672" y="378"/>
                  </a:cubicBezTo>
                  <a:cubicBezTo>
                    <a:pt x="668" y="416"/>
                    <a:pt x="661" y="401"/>
                    <a:pt x="662" y="389"/>
                  </a:cubicBezTo>
                  <a:cubicBezTo>
                    <a:pt x="662" y="388"/>
                    <a:pt x="662" y="388"/>
                    <a:pt x="662" y="387"/>
                  </a:cubicBezTo>
                  <a:cubicBezTo>
                    <a:pt x="660" y="371"/>
                    <a:pt x="646" y="364"/>
                    <a:pt x="642" y="349"/>
                  </a:cubicBezTo>
                  <a:cubicBezTo>
                    <a:pt x="641" y="346"/>
                    <a:pt x="640" y="348"/>
                    <a:pt x="639" y="349"/>
                  </a:cubicBezTo>
                  <a:cubicBezTo>
                    <a:pt x="638" y="354"/>
                    <a:pt x="637" y="358"/>
                    <a:pt x="636" y="362"/>
                  </a:cubicBezTo>
                  <a:cubicBezTo>
                    <a:pt x="633" y="359"/>
                    <a:pt x="629" y="356"/>
                    <a:pt x="625" y="354"/>
                  </a:cubicBezTo>
                  <a:cubicBezTo>
                    <a:pt x="624" y="352"/>
                    <a:pt x="623" y="357"/>
                    <a:pt x="623" y="357"/>
                  </a:cubicBezTo>
                  <a:cubicBezTo>
                    <a:pt x="622" y="372"/>
                    <a:pt x="616" y="386"/>
                    <a:pt x="615" y="400"/>
                  </a:cubicBezTo>
                  <a:cubicBezTo>
                    <a:pt x="612" y="426"/>
                    <a:pt x="583" y="407"/>
                    <a:pt x="569" y="403"/>
                  </a:cubicBezTo>
                  <a:cubicBezTo>
                    <a:pt x="568" y="402"/>
                    <a:pt x="568" y="407"/>
                    <a:pt x="568" y="408"/>
                  </a:cubicBezTo>
                  <a:cubicBezTo>
                    <a:pt x="568" y="413"/>
                    <a:pt x="570" y="417"/>
                    <a:pt x="572" y="421"/>
                  </a:cubicBezTo>
                  <a:cubicBezTo>
                    <a:pt x="568" y="420"/>
                    <a:pt x="564" y="420"/>
                    <a:pt x="559" y="419"/>
                  </a:cubicBezTo>
                  <a:cubicBezTo>
                    <a:pt x="557" y="419"/>
                    <a:pt x="558" y="425"/>
                    <a:pt x="558" y="426"/>
                  </a:cubicBezTo>
                  <a:cubicBezTo>
                    <a:pt x="563" y="440"/>
                    <a:pt x="564" y="453"/>
                    <a:pt x="573" y="463"/>
                  </a:cubicBezTo>
                  <a:cubicBezTo>
                    <a:pt x="564" y="464"/>
                    <a:pt x="555" y="467"/>
                    <a:pt x="545" y="469"/>
                  </a:cubicBezTo>
                  <a:cubicBezTo>
                    <a:pt x="543" y="469"/>
                    <a:pt x="543" y="475"/>
                    <a:pt x="544" y="476"/>
                  </a:cubicBezTo>
                  <a:cubicBezTo>
                    <a:pt x="545" y="477"/>
                    <a:pt x="546" y="478"/>
                    <a:pt x="546" y="478"/>
                  </a:cubicBezTo>
                  <a:cubicBezTo>
                    <a:pt x="541" y="478"/>
                    <a:pt x="536" y="479"/>
                    <a:pt x="531" y="481"/>
                  </a:cubicBezTo>
                  <a:cubicBezTo>
                    <a:pt x="529" y="481"/>
                    <a:pt x="529" y="487"/>
                    <a:pt x="531" y="489"/>
                  </a:cubicBezTo>
                  <a:cubicBezTo>
                    <a:pt x="536" y="492"/>
                    <a:pt x="538" y="496"/>
                    <a:pt x="542" y="501"/>
                  </a:cubicBezTo>
                  <a:cubicBezTo>
                    <a:pt x="540" y="501"/>
                    <a:pt x="538" y="501"/>
                    <a:pt x="537" y="501"/>
                  </a:cubicBezTo>
                  <a:cubicBezTo>
                    <a:pt x="535" y="502"/>
                    <a:pt x="534" y="508"/>
                    <a:pt x="536" y="509"/>
                  </a:cubicBezTo>
                  <a:cubicBezTo>
                    <a:pt x="542" y="513"/>
                    <a:pt x="548" y="513"/>
                    <a:pt x="554" y="515"/>
                  </a:cubicBezTo>
                  <a:cubicBezTo>
                    <a:pt x="548" y="523"/>
                    <a:pt x="550" y="532"/>
                    <a:pt x="543" y="540"/>
                  </a:cubicBezTo>
                  <a:cubicBezTo>
                    <a:pt x="542" y="541"/>
                    <a:pt x="541" y="547"/>
                    <a:pt x="544" y="547"/>
                  </a:cubicBezTo>
                  <a:cubicBezTo>
                    <a:pt x="556" y="547"/>
                    <a:pt x="570" y="552"/>
                    <a:pt x="583" y="548"/>
                  </a:cubicBezTo>
                  <a:cubicBezTo>
                    <a:pt x="588" y="547"/>
                    <a:pt x="591" y="545"/>
                    <a:pt x="594" y="540"/>
                  </a:cubicBezTo>
                  <a:cubicBezTo>
                    <a:pt x="598" y="535"/>
                    <a:pt x="594" y="534"/>
                    <a:pt x="602" y="540"/>
                  </a:cubicBezTo>
                  <a:cubicBezTo>
                    <a:pt x="602" y="540"/>
                    <a:pt x="603" y="540"/>
                    <a:pt x="603" y="540"/>
                  </a:cubicBezTo>
                  <a:cubicBezTo>
                    <a:pt x="604" y="541"/>
                    <a:pt x="606" y="543"/>
                    <a:pt x="607" y="543"/>
                  </a:cubicBezTo>
                  <a:cubicBezTo>
                    <a:pt x="612" y="544"/>
                    <a:pt x="616" y="544"/>
                    <a:pt x="620" y="544"/>
                  </a:cubicBezTo>
                  <a:cubicBezTo>
                    <a:pt x="620" y="655"/>
                    <a:pt x="620" y="655"/>
                    <a:pt x="620" y="655"/>
                  </a:cubicBezTo>
                  <a:cubicBezTo>
                    <a:pt x="620" y="658"/>
                    <a:pt x="628" y="660"/>
                    <a:pt x="628" y="657"/>
                  </a:cubicBezTo>
                  <a:cubicBezTo>
                    <a:pt x="628" y="545"/>
                    <a:pt x="628" y="545"/>
                    <a:pt x="628" y="545"/>
                  </a:cubicBezTo>
                  <a:cubicBezTo>
                    <a:pt x="628" y="545"/>
                    <a:pt x="628" y="545"/>
                    <a:pt x="627" y="544"/>
                  </a:cubicBezTo>
                  <a:cubicBezTo>
                    <a:pt x="641" y="544"/>
                    <a:pt x="654" y="542"/>
                    <a:pt x="667" y="538"/>
                  </a:cubicBezTo>
                  <a:cubicBezTo>
                    <a:pt x="661" y="581"/>
                    <a:pt x="665" y="624"/>
                    <a:pt x="666" y="667"/>
                  </a:cubicBezTo>
                  <a:cubicBezTo>
                    <a:pt x="666" y="670"/>
                    <a:pt x="673" y="673"/>
                    <a:pt x="673" y="669"/>
                  </a:cubicBezTo>
                  <a:cubicBezTo>
                    <a:pt x="673" y="625"/>
                    <a:pt x="668" y="580"/>
                    <a:pt x="676" y="536"/>
                  </a:cubicBezTo>
                  <a:cubicBezTo>
                    <a:pt x="695" y="529"/>
                    <a:pt x="713" y="520"/>
                    <a:pt x="732" y="511"/>
                  </a:cubicBezTo>
                  <a:cubicBezTo>
                    <a:pt x="722" y="530"/>
                    <a:pt x="707" y="548"/>
                    <a:pt x="705" y="569"/>
                  </a:cubicBezTo>
                  <a:cubicBezTo>
                    <a:pt x="702" y="595"/>
                    <a:pt x="704" y="621"/>
                    <a:pt x="704" y="647"/>
                  </a:cubicBezTo>
                  <a:cubicBezTo>
                    <a:pt x="704" y="649"/>
                    <a:pt x="712" y="651"/>
                    <a:pt x="712" y="650"/>
                  </a:cubicBezTo>
                  <a:cubicBezTo>
                    <a:pt x="711" y="622"/>
                    <a:pt x="704" y="587"/>
                    <a:pt x="715" y="560"/>
                  </a:cubicBezTo>
                  <a:cubicBezTo>
                    <a:pt x="722" y="541"/>
                    <a:pt x="735" y="524"/>
                    <a:pt x="743" y="505"/>
                  </a:cubicBezTo>
                  <a:cubicBezTo>
                    <a:pt x="748" y="503"/>
                    <a:pt x="753" y="501"/>
                    <a:pt x="757" y="499"/>
                  </a:cubicBezTo>
                  <a:cubicBezTo>
                    <a:pt x="760" y="502"/>
                    <a:pt x="762" y="505"/>
                    <a:pt x="766" y="509"/>
                  </a:cubicBezTo>
                  <a:cubicBezTo>
                    <a:pt x="771" y="514"/>
                    <a:pt x="779" y="517"/>
                    <a:pt x="787" y="517"/>
                  </a:cubicBezTo>
                  <a:cubicBezTo>
                    <a:pt x="795" y="516"/>
                    <a:pt x="800" y="512"/>
                    <a:pt x="802" y="506"/>
                  </a:cubicBezTo>
                  <a:cubicBezTo>
                    <a:pt x="802" y="506"/>
                    <a:pt x="803" y="506"/>
                    <a:pt x="803" y="505"/>
                  </a:cubicBezTo>
                  <a:cubicBezTo>
                    <a:pt x="805" y="504"/>
                    <a:pt x="807" y="502"/>
                    <a:pt x="809" y="500"/>
                  </a:cubicBezTo>
                  <a:cubicBezTo>
                    <a:pt x="810" y="500"/>
                    <a:pt x="811" y="500"/>
                    <a:pt x="812" y="499"/>
                  </a:cubicBezTo>
                  <a:cubicBezTo>
                    <a:pt x="813" y="498"/>
                    <a:pt x="815" y="497"/>
                    <a:pt x="816" y="496"/>
                  </a:cubicBezTo>
                  <a:cubicBezTo>
                    <a:pt x="806" y="513"/>
                    <a:pt x="794" y="530"/>
                    <a:pt x="792" y="550"/>
                  </a:cubicBezTo>
                  <a:cubicBezTo>
                    <a:pt x="789" y="569"/>
                    <a:pt x="792" y="589"/>
                    <a:pt x="786" y="608"/>
                  </a:cubicBezTo>
                  <a:cubicBezTo>
                    <a:pt x="786" y="608"/>
                    <a:pt x="786" y="608"/>
                    <a:pt x="785" y="608"/>
                  </a:cubicBezTo>
                  <a:cubicBezTo>
                    <a:pt x="784" y="609"/>
                    <a:pt x="784" y="610"/>
                    <a:pt x="785" y="611"/>
                  </a:cubicBezTo>
                  <a:cubicBezTo>
                    <a:pt x="783" y="615"/>
                    <a:pt x="781" y="619"/>
                    <a:pt x="779" y="622"/>
                  </a:cubicBezTo>
                  <a:cubicBezTo>
                    <a:pt x="778" y="624"/>
                    <a:pt x="783" y="627"/>
                    <a:pt x="785" y="627"/>
                  </a:cubicBezTo>
                  <a:cubicBezTo>
                    <a:pt x="771" y="653"/>
                    <a:pt x="768" y="690"/>
                    <a:pt x="759" y="715"/>
                  </a:cubicBezTo>
                  <a:cubicBezTo>
                    <a:pt x="754" y="729"/>
                    <a:pt x="748" y="741"/>
                    <a:pt x="735" y="749"/>
                  </a:cubicBezTo>
                  <a:cubicBezTo>
                    <a:pt x="727" y="755"/>
                    <a:pt x="718" y="761"/>
                    <a:pt x="710" y="768"/>
                  </a:cubicBezTo>
                  <a:cubicBezTo>
                    <a:pt x="697" y="782"/>
                    <a:pt x="703" y="808"/>
                    <a:pt x="703" y="825"/>
                  </a:cubicBezTo>
                  <a:cubicBezTo>
                    <a:pt x="703" y="827"/>
                    <a:pt x="705" y="828"/>
                    <a:pt x="707" y="829"/>
                  </a:cubicBezTo>
                  <a:cubicBezTo>
                    <a:pt x="695" y="843"/>
                    <a:pt x="689" y="859"/>
                    <a:pt x="692" y="876"/>
                  </a:cubicBezTo>
                  <a:cubicBezTo>
                    <a:pt x="693" y="878"/>
                    <a:pt x="700" y="881"/>
                    <a:pt x="700" y="879"/>
                  </a:cubicBezTo>
                  <a:cubicBezTo>
                    <a:pt x="689" y="830"/>
                    <a:pt x="759" y="790"/>
                    <a:pt x="800" y="787"/>
                  </a:cubicBezTo>
                  <a:cubicBezTo>
                    <a:pt x="843" y="784"/>
                    <a:pt x="895" y="798"/>
                    <a:pt x="938" y="783"/>
                  </a:cubicBezTo>
                  <a:cubicBezTo>
                    <a:pt x="903" y="808"/>
                    <a:pt x="833" y="787"/>
                    <a:pt x="797" y="802"/>
                  </a:cubicBezTo>
                  <a:cubicBezTo>
                    <a:pt x="753" y="819"/>
                    <a:pt x="752" y="904"/>
                    <a:pt x="698" y="900"/>
                  </a:cubicBezTo>
                  <a:cubicBezTo>
                    <a:pt x="692" y="900"/>
                    <a:pt x="696" y="905"/>
                    <a:pt x="700" y="905"/>
                  </a:cubicBezTo>
                  <a:cubicBezTo>
                    <a:pt x="757" y="909"/>
                    <a:pt x="756" y="830"/>
                    <a:pt x="798" y="809"/>
                  </a:cubicBezTo>
                  <a:cubicBezTo>
                    <a:pt x="839" y="788"/>
                    <a:pt x="929" y="821"/>
                    <a:pt x="957" y="775"/>
                  </a:cubicBezTo>
                  <a:cubicBezTo>
                    <a:pt x="959" y="774"/>
                    <a:pt x="960" y="773"/>
                    <a:pt x="962" y="772"/>
                  </a:cubicBezTo>
                  <a:cubicBezTo>
                    <a:pt x="963" y="771"/>
                    <a:pt x="962" y="770"/>
                    <a:pt x="960" y="769"/>
                  </a:cubicBezTo>
                  <a:cubicBezTo>
                    <a:pt x="961" y="767"/>
                    <a:pt x="961" y="765"/>
                    <a:pt x="962" y="764"/>
                  </a:cubicBezTo>
                  <a:cubicBezTo>
                    <a:pt x="965" y="768"/>
                    <a:pt x="967" y="773"/>
                    <a:pt x="969" y="778"/>
                  </a:cubicBezTo>
                  <a:cubicBezTo>
                    <a:pt x="970" y="780"/>
                    <a:pt x="976" y="782"/>
                    <a:pt x="976" y="778"/>
                  </a:cubicBezTo>
                  <a:cubicBezTo>
                    <a:pt x="977" y="776"/>
                    <a:pt x="977" y="773"/>
                    <a:pt x="978" y="771"/>
                  </a:cubicBezTo>
                  <a:cubicBezTo>
                    <a:pt x="978" y="772"/>
                    <a:pt x="979" y="773"/>
                    <a:pt x="979" y="774"/>
                  </a:cubicBezTo>
                  <a:cubicBezTo>
                    <a:pt x="980" y="777"/>
                    <a:pt x="986" y="780"/>
                    <a:pt x="986" y="776"/>
                  </a:cubicBezTo>
                  <a:cubicBezTo>
                    <a:pt x="987" y="765"/>
                    <a:pt x="991" y="756"/>
                    <a:pt x="994" y="746"/>
                  </a:cubicBezTo>
                  <a:cubicBezTo>
                    <a:pt x="999" y="755"/>
                    <a:pt x="1001" y="765"/>
                    <a:pt x="1008" y="773"/>
                  </a:cubicBezTo>
                  <a:cubicBezTo>
                    <a:pt x="1016" y="780"/>
                    <a:pt x="1030" y="777"/>
                    <a:pt x="1038" y="784"/>
                  </a:cubicBezTo>
                  <a:cubicBezTo>
                    <a:pt x="1040" y="785"/>
                    <a:pt x="1042" y="786"/>
                    <a:pt x="1043" y="785"/>
                  </a:cubicBezTo>
                  <a:cubicBezTo>
                    <a:pt x="1050" y="787"/>
                    <a:pt x="1056" y="788"/>
                    <a:pt x="1062" y="790"/>
                  </a:cubicBezTo>
                  <a:cubicBezTo>
                    <a:pt x="1064" y="792"/>
                    <a:pt x="1070" y="791"/>
                    <a:pt x="1068" y="788"/>
                  </a:cubicBezTo>
                  <a:cubicBezTo>
                    <a:pt x="1064" y="779"/>
                    <a:pt x="1057" y="774"/>
                    <a:pt x="1050" y="768"/>
                  </a:cubicBezTo>
                  <a:cubicBezTo>
                    <a:pt x="1040" y="759"/>
                    <a:pt x="1036" y="747"/>
                    <a:pt x="1032" y="735"/>
                  </a:cubicBezTo>
                  <a:cubicBezTo>
                    <a:pt x="1038" y="745"/>
                    <a:pt x="1043" y="757"/>
                    <a:pt x="1054" y="764"/>
                  </a:cubicBezTo>
                  <a:cubicBezTo>
                    <a:pt x="1063" y="769"/>
                    <a:pt x="1073" y="761"/>
                    <a:pt x="1080" y="773"/>
                  </a:cubicBezTo>
                  <a:cubicBezTo>
                    <a:pt x="1082" y="778"/>
                    <a:pt x="1085" y="782"/>
                    <a:pt x="1089" y="786"/>
                  </a:cubicBezTo>
                  <a:cubicBezTo>
                    <a:pt x="1090" y="787"/>
                    <a:pt x="1095" y="789"/>
                    <a:pt x="1095" y="787"/>
                  </a:cubicBezTo>
                  <a:cubicBezTo>
                    <a:pt x="1095" y="779"/>
                    <a:pt x="1086" y="755"/>
                    <a:pt x="1107" y="767"/>
                  </a:cubicBezTo>
                  <a:cubicBezTo>
                    <a:pt x="1108" y="767"/>
                    <a:pt x="1111" y="769"/>
                    <a:pt x="1112" y="767"/>
                  </a:cubicBezTo>
                  <a:cubicBezTo>
                    <a:pt x="1113" y="764"/>
                    <a:pt x="1126" y="769"/>
                    <a:pt x="1130" y="770"/>
                  </a:cubicBezTo>
                  <a:cubicBezTo>
                    <a:pt x="1132" y="771"/>
                    <a:pt x="1133" y="769"/>
                    <a:pt x="1131" y="768"/>
                  </a:cubicBezTo>
                  <a:cubicBezTo>
                    <a:pt x="1128" y="765"/>
                    <a:pt x="1124" y="763"/>
                    <a:pt x="1120" y="760"/>
                  </a:cubicBezTo>
                  <a:cubicBezTo>
                    <a:pt x="1121" y="752"/>
                    <a:pt x="1123" y="751"/>
                    <a:pt x="1127" y="755"/>
                  </a:cubicBezTo>
                  <a:cubicBezTo>
                    <a:pt x="1128" y="757"/>
                    <a:pt x="1129" y="758"/>
                    <a:pt x="1131" y="759"/>
                  </a:cubicBezTo>
                  <a:cubicBezTo>
                    <a:pt x="1135" y="762"/>
                    <a:pt x="1140" y="763"/>
                    <a:pt x="1146" y="764"/>
                  </a:cubicBezTo>
                  <a:cubicBezTo>
                    <a:pt x="1150" y="764"/>
                    <a:pt x="1145" y="760"/>
                    <a:pt x="1144" y="759"/>
                  </a:cubicBezTo>
                  <a:cubicBezTo>
                    <a:pt x="1134" y="746"/>
                    <a:pt x="1135" y="743"/>
                    <a:pt x="1149" y="752"/>
                  </a:cubicBezTo>
                  <a:cubicBezTo>
                    <a:pt x="1150" y="752"/>
                    <a:pt x="1154" y="755"/>
                    <a:pt x="1154" y="752"/>
                  </a:cubicBezTo>
                  <a:cubicBezTo>
                    <a:pt x="1154" y="740"/>
                    <a:pt x="1143" y="736"/>
                    <a:pt x="1160" y="738"/>
                  </a:cubicBezTo>
                  <a:cubicBezTo>
                    <a:pt x="1161" y="739"/>
                    <a:pt x="1162" y="739"/>
                    <a:pt x="1162" y="737"/>
                  </a:cubicBezTo>
                  <a:cubicBezTo>
                    <a:pt x="1162" y="733"/>
                    <a:pt x="1162" y="730"/>
                    <a:pt x="1161" y="726"/>
                  </a:cubicBezTo>
                  <a:cubicBezTo>
                    <a:pt x="1160" y="722"/>
                    <a:pt x="1158" y="719"/>
                    <a:pt x="1157" y="716"/>
                  </a:cubicBezTo>
                  <a:cubicBezTo>
                    <a:pt x="1159" y="712"/>
                    <a:pt x="1159" y="712"/>
                    <a:pt x="1159" y="712"/>
                  </a:cubicBezTo>
                  <a:cubicBezTo>
                    <a:pt x="1161" y="718"/>
                    <a:pt x="1163" y="723"/>
                    <a:pt x="1167" y="727"/>
                  </a:cubicBezTo>
                  <a:cubicBezTo>
                    <a:pt x="1168" y="728"/>
                    <a:pt x="1172" y="730"/>
                    <a:pt x="1174" y="729"/>
                  </a:cubicBezTo>
                  <a:cubicBezTo>
                    <a:pt x="1175" y="724"/>
                    <a:pt x="1178" y="722"/>
                    <a:pt x="1182" y="722"/>
                  </a:cubicBezTo>
                  <a:cubicBezTo>
                    <a:pt x="1183" y="723"/>
                    <a:pt x="1186" y="723"/>
                    <a:pt x="1185" y="721"/>
                  </a:cubicBezTo>
                  <a:cubicBezTo>
                    <a:pt x="1182" y="711"/>
                    <a:pt x="1184" y="710"/>
                    <a:pt x="1192" y="712"/>
                  </a:cubicBezTo>
                  <a:cubicBezTo>
                    <a:pt x="1193" y="713"/>
                    <a:pt x="1195" y="713"/>
                    <a:pt x="1195" y="711"/>
                  </a:cubicBezTo>
                  <a:cubicBezTo>
                    <a:pt x="1195" y="702"/>
                    <a:pt x="1196" y="701"/>
                    <a:pt x="1206" y="702"/>
                  </a:cubicBezTo>
                  <a:cubicBezTo>
                    <a:pt x="1206" y="702"/>
                    <a:pt x="1208" y="702"/>
                    <a:pt x="1208" y="701"/>
                  </a:cubicBezTo>
                  <a:cubicBezTo>
                    <a:pt x="1206" y="695"/>
                    <a:pt x="1204" y="689"/>
                    <a:pt x="1200" y="685"/>
                  </a:cubicBezTo>
                  <a:cubicBezTo>
                    <a:pt x="1204" y="686"/>
                    <a:pt x="1208" y="688"/>
                    <a:pt x="1212" y="689"/>
                  </a:cubicBezTo>
                  <a:cubicBezTo>
                    <a:pt x="1213" y="690"/>
                    <a:pt x="1219" y="694"/>
                    <a:pt x="1219" y="691"/>
                  </a:cubicBezTo>
                  <a:cubicBezTo>
                    <a:pt x="1219" y="681"/>
                    <a:pt x="1218" y="675"/>
                    <a:pt x="1213" y="667"/>
                  </a:cubicBezTo>
                  <a:cubicBezTo>
                    <a:pt x="1209" y="660"/>
                    <a:pt x="1187" y="640"/>
                    <a:pt x="1222" y="655"/>
                  </a:cubicBezTo>
                  <a:cubicBezTo>
                    <a:pt x="1223" y="656"/>
                    <a:pt x="1227" y="656"/>
                    <a:pt x="1225" y="654"/>
                  </a:cubicBezTo>
                  <a:cubicBezTo>
                    <a:pt x="1218" y="641"/>
                    <a:pt x="1205" y="632"/>
                    <a:pt x="1192" y="625"/>
                  </a:cubicBezTo>
                  <a:cubicBezTo>
                    <a:pt x="1168" y="611"/>
                    <a:pt x="1146" y="594"/>
                    <a:pt x="1126" y="576"/>
                  </a:cubicBezTo>
                  <a:cubicBezTo>
                    <a:pt x="1124" y="574"/>
                    <a:pt x="1117" y="573"/>
                    <a:pt x="1121" y="577"/>
                  </a:cubicBezTo>
                  <a:cubicBezTo>
                    <a:pt x="1140" y="593"/>
                    <a:pt x="1159" y="610"/>
                    <a:pt x="1181" y="622"/>
                  </a:cubicBezTo>
                  <a:cubicBezTo>
                    <a:pt x="1187" y="626"/>
                    <a:pt x="1193" y="629"/>
                    <a:pt x="1199" y="633"/>
                  </a:cubicBezTo>
                  <a:cubicBezTo>
                    <a:pt x="1204" y="637"/>
                    <a:pt x="1211" y="647"/>
                    <a:pt x="1216" y="649"/>
                  </a:cubicBezTo>
                  <a:cubicBezTo>
                    <a:pt x="1208" y="646"/>
                    <a:pt x="1201" y="646"/>
                    <a:pt x="1194" y="648"/>
                  </a:cubicBezTo>
                  <a:cubicBezTo>
                    <a:pt x="1193" y="648"/>
                    <a:pt x="1193" y="649"/>
                    <a:pt x="1194" y="650"/>
                  </a:cubicBezTo>
                  <a:cubicBezTo>
                    <a:pt x="1202" y="660"/>
                    <a:pt x="1210" y="669"/>
                    <a:pt x="1211" y="682"/>
                  </a:cubicBezTo>
                  <a:cubicBezTo>
                    <a:pt x="1204" y="675"/>
                    <a:pt x="1194" y="672"/>
                    <a:pt x="1183" y="675"/>
                  </a:cubicBezTo>
                  <a:cubicBezTo>
                    <a:pt x="1179" y="676"/>
                    <a:pt x="1186" y="680"/>
                    <a:pt x="1187" y="680"/>
                  </a:cubicBezTo>
                  <a:cubicBezTo>
                    <a:pt x="1196" y="683"/>
                    <a:pt x="1199" y="689"/>
                    <a:pt x="1198" y="697"/>
                  </a:cubicBezTo>
                  <a:cubicBezTo>
                    <a:pt x="1195" y="697"/>
                    <a:pt x="1192" y="697"/>
                    <a:pt x="1189" y="697"/>
                  </a:cubicBezTo>
                  <a:cubicBezTo>
                    <a:pt x="1188" y="697"/>
                    <a:pt x="1187" y="697"/>
                    <a:pt x="1187" y="698"/>
                  </a:cubicBezTo>
                  <a:cubicBezTo>
                    <a:pt x="1188" y="706"/>
                    <a:pt x="1186" y="707"/>
                    <a:pt x="1178" y="705"/>
                  </a:cubicBezTo>
                  <a:cubicBezTo>
                    <a:pt x="1178" y="705"/>
                    <a:pt x="1175" y="705"/>
                    <a:pt x="1176" y="706"/>
                  </a:cubicBezTo>
                  <a:cubicBezTo>
                    <a:pt x="1177" y="713"/>
                    <a:pt x="1181" y="717"/>
                    <a:pt x="1174" y="716"/>
                  </a:cubicBezTo>
                  <a:cubicBezTo>
                    <a:pt x="1173" y="716"/>
                    <a:pt x="1171" y="715"/>
                    <a:pt x="1171" y="716"/>
                  </a:cubicBezTo>
                  <a:cubicBezTo>
                    <a:pt x="1170" y="718"/>
                    <a:pt x="1169" y="720"/>
                    <a:pt x="1168" y="721"/>
                  </a:cubicBezTo>
                  <a:cubicBezTo>
                    <a:pt x="1163" y="712"/>
                    <a:pt x="1162" y="704"/>
                    <a:pt x="1149" y="702"/>
                  </a:cubicBezTo>
                  <a:cubicBezTo>
                    <a:pt x="1148" y="702"/>
                    <a:pt x="1146" y="701"/>
                    <a:pt x="1146" y="703"/>
                  </a:cubicBezTo>
                  <a:cubicBezTo>
                    <a:pt x="1149" y="715"/>
                    <a:pt x="1164" y="736"/>
                    <a:pt x="1143" y="732"/>
                  </a:cubicBezTo>
                  <a:cubicBezTo>
                    <a:pt x="1141" y="731"/>
                    <a:pt x="1139" y="732"/>
                    <a:pt x="1141" y="734"/>
                  </a:cubicBezTo>
                  <a:cubicBezTo>
                    <a:pt x="1145" y="738"/>
                    <a:pt x="1147" y="742"/>
                    <a:pt x="1147" y="747"/>
                  </a:cubicBezTo>
                  <a:cubicBezTo>
                    <a:pt x="1140" y="743"/>
                    <a:pt x="1133" y="742"/>
                    <a:pt x="1125" y="741"/>
                  </a:cubicBezTo>
                  <a:cubicBezTo>
                    <a:pt x="1124" y="741"/>
                    <a:pt x="1123" y="741"/>
                    <a:pt x="1123" y="742"/>
                  </a:cubicBezTo>
                  <a:cubicBezTo>
                    <a:pt x="1124" y="746"/>
                    <a:pt x="1125" y="749"/>
                    <a:pt x="1127" y="752"/>
                  </a:cubicBezTo>
                  <a:cubicBezTo>
                    <a:pt x="1121" y="748"/>
                    <a:pt x="1115" y="743"/>
                    <a:pt x="1106" y="743"/>
                  </a:cubicBezTo>
                  <a:cubicBezTo>
                    <a:pt x="1105" y="743"/>
                    <a:pt x="1104" y="743"/>
                    <a:pt x="1104" y="744"/>
                  </a:cubicBezTo>
                  <a:cubicBezTo>
                    <a:pt x="1105" y="749"/>
                    <a:pt x="1106" y="753"/>
                    <a:pt x="1110" y="757"/>
                  </a:cubicBezTo>
                  <a:cubicBezTo>
                    <a:pt x="1112" y="759"/>
                    <a:pt x="1114" y="761"/>
                    <a:pt x="1117" y="762"/>
                  </a:cubicBezTo>
                  <a:cubicBezTo>
                    <a:pt x="1127" y="769"/>
                    <a:pt x="1110" y="760"/>
                    <a:pt x="1109" y="760"/>
                  </a:cubicBezTo>
                  <a:cubicBezTo>
                    <a:pt x="1108" y="760"/>
                    <a:pt x="1106" y="759"/>
                    <a:pt x="1106" y="760"/>
                  </a:cubicBezTo>
                  <a:cubicBezTo>
                    <a:pt x="1106" y="760"/>
                    <a:pt x="1089" y="758"/>
                    <a:pt x="1085" y="759"/>
                  </a:cubicBezTo>
                  <a:cubicBezTo>
                    <a:pt x="1084" y="759"/>
                    <a:pt x="1083" y="760"/>
                    <a:pt x="1084" y="761"/>
                  </a:cubicBezTo>
                  <a:cubicBezTo>
                    <a:pt x="1086" y="766"/>
                    <a:pt x="1087" y="771"/>
                    <a:pt x="1087" y="775"/>
                  </a:cubicBezTo>
                  <a:cubicBezTo>
                    <a:pt x="1083" y="769"/>
                    <a:pt x="1079" y="762"/>
                    <a:pt x="1070" y="762"/>
                  </a:cubicBezTo>
                  <a:cubicBezTo>
                    <a:pt x="1045" y="759"/>
                    <a:pt x="1045" y="740"/>
                    <a:pt x="1030" y="726"/>
                  </a:cubicBezTo>
                  <a:cubicBezTo>
                    <a:pt x="1029" y="725"/>
                    <a:pt x="1027" y="724"/>
                    <a:pt x="1026" y="724"/>
                  </a:cubicBezTo>
                  <a:cubicBezTo>
                    <a:pt x="1023" y="723"/>
                    <a:pt x="1019" y="723"/>
                    <a:pt x="1021" y="727"/>
                  </a:cubicBezTo>
                  <a:cubicBezTo>
                    <a:pt x="1026" y="738"/>
                    <a:pt x="1029" y="754"/>
                    <a:pt x="1038" y="764"/>
                  </a:cubicBezTo>
                  <a:cubicBezTo>
                    <a:pt x="1042" y="769"/>
                    <a:pt x="1047" y="772"/>
                    <a:pt x="1052" y="777"/>
                  </a:cubicBezTo>
                  <a:cubicBezTo>
                    <a:pt x="1051" y="777"/>
                    <a:pt x="1050" y="777"/>
                    <a:pt x="1050" y="777"/>
                  </a:cubicBezTo>
                  <a:cubicBezTo>
                    <a:pt x="1045" y="777"/>
                    <a:pt x="1041" y="777"/>
                    <a:pt x="1036" y="776"/>
                  </a:cubicBezTo>
                  <a:cubicBezTo>
                    <a:pt x="1032" y="774"/>
                    <a:pt x="1030" y="773"/>
                    <a:pt x="1025" y="773"/>
                  </a:cubicBezTo>
                  <a:cubicBezTo>
                    <a:pt x="1009" y="770"/>
                    <a:pt x="1007" y="762"/>
                    <a:pt x="1004" y="750"/>
                  </a:cubicBezTo>
                  <a:cubicBezTo>
                    <a:pt x="1002" y="745"/>
                    <a:pt x="999" y="740"/>
                    <a:pt x="996" y="735"/>
                  </a:cubicBezTo>
                  <a:cubicBezTo>
                    <a:pt x="994" y="733"/>
                    <a:pt x="990" y="733"/>
                    <a:pt x="989" y="736"/>
                  </a:cubicBezTo>
                  <a:cubicBezTo>
                    <a:pt x="987" y="741"/>
                    <a:pt x="985" y="747"/>
                    <a:pt x="984" y="752"/>
                  </a:cubicBezTo>
                  <a:cubicBezTo>
                    <a:pt x="962" y="722"/>
                    <a:pt x="967" y="686"/>
                    <a:pt x="964" y="651"/>
                  </a:cubicBezTo>
                  <a:cubicBezTo>
                    <a:pt x="961" y="623"/>
                    <a:pt x="954" y="599"/>
                    <a:pt x="933" y="579"/>
                  </a:cubicBezTo>
                  <a:cubicBezTo>
                    <a:pt x="931" y="577"/>
                    <a:pt x="924" y="577"/>
                    <a:pt x="928" y="581"/>
                  </a:cubicBezTo>
                  <a:cubicBezTo>
                    <a:pt x="977" y="630"/>
                    <a:pt x="938" y="706"/>
                    <a:pt x="981" y="758"/>
                  </a:cubicBezTo>
                  <a:cubicBezTo>
                    <a:pt x="981" y="759"/>
                    <a:pt x="981" y="759"/>
                    <a:pt x="982" y="759"/>
                  </a:cubicBezTo>
                  <a:cubicBezTo>
                    <a:pt x="981" y="760"/>
                    <a:pt x="981" y="760"/>
                    <a:pt x="981" y="761"/>
                  </a:cubicBezTo>
                  <a:cubicBezTo>
                    <a:pt x="980" y="759"/>
                    <a:pt x="976" y="758"/>
                    <a:pt x="974" y="760"/>
                  </a:cubicBezTo>
                  <a:cubicBezTo>
                    <a:pt x="973" y="762"/>
                    <a:pt x="972" y="764"/>
                    <a:pt x="971" y="766"/>
                  </a:cubicBezTo>
                  <a:cubicBezTo>
                    <a:pt x="967" y="759"/>
                    <a:pt x="962" y="751"/>
                    <a:pt x="958" y="744"/>
                  </a:cubicBezTo>
                  <a:cubicBezTo>
                    <a:pt x="957" y="742"/>
                    <a:pt x="954" y="740"/>
                    <a:pt x="952" y="741"/>
                  </a:cubicBezTo>
                  <a:cubicBezTo>
                    <a:pt x="951" y="742"/>
                    <a:pt x="950" y="742"/>
                    <a:pt x="949" y="743"/>
                  </a:cubicBezTo>
                  <a:cubicBezTo>
                    <a:pt x="948" y="736"/>
                    <a:pt x="948" y="730"/>
                    <a:pt x="948" y="723"/>
                  </a:cubicBezTo>
                  <a:cubicBezTo>
                    <a:pt x="948" y="721"/>
                    <a:pt x="943" y="717"/>
                    <a:pt x="941" y="720"/>
                  </a:cubicBezTo>
                  <a:cubicBezTo>
                    <a:pt x="940" y="721"/>
                    <a:pt x="939" y="722"/>
                    <a:pt x="938" y="723"/>
                  </a:cubicBezTo>
                  <a:cubicBezTo>
                    <a:pt x="934" y="708"/>
                    <a:pt x="927" y="696"/>
                    <a:pt x="917" y="684"/>
                  </a:cubicBezTo>
                  <a:cubicBezTo>
                    <a:pt x="900" y="664"/>
                    <a:pt x="886" y="642"/>
                    <a:pt x="874" y="619"/>
                  </a:cubicBezTo>
                  <a:cubicBezTo>
                    <a:pt x="862" y="595"/>
                    <a:pt x="856" y="572"/>
                    <a:pt x="850" y="545"/>
                  </a:cubicBezTo>
                  <a:cubicBezTo>
                    <a:pt x="845" y="525"/>
                    <a:pt x="835" y="510"/>
                    <a:pt x="824" y="494"/>
                  </a:cubicBezTo>
                  <a:cubicBezTo>
                    <a:pt x="824" y="493"/>
                    <a:pt x="823" y="493"/>
                    <a:pt x="823" y="492"/>
                  </a:cubicBezTo>
                  <a:cubicBezTo>
                    <a:pt x="827" y="489"/>
                    <a:pt x="832" y="485"/>
                    <a:pt x="833" y="479"/>
                  </a:cubicBezTo>
                  <a:cubicBezTo>
                    <a:pt x="842" y="474"/>
                    <a:pt x="854" y="476"/>
                    <a:pt x="864" y="474"/>
                  </a:cubicBezTo>
                  <a:cubicBezTo>
                    <a:pt x="862" y="479"/>
                    <a:pt x="862" y="484"/>
                    <a:pt x="863" y="489"/>
                  </a:cubicBezTo>
                  <a:cubicBezTo>
                    <a:pt x="864" y="489"/>
                    <a:pt x="864" y="489"/>
                    <a:pt x="864" y="490"/>
                  </a:cubicBezTo>
                  <a:cubicBezTo>
                    <a:pt x="871" y="512"/>
                    <a:pt x="911" y="508"/>
                    <a:pt x="927" y="520"/>
                  </a:cubicBezTo>
                  <a:cubicBezTo>
                    <a:pt x="941" y="532"/>
                    <a:pt x="947" y="550"/>
                    <a:pt x="961" y="561"/>
                  </a:cubicBezTo>
                  <a:cubicBezTo>
                    <a:pt x="970" y="568"/>
                    <a:pt x="976" y="555"/>
                    <a:pt x="986" y="566"/>
                  </a:cubicBezTo>
                  <a:cubicBezTo>
                    <a:pt x="987" y="567"/>
                    <a:pt x="991" y="570"/>
                    <a:pt x="992" y="567"/>
                  </a:cubicBezTo>
                  <a:cubicBezTo>
                    <a:pt x="993" y="565"/>
                    <a:pt x="994" y="562"/>
                    <a:pt x="995" y="559"/>
                  </a:cubicBezTo>
                  <a:cubicBezTo>
                    <a:pt x="995" y="560"/>
                    <a:pt x="996" y="560"/>
                    <a:pt x="996" y="560"/>
                  </a:cubicBezTo>
                  <a:cubicBezTo>
                    <a:pt x="997" y="561"/>
                    <a:pt x="1000" y="561"/>
                    <a:pt x="1000" y="560"/>
                  </a:cubicBezTo>
                  <a:cubicBezTo>
                    <a:pt x="1009" y="550"/>
                    <a:pt x="1013" y="544"/>
                    <a:pt x="1020" y="560"/>
                  </a:cubicBezTo>
                  <a:cubicBezTo>
                    <a:pt x="1021" y="561"/>
                    <a:pt x="1025" y="564"/>
                    <a:pt x="1027" y="562"/>
                  </a:cubicBezTo>
                  <a:cubicBezTo>
                    <a:pt x="1029" y="560"/>
                    <a:pt x="1037" y="547"/>
                    <a:pt x="1039" y="547"/>
                  </a:cubicBezTo>
                  <a:cubicBezTo>
                    <a:pt x="1043" y="547"/>
                    <a:pt x="1048" y="545"/>
                    <a:pt x="1053" y="543"/>
                  </a:cubicBezTo>
                  <a:cubicBezTo>
                    <a:pt x="1060" y="541"/>
                    <a:pt x="1069" y="539"/>
                    <a:pt x="1069" y="529"/>
                  </a:cubicBezTo>
                  <a:cubicBezTo>
                    <a:pt x="1069" y="526"/>
                    <a:pt x="1069" y="506"/>
                    <a:pt x="1076" y="517"/>
                  </a:cubicBezTo>
                  <a:cubicBezTo>
                    <a:pt x="1078" y="520"/>
                    <a:pt x="1083" y="521"/>
                    <a:pt x="1086" y="523"/>
                  </a:cubicBezTo>
                  <a:cubicBezTo>
                    <a:pt x="1096" y="531"/>
                    <a:pt x="1112" y="522"/>
                    <a:pt x="1124" y="526"/>
                  </a:cubicBezTo>
                  <a:cubicBezTo>
                    <a:pt x="1126" y="527"/>
                    <a:pt x="1129" y="526"/>
                    <a:pt x="1127" y="523"/>
                  </a:cubicBezTo>
                  <a:cubicBezTo>
                    <a:pt x="1117" y="506"/>
                    <a:pt x="1118" y="484"/>
                    <a:pt x="1104" y="470"/>
                  </a:cubicBezTo>
                  <a:cubicBezTo>
                    <a:pt x="1120" y="469"/>
                    <a:pt x="1137" y="471"/>
                    <a:pt x="1152" y="470"/>
                  </a:cubicBezTo>
                  <a:cubicBezTo>
                    <a:pt x="1153" y="470"/>
                    <a:pt x="1154" y="471"/>
                    <a:pt x="1155" y="471"/>
                  </a:cubicBezTo>
                  <a:cubicBezTo>
                    <a:pt x="1175" y="477"/>
                    <a:pt x="1197" y="478"/>
                    <a:pt x="1196" y="451"/>
                  </a:cubicBezTo>
                  <a:cubicBezTo>
                    <a:pt x="1196" y="448"/>
                    <a:pt x="1191" y="445"/>
                    <a:pt x="1189" y="447"/>
                  </a:cubicBezTo>
                  <a:cubicBezTo>
                    <a:pt x="1164" y="473"/>
                    <a:pt x="1128" y="461"/>
                    <a:pt x="1095" y="465"/>
                  </a:cubicBezTo>
                  <a:cubicBezTo>
                    <a:pt x="1093" y="466"/>
                    <a:pt x="1094" y="468"/>
                    <a:pt x="1095" y="470"/>
                  </a:cubicBezTo>
                  <a:cubicBezTo>
                    <a:pt x="1111" y="480"/>
                    <a:pt x="1111" y="503"/>
                    <a:pt x="1119" y="520"/>
                  </a:cubicBezTo>
                  <a:cubicBezTo>
                    <a:pt x="1105" y="518"/>
                    <a:pt x="1088" y="524"/>
                    <a:pt x="1079" y="511"/>
                  </a:cubicBezTo>
                  <a:cubicBezTo>
                    <a:pt x="1076" y="507"/>
                    <a:pt x="1069" y="503"/>
                    <a:pt x="1064" y="507"/>
                  </a:cubicBezTo>
                  <a:cubicBezTo>
                    <a:pt x="1060" y="510"/>
                    <a:pt x="1062" y="518"/>
                    <a:pt x="1062" y="522"/>
                  </a:cubicBezTo>
                  <a:cubicBezTo>
                    <a:pt x="1062" y="533"/>
                    <a:pt x="1057" y="535"/>
                    <a:pt x="1047" y="538"/>
                  </a:cubicBezTo>
                  <a:cubicBezTo>
                    <a:pt x="1043" y="539"/>
                    <a:pt x="1038" y="540"/>
                    <a:pt x="1033" y="541"/>
                  </a:cubicBezTo>
                  <a:cubicBezTo>
                    <a:pt x="1031" y="542"/>
                    <a:pt x="1027" y="549"/>
                    <a:pt x="1024" y="553"/>
                  </a:cubicBezTo>
                  <a:cubicBezTo>
                    <a:pt x="1021" y="548"/>
                    <a:pt x="1018" y="544"/>
                    <a:pt x="1012" y="542"/>
                  </a:cubicBezTo>
                  <a:cubicBezTo>
                    <a:pt x="1005" y="540"/>
                    <a:pt x="998" y="556"/>
                    <a:pt x="993" y="553"/>
                  </a:cubicBezTo>
                  <a:cubicBezTo>
                    <a:pt x="991" y="553"/>
                    <a:pt x="989" y="552"/>
                    <a:pt x="988" y="554"/>
                  </a:cubicBezTo>
                  <a:cubicBezTo>
                    <a:pt x="988" y="556"/>
                    <a:pt x="987" y="558"/>
                    <a:pt x="986" y="560"/>
                  </a:cubicBezTo>
                  <a:cubicBezTo>
                    <a:pt x="983" y="556"/>
                    <a:pt x="979" y="554"/>
                    <a:pt x="973" y="552"/>
                  </a:cubicBezTo>
                  <a:cubicBezTo>
                    <a:pt x="972" y="551"/>
                    <a:pt x="971" y="551"/>
                    <a:pt x="970" y="552"/>
                  </a:cubicBezTo>
                  <a:cubicBezTo>
                    <a:pt x="962" y="562"/>
                    <a:pt x="949" y="536"/>
                    <a:pt x="946" y="532"/>
                  </a:cubicBezTo>
                  <a:cubicBezTo>
                    <a:pt x="940" y="525"/>
                    <a:pt x="933" y="518"/>
                    <a:pt x="925" y="514"/>
                  </a:cubicBezTo>
                  <a:cubicBezTo>
                    <a:pt x="912" y="507"/>
                    <a:pt x="873" y="504"/>
                    <a:pt x="870" y="489"/>
                  </a:cubicBezTo>
                  <a:cubicBezTo>
                    <a:pt x="870" y="488"/>
                    <a:pt x="870" y="488"/>
                    <a:pt x="870" y="488"/>
                  </a:cubicBezTo>
                  <a:cubicBezTo>
                    <a:pt x="879" y="483"/>
                    <a:pt x="880" y="472"/>
                    <a:pt x="887" y="464"/>
                  </a:cubicBezTo>
                  <a:cubicBezTo>
                    <a:pt x="888" y="463"/>
                    <a:pt x="889" y="461"/>
                    <a:pt x="888" y="461"/>
                  </a:cubicBezTo>
                  <a:cubicBezTo>
                    <a:pt x="882" y="456"/>
                    <a:pt x="882" y="450"/>
                    <a:pt x="884" y="444"/>
                  </a:cubicBezTo>
                  <a:cubicBezTo>
                    <a:pt x="885" y="444"/>
                    <a:pt x="886" y="444"/>
                    <a:pt x="887" y="443"/>
                  </a:cubicBezTo>
                  <a:cubicBezTo>
                    <a:pt x="895" y="438"/>
                    <a:pt x="919" y="414"/>
                    <a:pt x="928" y="424"/>
                  </a:cubicBezTo>
                  <a:cubicBezTo>
                    <a:pt x="929" y="425"/>
                    <a:pt x="931" y="424"/>
                    <a:pt x="932" y="423"/>
                  </a:cubicBezTo>
                  <a:cubicBezTo>
                    <a:pt x="953" y="409"/>
                    <a:pt x="937" y="437"/>
                    <a:pt x="931" y="445"/>
                  </a:cubicBezTo>
                  <a:cubicBezTo>
                    <a:pt x="929" y="446"/>
                    <a:pt x="929" y="449"/>
                    <a:pt x="932" y="449"/>
                  </a:cubicBezTo>
                  <a:cubicBezTo>
                    <a:pt x="952" y="452"/>
                    <a:pt x="972" y="454"/>
                    <a:pt x="992" y="459"/>
                  </a:cubicBezTo>
                  <a:cubicBezTo>
                    <a:pt x="988" y="460"/>
                    <a:pt x="985" y="462"/>
                    <a:pt x="982" y="464"/>
                  </a:cubicBezTo>
                  <a:cubicBezTo>
                    <a:pt x="980" y="464"/>
                    <a:pt x="977" y="467"/>
                    <a:pt x="979" y="469"/>
                  </a:cubicBezTo>
                  <a:cubicBezTo>
                    <a:pt x="984" y="478"/>
                    <a:pt x="936" y="482"/>
                    <a:pt x="931" y="481"/>
                  </a:cubicBezTo>
                  <a:cubicBezTo>
                    <a:pt x="928" y="481"/>
                    <a:pt x="924" y="488"/>
                    <a:pt x="928" y="488"/>
                  </a:cubicBezTo>
                  <a:cubicBezTo>
                    <a:pt x="929" y="488"/>
                    <a:pt x="931" y="488"/>
                    <a:pt x="933" y="488"/>
                  </a:cubicBezTo>
                  <a:cubicBezTo>
                    <a:pt x="933" y="488"/>
                    <a:pt x="933" y="488"/>
                    <a:pt x="933" y="488"/>
                  </a:cubicBezTo>
                  <a:cubicBezTo>
                    <a:pt x="959" y="489"/>
                    <a:pt x="986" y="497"/>
                    <a:pt x="1010" y="488"/>
                  </a:cubicBezTo>
                  <a:cubicBezTo>
                    <a:pt x="1012" y="487"/>
                    <a:pt x="1012" y="486"/>
                    <a:pt x="1011" y="484"/>
                  </a:cubicBezTo>
                  <a:cubicBezTo>
                    <a:pt x="1012" y="485"/>
                    <a:pt x="1012" y="484"/>
                    <a:pt x="1013" y="484"/>
                  </a:cubicBezTo>
                  <a:cubicBezTo>
                    <a:pt x="1019" y="482"/>
                    <a:pt x="1024" y="480"/>
                    <a:pt x="1030" y="479"/>
                  </a:cubicBezTo>
                  <a:cubicBezTo>
                    <a:pt x="1030" y="479"/>
                    <a:pt x="1030" y="479"/>
                    <a:pt x="1029" y="479"/>
                  </a:cubicBezTo>
                  <a:cubicBezTo>
                    <a:pt x="1029" y="481"/>
                    <a:pt x="1032" y="483"/>
                    <a:pt x="1034" y="483"/>
                  </a:cubicBezTo>
                  <a:cubicBezTo>
                    <a:pt x="1043" y="483"/>
                    <a:pt x="1043" y="488"/>
                    <a:pt x="1047" y="494"/>
                  </a:cubicBezTo>
                  <a:cubicBezTo>
                    <a:pt x="1018" y="498"/>
                    <a:pt x="990" y="499"/>
                    <a:pt x="961" y="497"/>
                  </a:cubicBezTo>
                  <a:cubicBezTo>
                    <a:pt x="948" y="497"/>
                    <a:pt x="934" y="499"/>
                    <a:pt x="921" y="498"/>
                  </a:cubicBezTo>
                  <a:cubicBezTo>
                    <a:pt x="908" y="496"/>
                    <a:pt x="898" y="484"/>
                    <a:pt x="887" y="478"/>
                  </a:cubicBezTo>
                  <a:cubicBezTo>
                    <a:pt x="882" y="475"/>
                    <a:pt x="880" y="480"/>
                    <a:pt x="884" y="483"/>
                  </a:cubicBezTo>
                  <a:cubicBezTo>
                    <a:pt x="896" y="489"/>
                    <a:pt x="904" y="498"/>
                    <a:pt x="916" y="503"/>
                  </a:cubicBezTo>
                  <a:cubicBezTo>
                    <a:pt x="927" y="507"/>
                    <a:pt x="944" y="503"/>
                    <a:pt x="955" y="503"/>
                  </a:cubicBezTo>
                  <a:cubicBezTo>
                    <a:pt x="989" y="505"/>
                    <a:pt x="1020" y="505"/>
                    <a:pt x="1054" y="500"/>
                  </a:cubicBezTo>
                  <a:cubicBezTo>
                    <a:pt x="1056" y="499"/>
                    <a:pt x="1057" y="497"/>
                    <a:pt x="1056" y="495"/>
                  </a:cubicBezTo>
                  <a:cubicBezTo>
                    <a:pt x="1054" y="494"/>
                    <a:pt x="1053" y="493"/>
                    <a:pt x="1052" y="491"/>
                  </a:cubicBezTo>
                  <a:cubicBezTo>
                    <a:pt x="1052" y="491"/>
                    <a:pt x="1052" y="491"/>
                    <a:pt x="1052" y="491"/>
                  </a:cubicBezTo>
                  <a:cubicBezTo>
                    <a:pt x="1061" y="487"/>
                    <a:pt x="1071" y="484"/>
                    <a:pt x="1080" y="481"/>
                  </a:cubicBezTo>
                  <a:cubicBezTo>
                    <a:pt x="1083" y="481"/>
                    <a:pt x="1081" y="477"/>
                    <a:pt x="1079" y="476"/>
                  </a:cubicBezTo>
                  <a:cubicBezTo>
                    <a:pt x="1070" y="473"/>
                    <a:pt x="1062" y="470"/>
                    <a:pt x="1053" y="466"/>
                  </a:cubicBezTo>
                  <a:cubicBezTo>
                    <a:pt x="1057" y="463"/>
                    <a:pt x="1060" y="461"/>
                    <a:pt x="1066" y="459"/>
                  </a:cubicBezTo>
                  <a:cubicBezTo>
                    <a:pt x="1071" y="458"/>
                    <a:pt x="1076" y="456"/>
                    <a:pt x="1080" y="452"/>
                  </a:cubicBezTo>
                  <a:cubicBezTo>
                    <a:pt x="1091" y="445"/>
                    <a:pt x="1100" y="436"/>
                    <a:pt x="1113" y="431"/>
                  </a:cubicBezTo>
                  <a:cubicBezTo>
                    <a:pt x="1116" y="431"/>
                    <a:pt x="1113" y="427"/>
                    <a:pt x="1112" y="426"/>
                  </a:cubicBezTo>
                  <a:cubicBezTo>
                    <a:pt x="1107" y="424"/>
                    <a:pt x="1103" y="423"/>
                    <a:pt x="1098" y="422"/>
                  </a:cubicBezTo>
                  <a:cubicBezTo>
                    <a:pt x="1101" y="420"/>
                    <a:pt x="1105" y="418"/>
                    <a:pt x="1108" y="416"/>
                  </a:cubicBezTo>
                  <a:cubicBezTo>
                    <a:pt x="1119" y="419"/>
                    <a:pt x="1131" y="418"/>
                    <a:pt x="1141" y="419"/>
                  </a:cubicBezTo>
                  <a:cubicBezTo>
                    <a:pt x="1168" y="422"/>
                    <a:pt x="1199" y="415"/>
                    <a:pt x="1225" y="421"/>
                  </a:cubicBezTo>
                  <a:cubicBezTo>
                    <a:pt x="1221" y="422"/>
                    <a:pt x="1217" y="424"/>
                    <a:pt x="1212" y="427"/>
                  </a:cubicBezTo>
                  <a:cubicBezTo>
                    <a:pt x="1200" y="434"/>
                    <a:pt x="1188" y="433"/>
                    <a:pt x="1174" y="433"/>
                  </a:cubicBezTo>
                  <a:cubicBezTo>
                    <a:pt x="1171" y="433"/>
                    <a:pt x="1173" y="436"/>
                    <a:pt x="1174" y="436"/>
                  </a:cubicBezTo>
                  <a:cubicBezTo>
                    <a:pt x="1188" y="445"/>
                    <a:pt x="1202" y="445"/>
                    <a:pt x="1217" y="443"/>
                  </a:cubicBezTo>
                  <a:cubicBezTo>
                    <a:pt x="1222" y="442"/>
                    <a:pt x="1253" y="438"/>
                    <a:pt x="1243" y="446"/>
                  </a:cubicBezTo>
                  <a:cubicBezTo>
                    <a:pt x="1236" y="451"/>
                    <a:pt x="1245" y="459"/>
                    <a:pt x="1232" y="463"/>
                  </a:cubicBezTo>
                  <a:cubicBezTo>
                    <a:pt x="1231" y="463"/>
                    <a:pt x="1231" y="464"/>
                    <a:pt x="1231" y="465"/>
                  </a:cubicBezTo>
                  <a:cubicBezTo>
                    <a:pt x="1234" y="469"/>
                    <a:pt x="1236" y="473"/>
                    <a:pt x="1239" y="477"/>
                  </a:cubicBezTo>
                  <a:cubicBezTo>
                    <a:pt x="1234" y="475"/>
                    <a:pt x="1228" y="476"/>
                    <a:pt x="1224" y="482"/>
                  </a:cubicBezTo>
                  <a:cubicBezTo>
                    <a:pt x="1222" y="483"/>
                    <a:pt x="1227" y="485"/>
                    <a:pt x="1227" y="485"/>
                  </a:cubicBezTo>
                  <a:cubicBezTo>
                    <a:pt x="1241" y="490"/>
                    <a:pt x="1229" y="503"/>
                    <a:pt x="1227" y="514"/>
                  </a:cubicBezTo>
                  <a:cubicBezTo>
                    <a:pt x="1224" y="511"/>
                    <a:pt x="1220" y="509"/>
                    <a:pt x="1217" y="506"/>
                  </a:cubicBezTo>
                  <a:cubicBezTo>
                    <a:pt x="1216" y="505"/>
                    <a:pt x="1213" y="504"/>
                    <a:pt x="1212" y="506"/>
                  </a:cubicBezTo>
                  <a:cubicBezTo>
                    <a:pt x="1206" y="512"/>
                    <a:pt x="1191" y="509"/>
                    <a:pt x="1183" y="510"/>
                  </a:cubicBezTo>
                  <a:cubicBezTo>
                    <a:pt x="1171" y="513"/>
                    <a:pt x="1171" y="524"/>
                    <a:pt x="1155" y="520"/>
                  </a:cubicBezTo>
                  <a:cubicBezTo>
                    <a:pt x="1153" y="519"/>
                    <a:pt x="1152" y="520"/>
                    <a:pt x="1153" y="521"/>
                  </a:cubicBezTo>
                  <a:cubicBezTo>
                    <a:pt x="1152" y="520"/>
                    <a:pt x="1151" y="520"/>
                    <a:pt x="1151" y="519"/>
                  </a:cubicBezTo>
                  <a:cubicBezTo>
                    <a:pt x="1148" y="516"/>
                    <a:pt x="1141" y="518"/>
                    <a:pt x="1145" y="521"/>
                  </a:cubicBezTo>
                  <a:cubicBezTo>
                    <a:pt x="1164" y="539"/>
                    <a:pt x="1198" y="529"/>
                    <a:pt x="1223" y="530"/>
                  </a:cubicBezTo>
                  <a:cubicBezTo>
                    <a:pt x="1219" y="537"/>
                    <a:pt x="1216" y="544"/>
                    <a:pt x="1207" y="543"/>
                  </a:cubicBezTo>
                  <a:cubicBezTo>
                    <a:pt x="1202" y="543"/>
                    <a:pt x="1204" y="547"/>
                    <a:pt x="1206" y="548"/>
                  </a:cubicBezTo>
                  <a:cubicBezTo>
                    <a:pt x="1219" y="556"/>
                    <a:pt x="1191" y="551"/>
                    <a:pt x="1189" y="550"/>
                  </a:cubicBezTo>
                  <a:cubicBezTo>
                    <a:pt x="1177" y="549"/>
                    <a:pt x="1165" y="547"/>
                    <a:pt x="1153" y="547"/>
                  </a:cubicBezTo>
                  <a:cubicBezTo>
                    <a:pt x="1152" y="547"/>
                    <a:pt x="1150" y="547"/>
                    <a:pt x="1150" y="549"/>
                  </a:cubicBezTo>
                  <a:cubicBezTo>
                    <a:pt x="1147" y="566"/>
                    <a:pt x="1168" y="561"/>
                    <a:pt x="1170" y="576"/>
                  </a:cubicBezTo>
                  <a:cubicBezTo>
                    <a:pt x="1170" y="578"/>
                    <a:pt x="1173" y="580"/>
                    <a:pt x="1175" y="580"/>
                  </a:cubicBezTo>
                  <a:cubicBezTo>
                    <a:pt x="1177" y="580"/>
                    <a:pt x="1180" y="580"/>
                    <a:pt x="1183" y="580"/>
                  </a:cubicBezTo>
                  <a:cubicBezTo>
                    <a:pt x="1180" y="580"/>
                    <a:pt x="1176" y="581"/>
                    <a:pt x="1173" y="581"/>
                  </a:cubicBezTo>
                  <a:cubicBezTo>
                    <a:pt x="1159" y="581"/>
                    <a:pt x="1146" y="575"/>
                    <a:pt x="1132" y="574"/>
                  </a:cubicBezTo>
                  <a:cubicBezTo>
                    <a:pt x="1127" y="574"/>
                    <a:pt x="1130" y="580"/>
                    <a:pt x="1133" y="580"/>
                  </a:cubicBezTo>
                  <a:cubicBezTo>
                    <a:pt x="1146" y="581"/>
                    <a:pt x="1158" y="587"/>
                    <a:pt x="1170" y="587"/>
                  </a:cubicBezTo>
                  <a:cubicBezTo>
                    <a:pt x="1183" y="587"/>
                    <a:pt x="1195" y="582"/>
                    <a:pt x="1208" y="582"/>
                  </a:cubicBezTo>
                  <a:cubicBezTo>
                    <a:pt x="1214" y="582"/>
                    <a:pt x="1210" y="577"/>
                    <a:pt x="1207" y="576"/>
                  </a:cubicBezTo>
                  <a:cubicBezTo>
                    <a:pt x="1198" y="575"/>
                    <a:pt x="1179" y="578"/>
                    <a:pt x="1176" y="570"/>
                  </a:cubicBezTo>
                  <a:cubicBezTo>
                    <a:pt x="1174" y="566"/>
                    <a:pt x="1169" y="563"/>
                    <a:pt x="1166" y="562"/>
                  </a:cubicBezTo>
                  <a:cubicBezTo>
                    <a:pt x="1167" y="562"/>
                    <a:pt x="1151" y="553"/>
                    <a:pt x="1160" y="553"/>
                  </a:cubicBezTo>
                  <a:cubicBezTo>
                    <a:pt x="1166" y="553"/>
                    <a:pt x="1172" y="554"/>
                    <a:pt x="1178" y="555"/>
                  </a:cubicBezTo>
                  <a:cubicBezTo>
                    <a:pt x="1190" y="556"/>
                    <a:pt x="1202" y="558"/>
                    <a:pt x="1214" y="560"/>
                  </a:cubicBezTo>
                  <a:cubicBezTo>
                    <a:pt x="1216" y="560"/>
                    <a:pt x="1217" y="559"/>
                    <a:pt x="1217" y="557"/>
                  </a:cubicBezTo>
                  <a:cubicBezTo>
                    <a:pt x="1217" y="553"/>
                    <a:pt x="1216" y="551"/>
                    <a:pt x="1215" y="549"/>
                  </a:cubicBezTo>
                  <a:cubicBezTo>
                    <a:pt x="1225" y="548"/>
                    <a:pt x="1225" y="539"/>
                    <a:pt x="1232" y="530"/>
                  </a:cubicBezTo>
                  <a:cubicBezTo>
                    <a:pt x="1235" y="528"/>
                    <a:pt x="1231" y="525"/>
                    <a:pt x="1229" y="525"/>
                  </a:cubicBezTo>
                  <a:cubicBezTo>
                    <a:pt x="1218" y="523"/>
                    <a:pt x="1207" y="524"/>
                    <a:pt x="1196" y="525"/>
                  </a:cubicBezTo>
                  <a:cubicBezTo>
                    <a:pt x="1188" y="525"/>
                    <a:pt x="1176" y="527"/>
                    <a:pt x="1166" y="525"/>
                  </a:cubicBezTo>
                  <a:cubicBezTo>
                    <a:pt x="1173" y="524"/>
                    <a:pt x="1177" y="521"/>
                    <a:pt x="1185" y="517"/>
                  </a:cubicBezTo>
                  <a:cubicBezTo>
                    <a:pt x="1196" y="512"/>
                    <a:pt x="1208" y="518"/>
                    <a:pt x="1217" y="511"/>
                  </a:cubicBezTo>
                  <a:cubicBezTo>
                    <a:pt x="1221" y="514"/>
                    <a:pt x="1224" y="516"/>
                    <a:pt x="1227" y="519"/>
                  </a:cubicBezTo>
                  <a:cubicBezTo>
                    <a:pt x="1228" y="520"/>
                    <a:pt x="1234" y="523"/>
                    <a:pt x="1234" y="520"/>
                  </a:cubicBezTo>
                  <a:cubicBezTo>
                    <a:pt x="1234" y="503"/>
                    <a:pt x="1248" y="493"/>
                    <a:pt x="1236" y="485"/>
                  </a:cubicBezTo>
                  <a:cubicBezTo>
                    <a:pt x="1245" y="486"/>
                    <a:pt x="1245" y="486"/>
                    <a:pt x="1245" y="486"/>
                  </a:cubicBezTo>
                  <a:cubicBezTo>
                    <a:pt x="1246" y="488"/>
                    <a:pt x="1254" y="490"/>
                    <a:pt x="1251" y="486"/>
                  </a:cubicBezTo>
                  <a:cubicBezTo>
                    <a:pt x="1251" y="486"/>
                    <a:pt x="1251" y="486"/>
                    <a:pt x="1251" y="486"/>
                  </a:cubicBezTo>
                  <a:cubicBezTo>
                    <a:pt x="1248" y="483"/>
                    <a:pt x="1237" y="468"/>
                    <a:pt x="1242" y="466"/>
                  </a:cubicBezTo>
                  <a:cubicBezTo>
                    <a:pt x="1243" y="466"/>
                    <a:pt x="1244" y="465"/>
                    <a:pt x="1245" y="464"/>
                  </a:cubicBezTo>
                  <a:cubicBezTo>
                    <a:pt x="1249" y="457"/>
                    <a:pt x="1246" y="450"/>
                    <a:pt x="1256" y="446"/>
                  </a:cubicBezTo>
                  <a:cubicBezTo>
                    <a:pt x="1258" y="446"/>
                    <a:pt x="1256" y="444"/>
                    <a:pt x="1255" y="443"/>
                  </a:cubicBezTo>
                  <a:close/>
                  <a:moveTo>
                    <a:pt x="654" y="891"/>
                  </a:moveTo>
                  <a:cubicBezTo>
                    <a:pt x="654" y="893"/>
                    <a:pt x="654" y="895"/>
                    <a:pt x="653" y="898"/>
                  </a:cubicBezTo>
                  <a:cubicBezTo>
                    <a:pt x="647" y="896"/>
                    <a:pt x="641" y="891"/>
                    <a:pt x="638" y="882"/>
                  </a:cubicBezTo>
                  <a:cubicBezTo>
                    <a:pt x="642" y="886"/>
                    <a:pt x="647" y="889"/>
                    <a:pt x="654" y="891"/>
                  </a:cubicBezTo>
                  <a:close/>
                  <a:moveTo>
                    <a:pt x="517" y="752"/>
                  </a:moveTo>
                  <a:cubicBezTo>
                    <a:pt x="517" y="738"/>
                    <a:pt x="519" y="723"/>
                    <a:pt x="520" y="709"/>
                  </a:cubicBezTo>
                  <a:cubicBezTo>
                    <a:pt x="520" y="709"/>
                    <a:pt x="520" y="709"/>
                    <a:pt x="520" y="708"/>
                  </a:cubicBezTo>
                  <a:cubicBezTo>
                    <a:pt x="529" y="727"/>
                    <a:pt x="515" y="760"/>
                    <a:pt x="537" y="774"/>
                  </a:cubicBezTo>
                  <a:cubicBezTo>
                    <a:pt x="536" y="774"/>
                    <a:pt x="536" y="774"/>
                    <a:pt x="535" y="775"/>
                  </a:cubicBezTo>
                  <a:cubicBezTo>
                    <a:pt x="521" y="782"/>
                    <a:pt x="517" y="761"/>
                    <a:pt x="517" y="752"/>
                  </a:cubicBezTo>
                  <a:close/>
                  <a:moveTo>
                    <a:pt x="610" y="788"/>
                  </a:moveTo>
                  <a:cubicBezTo>
                    <a:pt x="603" y="782"/>
                    <a:pt x="595" y="778"/>
                    <a:pt x="585" y="774"/>
                  </a:cubicBezTo>
                  <a:cubicBezTo>
                    <a:pt x="577" y="771"/>
                    <a:pt x="565" y="768"/>
                    <a:pt x="557" y="772"/>
                  </a:cubicBezTo>
                  <a:cubicBezTo>
                    <a:pt x="549" y="777"/>
                    <a:pt x="537" y="794"/>
                    <a:pt x="531" y="784"/>
                  </a:cubicBezTo>
                  <a:cubicBezTo>
                    <a:pt x="540" y="783"/>
                    <a:pt x="551" y="773"/>
                    <a:pt x="558" y="771"/>
                  </a:cubicBezTo>
                  <a:cubicBezTo>
                    <a:pt x="580" y="765"/>
                    <a:pt x="599" y="772"/>
                    <a:pt x="610" y="788"/>
                  </a:cubicBezTo>
                  <a:close/>
                  <a:moveTo>
                    <a:pt x="569" y="679"/>
                  </a:moveTo>
                  <a:cubicBezTo>
                    <a:pt x="596" y="682"/>
                    <a:pt x="643" y="676"/>
                    <a:pt x="655" y="706"/>
                  </a:cubicBezTo>
                  <a:cubicBezTo>
                    <a:pt x="655" y="707"/>
                    <a:pt x="656" y="707"/>
                    <a:pt x="656" y="708"/>
                  </a:cubicBezTo>
                  <a:cubicBezTo>
                    <a:pt x="648" y="715"/>
                    <a:pt x="638" y="721"/>
                    <a:pt x="625" y="725"/>
                  </a:cubicBezTo>
                  <a:cubicBezTo>
                    <a:pt x="606" y="731"/>
                    <a:pt x="591" y="739"/>
                    <a:pt x="595" y="759"/>
                  </a:cubicBezTo>
                  <a:cubicBezTo>
                    <a:pt x="562" y="728"/>
                    <a:pt x="516" y="703"/>
                    <a:pt x="518" y="655"/>
                  </a:cubicBezTo>
                  <a:cubicBezTo>
                    <a:pt x="531" y="669"/>
                    <a:pt x="549" y="676"/>
                    <a:pt x="569" y="679"/>
                  </a:cubicBezTo>
                  <a:close/>
                  <a:moveTo>
                    <a:pt x="1188" y="459"/>
                  </a:moveTo>
                  <a:cubicBezTo>
                    <a:pt x="1184" y="469"/>
                    <a:pt x="1175" y="471"/>
                    <a:pt x="1163" y="468"/>
                  </a:cubicBezTo>
                  <a:cubicBezTo>
                    <a:pt x="1172" y="467"/>
                    <a:pt x="1180" y="464"/>
                    <a:pt x="1188" y="459"/>
                  </a:cubicBezTo>
                  <a:close/>
                  <a:moveTo>
                    <a:pt x="1075" y="276"/>
                  </a:moveTo>
                  <a:cubicBezTo>
                    <a:pt x="1074" y="279"/>
                    <a:pt x="1073" y="281"/>
                    <a:pt x="1071" y="283"/>
                  </a:cubicBezTo>
                  <a:cubicBezTo>
                    <a:pt x="1063" y="287"/>
                    <a:pt x="1062" y="287"/>
                    <a:pt x="1067" y="283"/>
                  </a:cubicBezTo>
                  <a:cubicBezTo>
                    <a:pt x="1069" y="282"/>
                    <a:pt x="1071" y="281"/>
                    <a:pt x="1073" y="279"/>
                  </a:cubicBezTo>
                  <a:cubicBezTo>
                    <a:pt x="1074" y="278"/>
                    <a:pt x="1075" y="277"/>
                    <a:pt x="1075" y="276"/>
                  </a:cubicBezTo>
                  <a:close/>
                  <a:moveTo>
                    <a:pt x="320" y="116"/>
                  </a:moveTo>
                  <a:cubicBezTo>
                    <a:pt x="323" y="118"/>
                    <a:pt x="325" y="119"/>
                    <a:pt x="328" y="121"/>
                  </a:cubicBezTo>
                  <a:cubicBezTo>
                    <a:pt x="330" y="122"/>
                    <a:pt x="331" y="121"/>
                    <a:pt x="332" y="120"/>
                  </a:cubicBezTo>
                  <a:cubicBezTo>
                    <a:pt x="333" y="117"/>
                    <a:pt x="333" y="116"/>
                    <a:pt x="333" y="113"/>
                  </a:cubicBezTo>
                  <a:cubicBezTo>
                    <a:pt x="333" y="115"/>
                    <a:pt x="337" y="118"/>
                    <a:pt x="339" y="119"/>
                  </a:cubicBezTo>
                  <a:cubicBezTo>
                    <a:pt x="340" y="119"/>
                    <a:pt x="341" y="118"/>
                    <a:pt x="342" y="118"/>
                  </a:cubicBezTo>
                  <a:cubicBezTo>
                    <a:pt x="347" y="111"/>
                    <a:pt x="351" y="109"/>
                    <a:pt x="357" y="111"/>
                  </a:cubicBezTo>
                  <a:cubicBezTo>
                    <a:pt x="356" y="111"/>
                    <a:pt x="355" y="112"/>
                    <a:pt x="354" y="112"/>
                  </a:cubicBezTo>
                  <a:cubicBezTo>
                    <a:pt x="351" y="115"/>
                    <a:pt x="348" y="117"/>
                    <a:pt x="346" y="122"/>
                  </a:cubicBezTo>
                  <a:cubicBezTo>
                    <a:pt x="344" y="130"/>
                    <a:pt x="344" y="138"/>
                    <a:pt x="344" y="147"/>
                  </a:cubicBezTo>
                  <a:cubicBezTo>
                    <a:pt x="342" y="148"/>
                    <a:pt x="342" y="153"/>
                    <a:pt x="344" y="154"/>
                  </a:cubicBezTo>
                  <a:cubicBezTo>
                    <a:pt x="344" y="154"/>
                    <a:pt x="344" y="155"/>
                    <a:pt x="344" y="155"/>
                  </a:cubicBezTo>
                  <a:cubicBezTo>
                    <a:pt x="337" y="149"/>
                    <a:pt x="329" y="145"/>
                    <a:pt x="321" y="141"/>
                  </a:cubicBezTo>
                  <a:cubicBezTo>
                    <a:pt x="321" y="140"/>
                    <a:pt x="321" y="139"/>
                    <a:pt x="321" y="138"/>
                  </a:cubicBezTo>
                  <a:cubicBezTo>
                    <a:pt x="319" y="131"/>
                    <a:pt x="319" y="124"/>
                    <a:pt x="320" y="116"/>
                  </a:cubicBezTo>
                  <a:close/>
                  <a:moveTo>
                    <a:pt x="288" y="169"/>
                  </a:moveTo>
                  <a:cubicBezTo>
                    <a:pt x="290" y="169"/>
                    <a:pt x="290" y="166"/>
                    <a:pt x="290" y="164"/>
                  </a:cubicBezTo>
                  <a:cubicBezTo>
                    <a:pt x="286" y="138"/>
                    <a:pt x="296" y="141"/>
                    <a:pt x="311" y="146"/>
                  </a:cubicBezTo>
                  <a:cubicBezTo>
                    <a:pt x="324" y="150"/>
                    <a:pt x="336" y="154"/>
                    <a:pt x="346" y="165"/>
                  </a:cubicBezTo>
                  <a:cubicBezTo>
                    <a:pt x="348" y="167"/>
                    <a:pt x="348" y="162"/>
                    <a:pt x="348" y="160"/>
                  </a:cubicBezTo>
                  <a:cubicBezTo>
                    <a:pt x="348" y="158"/>
                    <a:pt x="348" y="156"/>
                    <a:pt x="348" y="153"/>
                  </a:cubicBezTo>
                  <a:cubicBezTo>
                    <a:pt x="351" y="153"/>
                    <a:pt x="354" y="152"/>
                    <a:pt x="357" y="152"/>
                  </a:cubicBezTo>
                  <a:cubicBezTo>
                    <a:pt x="357" y="157"/>
                    <a:pt x="358" y="161"/>
                    <a:pt x="359" y="165"/>
                  </a:cubicBezTo>
                  <a:cubicBezTo>
                    <a:pt x="359" y="167"/>
                    <a:pt x="360" y="168"/>
                    <a:pt x="362" y="168"/>
                  </a:cubicBezTo>
                  <a:cubicBezTo>
                    <a:pt x="370" y="166"/>
                    <a:pt x="370" y="177"/>
                    <a:pt x="375" y="181"/>
                  </a:cubicBezTo>
                  <a:cubicBezTo>
                    <a:pt x="376" y="181"/>
                    <a:pt x="378" y="182"/>
                    <a:pt x="380" y="181"/>
                  </a:cubicBezTo>
                  <a:cubicBezTo>
                    <a:pt x="382" y="181"/>
                    <a:pt x="378" y="205"/>
                    <a:pt x="377" y="208"/>
                  </a:cubicBezTo>
                  <a:cubicBezTo>
                    <a:pt x="377" y="210"/>
                    <a:pt x="378" y="214"/>
                    <a:pt x="380" y="213"/>
                  </a:cubicBezTo>
                  <a:cubicBezTo>
                    <a:pt x="384" y="212"/>
                    <a:pt x="387" y="212"/>
                    <a:pt x="391" y="212"/>
                  </a:cubicBezTo>
                  <a:cubicBezTo>
                    <a:pt x="391" y="225"/>
                    <a:pt x="390" y="241"/>
                    <a:pt x="397" y="252"/>
                  </a:cubicBezTo>
                  <a:cubicBezTo>
                    <a:pt x="404" y="265"/>
                    <a:pt x="420" y="272"/>
                    <a:pt x="427" y="285"/>
                  </a:cubicBezTo>
                  <a:cubicBezTo>
                    <a:pt x="427" y="286"/>
                    <a:pt x="427" y="287"/>
                    <a:pt x="427" y="288"/>
                  </a:cubicBezTo>
                  <a:cubicBezTo>
                    <a:pt x="429" y="299"/>
                    <a:pt x="429" y="310"/>
                    <a:pt x="430" y="320"/>
                  </a:cubicBezTo>
                  <a:cubicBezTo>
                    <a:pt x="431" y="336"/>
                    <a:pt x="425" y="340"/>
                    <a:pt x="421" y="349"/>
                  </a:cubicBezTo>
                  <a:cubicBezTo>
                    <a:pt x="416" y="337"/>
                    <a:pt x="409" y="323"/>
                    <a:pt x="396" y="319"/>
                  </a:cubicBezTo>
                  <a:cubicBezTo>
                    <a:pt x="407" y="320"/>
                    <a:pt x="417" y="321"/>
                    <a:pt x="426" y="328"/>
                  </a:cubicBezTo>
                  <a:cubicBezTo>
                    <a:pt x="428" y="329"/>
                    <a:pt x="429" y="322"/>
                    <a:pt x="427" y="320"/>
                  </a:cubicBezTo>
                  <a:cubicBezTo>
                    <a:pt x="411" y="309"/>
                    <a:pt x="387" y="313"/>
                    <a:pt x="367" y="311"/>
                  </a:cubicBezTo>
                  <a:cubicBezTo>
                    <a:pt x="367" y="309"/>
                    <a:pt x="367" y="309"/>
                    <a:pt x="367" y="308"/>
                  </a:cubicBezTo>
                  <a:cubicBezTo>
                    <a:pt x="364" y="307"/>
                    <a:pt x="361" y="306"/>
                    <a:pt x="359" y="303"/>
                  </a:cubicBezTo>
                  <a:cubicBezTo>
                    <a:pt x="360" y="304"/>
                    <a:pt x="360" y="302"/>
                    <a:pt x="362" y="301"/>
                  </a:cubicBezTo>
                  <a:cubicBezTo>
                    <a:pt x="365" y="299"/>
                    <a:pt x="369" y="297"/>
                    <a:pt x="374" y="296"/>
                  </a:cubicBezTo>
                  <a:cubicBezTo>
                    <a:pt x="381" y="293"/>
                    <a:pt x="392" y="292"/>
                    <a:pt x="399" y="287"/>
                  </a:cubicBezTo>
                  <a:cubicBezTo>
                    <a:pt x="416" y="273"/>
                    <a:pt x="401" y="255"/>
                    <a:pt x="385" y="249"/>
                  </a:cubicBezTo>
                  <a:cubicBezTo>
                    <a:pt x="384" y="249"/>
                    <a:pt x="384" y="250"/>
                    <a:pt x="384" y="251"/>
                  </a:cubicBezTo>
                  <a:cubicBezTo>
                    <a:pt x="382" y="254"/>
                    <a:pt x="380" y="257"/>
                    <a:pt x="377" y="255"/>
                  </a:cubicBezTo>
                  <a:cubicBezTo>
                    <a:pt x="378" y="255"/>
                    <a:pt x="379" y="254"/>
                    <a:pt x="379" y="252"/>
                  </a:cubicBezTo>
                  <a:cubicBezTo>
                    <a:pt x="378" y="242"/>
                    <a:pt x="375" y="234"/>
                    <a:pt x="369" y="226"/>
                  </a:cubicBezTo>
                  <a:cubicBezTo>
                    <a:pt x="360" y="214"/>
                    <a:pt x="355" y="206"/>
                    <a:pt x="364" y="191"/>
                  </a:cubicBezTo>
                  <a:cubicBezTo>
                    <a:pt x="365" y="188"/>
                    <a:pt x="363" y="181"/>
                    <a:pt x="360" y="185"/>
                  </a:cubicBezTo>
                  <a:cubicBezTo>
                    <a:pt x="355" y="195"/>
                    <a:pt x="350" y="206"/>
                    <a:pt x="355" y="217"/>
                  </a:cubicBezTo>
                  <a:cubicBezTo>
                    <a:pt x="361" y="229"/>
                    <a:pt x="373" y="237"/>
                    <a:pt x="373" y="252"/>
                  </a:cubicBezTo>
                  <a:cubicBezTo>
                    <a:pt x="373" y="253"/>
                    <a:pt x="373" y="253"/>
                    <a:pt x="374" y="254"/>
                  </a:cubicBezTo>
                  <a:cubicBezTo>
                    <a:pt x="374" y="254"/>
                    <a:pt x="373" y="254"/>
                    <a:pt x="373" y="255"/>
                  </a:cubicBezTo>
                  <a:cubicBezTo>
                    <a:pt x="373" y="255"/>
                    <a:pt x="373" y="256"/>
                    <a:pt x="373" y="257"/>
                  </a:cubicBezTo>
                  <a:cubicBezTo>
                    <a:pt x="370" y="255"/>
                    <a:pt x="368" y="253"/>
                    <a:pt x="366" y="251"/>
                  </a:cubicBezTo>
                  <a:cubicBezTo>
                    <a:pt x="364" y="249"/>
                    <a:pt x="364" y="255"/>
                    <a:pt x="364" y="256"/>
                  </a:cubicBezTo>
                  <a:cubicBezTo>
                    <a:pt x="364" y="258"/>
                    <a:pt x="364" y="260"/>
                    <a:pt x="364" y="262"/>
                  </a:cubicBezTo>
                  <a:cubicBezTo>
                    <a:pt x="360" y="259"/>
                    <a:pt x="357" y="257"/>
                    <a:pt x="354" y="253"/>
                  </a:cubicBezTo>
                  <a:cubicBezTo>
                    <a:pt x="353" y="252"/>
                    <a:pt x="352" y="255"/>
                    <a:pt x="352" y="256"/>
                  </a:cubicBezTo>
                  <a:cubicBezTo>
                    <a:pt x="351" y="260"/>
                    <a:pt x="351" y="265"/>
                    <a:pt x="352" y="270"/>
                  </a:cubicBezTo>
                  <a:cubicBezTo>
                    <a:pt x="354" y="277"/>
                    <a:pt x="360" y="287"/>
                    <a:pt x="354" y="293"/>
                  </a:cubicBezTo>
                  <a:cubicBezTo>
                    <a:pt x="353" y="294"/>
                    <a:pt x="353" y="302"/>
                    <a:pt x="355" y="300"/>
                  </a:cubicBezTo>
                  <a:cubicBezTo>
                    <a:pt x="366" y="289"/>
                    <a:pt x="355" y="275"/>
                    <a:pt x="355" y="263"/>
                  </a:cubicBezTo>
                  <a:cubicBezTo>
                    <a:pt x="357" y="266"/>
                    <a:pt x="361" y="268"/>
                    <a:pt x="364" y="271"/>
                  </a:cubicBezTo>
                  <a:cubicBezTo>
                    <a:pt x="366" y="272"/>
                    <a:pt x="366" y="267"/>
                    <a:pt x="366" y="267"/>
                  </a:cubicBezTo>
                  <a:cubicBezTo>
                    <a:pt x="366" y="264"/>
                    <a:pt x="366" y="262"/>
                    <a:pt x="367" y="261"/>
                  </a:cubicBezTo>
                  <a:cubicBezTo>
                    <a:pt x="369" y="263"/>
                    <a:pt x="371" y="264"/>
                    <a:pt x="373" y="266"/>
                  </a:cubicBezTo>
                  <a:cubicBezTo>
                    <a:pt x="374" y="267"/>
                    <a:pt x="375" y="264"/>
                    <a:pt x="375" y="263"/>
                  </a:cubicBezTo>
                  <a:cubicBezTo>
                    <a:pt x="376" y="264"/>
                    <a:pt x="376" y="264"/>
                    <a:pt x="376" y="265"/>
                  </a:cubicBezTo>
                  <a:cubicBezTo>
                    <a:pt x="377" y="265"/>
                    <a:pt x="377" y="266"/>
                    <a:pt x="377" y="265"/>
                  </a:cubicBezTo>
                  <a:cubicBezTo>
                    <a:pt x="383" y="261"/>
                    <a:pt x="385" y="256"/>
                    <a:pt x="393" y="261"/>
                  </a:cubicBezTo>
                  <a:cubicBezTo>
                    <a:pt x="400" y="266"/>
                    <a:pt x="408" y="275"/>
                    <a:pt x="396" y="281"/>
                  </a:cubicBezTo>
                  <a:cubicBezTo>
                    <a:pt x="388" y="285"/>
                    <a:pt x="380" y="286"/>
                    <a:pt x="371" y="289"/>
                  </a:cubicBezTo>
                  <a:cubicBezTo>
                    <a:pt x="365" y="291"/>
                    <a:pt x="357" y="294"/>
                    <a:pt x="356" y="301"/>
                  </a:cubicBezTo>
                  <a:cubicBezTo>
                    <a:pt x="355" y="304"/>
                    <a:pt x="356" y="306"/>
                    <a:pt x="357" y="308"/>
                  </a:cubicBezTo>
                  <a:cubicBezTo>
                    <a:pt x="347" y="305"/>
                    <a:pt x="340" y="297"/>
                    <a:pt x="339" y="280"/>
                  </a:cubicBezTo>
                  <a:cubicBezTo>
                    <a:pt x="339" y="279"/>
                    <a:pt x="339" y="279"/>
                    <a:pt x="339" y="278"/>
                  </a:cubicBezTo>
                  <a:cubicBezTo>
                    <a:pt x="337" y="256"/>
                    <a:pt x="334" y="233"/>
                    <a:pt x="321" y="214"/>
                  </a:cubicBezTo>
                  <a:cubicBezTo>
                    <a:pt x="315" y="206"/>
                    <a:pt x="309" y="201"/>
                    <a:pt x="301" y="195"/>
                  </a:cubicBezTo>
                  <a:cubicBezTo>
                    <a:pt x="299" y="194"/>
                    <a:pt x="293" y="189"/>
                    <a:pt x="288" y="183"/>
                  </a:cubicBezTo>
                  <a:cubicBezTo>
                    <a:pt x="289" y="182"/>
                    <a:pt x="290" y="181"/>
                    <a:pt x="291" y="180"/>
                  </a:cubicBezTo>
                  <a:cubicBezTo>
                    <a:pt x="292" y="178"/>
                    <a:pt x="291" y="171"/>
                    <a:pt x="289" y="173"/>
                  </a:cubicBezTo>
                  <a:cubicBezTo>
                    <a:pt x="288" y="175"/>
                    <a:pt x="287" y="176"/>
                    <a:pt x="285" y="178"/>
                  </a:cubicBezTo>
                  <a:cubicBezTo>
                    <a:pt x="283" y="174"/>
                    <a:pt x="283" y="171"/>
                    <a:pt x="288" y="169"/>
                  </a:cubicBezTo>
                  <a:close/>
                  <a:moveTo>
                    <a:pt x="385" y="176"/>
                  </a:moveTo>
                  <a:cubicBezTo>
                    <a:pt x="385" y="175"/>
                    <a:pt x="385" y="174"/>
                    <a:pt x="385" y="174"/>
                  </a:cubicBezTo>
                  <a:cubicBezTo>
                    <a:pt x="387" y="169"/>
                    <a:pt x="388" y="163"/>
                    <a:pt x="388" y="158"/>
                  </a:cubicBezTo>
                  <a:cubicBezTo>
                    <a:pt x="391" y="161"/>
                    <a:pt x="394" y="161"/>
                    <a:pt x="397" y="156"/>
                  </a:cubicBezTo>
                  <a:cubicBezTo>
                    <a:pt x="401" y="149"/>
                    <a:pt x="407" y="152"/>
                    <a:pt x="413" y="151"/>
                  </a:cubicBezTo>
                  <a:cubicBezTo>
                    <a:pt x="419" y="150"/>
                    <a:pt x="422" y="152"/>
                    <a:pt x="426" y="155"/>
                  </a:cubicBezTo>
                  <a:cubicBezTo>
                    <a:pt x="426" y="165"/>
                    <a:pt x="426" y="179"/>
                    <a:pt x="426" y="180"/>
                  </a:cubicBezTo>
                  <a:cubicBezTo>
                    <a:pt x="424" y="180"/>
                    <a:pt x="424" y="182"/>
                    <a:pt x="424" y="183"/>
                  </a:cubicBezTo>
                  <a:cubicBezTo>
                    <a:pt x="424" y="185"/>
                    <a:pt x="424" y="188"/>
                    <a:pt x="424" y="190"/>
                  </a:cubicBezTo>
                  <a:cubicBezTo>
                    <a:pt x="420" y="187"/>
                    <a:pt x="416" y="185"/>
                    <a:pt x="411" y="183"/>
                  </a:cubicBezTo>
                  <a:cubicBezTo>
                    <a:pt x="409" y="182"/>
                    <a:pt x="408" y="184"/>
                    <a:pt x="408" y="186"/>
                  </a:cubicBezTo>
                  <a:cubicBezTo>
                    <a:pt x="404" y="201"/>
                    <a:pt x="411" y="214"/>
                    <a:pt x="414" y="229"/>
                  </a:cubicBezTo>
                  <a:cubicBezTo>
                    <a:pt x="416" y="242"/>
                    <a:pt x="421" y="256"/>
                    <a:pt x="424" y="270"/>
                  </a:cubicBezTo>
                  <a:cubicBezTo>
                    <a:pt x="420" y="266"/>
                    <a:pt x="416" y="263"/>
                    <a:pt x="412" y="260"/>
                  </a:cubicBezTo>
                  <a:cubicBezTo>
                    <a:pt x="396" y="246"/>
                    <a:pt x="396" y="227"/>
                    <a:pt x="396" y="208"/>
                  </a:cubicBezTo>
                  <a:cubicBezTo>
                    <a:pt x="396" y="207"/>
                    <a:pt x="395" y="204"/>
                    <a:pt x="393" y="204"/>
                  </a:cubicBezTo>
                  <a:cubicBezTo>
                    <a:pt x="390" y="204"/>
                    <a:pt x="387" y="204"/>
                    <a:pt x="384" y="204"/>
                  </a:cubicBezTo>
                  <a:cubicBezTo>
                    <a:pt x="386" y="195"/>
                    <a:pt x="386" y="186"/>
                    <a:pt x="385" y="176"/>
                  </a:cubicBezTo>
                  <a:close/>
                  <a:moveTo>
                    <a:pt x="260" y="205"/>
                  </a:moveTo>
                  <a:cubicBezTo>
                    <a:pt x="261" y="199"/>
                    <a:pt x="263" y="193"/>
                    <a:pt x="265" y="188"/>
                  </a:cubicBezTo>
                  <a:cubicBezTo>
                    <a:pt x="268" y="191"/>
                    <a:pt x="271" y="194"/>
                    <a:pt x="274" y="197"/>
                  </a:cubicBezTo>
                  <a:cubicBezTo>
                    <a:pt x="275" y="197"/>
                    <a:pt x="275" y="198"/>
                    <a:pt x="276" y="197"/>
                  </a:cubicBezTo>
                  <a:cubicBezTo>
                    <a:pt x="279" y="194"/>
                    <a:pt x="282" y="191"/>
                    <a:pt x="285" y="187"/>
                  </a:cubicBezTo>
                  <a:cubicBezTo>
                    <a:pt x="287" y="192"/>
                    <a:pt x="291" y="197"/>
                    <a:pt x="296" y="201"/>
                  </a:cubicBezTo>
                  <a:cubicBezTo>
                    <a:pt x="325" y="220"/>
                    <a:pt x="332" y="247"/>
                    <a:pt x="335" y="280"/>
                  </a:cubicBezTo>
                  <a:cubicBezTo>
                    <a:pt x="336" y="280"/>
                    <a:pt x="336" y="281"/>
                    <a:pt x="336" y="281"/>
                  </a:cubicBezTo>
                  <a:cubicBezTo>
                    <a:pt x="336" y="300"/>
                    <a:pt x="343" y="316"/>
                    <a:pt x="363" y="319"/>
                  </a:cubicBezTo>
                  <a:cubicBezTo>
                    <a:pt x="370" y="320"/>
                    <a:pt x="378" y="319"/>
                    <a:pt x="386" y="319"/>
                  </a:cubicBezTo>
                  <a:cubicBezTo>
                    <a:pt x="384" y="321"/>
                    <a:pt x="384" y="327"/>
                    <a:pt x="386" y="327"/>
                  </a:cubicBezTo>
                  <a:cubicBezTo>
                    <a:pt x="405" y="325"/>
                    <a:pt x="412" y="342"/>
                    <a:pt x="418" y="356"/>
                  </a:cubicBezTo>
                  <a:cubicBezTo>
                    <a:pt x="417" y="361"/>
                    <a:pt x="417" y="365"/>
                    <a:pt x="417" y="369"/>
                  </a:cubicBezTo>
                  <a:cubicBezTo>
                    <a:pt x="380" y="345"/>
                    <a:pt x="344" y="318"/>
                    <a:pt x="306" y="293"/>
                  </a:cubicBezTo>
                  <a:cubicBezTo>
                    <a:pt x="308" y="292"/>
                    <a:pt x="308" y="291"/>
                    <a:pt x="307" y="289"/>
                  </a:cubicBezTo>
                  <a:cubicBezTo>
                    <a:pt x="304" y="286"/>
                    <a:pt x="291" y="276"/>
                    <a:pt x="307" y="277"/>
                  </a:cubicBezTo>
                  <a:cubicBezTo>
                    <a:pt x="313" y="278"/>
                    <a:pt x="318" y="280"/>
                    <a:pt x="323" y="283"/>
                  </a:cubicBezTo>
                  <a:cubicBezTo>
                    <a:pt x="324" y="284"/>
                    <a:pt x="326" y="285"/>
                    <a:pt x="327" y="286"/>
                  </a:cubicBezTo>
                  <a:cubicBezTo>
                    <a:pt x="330" y="289"/>
                    <a:pt x="336" y="286"/>
                    <a:pt x="332" y="283"/>
                  </a:cubicBezTo>
                  <a:cubicBezTo>
                    <a:pt x="312" y="266"/>
                    <a:pt x="289" y="252"/>
                    <a:pt x="272" y="233"/>
                  </a:cubicBezTo>
                  <a:cubicBezTo>
                    <a:pt x="283" y="238"/>
                    <a:pt x="293" y="243"/>
                    <a:pt x="302" y="251"/>
                  </a:cubicBezTo>
                  <a:cubicBezTo>
                    <a:pt x="304" y="253"/>
                    <a:pt x="309" y="253"/>
                    <a:pt x="309" y="250"/>
                  </a:cubicBezTo>
                  <a:cubicBezTo>
                    <a:pt x="308" y="229"/>
                    <a:pt x="291" y="217"/>
                    <a:pt x="286" y="198"/>
                  </a:cubicBezTo>
                  <a:cubicBezTo>
                    <a:pt x="285" y="194"/>
                    <a:pt x="277" y="193"/>
                    <a:pt x="278" y="197"/>
                  </a:cubicBezTo>
                  <a:cubicBezTo>
                    <a:pt x="281" y="208"/>
                    <a:pt x="287" y="217"/>
                    <a:pt x="293" y="226"/>
                  </a:cubicBezTo>
                  <a:cubicBezTo>
                    <a:pt x="293" y="226"/>
                    <a:pt x="293" y="226"/>
                    <a:pt x="293" y="226"/>
                  </a:cubicBezTo>
                  <a:cubicBezTo>
                    <a:pt x="284" y="219"/>
                    <a:pt x="274" y="217"/>
                    <a:pt x="266" y="211"/>
                  </a:cubicBezTo>
                  <a:cubicBezTo>
                    <a:pt x="263" y="209"/>
                    <a:pt x="262" y="207"/>
                    <a:pt x="260" y="206"/>
                  </a:cubicBezTo>
                  <a:cubicBezTo>
                    <a:pt x="260" y="205"/>
                    <a:pt x="260" y="205"/>
                    <a:pt x="260" y="205"/>
                  </a:cubicBezTo>
                  <a:close/>
                  <a:moveTo>
                    <a:pt x="133" y="263"/>
                  </a:moveTo>
                  <a:cubicBezTo>
                    <a:pt x="134" y="263"/>
                    <a:pt x="136" y="262"/>
                    <a:pt x="135" y="261"/>
                  </a:cubicBezTo>
                  <a:cubicBezTo>
                    <a:pt x="135" y="257"/>
                    <a:pt x="135" y="229"/>
                    <a:pt x="127" y="229"/>
                  </a:cubicBezTo>
                  <a:cubicBezTo>
                    <a:pt x="131" y="229"/>
                    <a:pt x="168" y="233"/>
                    <a:pt x="163" y="231"/>
                  </a:cubicBezTo>
                  <a:cubicBezTo>
                    <a:pt x="164" y="231"/>
                    <a:pt x="171" y="232"/>
                    <a:pt x="169" y="229"/>
                  </a:cubicBezTo>
                  <a:cubicBezTo>
                    <a:pt x="165" y="223"/>
                    <a:pt x="163" y="218"/>
                    <a:pt x="163" y="212"/>
                  </a:cubicBezTo>
                  <a:cubicBezTo>
                    <a:pt x="163" y="212"/>
                    <a:pt x="164" y="212"/>
                    <a:pt x="164" y="212"/>
                  </a:cubicBezTo>
                  <a:cubicBezTo>
                    <a:pt x="174" y="205"/>
                    <a:pt x="170" y="164"/>
                    <a:pt x="186" y="172"/>
                  </a:cubicBezTo>
                  <a:cubicBezTo>
                    <a:pt x="187" y="173"/>
                    <a:pt x="190" y="173"/>
                    <a:pt x="191" y="172"/>
                  </a:cubicBezTo>
                  <a:cubicBezTo>
                    <a:pt x="195" y="167"/>
                    <a:pt x="199" y="163"/>
                    <a:pt x="203" y="159"/>
                  </a:cubicBezTo>
                  <a:cubicBezTo>
                    <a:pt x="206" y="161"/>
                    <a:pt x="209" y="163"/>
                    <a:pt x="213" y="166"/>
                  </a:cubicBezTo>
                  <a:cubicBezTo>
                    <a:pt x="214" y="167"/>
                    <a:pt x="218" y="169"/>
                    <a:pt x="219" y="167"/>
                  </a:cubicBezTo>
                  <a:cubicBezTo>
                    <a:pt x="220" y="166"/>
                    <a:pt x="221" y="165"/>
                    <a:pt x="221" y="164"/>
                  </a:cubicBezTo>
                  <a:cubicBezTo>
                    <a:pt x="222" y="177"/>
                    <a:pt x="226" y="187"/>
                    <a:pt x="242" y="192"/>
                  </a:cubicBezTo>
                  <a:cubicBezTo>
                    <a:pt x="243" y="193"/>
                    <a:pt x="247" y="193"/>
                    <a:pt x="246" y="191"/>
                  </a:cubicBezTo>
                  <a:cubicBezTo>
                    <a:pt x="246" y="189"/>
                    <a:pt x="246" y="188"/>
                    <a:pt x="247" y="187"/>
                  </a:cubicBezTo>
                  <a:cubicBezTo>
                    <a:pt x="247" y="194"/>
                    <a:pt x="248" y="200"/>
                    <a:pt x="252" y="206"/>
                  </a:cubicBezTo>
                  <a:cubicBezTo>
                    <a:pt x="260" y="216"/>
                    <a:pt x="277" y="219"/>
                    <a:pt x="287" y="227"/>
                  </a:cubicBezTo>
                  <a:cubicBezTo>
                    <a:pt x="288" y="228"/>
                    <a:pt x="293" y="228"/>
                    <a:pt x="294" y="227"/>
                  </a:cubicBezTo>
                  <a:cubicBezTo>
                    <a:pt x="296" y="232"/>
                    <a:pt x="298" y="236"/>
                    <a:pt x="300" y="241"/>
                  </a:cubicBezTo>
                  <a:cubicBezTo>
                    <a:pt x="288" y="233"/>
                    <a:pt x="275" y="228"/>
                    <a:pt x="262" y="221"/>
                  </a:cubicBezTo>
                  <a:cubicBezTo>
                    <a:pt x="260" y="219"/>
                    <a:pt x="255" y="221"/>
                    <a:pt x="257" y="225"/>
                  </a:cubicBezTo>
                  <a:cubicBezTo>
                    <a:pt x="271" y="244"/>
                    <a:pt x="290" y="258"/>
                    <a:pt x="309" y="272"/>
                  </a:cubicBezTo>
                  <a:cubicBezTo>
                    <a:pt x="303" y="271"/>
                    <a:pt x="296" y="272"/>
                    <a:pt x="289" y="274"/>
                  </a:cubicBezTo>
                  <a:cubicBezTo>
                    <a:pt x="288" y="274"/>
                    <a:pt x="287" y="276"/>
                    <a:pt x="288" y="278"/>
                  </a:cubicBezTo>
                  <a:cubicBezTo>
                    <a:pt x="290" y="280"/>
                    <a:pt x="292" y="282"/>
                    <a:pt x="294" y="284"/>
                  </a:cubicBezTo>
                  <a:cubicBezTo>
                    <a:pt x="287" y="280"/>
                    <a:pt x="280" y="275"/>
                    <a:pt x="273" y="271"/>
                  </a:cubicBezTo>
                  <a:cubicBezTo>
                    <a:pt x="272" y="270"/>
                    <a:pt x="266" y="268"/>
                    <a:pt x="267" y="271"/>
                  </a:cubicBezTo>
                  <a:cubicBezTo>
                    <a:pt x="268" y="276"/>
                    <a:pt x="270" y="281"/>
                    <a:pt x="272" y="286"/>
                  </a:cubicBezTo>
                  <a:cubicBezTo>
                    <a:pt x="262" y="286"/>
                    <a:pt x="252" y="285"/>
                    <a:pt x="241" y="285"/>
                  </a:cubicBezTo>
                  <a:cubicBezTo>
                    <a:pt x="241" y="284"/>
                    <a:pt x="241" y="284"/>
                    <a:pt x="240" y="284"/>
                  </a:cubicBezTo>
                  <a:cubicBezTo>
                    <a:pt x="209" y="264"/>
                    <a:pt x="205" y="224"/>
                    <a:pt x="182" y="197"/>
                  </a:cubicBezTo>
                  <a:cubicBezTo>
                    <a:pt x="181" y="197"/>
                    <a:pt x="175" y="194"/>
                    <a:pt x="175" y="196"/>
                  </a:cubicBezTo>
                  <a:cubicBezTo>
                    <a:pt x="175" y="242"/>
                    <a:pt x="175" y="242"/>
                    <a:pt x="175" y="242"/>
                  </a:cubicBezTo>
                  <a:cubicBezTo>
                    <a:pt x="161" y="240"/>
                    <a:pt x="153" y="249"/>
                    <a:pt x="138" y="251"/>
                  </a:cubicBezTo>
                  <a:cubicBezTo>
                    <a:pt x="137" y="251"/>
                    <a:pt x="137" y="251"/>
                    <a:pt x="137" y="252"/>
                  </a:cubicBezTo>
                  <a:cubicBezTo>
                    <a:pt x="138" y="266"/>
                    <a:pt x="134" y="267"/>
                    <a:pt x="120" y="270"/>
                  </a:cubicBezTo>
                  <a:cubicBezTo>
                    <a:pt x="120" y="270"/>
                    <a:pt x="120" y="270"/>
                    <a:pt x="120" y="270"/>
                  </a:cubicBezTo>
                  <a:cubicBezTo>
                    <a:pt x="122" y="266"/>
                    <a:pt x="126" y="263"/>
                    <a:pt x="133" y="263"/>
                  </a:cubicBezTo>
                  <a:close/>
                  <a:moveTo>
                    <a:pt x="263" y="309"/>
                  </a:moveTo>
                  <a:cubicBezTo>
                    <a:pt x="270" y="317"/>
                    <a:pt x="275" y="327"/>
                    <a:pt x="280" y="336"/>
                  </a:cubicBezTo>
                  <a:cubicBezTo>
                    <a:pt x="286" y="346"/>
                    <a:pt x="279" y="345"/>
                    <a:pt x="270" y="346"/>
                  </a:cubicBezTo>
                  <a:cubicBezTo>
                    <a:pt x="269" y="346"/>
                    <a:pt x="269" y="346"/>
                    <a:pt x="269" y="346"/>
                  </a:cubicBezTo>
                  <a:cubicBezTo>
                    <a:pt x="269" y="346"/>
                    <a:pt x="268" y="346"/>
                    <a:pt x="268" y="346"/>
                  </a:cubicBezTo>
                  <a:cubicBezTo>
                    <a:pt x="267" y="347"/>
                    <a:pt x="266" y="347"/>
                    <a:pt x="265" y="347"/>
                  </a:cubicBezTo>
                  <a:cubicBezTo>
                    <a:pt x="252" y="329"/>
                    <a:pt x="232" y="320"/>
                    <a:pt x="211" y="317"/>
                  </a:cubicBezTo>
                  <a:cubicBezTo>
                    <a:pt x="213" y="316"/>
                    <a:pt x="216" y="314"/>
                    <a:pt x="219" y="313"/>
                  </a:cubicBezTo>
                  <a:cubicBezTo>
                    <a:pt x="220" y="313"/>
                    <a:pt x="219" y="311"/>
                    <a:pt x="219" y="311"/>
                  </a:cubicBezTo>
                  <a:cubicBezTo>
                    <a:pt x="217" y="309"/>
                    <a:pt x="214" y="307"/>
                    <a:pt x="212" y="305"/>
                  </a:cubicBezTo>
                  <a:cubicBezTo>
                    <a:pt x="221" y="305"/>
                    <a:pt x="230" y="304"/>
                    <a:pt x="239" y="304"/>
                  </a:cubicBezTo>
                  <a:cubicBezTo>
                    <a:pt x="240" y="303"/>
                    <a:pt x="242" y="303"/>
                    <a:pt x="241" y="301"/>
                  </a:cubicBezTo>
                  <a:cubicBezTo>
                    <a:pt x="237" y="297"/>
                    <a:pt x="234" y="292"/>
                    <a:pt x="231" y="289"/>
                  </a:cubicBezTo>
                  <a:cubicBezTo>
                    <a:pt x="245" y="289"/>
                    <a:pt x="260" y="291"/>
                    <a:pt x="274" y="291"/>
                  </a:cubicBezTo>
                  <a:cubicBezTo>
                    <a:pt x="279" y="299"/>
                    <a:pt x="286" y="307"/>
                    <a:pt x="292" y="315"/>
                  </a:cubicBezTo>
                  <a:cubicBezTo>
                    <a:pt x="284" y="312"/>
                    <a:pt x="276" y="311"/>
                    <a:pt x="268" y="308"/>
                  </a:cubicBezTo>
                  <a:cubicBezTo>
                    <a:pt x="267" y="308"/>
                    <a:pt x="261" y="307"/>
                    <a:pt x="263" y="309"/>
                  </a:cubicBezTo>
                  <a:close/>
                  <a:moveTo>
                    <a:pt x="269" y="371"/>
                  </a:moveTo>
                  <a:cubicBezTo>
                    <a:pt x="276" y="391"/>
                    <a:pt x="291" y="401"/>
                    <a:pt x="310" y="406"/>
                  </a:cubicBezTo>
                  <a:cubicBezTo>
                    <a:pt x="308" y="411"/>
                    <a:pt x="306" y="415"/>
                    <a:pt x="303" y="420"/>
                  </a:cubicBezTo>
                  <a:cubicBezTo>
                    <a:pt x="302" y="423"/>
                    <a:pt x="295" y="437"/>
                    <a:pt x="295" y="436"/>
                  </a:cubicBezTo>
                  <a:cubicBezTo>
                    <a:pt x="295" y="439"/>
                    <a:pt x="295" y="441"/>
                    <a:pt x="297" y="442"/>
                  </a:cubicBezTo>
                  <a:cubicBezTo>
                    <a:pt x="294" y="442"/>
                    <a:pt x="290" y="442"/>
                    <a:pt x="287" y="442"/>
                  </a:cubicBezTo>
                  <a:cubicBezTo>
                    <a:pt x="285" y="441"/>
                    <a:pt x="282" y="441"/>
                    <a:pt x="281" y="442"/>
                  </a:cubicBezTo>
                  <a:cubicBezTo>
                    <a:pt x="281" y="442"/>
                    <a:pt x="281" y="442"/>
                    <a:pt x="281" y="442"/>
                  </a:cubicBezTo>
                  <a:cubicBezTo>
                    <a:pt x="263" y="442"/>
                    <a:pt x="246" y="442"/>
                    <a:pt x="228" y="440"/>
                  </a:cubicBezTo>
                  <a:cubicBezTo>
                    <a:pt x="227" y="440"/>
                    <a:pt x="227" y="441"/>
                    <a:pt x="226" y="441"/>
                  </a:cubicBezTo>
                  <a:cubicBezTo>
                    <a:pt x="226" y="441"/>
                    <a:pt x="226" y="440"/>
                    <a:pt x="226" y="440"/>
                  </a:cubicBezTo>
                  <a:cubicBezTo>
                    <a:pt x="218" y="431"/>
                    <a:pt x="223" y="430"/>
                    <a:pt x="231" y="423"/>
                  </a:cubicBezTo>
                  <a:cubicBezTo>
                    <a:pt x="240" y="414"/>
                    <a:pt x="246" y="406"/>
                    <a:pt x="259" y="405"/>
                  </a:cubicBezTo>
                  <a:cubicBezTo>
                    <a:pt x="261" y="405"/>
                    <a:pt x="262" y="403"/>
                    <a:pt x="261" y="401"/>
                  </a:cubicBezTo>
                  <a:cubicBezTo>
                    <a:pt x="257" y="396"/>
                    <a:pt x="255" y="390"/>
                    <a:pt x="252" y="386"/>
                  </a:cubicBezTo>
                  <a:cubicBezTo>
                    <a:pt x="250" y="383"/>
                    <a:pt x="255" y="378"/>
                    <a:pt x="255" y="376"/>
                  </a:cubicBezTo>
                  <a:cubicBezTo>
                    <a:pt x="256" y="371"/>
                    <a:pt x="256" y="366"/>
                    <a:pt x="257" y="363"/>
                  </a:cubicBezTo>
                  <a:cubicBezTo>
                    <a:pt x="258" y="362"/>
                    <a:pt x="258" y="362"/>
                    <a:pt x="259" y="362"/>
                  </a:cubicBezTo>
                  <a:cubicBezTo>
                    <a:pt x="261" y="361"/>
                    <a:pt x="261" y="359"/>
                    <a:pt x="259" y="358"/>
                  </a:cubicBezTo>
                  <a:cubicBezTo>
                    <a:pt x="261" y="356"/>
                    <a:pt x="265" y="354"/>
                    <a:pt x="271" y="352"/>
                  </a:cubicBezTo>
                  <a:cubicBezTo>
                    <a:pt x="271" y="352"/>
                    <a:pt x="272" y="352"/>
                    <a:pt x="272" y="352"/>
                  </a:cubicBezTo>
                  <a:cubicBezTo>
                    <a:pt x="276" y="359"/>
                    <a:pt x="279" y="366"/>
                    <a:pt x="283" y="373"/>
                  </a:cubicBezTo>
                  <a:cubicBezTo>
                    <a:pt x="280" y="371"/>
                    <a:pt x="277" y="371"/>
                    <a:pt x="272" y="370"/>
                  </a:cubicBezTo>
                  <a:cubicBezTo>
                    <a:pt x="271" y="369"/>
                    <a:pt x="268" y="369"/>
                    <a:pt x="269" y="371"/>
                  </a:cubicBezTo>
                  <a:close/>
                  <a:moveTo>
                    <a:pt x="279" y="469"/>
                  </a:moveTo>
                  <a:cubicBezTo>
                    <a:pt x="297" y="471"/>
                    <a:pt x="314" y="467"/>
                    <a:pt x="331" y="463"/>
                  </a:cubicBezTo>
                  <a:cubicBezTo>
                    <a:pt x="321" y="471"/>
                    <a:pt x="309" y="477"/>
                    <a:pt x="298" y="483"/>
                  </a:cubicBezTo>
                  <a:cubicBezTo>
                    <a:pt x="292" y="484"/>
                    <a:pt x="285" y="483"/>
                    <a:pt x="279" y="483"/>
                  </a:cubicBezTo>
                  <a:cubicBezTo>
                    <a:pt x="279" y="479"/>
                    <a:pt x="279" y="476"/>
                    <a:pt x="276" y="473"/>
                  </a:cubicBezTo>
                  <a:cubicBezTo>
                    <a:pt x="274" y="470"/>
                    <a:pt x="269" y="470"/>
                    <a:pt x="266" y="466"/>
                  </a:cubicBezTo>
                  <a:cubicBezTo>
                    <a:pt x="264" y="464"/>
                    <a:pt x="256" y="465"/>
                    <a:pt x="259" y="468"/>
                  </a:cubicBezTo>
                  <a:cubicBezTo>
                    <a:pt x="265" y="475"/>
                    <a:pt x="273" y="473"/>
                    <a:pt x="271" y="484"/>
                  </a:cubicBezTo>
                  <a:cubicBezTo>
                    <a:pt x="270" y="486"/>
                    <a:pt x="273" y="488"/>
                    <a:pt x="275" y="488"/>
                  </a:cubicBezTo>
                  <a:cubicBezTo>
                    <a:pt x="280" y="488"/>
                    <a:pt x="285" y="488"/>
                    <a:pt x="289" y="488"/>
                  </a:cubicBezTo>
                  <a:cubicBezTo>
                    <a:pt x="289" y="489"/>
                    <a:pt x="288" y="489"/>
                    <a:pt x="287" y="490"/>
                  </a:cubicBezTo>
                  <a:cubicBezTo>
                    <a:pt x="286" y="491"/>
                    <a:pt x="289" y="492"/>
                    <a:pt x="289" y="493"/>
                  </a:cubicBezTo>
                  <a:cubicBezTo>
                    <a:pt x="290" y="493"/>
                    <a:pt x="292" y="494"/>
                    <a:pt x="293" y="494"/>
                  </a:cubicBezTo>
                  <a:cubicBezTo>
                    <a:pt x="276" y="501"/>
                    <a:pt x="261" y="510"/>
                    <a:pt x="242" y="509"/>
                  </a:cubicBezTo>
                  <a:cubicBezTo>
                    <a:pt x="240" y="492"/>
                    <a:pt x="243" y="481"/>
                    <a:pt x="256" y="469"/>
                  </a:cubicBezTo>
                  <a:cubicBezTo>
                    <a:pt x="258" y="467"/>
                    <a:pt x="250" y="466"/>
                    <a:pt x="249" y="466"/>
                  </a:cubicBezTo>
                  <a:cubicBezTo>
                    <a:pt x="241" y="467"/>
                    <a:pt x="233" y="464"/>
                    <a:pt x="224" y="464"/>
                  </a:cubicBezTo>
                  <a:cubicBezTo>
                    <a:pt x="226" y="461"/>
                    <a:pt x="229" y="459"/>
                    <a:pt x="230" y="456"/>
                  </a:cubicBezTo>
                  <a:cubicBezTo>
                    <a:pt x="231" y="455"/>
                    <a:pt x="227" y="454"/>
                    <a:pt x="227" y="454"/>
                  </a:cubicBezTo>
                  <a:cubicBezTo>
                    <a:pt x="221" y="453"/>
                    <a:pt x="227" y="448"/>
                    <a:pt x="228" y="447"/>
                  </a:cubicBezTo>
                  <a:cubicBezTo>
                    <a:pt x="228" y="447"/>
                    <a:pt x="228" y="446"/>
                    <a:pt x="228" y="446"/>
                  </a:cubicBezTo>
                  <a:cubicBezTo>
                    <a:pt x="229" y="446"/>
                    <a:pt x="229" y="446"/>
                    <a:pt x="229" y="446"/>
                  </a:cubicBezTo>
                  <a:cubicBezTo>
                    <a:pt x="245" y="448"/>
                    <a:pt x="260" y="448"/>
                    <a:pt x="276" y="448"/>
                  </a:cubicBezTo>
                  <a:cubicBezTo>
                    <a:pt x="272" y="453"/>
                    <a:pt x="267" y="457"/>
                    <a:pt x="261" y="460"/>
                  </a:cubicBezTo>
                  <a:cubicBezTo>
                    <a:pt x="259" y="461"/>
                    <a:pt x="266" y="464"/>
                    <a:pt x="268" y="463"/>
                  </a:cubicBezTo>
                  <a:cubicBezTo>
                    <a:pt x="275" y="459"/>
                    <a:pt x="280" y="454"/>
                    <a:pt x="285" y="448"/>
                  </a:cubicBezTo>
                  <a:cubicBezTo>
                    <a:pt x="287" y="448"/>
                    <a:pt x="289" y="448"/>
                    <a:pt x="291" y="448"/>
                  </a:cubicBezTo>
                  <a:cubicBezTo>
                    <a:pt x="290" y="449"/>
                    <a:pt x="289" y="449"/>
                    <a:pt x="289" y="449"/>
                  </a:cubicBezTo>
                  <a:cubicBezTo>
                    <a:pt x="283" y="454"/>
                    <a:pt x="280" y="461"/>
                    <a:pt x="275" y="466"/>
                  </a:cubicBezTo>
                  <a:cubicBezTo>
                    <a:pt x="273" y="468"/>
                    <a:pt x="278" y="469"/>
                    <a:pt x="279" y="469"/>
                  </a:cubicBezTo>
                  <a:close/>
                  <a:moveTo>
                    <a:pt x="298" y="498"/>
                  </a:moveTo>
                  <a:cubicBezTo>
                    <a:pt x="299" y="498"/>
                    <a:pt x="300" y="497"/>
                    <a:pt x="302" y="497"/>
                  </a:cubicBezTo>
                  <a:cubicBezTo>
                    <a:pt x="309" y="500"/>
                    <a:pt x="316" y="505"/>
                    <a:pt x="309" y="512"/>
                  </a:cubicBezTo>
                  <a:cubicBezTo>
                    <a:pt x="307" y="514"/>
                    <a:pt x="312" y="515"/>
                    <a:pt x="313" y="515"/>
                  </a:cubicBezTo>
                  <a:cubicBezTo>
                    <a:pt x="321" y="516"/>
                    <a:pt x="329" y="517"/>
                    <a:pt x="337" y="517"/>
                  </a:cubicBezTo>
                  <a:cubicBezTo>
                    <a:pt x="336" y="519"/>
                    <a:pt x="336" y="521"/>
                    <a:pt x="335" y="522"/>
                  </a:cubicBezTo>
                  <a:cubicBezTo>
                    <a:pt x="334" y="524"/>
                    <a:pt x="340" y="525"/>
                    <a:pt x="341" y="525"/>
                  </a:cubicBezTo>
                  <a:cubicBezTo>
                    <a:pt x="354" y="524"/>
                    <a:pt x="366" y="525"/>
                    <a:pt x="379" y="524"/>
                  </a:cubicBezTo>
                  <a:cubicBezTo>
                    <a:pt x="379" y="524"/>
                    <a:pt x="379" y="525"/>
                    <a:pt x="379" y="526"/>
                  </a:cubicBezTo>
                  <a:cubicBezTo>
                    <a:pt x="382" y="532"/>
                    <a:pt x="384" y="538"/>
                    <a:pt x="387" y="545"/>
                  </a:cubicBezTo>
                  <a:cubicBezTo>
                    <a:pt x="388" y="547"/>
                    <a:pt x="374" y="549"/>
                    <a:pt x="372" y="549"/>
                  </a:cubicBezTo>
                  <a:cubicBezTo>
                    <a:pt x="372" y="549"/>
                    <a:pt x="370" y="550"/>
                    <a:pt x="371" y="551"/>
                  </a:cubicBezTo>
                  <a:cubicBezTo>
                    <a:pt x="371" y="551"/>
                    <a:pt x="371" y="552"/>
                    <a:pt x="371" y="552"/>
                  </a:cubicBezTo>
                  <a:cubicBezTo>
                    <a:pt x="365" y="551"/>
                    <a:pt x="359" y="550"/>
                    <a:pt x="353" y="547"/>
                  </a:cubicBezTo>
                  <a:cubicBezTo>
                    <a:pt x="352" y="546"/>
                    <a:pt x="348" y="545"/>
                    <a:pt x="347" y="546"/>
                  </a:cubicBezTo>
                  <a:cubicBezTo>
                    <a:pt x="346" y="547"/>
                    <a:pt x="346" y="547"/>
                    <a:pt x="345" y="548"/>
                  </a:cubicBezTo>
                  <a:cubicBezTo>
                    <a:pt x="344" y="548"/>
                    <a:pt x="343" y="549"/>
                    <a:pt x="342" y="549"/>
                  </a:cubicBezTo>
                  <a:cubicBezTo>
                    <a:pt x="339" y="546"/>
                    <a:pt x="337" y="542"/>
                    <a:pt x="334" y="538"/>
                  </a:cubicBezTo>
                  <a:cubicBezTo>
                    <a:pt x="334" y="536"/>
                    <a:pt x="328" y="534"/>
                    <a:pt x="327" y="536"/>
                  </a:cubicBezTo>
                  <a:cubicBezTo>
                    <a:pt x="322" y="541"/>
                    <a:pt x="319" y="546"/>
                    <a:pt x="316" y="552"/>
                  </a:cubicBezTo>
                  <a:cubicBezTo>
                    <a:pt x="313" y="550"/>
                    <a:pt x="311" y="546"/>
                    <a:pt x="308" y="544"/>
                  </a:cubicBezTo>
                  <a:cubicBezTo>
                    <a:pt x="309" y="543"/>
                    <a:pt x="311" y="541"/>
                    <a:pt x="312" y="539"/>
                  </a:cubicBezTo>
                  <a:cubicBezTo>
                    <a:pt x="314" y="537"/>
                    <a:pt x="306" y="534"/>
                    <a:pt x="305" y="536"/>
                  </a:cubicBezTo>
                  <a:cubicBezTo>
                    <a:pt x="303" y="539"/>
                    <a:pt x="300" y="542"/>
                    <a:pt x="298" y="545"/>
                  </a:cubicBezTo>
                  <a:cubicBezTo>
                    <a:pt x="297" y="529"/>
                    <a:pt x="297" y="514"/>
                    <a:pt x="298" y="498"/>
                  </a:cubicBezTo>
                  <a:cubicBezTo>
                    <a:pt x="298" y="498"/>
                    <a:pt x="298" y="498"/>
                    <a:pt x="298" y="498"/>
                  </a:cubicBezTo>
                  <a:close/>
                  <a:moveTo>
                    <a:pt x="337" y="551"/>
                  </a:moveTo>
                  <a:cubicBezTo>
                    <a:pt x="332" y="552"/>
                    <a:pt x="327" y="554"/>
                    <a:pt x="323" y="556"/>
                  </a:cubicBezTo>
                  <a:cubicBezTo>
                    <a:pt x="325" y="551"/>
                    <a:pt x="327" y="547"/>
                    <a:pt x="331" y="543"/>
                  </a:cubicBezTo>
                  <a:cubicBezTo>
                    <a:pt x="332" y="546"/>
                    <a:pt x="334" y="548"/>
                    <a:pt x="337" y="551"/>
                  </a:cubicBezTo>
                  <a:close/>
                  <a:moveTo>
                    <a:pt x="209" y="389"/>
                  </a:moveTo>
                  <a:cubicBezTo>
                    <a:pt x="210" y="385"/>
                    <a:pt x="220" y="386"/>
                    <a:pt x="227" y="387"/>
                  </a:cubicBezTo>
                  <a:cubicBezTo>
                    <a:pt x="226" y="388"/>
                    <a:pt x="224" y="389"/>
                    <a:pt x="223" y="390"/>
                  </a:cubicBezTo>
                  <a:cubicBezTo>
                    <a:pt x="222" y="391"/>
                    <a:pt x="221" y="392"/>
                    <a:pt x="222" y="393"/>
                  </a:cubicBezTo>
                  <a:cubicBezTo>
                    <a:pt x="226" y="400"/>
                    <a:pt x="231" y="405"/>
                    <a:pt x="239" y="406"/>
                  </a:cubicBezTo>
                  <a:cubicBezTo>
                    <a:pt x="233" y="411"/>
                    <a:pt x="228" y="416"/>
                    <a:pt x="222" y="421"/>
                  </a:cubicBezTo>
                  <a:cubicBezTo>
                    <a:pt x="216" y="413"/>
                    <a:pt x="210" y="405"/>
                    <a:pt x="203" y="398"/>
                  </a:cubicBezTo>
                  <a:cubicBezTo>
                    <a:pt x="204" y="398"/>
                    <a:pt x="205" y="398"/>
                    <a:pt x="206" y="398"/>
                  </a:cubicBezTo>
                  <a:cubicBezTo>
                    <a:pt x="207" y="398"/>
                    <a:pt x="208" y="398"/>
                    <a:pt x="208" y="397"/>
                  </a:cubicBezTo>
                  <a:cubicBezTo>
                    <a:pt x="208" y="395"/>
                    <a:pt x="208" y="391"/>
                    <a:pt x="209" y="389"/>
                  </a:cubicBezTo>
                  <a:close/>
                  <a:moveTo>
                    <a:pt x="239" y="385"/>
                  </a:moveTo>
                  <a:cubicBezTo>
                    <a:pt x="233" y="378"/>
                    <a:pt x="226" y="373"/>
                    <a:pt x="217" y="370"/>
                  </a:cubicBezTo>
                  <a:cubicBezTo>
                    <a:pt x="227" y="367"/>
                    <a:pt x="238" y="367"/>
                    <a:pt x="248" y="365"/>
                  </a:cubicBezTo>
                  <a:cubicBezTo>
                    <a:pt x="248" y="371"/>
                    <a:pt x="247" y="376"/>
                    <a:pt x="242" y="382"/>
                  </a:cubicBezTo>
                  <a:cubicBezTo>
                    <a:pt x="241" y="382"/>
                    <a:pt x="242" y="384"/>
                    <a:pt x="242" y="385"/>
                  </a:cubicBezTo>
                  <a:cubicBezTo>
                    <a:pt x="246" y="390"/>
                    <a:pt x="249" y="395"/>
                    <a:pt x="252" y="400"/>
                  </a:cubicBezTo>
                  <a:cubicBezTo>
                    <a:pt x="250" y="401"/>
                    <a:pt x="249" y="401"/>
                    <a:pt x="247" y="402"/>
                  </a:cubicBezTo>
                  <a:cubicBezTo>
                    <a:pt x="247" y="402"/>
                    <a:pt x="247" y="401"/>
                    <a:pt x="246" y="401"/>
                  </a:cubicBezTo>
                  <a:cubicBezTo>
                    <a:pt x="241" y="402"/>
                    <a:pt x="235" y="401"/>
                    <a:pt x="231" y="396"/>
                  </a:cubicBezTo>
                  <a:cubicBezTo>
                    <a:pt x="229" y="392"/>
                    <a:pt x="236" y="390"/>
                    <a:pt x="239" y="389"/>
                  </a:cubicBezTo>
                  <a:cubicBezTo>
                    <a:pt x="240" y="388"/>
                    <a:pt x="240" y="386"/>
                    <a:pt x="239" y="385"/>
                  </a:cubicBezTo>
                  <a:close/>
                  <a:moveTo>
                    <a:pt x="120" y="296"/>
                  </a:moveTo>
                  <a:cubicBezTo>
                    <a:pt x="121" y="295"/>
                    <a:pt x="122" y="295"/>
                    <a:pt x="123" y="294"/>
                  </a:cubicBezTo>
                  <a:cubicBezTo>
                    <a:pt x="124" y="293"/>
                    <a:pt x="123" y="292"/>
                    <a:pt x="122" y="291"/>
                  </a:cubicBezTo>
                  <a:cubicBezTo>
                    <a:pt x="117" y="288"/>
                    <a:pt x="112" y="283"/>
                    <a:pt x="119" y="279"/>
                  </a:cubicBezTo>
                  <a:cubicBezTo>
                    <a:pt x="119" y="279"/>
                    <a:pt x="120" y="279"/>
                    <a:pt x="119" y="278"/>
                  </a:cubicBezTo>
                  <a:cubicBezTo>
                    <a:pt x="119" y="275"/>
                    <a:pt x="119" y="273"/>
                    <a:pt x="119" y="271"/>
                  </a:cubicBezTo>
                  <a:cubicBezTo>
                    <a:pt x="119" y="272"/>
                    <a:pt x="119" y="272"/>
                    <a:pt x="120" y="272"/>
                  </a:cubicBezTo>
                  <a:cubicBezTo>
                    <a:pt x="128" y="279"/>
                    <a:pt x="136" y="284"/>
                    <a:pt x="144" y="291"/>
                  </a:cubicBezTo>
                  <a:cubicBezTo>
                    <a:pt x="147" y="293"/>
                    <a:pt x="159" y="303"/>
                    <a:pt x="162" y="309"/>
                  </a:cubicBezTo>
                  <a:cubicBezTo>
                    <a:pt x="155" y="307"/>
                    <a:pt x="147" y="306"/>
                    <a:pt x="140" y="306"/>
                  </a:cubicBezTo>
                  <a:cubicBezTo>
                    <a:pt x="140" y="306"/>
                    <a:pt x="140" y="306"/>
                    <a:pt x="140" y="306"/>
                  </a:cubicBezTo>
                  <a:cubicBezTo>
                    <a:pt x="133" y="301"/>
                    <a:pt x="127" y="298"/>
                    <a:pt x="120" y="296"/>
                  </a:cubicBezTo>
                  <a:close/>
                  <a:moveTo>
                    <a:pt x="141" y="351"/>
                  </a:moveTo>
                  <a:cubicBezTo>
                    <a:pt x="132" y="348"/>
                    <a:pt x="122" y="347"/>
                    <a:pt x="113" y="345"/>
                  </a:cubicBezTo>
                  <a:cubicBezTo>
                    <a:pt x="120" y="344"/>
                    <a:pt x="127" y="342"/>
                    <a:pt x="133" y="338"/>
                  </a:cubicBezTo>
                  <a:cubicBezTo>
                    <a:pt x="134" y="337"/>
                    <a:pt x="132" y="336"/>
                    <a:pt x="132" y="336"/>
                  </a:cubicBezTo>
                  <a:cubicBezTo>
                    <a:pt x="125" y="332"/>
                    <a:pt x="119" y="328"/>
                    <a:pt x="113" y="324"/>
                  </a:cubicBezTo>
                  <a:cubicBezTo>
                    <a:pt x="117" y="322"/>
                    <a:pt x="121" y="318"/>
                    <a:pt x="126" y="317"/>
                  </a:cubicBezTo>
                  <a:cubicBezTo>
                    <a:pt x="127" y="317"/>
                    <a:pt x="126" y="316"/>
                    <a:pt x="126" y="315"/>
                  </a:cubicBezTo>
                  <a:cubicBezTo>
                    <a:pt x="124" y="314"/>
                    <a:pt x="122" y="313"/>
                    <a:pt x="121" y="312"/>
                  </a:cubicBezTo>
                  <a:cubicBezTo>
                    <a:pt x="134" y="309"/>
                    <a:pt x="149" y="308"/>
                    <a:pt x="161" y="313"/>
                  </a:cubicBezTo>
                  <a:cubicBezTo>
                    <a:pt x="161" y="313"/>
                    <a:pt x="162" y="313"/>
                    <a:pt x="162" y="313"/>
                  </a:cubicBezTo>
                  <a:cubicBezTo>
                    <a:pt x="162" y="314"/>
                    <a:pt x="161" y="314"/>
                    <a:pt x="159" y="315"/>
                  </a:cubicBezTo>
                  <a:cubicBezTo>
                    <a:pt x="159" y="315"/>
                    <a:pt x="158" y="315"/>
                    <a:pt x="158" y="315"/>
                  </a:cubicBezTo>
                  <a:cubicBezTo>
                    <a:pt x="157" y="325"/>
                    <a:pt x="149" y="324"/>
                    <a:pt x="141" y="325"/>
                  </a:cubicBezTo>
                  <a:cubicBezTo>
                    <a:pt x="140" y="325"/>
                    <a:pt x="139" y="325"/>
                    <a:pt x="140" y="326"/>
                  </a:cubicBezTo>
                  <a:cubicBezTo>
                    <a:pt x="141" y="328"/>
                    <a:pt x="143" y="331"/>
                    <a:pt x="144" y="333"/>
                  </a:cubicBezTo>
                  <a:cubicBezTo>
                    <a:pt x="144" y="334"/>
                    <a:pt x="148" y="335"/>
                    <a:pt x="150" y="335"/>
                  </a:cubicBezTo>
                  <a:cubicBezTo>
                    <a:pt x="155" y="338"/>
                    <a:pt x="165" y="344"/>
                    <a:pt x="158" y="344"/>
                  </a:cubicBezTo>
                  <a:cubicBezTo>
                    <a:pt x="157" y="344"/>
                    <a:pt x="156" y="344"/>
                    <a:pt x="155" y="345"/>
                  </a:cubicBezTo>
                  <a:cubicBezTo>
                    <a:pt x="155" y="345"/>
                    <a:pt x="155" y="346"/>
                    <a:pt x="155" y="346"/>
                  </a:cubicBezTo>
                  <a:cubicBezTo>
                    <a:pt x="157" y="349"/>
                    <a:pt x="150" y="351"/>
                    <a:pt x="143" y="353"/>
                  </a:cubicBezTo>
                  <a:cubicBezTo>
                    <a:pt x="144" y="353"/>
                    <a:pt x="143" y="352"/>
                    <a:pt x="141" y="351"/>
                  </a:cubicBezTo>
                  <a:close/>
                  <a:moveTo>
                    <a:pt x="189" y="572"/>
                  </a:moveTo>
                  <a:cubicBezTo>
                    <a:pt x="189" y="572"/>
                    <a:pt x="188" y="573"/>
                    <a:pt x="189" y="574"/>
                  </a:cubicBezTo>
                  <a:cubicBezTo>
                    <a:pt x="173" y="587"/>
                    <a:pt x="159" y="602"/>
                    <a:pt x="144" y="616"/>
                  </a:cubicBezTo>
                  <a:cubicBezTo>
                    <a:pt x="143" y="608"/>
                    <a:pt x="141" y="600"/>
                    <a:pt x="140" y="592"/>
                  </a:cubicBezTo>
                  <a:cubicBezTo>
                    <a:pt x="140" y="590"/>
                    <a:pt x="134" y="588"/>
                    <a:pt x="133" y="590"/>
                  </a:cubicBezTo>
                  <a:cubicBezTo>
                    <a:pt x="130" y="594"/>
                    <a:pt x="127" y="598"/>
                    <a:pt x="124" y="601"/>
                  </a:cubicBezTo>
                  <a:cubicBezTo>
                    <a:pt x="124" y="598"/>
                    <a:pt x="124" y="596"/>
                    <a:pt x="122" y="593"/>
                  </a:cubicBezTo>
                  <a:cubicBezTo>
                    <a:pt x="121" y="592"/>
                    <a:pt x="117" y="591"/>
                    <a:pt x="116" y="592"/>
                  </a:cubicBezTo>
                  <a:cubicBezTo>
                    <a:pt x="111" y="594"/>
                    <a:pt x="107" y="596"/>
                    <a:pt x="103" y="598"/>
                  </a:cubicBezTo>
                  <a:cubicBezTo>
                    <a:pt x="105" y="573"/>
                    <a:pt x="126" y="554"/>
                    <a:pt x="133" y="530"/>
                  </a:cubicBezTo>
                  <a:cubicBezTo>
                    <a:pt x="134" y="530"/>
                    <a:pt x="134" y="530"/>
                    <a:pt x="134" y="530"/>
                  </a:cubicBezTo>
                  <a:cubicBezTo>
                    <a:pt x="135" y="530"/>
                    <a:pt x="135" y="530"/>
                    <a:pt x="136" y="530"/>
                  </a:cubicBezTo>
                  <a:cubicBezTo>
                    <a:pt x="144" y="533"/>
                    <a:pt x="151" y="534"/>
                    <a:pt x="160" y="534"/>
                  </a:cubicBezTo>
                  <a:cubicBezTo>
                    <a:pt x="161" y="538"/>
                    <a:pt x="159" y="541"/>
                    <a:pt x="163" y="545"/>
                  </a:cubicBezTo>
                  <a:cubicBezTo>
                    <a:pt x="164" y="546"/>
                    <a:pt x="169" y="548"/>
                    <a:pt x="170" y="547"/>
                  </a:cubicBezTo>
                  <a:cubicBezTo>
                    <a:pt x="176" y="540"/>
                    <a:pt x="183" y="535"/>
                    <a:pt x="189" y="529"/>
                  </a:cubicBezTo>
                  <a:cubicBezTo>
                    <a:pt x="189" y="543"/>
                    <a:pt x="190" y="556"/>
                    <a:pt x="189" y="570"/>
                  </a:cubicBezTo>
                  <a:cubicBezTo>
                    <a:pt x="189" y="571"/>
                    <a:pt x="189" y="571"/>
                    <a:pt x="189" y="572"/>
                  </a:cubicBezTo>
                  <a:close/>
                  <a:moveTo>
                    <a:pt x="196" y="520"/>
                  </a:moveTo>
                  <a:cubicBezTo>
                    <a:pt x="196" y="518"/>
                    <a:pt x="190" y="516"/>
                    <a:pt x="189" y="518"/>
                  </a:cubicBezTo>
                  <a:cubicBezTo>
                    <a:pt x="183" y="526"/>
                    <a:pt x="175" y="532"/>
                    <a:pt x="168" y="539"/>
                  </a:cubicBezTo>
                  <a:cubicBezTo>
                    <a:pt x="168" y="536"/>
                    <a:pt x="167" y="534"/>
                    <a:pt x="166" y="532"/>
                  </a:cubicBezTo>
                  <a:cubicBezTo>
                    <a:pt x="166" y="530"/>
                    <a:pt x="162" y="529"/>
                    <a:pt x="160" y="530"/>
                  </a:cubicBezTo>
                  <a:cubicBezTo>
                    <a:pt x="131" y="533"/>
                    <a:pt x="146" y="522"/>
                    <a:pt x="152" y="513"/>
                  </a:cubicBezTo>
                  <a:cubicBezTo>
                    <a:pt x="154" y="511"/>
                    <a:pt x="149" y="510"/>
                    <a:pt x="148" y="510"/>
                  </a:cubicBezTo>
                  <a:cubicBezTo>
                    <a:pt x="141" y="508"/>
                    <a:pt x="137" y="506"/>
                    <a:pt x="136" y="498"/>
                  </a:cubicBezTo>
                  <a:cubicBezTo>
                    <a:pt x="136" y="496"/>
                    <a:pt x="132" y="495"/>
                    <a:pt x="130" y="496"/>
                  </a:cubicBezTo>
                  <a:cubicBezTo>
                    <a:pt x="123" y="497"/>
                    <a:pt x="116" y="496"/>
                    <a:pt x="109" y="495"/>
                  </a:cubicBezTo>
                  <a:cubicBezTo>
                    <a:pt x="112" y="487"/>
                    <a:pt x="114" y="480"/>
                    <a:pt x="118" y="472"/>
                  </a:cubicBezTo>
                  <a:cubicBezTo>
                    <a:pt x="119" y="472"/>
                    <a:pt x="117" y="471"/>
                    <a:pt x="117" y="471"/>
                  </a:cubicBezTo>
                  <a:cubicBezTo>
                    <a:pt x="116" y="470"/>
                    <a:pt x="102" y="463"/>
                    <a:pt x="106" y="462"/>
                  </a:cubicBezTo>
                  <a:cubicBezTo>
                    <a:pt x="109" y="462"/>
                    <a:pt x="112" y="461"/>
                    <a:pt x="115" y="459"/>
                  </a:cubicBezTo>
                  <a:cubicBezTo>
                    <a:pt x="118" y="456"/>
                    <a:pt x="112" y="453"/>
                    <a:pt x="112" y="450"/>
                  </a:cubicBezTo>
                  <a:cubicBezTo>
                    <a:pt x="113" y="448"/>
                    <a:pt x="105" y="446"/>
                    <a:pt x="105" y="448"/>
                  </a:cubicBezTo>
                  <a:cubicBezTo>
                    <a:pt x="105" y="449"/>
                    <a:pt x="105" y="450"/>
                    <a:pt x="105" y="451"/>
                  </a:cubicBezTo>
                  <a:cubicBezTo>
                    <a:pt x="111" y="458"/>
                    <a:pt x="99" y="459"/>
                    <a:pt x="94" y="460"/>
                  </a:cubicBezTo>
                  <a:cubicBezTo>
                    <a:pt x="93" y="460"/>
                    <a:pt x="92" y="461"/>
                    <a:pt x="94" y="462"/>
                  </a:cubicBezTo>
                  <a:cubicBezTo>
                    <a:pt x="96" y="463"/>
                    <a:pt x="110" y="471"/>
                    <a:pt x="108" y="475"/>
                  </a:cubicBezTo>
                  <a:cubicBezTo>
                    <a:pt x="105" y="481"/>
                    <a:pt x="103" y="488"/>
                    <a:pt x="101" y="494"/>
                  </a:cubicBezTo>
                  <a:cubicBezTo>
                    <a:pt x="100" y="496"/>
                    <a:pt x="103" y="497"/>
                    <a:pt x="104" y="497"/>
                  </a:cubicBezTo>
                  <a:cubicBezTo>
                    <a:pt x="113" y="499"/>
                    <a:pt x="121" y="500"/>
                    <a:pt x="129" y="500"/>
                  </a:cubicBezTo>
                  <a:cubicBezTo>
                    <a:pt x="131" y="512"/>
                    <a:pt x="134" y="511"/>
                    <a:pt x="143" y="512"/>
                  </a:cubicBezTo>
                  <a:cubicBezTo>
                    <a:pt x="140" y="517"/>
                    <a:pt x="137" y="521"/>
                    <a:pt x="133" y="524"/>
                  </a:cubicBezTo>
                  <a:cubicBezTo>
                    <a:pt x="131" y="523"/>
                    <a:pt x="127" y="523"/>
                    <a:pt x="127" y="524"/>
                  </a:cubicBezTo>
                  <a:cubicBezTo>
                    <a:pt x="127" y="525"/>
                    <a:pt x="127" y="525"/>
                    <a:pt x="127" y="525"/>
                  </a:cubicBezTo>
                  <a:cubicBezTo>
                    <a:pt x="93" y="527"/>
                    <a:pt x="65" y="554"/>
                    <a:pt x="32" y="550"/>
                  </a:cubicBezTo>
                  <a:cubicBezTo>
                    <a:pt x="43" y="528"/>
                    <a:pt x="61" y="511"/>
                    <a:pt x="87" y="512"/>
                  </a:cubicBezTo>
                  <a:cubicBezTo>
                    <a:pt x="90" y="512"/>
                    <a:pt x="92" y="509"/>
                    <a:pt x="88" y="507"/>
                  </a:cubicBezTo>
                  <a:cubicBezTo>
                    <a:pt x="68" y="500"/>
                    <a:pt x="47" y="499"/>
                    <a:pt x="26" y="497"/>
                  </a:cubicBezTo>
                  <a:cubicBezTo>
                    <a:pt x="29" y="493"/>
                    <a:pt x="34" y="489"/>
                    <a:pt x="38" y="485"/>
                  </a:cubicBezTo>
                  <a:cubicBezTo>
                    <a:pt x="40" y="483"/>
                    <a:pt x="37" y="482"/>
                    <a:pt x="35" y="481"/>
                  </a:cubicBezTo>
                  <a:cubicBezTo>
                    <a:pt x="45" y="474"/>
                    <a:pt x="53" y="468"/>
                    <a:pt x="66" y="466"/>
                  </a:cubicBezTo>
                  <a:cubicBezTo>
                    <a:pt x="69" y="465"/>
                    <a:pt x="69" y="463"/>
                    <a:pt x="66" y="461"/>
                  </a:cubicBezTo>
                  <a:cubicBezTo>
                    <a:pt x="55" y="456"/>
                    <a:pt x="44" y="450"/>
                    <a:pt x="32" y="445"/>
                  </a:cubicBezTo>
                  <a:cubicBezTo>
                    <a:pt x="24" y="441"/>
                    <a:pt x="25" y="440"/>
                    <a:pt x="28" y="434"/>
                  </a:cubicBezTo>
                  <a:cubicBezTo>
                    <a:pt x="29" y="433"/>
                    <a:pt x="26" y="431"/>
                    <a:pt x="25" y="431"/>
                  </a:cubicBezTo>
                  <a:cubicBezTo>
                    <a:pt x="22" y="430"/>
                    <a:pt x="11" y="429"/>
                    <a:pt x="19" y="426"/>
                  </a:cubicBezTo>
                  <a:cubicBezTo>
                    <a:pt x="20" y="425"/>
                    <a:pt x="21" y="424"/>
                    <a:pt x="20" y="423"/>
                  </a:cubicBezTo>
                  <a:cubicBezTo>
                    <a:pt x="15" y="419"/>
                    <a:pt x="3" y="413"/>
                    <a:pt x="20" y="416"/>
                  </a:cubicBezTo>
                  <a:cubicBezTo>
                    <a:pt x="28" y="417"/>
                    <a:pt x="36" y="420"/>
                    <a:pt x="42" y="424"/>
                  </a:cubicBezTo>
                  <a:cubicBezTo>
                    <a:pt x="50" y="429"/>
                    <a:pt x="57" y="434"/>
                    <a:pt x="65" y="438"/>
                  </a:cubicBezTo>
                  <a:cubicBezTo>
                    <a:pt x="77" y="445"/>
                    <a:pt x="90" y="449"/>
                    <a:pt x="104" y="448"/>
                  </a:cubicBezTo>
                  <a:cubicBezTo>
                    <a:pt x="109" y="448"/>
                    <a:pt x="105" y="443"/>
                    <a:pt x="101" y="443"/>
                  </a:cubicBezTo>
                  <a:cubicBezTo>
                    <a:pt x="71" y="445"/>
                    <a:pt x="51" y="420"/>
                    <a:pt x="23" y="413"/>
                  </a:cubicBezTo>
                  <a:cubicBezTo>
                    <a:pt x="24" y="413"/>
                    <a:pt x="25" y="412"/>
                    <a:pt x="24" y="412"/>
                  </a:cubicBezTo>
                  <a:cubicBezTo>
                    <a:pt x="22" y="408"/>
                    <a:pt x="20" y="401"/>
                    <a:pt x="16" y="399"/>
                  </a:cubicBezTo>
                  <a:cubicBezTo>
                    <a:pt x="15" y="399"/>
                    <a:pt x="29" y="396"/>
                    <a:pt x="24" y="397"/>
                  </a:cubicBezTo>
                  <a:cubicBezTo>
                    <a:pt x="30" y="396"/>
                    <a:pt x="37" y="396"/>
                    <a:pt x="43" y="397"/>
                  </a:cubicBezTo>
                  <a:cubicBezTo>
                    <a:pt x="44" y="397"/>
                    <a:pt x="47" y="397"/>
                    <a:pt x="46" y="396"/>
                  </a:cubicBezTo>
                  <a:cubicBezTo>
                    <a:pt x="43" y="391"/>
                    <a:pt x="30" y="380"/>
                    <a:pt x="45" y="377"/>
                  </a:cubicBezTo>
                  <a:cubicBezTo>
                    <a:pt x="56" y="375"/>
                    <a:pt x="67" y="374"/>
                    <a:pt x="78" y="376"/>
                  </a:cubicBezTo>
                  <a:cubicBezTo>
                    <a:pt x="93" y="379"/>
                    <a:pt x="107" y="384"/>
                    <a:pt x="122" y="389"/>
                  </a:cubicBezTo>
                  <a:cubicBezTo>
                    <a:pt x="142" y="396"/>
                    <a:pt x="163" y="402"/>
                    <a:pt x="184" y="403"/>
                  </a:cubicBezTo>
                  <a:cubicBezTo>
                    <a:pt x="189" y="403"/>
                    <a:pt x="183" y="400"/>
                    <a:pt x="181" y="400"/>
                  </a:cubicBezTo>
                  <a:cubicBezTo>
                    <a:pt x="174" y="400"/>
                    <a:pt x="168" y="399"/>
                    <a:pt x="162" y="398"/>
                  </a:cubicBezTo>
                  <a:cubicBezTo>
                    <a:pt x="162" y="398"/>
                    <a:pt x="163" y="397"/>
                    <a:pt x="162" y="397"/>
                  </a:cubicBezTo>
                  <a:cubicBezTo>
                    <a:pt x="154" y="387"/>
                    <a:pt x="150" y="382"/>
                    <a:pt x="164" y="381"/>
                  </a:cubicBezTo>
                  <a:cubicBezTo>
                    <a:pt x="173" y="381"/>
                    <a:pt x="182" y="380"/>
                    <a:pt x="191" y="378"/>
                  </a:cubicBezTo>
                  <a:cubicBezTo>
                    <a:pt x="191" y="378"/>
                    <a:pt x="192" y="377"/>
                    <a:pt x="191" y="377"/>
                  </a:cubicBezTo>
                  <a:cubicBezTo>
                    <a:pt x="185" y="372"/>
                    <a:pt x="180" y="370"/>
                    <a:pt x="174" y="367"/>
                  </a:cubicBezTo>
                  <a:cubicBezTo>
                    <a:pt x="170" y="366"/>
                    <a:pt x="166" y="365"/>
                    <a:pt x="162" y="364"/>
                  </a:cubicBezTo>
                  <a:cubicBezTo>
                    <a:pt x="131" y="356"/>
                    <a:pt x="157" y="353"/>
                    <a:pt x="164" y="353"/>
                  </a:cubicBezTo>
                  <a:cubicBezTo>
                    <a:pt x="164" y="353"/>
                    <a:pt x="165" y="353"/>
                    <a:pt x="165" y="352"/>
                  </a:cubicBezTo>
                  <a:cubicBezTo>
                    <a:pt x="166" y="348"/>
                    <a:pt x="161" y="347"/>
                    <a:pt x="168" y="347"/>
                  </a:cubicBezTo>
                  <a:cubicBezTo>
                    <a:pt x="169" y="347"/>
                    <a:pt x="170" y="347"/>
                    <a:pt x="169" y="346"/>
                  </a:cubicBezTo>
                  <a:cubicBezTo>
                    <a:pt x="166" y="343"/>
                    <a:pt x="162" y="339"/>
                    <a:pt x="159" y="337"/>
                  </a:cubicBezTo>
                  <a:cubicBezTo>
                    <a:pt x="167" y="336"/>
                    <a:pt x="174" y="337"/>
                    <a:pt x="180" y="341"/>
                  </a:cubicBezTo>
                  <a:cubicBezTo>
                    <a:pt x="184" y="344"/>
                    <a:pt x="188" y="345"/>
                    <a:pt x="192" y="347"/>
                  </a:cubicBezTo>
                  <a:cubicBezTo>
                    <a:pt x="209" y="352"/>
                    <a:pt x="225" y="352"/>
                    <a:pt x="242" y="354"/>
                  </a:cubicBezTo>
                  <a:cubicBezTo>
                    <a:pt x="247" y="355"/>
                    <a:pt x="241" y="351"/>
                    <a:pt x="239" y="351"/>
                  </a:cubicBezTo>
                  <a:cubicBezTo>
                    <a:pt x="227" y="350"/>
                    <a:pt x="215" y="349"/>
                    <a:pt x="203" y="347"/>
                  </a:cubicBezTo>
                  <a:cubicBezTo>
                    <a:pt x="189" y="344"/>
                    <a:pt x="183" y="338"/>
                    <a:pt x="172" y="334"/>
                  </a:cubicBezTo>
                  <a:cubicBezTo>
                    <a:pt x="164" y="331"/>
                    <a:pt x="158" y="331"/>
                    <a:pt x="151" y="331"/>
                  </a:cubicBezTo>
                  <a:cubicBezTo>
                    <a:pt x="149" y="326"/>
                    <a:pt x="155" y="326"/>
                    <a:pt x="162" y="326"/>
                  </a:cubicBezTo>
                  <a:cubicBezTo>
                    <a:pt x="163" y="326"/>
                    <a:pt x="164" y="326"/>
                    <a:pt x="164" y="325"/>
                  </a:cubicBezTo>
                  <a:cubicBezTo>
                    <a:pt x="166" y="322"/>
                    <a:pt x="166" y="318"/>
                    <a:pt x="171" y="317"/>
                  </a:cubicBezTo>
                  <a:cubicBezTo>
                    <a:pt x="172" y="317"/>
                    <a:pt x="173" y="317"/>
                    <a:pt x="172" y="316"/>
                  </a:cubicBezTo>
                  <a:cubicBezTo>
                    <a:pt x="166" y="304"/>
                    <a:pt x="157" y="295"/>
                    <a:pt x="146" y="287"/>
                  </a:cubicBezTo>
                  <a:cubicBezTo>
                    <a:pt x="141" y="283"/>
                    <a:pt x="135" y="279"/>
                    <a:pt x="129" y="274"/>
                  </a:cubicBezTo>
                  <a:cubicBezTo>
                    <a:pt x="126" y="271"/>
                    <a:pt x="143" y="269"/>
                    <a:pt x="144" y="269"/>
                  </a:cubicBezTo>
                  <a:cubicBezTo>
                    <a:pt x="145" y="269"/>
                    <a:pt x="146" y="269"/>
                    <a:pt x="145" y="268"/>
                  </a:cubicBezTo>
                  <a:cubicBezTo>
                    <a:pt x="143" y="256"/>
                    <a:pt x="145" y="256"/>
                    <a:pt x="154" y="252"/>
                  </a:cubicBezTo>
                  <a:cubicBezTo>
                    <a:pt x="162" y="248"/>
                    <a:pt x="168" y="243"/>
                    <a:pt x="178" y="246"/>
                  </a:cubicBezTo>
                  <a:cubicBezTo>
                    <a:pt x="179" y="246"/>
                    <a:pt x="182" y="247"/>
                    <a:pt x="182" y="245"/>
                  </a:cubicBezTo>
                  <a:cubicBezTo>
                    <a:pt x="182" y="207"/>
                    <a:pt x="182" y="207"/>
                    <a:pt x="182" y="207"/>
                  </a:cubicBezTo>
                  <a:cubicBezTo>
                    <a:pt x="200" y="234"/>
                    <a:pt x="206" y="267"/>
                    <a:pt x="234" y="284"/>
                  </a:cubicBezTo>
                  <a:cubicBezTo>
                    <a:pt x="230" y="284"/>
                    <a:pt x="227" y="284"/>
                    <a:pt x="223" y="284"/>
                  </a:cubicBezTo>
                  <a:cubicBezTo>
                    <a:pt x="221" y="284"/>
                    <a:pt x="220" y="286"/>
                    <a:pt x="222" y="287"/>
                  </a:cubicBezTo>
                  <a:cubicBezTo>
                    <a:pt x="225" y="290"/>
                    <a:pt x="237" y="299"/>
                    <a:pt x="228" y="300"/>
                  </a:cubicBezTo>
                  <a:cubicBezTo>
                    <a:pt x="220" y="300"/>
                    <a:pt x="213" y="301"/>
                    <a:pt x="205" y="301"/>
                  </a:cubicBezTo>
                  <a:cubicBezTo>
                    <a:pt x="203" y="301"/>
                    <a:pt x="202" y="302"/>
                    <a:pt x="204" y="304"/>
                  </a:cubicBezTo>
                  <a:cubicBezTo>
                    <a:pt x="212" y="311"/>
                    <a:pt x="209" y="313"/>
                    <a:pt x="198" y="315"/>
                  </a:cubicBezTo>
                  <a:cubicBezTo>
                    <a:pt x="194" y="316"/>
                    <a:pt x="199" y="319"/>
                    <a:pt x="201" y="319"/>
                  </a:cubicBezTo>
                  <a:cubicBezTo>
                    <a:pt x="225" y="322"/>
                    <a:pt x="245" y="328"/>
                    <a:pt x="259" y="349"/>
                  </a:cubicBezTo>
                  <a:cubicBezTo>
                    <a:pt x="255" y="351"/>
                    <a:pt x="251" y="353"/>
                    <a:pt x="250" y="357"/>
                  </a:cubicBezTo>
                  <a:cubicBezTo>
                    <a:pt x="250" y="358"/>
                    <a:pt x="250" y="358"/>
                    <a:pt x="250" y="358"/>
                  </a:cubicBezTo>
                  <a:cubicBezTo>
                    <a:pt x="235" y="362"/>
                    <a:pt x="218" y="360"/>
                    <a:pt x="205" y="369"/>
                  </a:cubicBezTo>
                  <a:cubicBezTo>
                    <a:pt x="202" y="371"/>
                    <a:pt x="206" y="374"/>
                    <a:pt x="208" y="374"/>
                  </a:cubicBezTo>
                  <a:cubicBezTo>
                    <a:pt x="217" y="375"/>
                    <a:pt x="224" y="379"/>
                    <a:pt x="230" y="385"/>
                  </a:cubicBezTo>
                  <a:cubicBezTo>
                    <a:pt x="223" y="383"/>
                    <a:pt x="215" y="383"/>
                    <a:pt x="208" y="384"/>
                  </a:cubicBezTo>
                  <a:cubicBezTo>
                    <a:pt x="206" y="384"/>
                    <a:pt x="202" y="384"/>
                    <a:pt x="201" y="387"/>
                  </a:cubicBezTo>
                  <a:cubicBezTo>
                    <a:pt x="201" y="389"/>
                    <a:pt x="201" y="392"/>
                    <a:pt x="201" y="394"/>
                  </a:cubicBezTo>
                  <a:cubicBezTo>
                    <a:pt x="199" y="394"/>
                    <a:pt x="197" y="394"/>
                    <a:pt x="195" y="396"/>
                  </a:cubicBezTo>
                  <a:cubicBezTo>
                    <a:pt x="194" y="397"/>
                    <a:pt x="195" y="397"/>
                    <a:pt x="196" y="398"/>
                  </a:cubicBezTo>
                  <a:cubicBezTo>
                    <a:pt x="205" y="405"/>
                    <a:pt x="211" y="415"/>
                    <a:pt x="218" y="425"/>
                  </a:cubicBezTo>
                  <a:cubicBezTo>
                    <a:pt x="216" y="426"/>
                    <a:pt x="214" y="428"/>
                    <a:pt x="212" y="429"/>
                  </a:cubicBezTo>
                  <a:cubicBezTo>
                    <a:pt x="210" y="430"/>
                    <a:pt x="210" y="432"/>
                    <a:pt x="211" y="433"/>
                  </a:cubicBezTo>
                  <a:cubicBezTo>
                    <a:pt x="214" y="436"/>
                    <a:pt x="217" y="439"/>
                    <a:pt x="219" y="443"/>
                  </a:cubicBezTo>
                  <a:cubicBezTo>
                    <a:pt x="220" y="443"/>
                    <a:pt x="221" y="444"/>
                    <a:pt x="221" y="444"/>
                  </a:cubicBezTo>
                  <a:cubicBezTo>
                    <a:pt x="221" y="444"/>
                    <a:pt x="221" y="444"/>
                    <a:pt x="221" y="444"/>
                  </a:cubicBezTo>
                  <a:cubicBezTo>
                    <a:pt x="215" y="450"/>
                    <a:pt x="217" y="453"/>
                    <a:pt x="222" y="455"/>
                  </a:cubicBezTo>
                  <a:cubicBezTo>
                    <a:pt x="220" y="459"/>
                    <a:pt x="216" y="461"/>
                    <a:pt x="215" y="464"/>
                  </a:cubicBezTo>
                  <a:cubicBezTo>
                    <a:pt x="214" y="466"/>
                    <a:pt x="221" y="467"/>
                    <a:pt x="222" y="467"/>
                  </a:cubicBezTo>
                  <a:cubicBezTo>
                    <a:pt x="230" y="466"/>
                    <a:pt x="238" y="468"/>
                    <a:pt x="246" y="469"/>
                  </a:cubicBezTo>
                  <a:cubicBezTo>
                    <a:pt x="235" y="480"/>
                    <a:pt x="232" y="492"/>
                    <a:pt x="235" y="508"/>
                  </a:cubicBezTo>
                  <a:cubicBezTo>
                    <a:pt x="235" y="509"/>
                    <a:pt x="235" y="509"/>
                    <a:pt x="236" y="509"/>
                  </a:cubicBezTo>
                  <a:cubicBezTo>
                    <a:pt x="234" y="511"/>
                    <a:pt x="236" y="513"/>
                    <a:pt x="239" y="514"/>
                  </a:cubicBezTo>
                  <a:cubicBezTo>
                    <a:pt x="258" y="516"/>
                    <a:pt x="274" y="509"/>
                    <a:pt x="290" y="502"/>
                  </a:cubicBezTo>
                  <a:cubicBezTo>
                    <a:pt x="289" y="519"/>
                    <a:pt x="289" y="535"/>
                    <a:pt x="291" y="552"/>
                  </a:cubicBezTo>
                  <a:cubicBezTo>
                    <a:pt x="288" y="555"/>
                    <a:pt x="285" y="558"/>
                    <a:pt x="283" y="561"/>
                  </a:cubicBezTo>
                  <a:cubicBezTo>
                    <a:pt x="276" y="551"/>
                    <a:pt x="267" y="542"/>
                    <a:pt x="260" y="532"/>
                  </a:cubicBezTo>
                  <a:cubicBezTo>
                    <a:pt x="259" y="530"/>
                    <a:pt x="254" y="528"/>
                    <a:pt x="253" y="530"/>
                  </a:cubicBezTo>
                  <a:cubicBezTo>
                    <a:pt x="246" y="541"/>
                    <a:pt x="237" y="548"/>
                    <a:pt x="230" y="558"/>
                  </a:cubicBezTo>
                  <a:cubicBezTo>
                    <a:pt x="224" y="566"/>
                    <a:pt x="222" y="567"/>
                    <a:pt x="213" y="565"/>
                  </a:cubicBezTo>
                  <a:cubicBezTo>
                    <a:pt x="207" y="563"/>
                    <a:pt x="202" y="565"/>
                    <a:pt x="197" y="567"/>
                  </a:cubicBezTo>
                  <a:cubicBezTo>
                    <a:pt x="198" y="551"/>
                    <a:pt x="197" y="536"/>
                    <a:pt x="196" y="520"/>
                  </a:cubicBezTo>
                  <a:close/>
                  <a:moveTo>
                    <a:pt x="507" y="603"/>
                  </a:moveTo>
                  <a:cubicBezTo>
                    <a:pt x="506" y="606"/>
                    <a:pt x="504" y="608"/>
                    <a:pt x="501" y="609"/>
                  </a:cubicBezTo>
                  <a:cubicBezTo>
                    <a:pt x="499" y="609"/>
                    <a:pt x="497" y="608"/>
                    <a:pt x="498" y="610"/>
                  </a:cubicBezTo>
                  <a:cubicBezTo>
                    <a:pt x="498" y="610"/>
                    <a:pt x="498" y="611"/>
                    <a:pt x="498" y="611"/>
                  </a:cubicBezTo>
                  <a:cubicBezTo>
                    <a:pt x="496" y="612"/>
                    <a:pt x="493" y="612"/>
                    <a:pt x="490" y="613"/>
                  </a:cubicBezTo>
                  <a:cubicBezTo>
                    <a:pt x="483" y="615"/>
                    <a:pt x="484" y="638"/>
                    <a:pt x="486" y="644"/>
                  </a:cubicBezTo>
                  <a:cubicBezTo>
                    <a:pt x="487" y="651"/>
                    <a:pt x="490" y="658"/>
                    <a:pt x="494" y="664"/>
                  </a:cubicBezTo>
                  <a:cubicBezTo>
                    <a:pt x="493" y="664"/>
                    <a:pt x="493" y="664"/>
                    <a:pt x="493" y="664"/>
                  </a:cubicBezTo>
                  <a:cubicBezTo>
                    <a:pt x="492" y="663"/>
                    <a:pt x="488" y="662"/>
                    <a:pt x="487" y="664"/>
                  </a:cubicBezTo>
                  <a:cubicBezTo>
                    <a:pt x="482" y="672"/>
                    <a:pt x="487" y="678"/>
                    <a:pt x="476" y="680"/>
                  </a:cubicBezTo>
                  <a:cubicBezTo>
                    <a:pt x="471" y="680"/>
                    <a:pt x="466" y="681"/>
                    <a:pt x="462" y="683"/>
                  </a:cubicBezTo>
                  <a:cubicBezTo>
                    <a:pt x="461" y="684"/>
                    <a:pt x="461" y="684"/>
                    <a:pt x="461" y="685"/>
                  </a:cubicBezTo>
                  <a:cubicBezTo>
                    <a:pt x="460" y="698"/>
                    <a:pt x="457" y="711"/>
                    <a:pt x="457" y="725"/>
                  </a:cubicBezTo>
                  <a:cubicBezTo>
                    <a:pt x="453" y="722"/>
                    <a:pt x="451" y="720"/>
                    <a:pt x="448" y="716"/>
                  </a:cubicBezTo>
                  <a:cubicBezTo>
                    <a:pt x="446" y="715"/>
                    <a:pt x="443" y="714"/>
                    <a:pt x="441" y="716"/>
                  </a:cubicBezTo>
                  <a:cubicBezTo>
                    <a:pt x="429" y="731"/>
                    <a:pt x="422" y="749"/>
                    <a:pt x="418" y="768"/>
                  </a:cubicBezTo>
                  <a:cubicBezTo>
                    <a:pt x="418" y="767"/>
                    <a:pt x="417" y="766"/>
                    <a:pt x="416" y="766"/>
                  </a:cubicBezTo>
                  <a:cubicBezTo>
                    <a:pt x="409" y="761"/>
                    <a:pt x="402" y="757"/>
                    <a:pt x="394" y="753"/>
                  </a:cubicBezTo>
                  <a:cubicBezTo>
                    <a:pt x="393" y="753"/>
                    <a:pt x="390" y="752"/>
                    <a:pt x="389" y="754"/>
                  </a:cubicBezTo>
                  <a:cubicBezTo>
                    <a:pt x="379" y="768"/>
                    <a:pt x="370" y="782"/>
                    <a:pt x="365" y="799"/>
                  </a:cubicBezTo>
                  <a:cubicBezTo>
                    <a:pt x="361" y="792"/>
                    <a:pt x="357" y="785"/>
                    <a:pt x="355" y="776"/>
                  </a:cubicBezTo>
                  <a:cubicBezTo>
                    <a:pt x="354" y="774"/>
                    <a:pt x="351" y="773"/>
                    <a:pt x="349" y="773"/>
                  </a:cubicBezTo>
                  <a:cubicBezTo>
                    <a:pt x="329" y="774"/>
                    <a:pt x="328" y="769"/>
                    <a:pt x="316" y="787"/>
                  </a:cubicBezTo>
                  <a:cubicBezTo>
                    <a:pt x="309" y="798"/>
                    <a:pt x="306" y="807"/>
                    <a:pt x="303" y="819"/>
                  </a:cubicBezTo>
                  <a:cubicBezTo>
                    <a:pt x="301" y="827"/>
                    <a:pt x="301" y="850"/>
                    <a:pt x="284" y="841"/>
                  </a:cubicBezTo>
                  <a:cubicBezTo>
                    <a:pt x="304" y="818"/>
                    <a:pt x="292" y="792"/>
                    <a:pt x="298" y="764"/>
                  </a:cubicBezTo>
                  <a:cubicBezTo>
                    <a:pt x="299" y="761"/>
                    <a:pt x="293" y="760"/>
                    <a:pt x="291" y="762"/>
                  </a:cubicBezTo>
                  <a:cubicBezTo>
                    <a:pt x="278" y="772"/>
                    <a:pt x="266" y="784"/>
                    <a:pt x="254" y="796"/>
                  </a:cubicBezTo>
                  <a:cubicBezTo>
                    <a:pt x="247" y="803"/>
                    <a:pt x="238" y="812"/>
                    <a:pt x="229" y="819"/>
                  </a:cubicBezTo>
                  <a:cubicBezTo>
                    <a:pt x="235" y="785"/>
                    <a:pt x="239" y="750"/>
                    <a:pt x="246" y="716"/>
                  </a:cubicBezTo>
                  <a:cubicBezTo>
                    <a:pt x="253" y="684"/>
                    <a:pt x="261" y="647"/>
                    <a:pt x="285" y="623"/>
                  </a:cubicBezTo>
                  <a:cubicBezTo>
                    <a:pt x="286" y="622"/>
                    <a:pt x="280" y="618"/>
                    <a:pt x="278" y="620"/>
                  </a:cubicBezTo>
                  <a:cubicBezTo>
                    <a:pt x="254" y="644"/>
                    <a:pt x="246" y="680"/>
                    <a:pt x="239" y="712"/>
                  </a:cubicBezTo>
                  <a:cubicBezTo>
                    <a:pt x="232" y="746"/>
                    <a:pt x="228" y="781"/>
                    <a:pt x="222" y="816"/>
                  </a:cubicBezTo>
                  <a:cubicBezTo>
                    <a:pt x="221" y="818"/>
                    <a:pt x="226" y="820"/>
                    <a:pt x="228" y="820"/>
                  </a:cubicBezTo>
                  <a:cubicBezTo>
                    <a:pt x="226" y="821"/>
                    <a:pt x="224" y="822"/>
                    <a:pt x="222" y="824"/>
                  </a:cubicBezTo>
                  <a:cubicBezTo>
                    <a:pt x="223" y="821"/>
                    <a:pt x="223" y="819"/>
                    <a:pt x="222" y="817"/>
                  </a:cubicBezTo>
                  <a:cubicBezTo>
                    <a:pt x="209" y="801"/>
                    <a:pt x="209" y="790"/>
                    <a:pt x="224" y="777"/>
                  </a:cubicBezTo>
                  <a:cubicBezTo>
                    <a:pt x="227" y="775"/>
                    <a:pt x="219" y="773"/>
                    <a:pt x="218" y="773"/>
                  </a:cubicBezTo>
                  <a:cubicBezTo>
                    <a:pt x="201" y="781"/>
                    <a:pt x="189" y="793"/>
                    <a:pt x="180" y="808"/>
                  </a:cubicBezTo>
                  <a:cubicBezTo>
                    <a:pt x="180" y="806"/>
                    <a:pt x="178" y="805"/>
                    <a:pt x="176" y="805"/>
                  </a:cubicBezTo>
                  <a:cubicBezTo>
                    <a:pt x="171" y="805"/>
                    <a:pt x="166" y="804"/>
                    <a:pt x="161" y="803"/>
                  </a:cubicBezTo>
                  <a:cubicBezTo>
                    <a:pt x="162" y="791"/>
                    <a:pt x="160" y="782"/>
                    <a:pt x="170" y="771"/>
                  </a:cubicBezTo>
                  <a:cubicBezTo>
                    <a:pt x="173" y="768"/>
                    <a:pt x="165" y="766"/>
                    <a:pt x="164" y="767"/>
                  </a:cubicBezTo>
                  <a:cubicBezTo>
                    <a:pt x="154" y="773"/>
                    <a:pt x="145" y="778"/>
                    <a:pt x="138" y="785"/>
                  </a:cubicBezTo>
                  <a:cubicBezTo>
                    <a:pt x="130" y="768"/>
                    <a:pt x="126" y="749"/>
                    <a:pt x="144" y="735"/>
                  </a:cubicBezTo>
                  <a:cubicBezTo>
                    <a:pt x="144" y="735"/>
                    <a:pt x="145" y="735"/>
                    <a:pt x="144" y="734"/>
                  </a:cubicBezTo>
                  <a:cubicBezTo>
                    <a:pt x="143" y="728"/>
                    <a:pt x="141" y="723"/>
                    <a:pt x="140" y="716"/>
                  </a:cubicBezTo>
                  <a:cubicBezTo>
                    <a:pt x="140" y="713"/>
                    <a:pt x="135" y="712"/>
                    <a:pt x="134" y="713"/>
                  </a:cubicBezTo>
                  <a:cubicBezTo>
                    <a:pt x="127" y="718"/>
                    <a:pt x="120" y="723"/>
                    <a:pt x="113" y="727"/>
                  </a:cubicBezTo>
                  <a:cubicBezTo>
                    <a:pt x="113" y="726"/>
                    <a:pt x="114" y="726"/>
                    <a:pt x="114" y="725"/>
                  </a:cubicBezTo>
                  <a:cubicBezTo>
                    <a:pt x="116" y="722"/>
                    <a:pt x="111" y="721"/>
                    <a:pt x="109" y="721"/>
                  </a:cubicBezTo>
                  <a:cubicBezTo>
                    <a:pt x="103" y="721"/>
                    <a:pt x="97" y="721"/>
                    <a:pt x="91" y="719"/>
                  </a:cubicBezTo>
                  <a:cubicBezTo>
                    <a:pt x="90" y="719"/>
                    <a:pt x="87" y="719"/>
                    <a:pt x="87" y="720"/>
                  </a:cubicBezTo>
                  <a:cubicBezTo>
                    <a:pt x="85" y="728"/>
                    <a:pt x="80" y="752"/>
                    <a:pt x="82" y="731"/>
                  </a:cubicBezTo>
                  <a:cubicBezTo>
                    <a:pt x="83" y="724"/>
                    <a:pt x="80" y="713"/>
                    <a:pt x="86" y="707"/>
                  </a:cubicBezTo>
                  <a:cubicBezTo>
                    <a:pt x="103" y="685"/>
                    <a:pt x="122" y="665"/>
                    <a:pt x="149" y="656"/>
                  </a:cubicBezTo>
                  <a:cubicBezTo>
                    <a:pt x="150" y="655"/>
                    <a:pt x="151" y="654"/>
                    <a:pt x="150" y="653"/>
                  </a:cubicBezTo>
                  <a:cubicBezTo>
                    <a:pt x="146" y="647"/>
                    <a:pt x="145" y="641"/>
                    <a:pt x="142" y="634"/>
                  </a:cubicBezTo>
                  <a:cubicBezTo>
                    <a:pt x="141" y="631"/>
                    <a:pt x="152" y="631"/>
                    <a:pt x="151" y="631"/>
                  </a:cubicBezTo>
                  <a:cubicBezTo>
                    <a:pt x="168" y="629"/>
                    <a:pt x="182" y="626"/>
                    <a:pt x="198" y="630"/>
                  </a:cubicBezTo>
                  <a:cubicBezTo>
                    <a:pt x="199" y="630"/>
                    <a:pt x="201" y="630"/>
                    <a:pt x="202" y="629"/>
                  </a:cubicBezTo>
                  <a:cubicBezTo>
                    <a:pt x="205" y="624"/>
                    <a:pt x="216" y="610"/>
                    <a:pt x="214" y="604"/>
                  </a:cubicBezTo>
                  <a:cubicBezTo>
                    <a:pt x="213" y="594"/>
                    <a:pt x="205" y="583"/>
                    <a:pt x="198" y="575"/>
                  </a:cubicBezTo>
                  <a:cubicBezTo>
                    <a:pt x="200" y="574"/>
                    <a:pt x="202" y="572"/>
                    <a:pt x="204" y="571"/>
                  </a:cubicBezTo>
                  <a:cubicBezTo>
                    <a:pt x="205" y="571"/>
                    <a:pt x="205" y="570"/>
                    <a:pt x="204" y="570"/>
                  </a:cubicBezTo>
                  <a:cubicBezTo>
                    <a:pt x="212" y="568"/>
                    <a:pt x="218" y="570"/>
                    <a:pt x="227" y="571"/>
                  </a:cubicBezTo>
                  <a:cubicBezTo>
                    <a:pt x="228" y="571"/>
                    <a:pt x="230" y="571"/>
                    <a:pt x="230" y="570"/>
                  </a:cubicBezTo>
                  <a:cubicBezTo>
                    <a:pt x="238" y="558"/>
                    <a:pt x="249" y="549"/>
                    <a:pt x="257" y="537"/>
                  </a:cubicBezTo>
                  <a:cubicBezTo>
                    <a:pt x="265" y="547"/>
                    <a:pt x="273" y="555"/>
                    <a:pt x="279" y="567"/>
                  </a:cubicBezTo>
                  <a:cubicBezTo>
                    <a:pt x="280" y="568"/>
                    <a:pt x="285" y="571"/>
                    <a:pt x="286" y="569"/>
                  </a:cubicBezTo>
                  <a:cubicBezTo>
                    <a:pt x="290" y="564"/>
                    <a:pt x="294" y="559"/>
                    <a:pt x="298" y="555"/>
                  </a:cubicBezTo>
                  <a:cubicBezTo>
                    <a:pt x="305" y="553"/>
                    <a:pt x="304" y="548"/>
                    <a:pt x="310" y="553"/>
                  </a:cubicBezTo>
                  <a:cubicBezTo>
                    <a:pt x="313" y="555"/>
                    <a:pt x="314" y="556"/>
                    <a:pt x="318" y="557"/>
                  </a:cubicBezTo>
                  <a:cubicBezTo>
                    <a:pt x="319" y="557"/>
                    <a:pt x="320" y="557"/>
                    <a:pt x="321" y="557"/>
                  </a:cubicBezTo>
                  <a:cubicBezTo>
                    <a:pt x="296" y="569"/>
                    <a:pt x="276" y="588"/>
                    <a:pt x="257" y="611"/>
                  </a:cubicBezTo>
                  <a:cubicBezTo>
                    <a:pt x="232" y="642"/>
                    <a:pt x="207" y="670"/>
                    <a:pt x="165" y="680"/>
                  </a:cubicBezTo>
                  <a:cubicBezTo>
                    <a:pt x="163" y="680"/>
                    <a:pt x="170" y="683"/>
                    <a:pt x="172" y="683"/>
                  </a:cubicBezTo>
                  <a:cubicBezTo>
                    <a:pt x="208" y="674"/>
                    <a:pt x="233" y="651"/>
                    <a:pt x="257" y="623"/>
                  </a:cubicBezTo>
                  <a:cubicBezTo>
                    <a:pt x="281" y="594"/>
                    <a:pt x="305" y="567"/>
                    <a:pt x="340" y="554"/>
                  </a:cubicBezTo>
                  <a:cubicBezTo>
                    <a:pt x="341" y="555"/>
                    <a:pt x="341" y="555"/>
                    <a:pt x="341" y="555"/>
                  </a:cubicBezTo>
                  <a:cubicBezTo>
                    <a:pt x="342" y="556"/>
                    <a:pt x="348" y="559"/>
                    <a:pt x="348" y="556"/>
                  </a:cubicBezTo>
                  <a:cubicBezTo>
                    <a:pt x="350" y="554"/>
                    <a:pt x="351" y="552"/>
                    <a:pt x="353" y="550"/>
                  </a:cubicBezTo>
                  <a:cubicBezTo>
                    <a:pt x="359" y="553"/>
                    <a:pt x="366" y="555"/>
                    <a:pt x="372" y="555"/>
                  </a:cubicBezTo>
                  <a:cubicBezTo>
                    <a:pt x="378" y="571"/>
                    <a:pt x="390" y="581"/>
                    <a:pt x="403" y="591"/>
                  </a:cubicBezTo>
                  <a:cubicBezTo>
                    <a:pt x="390" y="592"/>
                    <a:pt x="377" y="593"/>
                    <a:pt x="363" y="591"/>
                  </a:cubicBezTo>
                  <a:cubicBezTo>
                    <a:pt x="362" y="591"/>
                    <a:pt x="360" y="591"/>
                    <a:pt x="359" y="592"/>
                  </a:cubicBezTo>
                  <a:cubicBezTo>
                    <a:pt x="355" y="597"/>
                    <a:pt x="352" y="602"/>
                    <a:pt x="349" y="608"/>
                  </a:cubicBezTo>
                  <a:cubicBezTo>
                    <a:pt x="348" y="610"/>
                    <a:pt x="350" y="611"/>
                    <a:pt x="351" y="611"/>
                  </a:cubicBezTo>
                  <a:cubicBezTo>
                    <a:pt x="363" y="616"/>
                    <a:pt x="375" y="621"/>
                    <a:pt x="388" y="623"/>
                  </a:cubicBezTo>
                  <a:cubicBezTo>
                    <a:pt x="377" y="628"/>
                    <a:pt x="367" y="636"/>
                    <a:pt x="356" y="641"/>
                  </a:cubicBezTo>
                  <a:cubicBezTo>
                    <a:pt x="353" y="642"/>
                    <a:pt x="356" y="645"/>
                    <a:pt x="357" y="645"/>
                  </a:cubicBezTo>
                  <a:cubicBezTo>
                    <a:pt x="361" y="648"/>
                    <a:pt x="364" y="649"/>
                    <a:pt x="368" y="650"/>
                  </a:cubicBezTo>
                  <a:cubicBezTo>
                    <a:pt x="362" y="653"/>
                    <a:pt x="356" y="657"/>
                    <a:pt x="348" y="659"/>
                  </a:cubicBezTo>
                  <a:cubicBezTo>
                    <a:pt x="344" y="660"/>
                    <a:pt x="349" y="664"/>
                    <a:pt x="351" y="664"/>
                  </a:cubicBezTo>
                  <a:cubicBezTo>
                    <a:pt x="394" y="667"/>
                    <a:pt x="435" y="648"/>
                    <a:pt x="467" y="621"/>
                  </a:cubicBezTo>
                  <a:cubicBezTo>
                    <a:pt x="486" y="605"/>
                    <a:pt x="495" y="583"/>
                    <a:pt x="504" y="560"/>
                  </a:cubicBezTo>
                  <a:cubicBezTo>
                    <a:pt x="504" y="570"/>
                    <a:pt x="504" y="580"/>
                    <a:pt x="510" y="588"/>
                  </a:cubicBezTo>
                  <a:cubicBezTo>
                    <a:pt x="513" y="592"/>
                    <a:pt x="508" y="599"/>
                    <a:pt x="507" y="603"/>
                  </a:cubicBezTo>
                  <a:close/>
                  <a:moveTo>
                    <a:pt x="517" y="415"/>
                  </a:moveTo>
                  <a:cubicBezTo>
                    <a:pt x="526" y="440"/>
                    <a:pt x="530" y="460"/>
                    <a:pt x="516" y="486"/>
                  </a:cubicBezTo>
                  <a:cubicBezTo>
                    <a:pt x="509" y="500"/>
                    <a:pt x="508" y="511"/>
                    <a:pt x="514" y="525"/>
                  </a:cubicBezTo>
                  <a:cubicBezTo>
                    <a:pt x="496" y="551"/>
                    <a:pt x="491" y="585"/>
                    <a:pt x="470" y="608"/>
                  </a:cubicBezTo>
                  <a:cubicBezTo>
                    <a:pt x="443" y="636"/>
                    <a:pt x="404" y="657"/>
                    <a:pt x="365" y="659"/>
                  </a:cubicBezTo>
                  <a:cubicBezTo>
                    <a:pt x="370" y="656"/>
                    <a:pt x="375" y="654"/>
                    <a:pt x="380" y="652"/>
                  </a:cubicBezTo>
                  <a:cubicBezTo>
                    <a:pt x="382" y="650"/>
                    <a:pt x="379" y="647"/>
                    <a:pt x="377" y="647"/>
                  </a:cubicBezTo>
                  <a:cubicBezTo>
                    <a:pt x="373" y="646"/>
                    <a:pt x="369" y="645"/>
                    <a:pt x="365" y="644"/>
                  </a:cubicBezTo>
                  <a:cubicBezTo>
                    <a:pt x="377" y="637"/>
                    <a:pt x="388" y="629"/>
                    <a:pt x="401" y="624"/>
                  </a:cubicBezTo>
                  <a:cubicBezTo>
                    <a:pt x="405" y="622"/>
                    <a:pt x="401" y="619"/>
                    <a:pt x="398" y="619"/>
                  </a:cubicBezTo>
                  <a:cubicBezTo>
                    <a:pt x="386" y="618"/>
                    <a:pt x="376" y="616"/>
                    <a:pt x="365" y="612"/>
                  </a:cubicBezTo>
                  <a:cubicBezTo>
                    <a:pt x="357" y="608"/>
                    <a:pt x="359" y="595"/>
                    <a:pt x="369" y="597"/>
                  </a:cubicBezTo>
                  <a:cubicBezTo>
                    <a:pt x="383" y="600"/>
                    <a:pt x="398" y="596"/>
                    <a:pt x="412" y="596"/>
                  </a:cubicBezTo>
                  <a:cubicBezTo>
                    <a:pt x="415" y="596"/>
                    <a:pt x="415" y="593"/>
                    <a:pt x="413" y="592"/>
                  </a:cubicBezTo>
                  <a:cubicBezTo>
                    <a:pt x="407" y="588"/>
                    <a:pt x="381" y="566"/>
                    <a:pt x="383" y="557"/>
                  </a:cubicBezTo>
                  <a:cubicBezTo>
                    <a:pt x="384" y="557"/>
                    <a:pt x="385" y="557"/>
                    <a:pt x="385" y="557"/>
                  </a:cubicBezTo>
                  <a:cubicBezTo>
                    <a:pt x="390" y="558"/>
                    <a:pt x="388" y="555"/>
                    <a:pt x="385" y="554"/>
                  </a:cubicBezTo>
                  <a:cubicBezTo>
                    <a:pt x="387" y="553"/>
                    <a:pt x="390" y="552"/>
                    <a:pt x="394" y="552"/>
                  </a:cubicBezTo>
                  <a:cubicBezTo>
                    <a:pt x="396" y="552"/>
                    <a:pt x="397" y="551"/>
                    <a:pt x="396" y="549"/>
                  </a:cubicBezTo>
                  <a:cubicBezTo>
                    <a:pt x="393" y="543"/>
                    <a:pt x="392" y="535"/>
                    <a:pt x="388" y="529"/>
                  </a:cubicBezTo>
                  <a:cubicBezTo>
                    <a:pt x="387" y="527"/>
                    <a:pt x="402" y="526"/>
                    <a:pt x="404" y="526"/>
                  </a:cubicBezTo>
                  <a:cubicBezTo>
                    <a:pt x="405" y="526"/>
                    <a:pt x="407" y="525"/>
                    <a:pt x="407" y="524"/>
                  </a:cubicBezTo>
                  <a:cubicBezTo>
                    <a:pt x="407" y="518"/>
                    <a:pt x="407" y="518"/>
                    <a:pt x="407" y="518"/>
                  </a:cubicBezTo>
                  <a:cubicBezTo>
                    <a:pt x="408" y="517"/>
                    <a:pt x="409" y="515"/>
                    <a:pt x="407" y="513"/>
                  </a:cubicBezTo>
                  <a:cubicBezTo>
                    <a:pt x="407" y="513"/>
                    <a:pt x="407" y="513"/>
                    <a:pt x="407" y="513"/>
                  </a:cubicBezTo>
                  <a:cubicBezTo>
                    <a:pt x="407" y="501"/>
                    <a:pt x="407" y="501"/>
                    <a:pt x="407" y="501"/>
                  </a:cubicBezTo>
                  <a:cubicBezTo>
                    <a:pt x="413" y="502"/>
                    <a:pt x="421" y="503"/>
                    <a:pt x="427" y="505"/>
                  </a:cubicBezTo>
                  <a:cubicBezTo>
                    <a:pt x="429" y="506"/>
                    <a:pt x="434" y="506"/>
                    <a:pt x="432" y="503"/>
                  </a:cubicBezTo>
                  <a:cubicBezTo>
                    <a:pt x="428" y="495"/>
                    <a:pt x="427" y="487"/>
                    <a:pt x="424" y="478"/>
                  </a:cubicBezTo>
                  <a:cubicBezTo>
                    <a:pt x="423" y="474"/>
                    <a:pt x="435" y="474"/>
                    <a:pt x="438" y="473"/>
                  </a:cubicBezTo>
                  <a:cubicBezTo>
                    <a:pt x="452" y="472"/>
                    <a:pt x="466" y="471"/>
                    <a:pt x="480" y="470"/>
                  </a:cubicBezTo>
                  <a:cubicBezTo>
                    <a:pt x="482" y="470"/>
                    <a:pt x="483" y="469"/>
                    <a:pt x="482" y="467"/>
                  </a:cubicBezTo>
                  <a:cubicBezTo>
                    <a:pt x="478" y="454"/>
                    <a:pt x="474" y="442"/>
                    <a:pt x="471" y="428"/>
                  </a:cubicBezTo>
                  <a:cubicBezTo>
                    <a:pt x="478" y="434"/>
                    <a:pt x="487" y="437"/>
                    <a:pt x="497" y="430"/>
                  </a:cubicBezTo>
                  <a:cubicBezTo>
                    <a:pt x="501" y="427"/>
                    <a:pt x="504" y="415"/>
                    <a:pt x="510" y="417"/>
                  </a:cubicBezTo>
                  <a:cubicBezTo>
                    <a:pt x="513" y="418"/>
                    <a:pt x="515" y="417"/>
                    <a:pt x="517" y="415"/>
                  </a:cubicBezTo>
                  <a:close/>
                  <a:moveTo>
                    <a:pt x="394" y="477"/>
                  </a:moveTo>
                  <a:cubicBezTo>
                    <a:pt x="392" y="470"/>
                    <a:pt x="390" y="463"/>
                    <a:pt x="388" y="456"/>
                  </a:cubicBezTo>
                  <a:cubicBezTo>
                    <a:pt x="385" y="447"/>
                    <a:pt x="393" y="449"/>
                    <a:pt x="400" y="448"/>
                  </a:cubicBezTo>
                  <a:cubicBezTo>
                    <a:pt x="404" y="448"/>
                    <a:pt x="404" y="443"/>
                    <a:pt x="405" y="440"/>
                  </a:cubicBezTo>
                  <a:cubicBezTo>
                    <a:pt x="421" y="446"/>
                    <a:pt x="438" y="449"/>
                    <a:pt x="454" y="454"/>
                  </a:cubicBezTo>
                  <a:cubicBezTo>
                    <a:pt x="455" y="455"/>
                    <a:pt x="458" y="454"/>
                    <a:pt x="458" y="452"/>
                  </a:cubicBezTo>
                  <a:cubicBezTo>
                    <a:pt x="459" y="450"/>
                    <a:pt x="459" y="447"/>
                    <a:pt x="460" y="444"/>
                  </a:cubicBezTo>
                  <a:cubicBezTo>
                    <a:pt x="462" y="447"/>
                    <a:pt x="465" y="449"/>
                    <a:pt x="468" y="451"/>
                  </a:cubicBezTo>
                  <a:cubicBezTo>
                    <a:pt x="469" y="452"/>
                    <a:pt x="469" y="452"/>
                    <a:pt x="470" y="452"/>
                  </a:cubicBezTo>
                  <a:cubicBezTo>
                    <a:pt x="473" y="459"/>
                    <a:pt x="476" y="465"/>
                    <a:pt x="466" y="466"/>
                  </a:cubicBezTo>
                  <a:cubicBezTo>
                    <a:pt x="449" y="467"/>
                    <a:pt x="433" y="468"/>
                    <a:pt x="416" y="471"/>
                  </a:cubicBezTo>
                  <a:cubicBezTo>
                    <a:pt x="415" y="471"/>
                    <a:pt x="414" y="473"/>
                    <a:pt x="415" y="474"/>
                  </a:cubicBezTo>
                  <a:cubicBezTo>
                    <a:pt x="418" y="482"/>
                    <a:pt x="420" y="491"/>
                    <a:pt x="423" y="499"/>
                  </a:cubicBezTo>
                  <a:cubicBezTo>
                    <a:pt x="416" y="498"/>
                    <a:pt x="410" y="497"/>
                    <a:pt x="403" y="495"/>
                  </a:cubicBezTo>
                  <a:cubicBezTo>
                    <a:pt x="402" y="494"/>
                    <a:pt x="399" y="495"/>
                    <a:pt x="399" y="497"/>
                  </a:cubicBezTo>
                  <a:cubicBezTo>
                    <a:pt x="399" y="499"/>
                    <a:pt x="399" y="502"/>
                    <a:pt x="399" y="505"/>
                  </a:cubicBezTo>
                  <a:cubicBezTo>
                    <a:pt x="396" y="501"/>
                    <a:pt x="392" y="497"/>
                    <a:pt x="389" y="492"/>
                  </a:cubicBezTo>
                  <a:cubicBezTo>
                    <a:pt x="383" y="484"/>
                    <a:pt x="378" y="481"/>
                    <a:pt x="391" y="480"/>
                  </a:cubicBezTo>
                  <a:cubicBezTo>
                    <a:pt x="393" y="480"/>
                    <a:pt x="395" y="479"/>
                    <a:pt x="394" y="477"/>
                  </a:cubicBezTo>
                  <a:close/>
                  <a:moveTo>
                    <a:pt x="660" y="318"/>
                  </a:moveTo>
                  <a:cubicBezTo>
                    <a:pt x="659" y="315"/>
                    <a:pt x="656" y="315"/>
                    <a:pt x="655" y="317"/>
                  </a:cubicBezTo>
                  <a:cubicBezTo>
                    <a:pt x="651" y="324"/>
                    <a:pt x="647" y="330"/>
                    <a:pt x="644" y="336"/>
                  </a:cubicBezTo>
                  <a:cubicBezTo>
                    <a:pt x="642" y="334"/>
                    <a:pt x="640" y="331"/>
                    <a:pt x="639" y="329"/>
                  </a:cubicBezTo>
                  <a:cubicBezTo>
                    <a:pt x="639" y="329"/>
                    <a:pt x="638" y="328"/>
                    <a:pt x="638" y="328"/>
                  </a:cubicBezTo>
                  <a:cubicBezTo>
                    <a:pt x="632" y="298"/>
                    <a:pt x="636" y="265"/>
                    <a:pt x="640" y="235"/>
                  </a:cubicBezTo>
                  <a:cubicBezTo>
                    <a:pt x="643" y="215"/>
                    <a:pt x="632" y="202"/>
                    <a:pt x="627" y="185"/>
                  </a:cubicBezTo>
                  <a:cubicBezTo>
                    <a:pt x="625" y="180"/>
                    <a:pt x="622" y="186"/>
                    <a:pt x="623" y="189"/>
                  </a:cubicBezTo>
                  <a:cubicBezTo>
                    <a:pt x="626" y="197"/>
                    <a:pt x="630" y="205"/>
                    <a:pt x="634" y="214"/>
                  </a:cubicBezTo>
                  <a:cubicBezTo>
                    <a:pt x="640" y="230"/>
                    <a:pt x="633" y="250"/>
                    <a:pt x="632" y="267"/>
                  </a:cubicBezTo>
                  <a:cubicBezTo>
                    <a:pt x="631" y="288"/>
                    <a:pt x="631" y="308"/>
                    <a:pt x="634" y="329"/>
                  </a:cubicBezTo>
                  <a:cubicBezTo>
                    <a:pt x="630" y="329"/>
                    <a:pt x="625" y="330"/>
                    <a:pt x="621" y="331"/>
                  </a:cubicBezTo>
                  <a:cubicBezTo>
                    <a:pt x="618" y="328"/>
                    <a:pt x="616" y="333"/>
                    <a:pt x="617" y="335"/>
                  </a:cubicBezTo>
                  <a:cubicBezTo>
                    <a:pt x="616" y="340"/>
                    <a:pt x="615" y="345"/>
                    <a:pt x="615" y="350"/>
                  </a:cubicBezTo>
                  <a:cubicBezTo>
                    <a:pt x="613" y="347"/>
                    <a:pt x="611" y="344"/>
                    <a:pt x="608" y="341"/>
                  </a:cubicBezTo>
                  <a:cubicBezTo>
                    <a:pt x="608" y="341"/>
                    <a:pt x="607" y="341"/>
                    <a:pt x="606" y="341"/>
                  </a:cubicBezTo>
                  <a:cubicBezTo>
                    <a:pt x="602" y="343"/>
                    <a:pt x="602" y="343"/>
                    <a:pt x="597" y="342"/>
                  </a:cubicBezTo>
                  <a:cubicBezTo>
                    <a:pt x="597" y="342"/>
                    <a:pt x="597" y="342"/>
                    <a:pt x="597" y="342"/>
                  </a:cubicBezTo>
                  <a:cubicBezTo>
                    <a:pt x="597" y="324"/>
                    <a:pt x="598" y="307"/>
                    <a:pt x="601" y="289"/>
                  </a:cubicBezTo>
                  <a:cubicBezTo>
                    <a:pt x="602" y="279"/>
                    <a:pt x="604" y="267"/>
                    <a:pt x="600" y="257"/>
                  </a:cubicBezTo>
                  <a:cubicBezTo>
                    <a:pt x="597" y="246"/>
                    <a:pt x="575" y="225"/>
                    <a:pt x="585" y="213"/>
                  </a:cubicBezTo>
                  <a:cubicBezTo>
                    <a:pt x="590" y="206"/>
                    <a:pt x="594" y="202"/>
                    <a:pt x="595" y="194"/>
                  </a:cubicBezTo>
                  <a:cubicBezTo>
                    <a:pt x="595" y="191"/>
                    <a:pt x="593" y="188"/>
                    <a:pt x="591" y="190"/>
                  </a:cubicBezTo>
                  <a:cubicBezTo>
                    <a:pt x="586" y="193"/>
                    <a:pt x="586" y="187"/>
                    <a:pt x="583" y="182"/>
                  </a:cubicBezTo>
                  <a:cubicBezTo>
                    <a:pt x="582" y="180"/>
                    <a:pt x="581" y="179"/>
                    <a:pt x="579" y="180"/>
                  </a:cubicBezTo>
                  <a:cubicBezTo>
                    <a:pt x="579" y="181"/>
                    <a:pt x="578" y="181"/>
                    <a:pt x="577" y="182"/>
                  </a:cubicBezTo>
                  <a:cubicBezTo>
                    <a:pt x="575" y="177"/>
                    <a:pt x="572" y="173"/>
                    <a:pt x="570" y="169"/>
                  </a:cubicBezTo>
                  <a:cubicBezTo>
                    <a:pt x="569" y="165"/>
                    <a:pt x="560" y="150"/>
                    <a:pt x="560" y="151"/>
                  </a:cubicBezTo>
                  <a:cubicBezTo>
                    <a:pt x="559" y="150"/>
                    <a:pt x="558" y="147"/>
                    <a:pt x="556" y="149"/>
                  </a:cubicBezTo>
                  <a:cubicBezTo>
                    <a:pt x="545" y="158"/>
                    <a:pt x="525" y="152"/>
                    <a:pt x="520" y="166"/>
                  </a:cubicBezTo>
                  <a:cubicBezTo>
                    <a:pt x="516" y="163"/>
                    <a:pt x="514" y="158"/>
                    <a:pt x="514" y="152"/>
                  </a:cubicBezTo>
                  <a:cubicBezTo>
                    <a:pt x="514" y="150"/>
                    <a:pt x="511" y="148"/>
                    <a:pt x="510" y="151"/>
                  </a:cubicBezTo>
                  <a:cubicBezTo>
                    <a:pt x="506" y="162"/>
                    <a:pt x="501" y="171"/>
                    <a:pt x="501" y="183"/>
                  </a:cubicBezTo>
                  <a:cubicBezTo>
                    <a:pt x="501" y="183"/>
                    <a:pt x="501" y="184"/>
                    <a:pt x="501" y="185"/>
                  </a:cubicBezTo>
                  <a:cubicBezTo>
                    <a:pt x="501" y="185"/>
                    <a:pt x="501" y="186"/>
                    <a:pt x="501" y="187"/>
                  </a:cubicBezTo>
                  <a:cubicBezTo>
                    <a:pt x="500" y="197"/>
                    <a:pt x="494" y="204"/>
                    <a:pt x="490" y="213"/>
                  </a:cubicBezTo>
                  <a:cubicBezTo>
                    <a:pt x="486" y="205"/>
                    <a:pt x="479" y="199"/>
                    <a:pt x="475" y="191"/>
                  </a:cubicBezTo>
                  <a:cubicBezTo>
                    <a:pt x="474" y="188"/>
                    <a:pt x="471" y="190"/>
                    <a:pt x="470" y="191"/>
                  </a:cubicBezTo>
                  <a:cubicBezTo>
                    <a:pt x="470" y="191"/>
                    <a:pt x="470" y="191"/>
                    <a:pt x="470" y="192"/>
                  </a:cubicBezTo>
                  <a:cubicBezTo>
                    <a:pt x="470" y="191"/>
                    <a:pt x="469" y="189"/>
                    <a:pt x="468" y="188"/>
                  </a:cubicBezTo>
                  <a:cubicBezTo>
                    <a:pt x="466" y="186"/>
                    <a:pt x="464" y="187"/>
                    <a:pt x="463" y="190"/>
                  </a:cubicBezTo>
                  <a:cubicBezTo>
                    <a:pt x="461" y="201"/>
                    <a:pt x="459" y="211"/>
                    <a:pt x="459" y="223"/>
                  </a:cubicBezTo>
                  <a:cubicBezTo>
                    <a:pt x="453" y="215"/>
                    <a:pt x="447" y="210"/>
                    <a:pt x="441" y="202"/>
                  </a:cubicBezTo>
                  <a:cubicBezTo>
                    <a:pt x="440" y="200"/>
                    <a:pt x="438" y="201"/>
                    <a:pt x="437" y="203"/>
                  </a:cubicBezTo>
                  <a:cubicBezTo>
                    <a:pt x="431" y="217"/>
                    <a:pt x="425" y="224"/>
                    <a:pt x="427" y="240"/>
                  </a:cubicBezTo>
                  <a:cubicBezTo>
                    <a:pt x="427" y="246"/>
                    <a:pt x="432" y="243"/>
                    <a:pt x="432" y="238"/>
                  </a:cubicBezTo>
                  <a:cubicBezTo>
                    <a:pt x="431" y="226"/>
                    <a:pt x="435" y="220"/>
                    <a:pt x="440" y="211"/>
                  </a:cubicBezTo>
                  <a:cubicBezTo>
                    <a:pt x="446" y="219"/>
                    <a:pt x="454" y="226"/>
                    <a:pt x="459" y="235"/>
                  </a:cubicBezTo>
                  <a:cubicBezTo>
                    <a:pt x="461" y="239"/>
                    <a:pt x="464" y="235"/>
                    <a:pt x="464" y="233"/>
                  </a:cubicBezTo>
                  <a:cubicBezTo>
                    <a:pt x="464" y="221"/>
                    <a:pt x="465" y="210"/>
                    <a:pt x="467" y="199"/>
                  </a:cubicBezTo>
                  <a:cubicBezTo>
                    <a:pt x="467" y="199"/>
                    <a:pt x="467" y="200"/>
                    <a:pt x="467" y="200"/>
                  </a:cubicBezTo>
                  <a:cubicBezTo>
                    <a:pt x="469" y="202"/>
                    <a:pt x="471" y="203"/>
                    <a:pt x="472" y="200"/>
                  </a:cubicBezTo>
                  <a:cubicBezTo>
                    <a:pt x="473" y="200"/>
                    <a:pt x="473" y="200"/>
                    <a:pt x="473" y="200"/>
                  </a:cubicBezTo>
                  <a:cubicBezTo>
                    <a:pt x="478" y="208"/>
                    <a:pt x="486" y="214"/>
                    <a:pt x="488" y="224"/>
                  </a:cubicBezTo>
                  <a:cubicBezTo>
                    <a:pt x="489" y="228"/>
                    <a:pt x="493" y="227"/>
                    <a:pt x="493" y="223"/>
                  </a:cubicBezTo>
                  <a:cubicBezTo>
                    <a:pt x="494" y="212"/>
                    <a:pt x="501" y="205"/>
                    <a:pt x="504" y="195"/>
                  </a:cubicBezTo>
                  <a:cubicBezTo>
                    <a:pt x="506" y="197"/>
                    <a:pt x="507" y="200"/>
                    <a:pt x="509" y="202"/>
                  </a:cubicBezTo>
                  <a:cubicBezTo>
                    <a:pt x="509" y="204"/>
                    <a:pt x="511" y="204"/>
                    <a:pt x="512" y="202"/>
                  </a:cubicBezTo>
                  <a:cubicBezTo>
                    <a:pt x="520" y="193"/>
                    <a:pt x="521" y="222"/>
                    <a:pt x="521" y="227"/>
                  </a:cubicBezTo>
                  <a:cubicBezTo>
                    <a:pt x="520" y="232"/>
                    <a:pt x="526" y="232"/>
                    <a:pt x="526" y="227"/>
                  </a:cubicBezTo>
                  <a:cubicBezTo>
                    <a:pt x="527" y="212"/>
                    <a:pt x="534" y="201"/>
                    <a:pt x="540" y="189"/>
                  </a:cubicBezTo>
                  <a:cubicBezTo>
                    <a:pt x="541" y="190"/>
                    <a:pt x="541" y="191"/>
                    <a:pt x="541" y="192"/>
                  </a:cubicBezTo>
                  <a:cubicBezTo>
                    <a:pt x="542" y="194"/>
                    <a:pt x="544" y="196"/>
                    <a:pt x="546" y="194"/>
                  </a:cubicBezTo>
                  <a:cubicBezTo>
                    <a:pt x="548" y="191"/>
                    <a:pt x="549" y="189"/>
                    <a:pt x="551" y="186"/>
                  </a:cubicBezTo>
                  <a:cubicBezTo>
                    <a:pt x="555" y="192"/>
                    <a:pt x="560" y="198"/>
                    <a:pt x="561" y="205"/>
                  </a:cubicBezTo>
                  <a:cubicBezTo>
                    <a:pt x="562" y="207"/>
                    <a:pt x="564" y="210"/>
                    <a:pt x="566" y="207"/>
                  </a:cubicBezTo>
                  <a:cubicBezTo>
                    <a:pt x="572" y="198"/>
                    <a:pt x="578" y="182"/>
                    <a:pt x="584" y="199"/>
                  </a:cubicBezTo>
                  <a:cubicBezTo>
                    <a:pt x="585" y="200"/>
                    <a:pt x="586" y="201"/>
                    <a:pt x="587" y="201"/>
                  </a:cubicBezTo>
                  <a:cubicBezTo>
                    <a:pt x="583" y="206"/>
                    <a:pt x="577" y="211"/>
                    <a:pt x="576" y="218"/>
                  </a:cubicBezTo>
                  <a:cubicBezTo>
                    <a:pt x="576" y="225"/>
                    <a:pt x="576" y="233"/>
                    <a:pt x="581" y="239"/>
                  </a:cubicBezTo>
                  <a:cubicBezTo>
                    <a:pt x="598" y="258"/>
                    <a:pt x="597" y="275"/>
                    <a:pt x="593" y="299"/>
                  </a:cubicBezTo>
                  <a:cubicBezTo>
                    <a:pt x="591" y="315"/>
                    <a:pt x="591" y="331"/>
                    <a:pt x="591" y="347"/>
                  </a:cubicBezTo>
                  <a:cubicBezTo>
                    <a:pt x="591" y="348"/>
                    <a:pt x="592" y="350"/>
                    <a:pt x="593" y="350"/>
                  </a:cubicBezTo>
                  <a:cubicBezTo>
                    <a:pt x="592" y="355"/>
                    <a:pt x="590" y="361"/>
                    <a:pt x="589" y="366"/>
                  </a:cubicBezTo>
                  <a:cubicBezTo>
                    <a:pt x="580" y="351"/>
                    <a:pt x="562" y="351"/>
                    <a:pt x="550" y="336"/>
                  </a:cubicBezTo>
                  <a:cubicBezTo>
                    <a:pt x="548" y="333"/>
                    <a:pt x="545" y="340"/>
                    <a:pt x="547" y="342"/>
                  </a:cubicBezTo>
                  <a:cubicBezTo>
                    <a:pt x="549" y="345"/>
                    <a:pt x="551" y="349"/>
                    <a:pt x="552" y="353"/>
                  </a:cubicBezTo>
                  <a:cubicBezTo>
                    <a:pt x="544" y="350"/>
                    <a:pt x="544" y="361"/>
                    <a:pt x="546" y="370"/>
                  </a:cubicBezTo>
                  <a:cubicBezTo>
                    <a:pt x="536" y="361"/>
                    <a:pt x="521" y="364"/>
                    <a:pt x="511" y="354"/>
                  </a:cubicBezTo>
                  <a:cubicBezTo>
                    <a:pt x="509" y="351"/>
                    <a:pt x="507" y="357"/>
                    <a:pt x="508" y="358"/>
                  </a:cubicBezTo>
                  <a:cubicBezTo>
                    <a:pt x="508" y="363"/>
                    <a:pt x="510" y="368"/>
                    <a:pt x="513" y="372"/>
                  </a:cubicBezTo>
                  <a:cubicBezTo>
                    <a:pt x="516" y="375"/>
                    <a:pt x="519" y="378"/>
                    <a:pt x="521" y="381"/>
                  </a:cubicBezTo>
                  <a:cubicBezTo>
                    <a:pt x="518" y="379"/>
                    <a:pt x="515" y="378"/>
                    <a:pt x="511" y="376"/>
                  </a:cubicBezTo>
                  <a:cubicBezTo>
                    <a:pt x="511" y="375"/>
                    <a:pt x="510" y="376"/>
                    <a:pt x="509" y="376"/>
                  </a:cubicBezTo>
                  <a:cubicBezTo>
                    <a:pt x="501" y="388"/>
                    <a:pt x="512" y="397"/>
                    <a:pt x="512" y="409"/>
                  </a:cubicBezTo>
                  <a:cubicBezTo>
                    <a:pt x="512" y="409"/>
                    <a:pt x="512" y="410"/>
                    <a:pt x="512" y="410"/>
                  </a:cubicBezTo>
                  <a:cubicBezTo>
                    <a:pt x="509" y="412"/>
                    <a:pt x="509" y="410"/>
                    <a:pt x="501" y="411"/>
                  </a:cubicBezTo>
                  <a:cubicBezTo>
                    <a:pt x="500" y="411"/>
                    <a:pt x="499" y="411"/>
                    <a:pt x="499" y="412"/>
                  </a:cubicBezTo>
                  <a:cubicBezTo>
                    <a:pt x="492" y="426"/>
                    <a:pt x="478" y="430"/>
                    <a:pt x="468" y="416"/>
                  </a:cubicBezTo>
                  <a:cubicBezTo>
                    <a:pt x="467" y="415"/>
                    <a:pt x="460" y="414"/>
                    <a:pt x="461" y="417"/>
                  </a:cubicBezTo>
                  <a:cubicBezTo>
                    <a:pt x="463" y="425"/>
                    <a:pt x="464" y="434"/>
                    <a:pt x="467" y="442"/>
                  </a:cubicBezTo>
                  <a:cubicBezTo>
                    <a:pt x="464" y="440"/>
                    <a:pt x="462" y="438"/>
                    <a:pt x="459" y="435"/>
                  </a:cubicBezTo>
                  <a:cubicBezTo>
                    <a:pt x="458" y="434"/>
                    <a:pt x="453" y="434"/>
                    <a:pt x="453" y="436"/>
                  </a:cubicBezTo>
                  <a:cubicBezTo>
                    <a:pt x="452" y="440"/>
                    <a:pt x="452" y="444"/>
                    <a:pt x="451" y="447"/>
                  </a:cubicBezTo>
                  <a:cubicBezTo>
                    <a:pt x="435" y="443"/>
                    <a:pt x="419" y="440"/>
                    <a:pt x="404" y="433"/>
                  </a:cubicBezTo>
                  <a:cubicBezTo>
                    <a:pt x="403" y="432"/>
                    <a:pt x="400" y="432"/>
                    <a:pt x="399" y="434"/>
                  </a:cubicBezTo>
                  <a:cubicBezTo>
                    <a:pt x="394" y="441"/>
                    <a:pt x="387" y="442"/>
                    <a:pt x="378" y="445"/>
                  </a:cubicBezTo>
                  <a:cubicBezTo>
                    <a:pt x="377" y="445"/>
                    <a:pt x="376" y="447"/>
                    <a:pt x="377" y="448"/>
                  </a:cubicBezTo>
                  <a:cubicBezTo>
                    <a:pt x="380" y="457"/>
                    <a:pt x="382" y="466"/>
                    <a:pt x="386" y="474"/>
                  </a:cubicBezTo>
                  <a:cubicBezTo>
                    <a:pt x="381" y="475"/>
                    <a:pt x="377" y="475"/>
                    <a:pt x="372" y="477"/>
                  </a:cubicBezTo>
                  <a:cubicBezTo>
                    <a:pt x="371" y="477"/>
                    <a:pt x="370" y="479"/>
                    <a:pt x="371" y="481"/>
                  </a:cubicBezTo>
                  <a:cubicBezTo>
                    <a:pt x="380" y="492"/>
                    <a:pt x="389" y="504"/>
                    <a:pt x="399" y="514"/>
                  </a:cubicBezTo>
                  <a:cubicBezTo>
                    <a:pt x="398" y="518"/>
                    <a:pt x="396" y="521"/>
                    <a:pt x="392" y="521"/>
                  </a:cubicBezTo>
                  <a:cubicBezTo>
                    <a:pt x="389" y="521"/>
                    <a:pt x="387" y="521"/>
                    <a:pt x="385" y="521"/>
                  </a:cubicBezTo>
                  <a:cubicBezTo>
                    <a:pt x="384" y="520"/>
                    <a:pt x="381" y="519"/>
                    <a:pt x="380" y="520"/>
                  </a:cubicBezTo>
                  <a:cubicBezTo>
                    <a:pt x="368" y="521"/>
                    <a:pt x="356" y="520"/>
                    <a:pt x="344" y="521"/>
                  </a:cubicBezTo>
                  <a:cubicBezTo>
                    <a:pt x="345" y="520"/>
                    <a:pt x="345" y="518"/>
                    <a:pt x="344" y="516"/>
                  </a:cubicBezTo>
                  <a:cubicBezTo>
                    <a:pt x="344" y="514"/>
                    <a:pt x="340" y="514"/>
                    <a:pt x="339" y="514"/>
                  </a:cubicBezTo>
                  <a:cubicBezTo>
                    <a:pt x="332" y="513"/>
                    <a:pt x="325" y="513"/>
                    <a:pt x="318" y="512"/>
                  </a:cubicBezTo>
                  <a:cubicBezTo>
                    <a:pt x="320" y="507"/>
                    <a:pt x="321" y="499"/>
                    <a:pt x="315" y="498"/>
                  </a:cubicBezTo>
                  <a:cubicBezTo>
                    <a:pt x="314" y="497"/>
                    <a:pt x="309" y="497"/>
                    <a:pt x="305" y="496"/>
                  </a:cubicBezTo>
                  <a:cubicBezTo>
                    <a:pt x="305" y="496"/>
                    <a:pt x="305" y="496"/>
                    <a:pt x="306" y="495"/>
                  </a:cubicBezTo>
                  <a:cubicBezTo>
                    <a:pt x="309" y="494"/>
                    <a:pt x="302" y="490"/>
                    <a:pt x="300" y="491"/>
                  </a:cubicBezTo>
                  <a:cubicBezTo>
                    <a:pt x="299" y="492"/>
                    <a:pt x="298" y="492"/>
                    <a:pt x="298" y="492"/>
                  </a:cubicBezTo>
                  <a:cubicBezTo>
                    <a:pt x="297" y="491"/>
                    <a:pt x="298" y="490"/>
                    <a:pt x="300" y="489"/>
                  </a:cubicBezTo>
                  <a:cubicBezTo>
                    <a:pt x="300" y="489"/>
                    <a:pt x="301" y="489"/>
                    <a:pt x="301" y="488"/>
                  </a:cubicBezTo>
                  <a:cubicBezTo>
                    <a:pt x="306" y="488"/>
                    <a:pt x="311" y="487"/>
                    <a:pt x="315" y="486"/>
                  </a:cubicBezTo>
                  <a:cubicBezTo>
                    <a:pt x="318" y="485"/>
                    <a:pt x="316" y="482"/>
                    <a:pt x="314" y="481"/>
                  </a:cubicBezTo>
                  <a:cubicBezTo>
                    <a:pt x="314" y="481"/>
                    <a:pt x="315" y="480"/>
                    <a:pt x="316" y="480"/>
                  </a:cubicBezTo>
                  <a:cubicBezTo>
                    <a:pt x="327" y="474"/>
                    <a:pt x="337" y="467"/>
                    <a:pt x="346" y="459"/>
                  </a:cubicBezTo>
                  <a:cubicBezTo>
                    <a:pt x="348" y="457"/>
                    <a:pt x="341" y="455"/>
                    <a:pt x="339" y="456"/>
                  </a:cubicBezTo>
                  <a:cubicBezTo>
                    <a:pt x="321" y="460"/>
                    <a:pt x="304" y="467"/>
                    <a:pt x="285" y="466"/>
                  </a:cubicBezTo>
                  <a:cubicBezTo>
                    <a:pt x="292" y="457"/>
                    <a:pt x="296" y="450"/>
                    <a:pt x="310" y="447"/>
                  </a:cubicBezTo>
                  <a:cubicBezTo>
                    <a:pt x="311" y="447"/>
                    <a:pt x="311" y="446"/>
                    <a:pt x="310" y="446"/>
                  </a:cubicBezTo>
                  <a:cubicBezTo>
                    <a:pt x="306" y="442"/>
                    <a:pt x="300" y="443"/>
                    <a:pt x="306" y="434"/>
                  </a:cubicBezTo>
                  <a:cubicBezTo>
                    <a:pt x="311" y="426"/>
                    <a:pt x="314" y="415"/>
                    <a:pt x="318" y="406"/>
                  </a:cubicBezTo>
                  <a:cubicBezTo>
                    <a:pt x="319" y="405"/>
                    <a:pt x="316" y="404"/>
                    <a:pt x="315" y="404"/>
                  </a:cubicBezTo>
                  <a:cubicBezTo>
                    <a:pt x="303" y="401"/>
                    <a:pt x="290" y="396"/>
                    <a:pt x="283" y="386"/>
                  </a:cubicBezTo>
                  <a:cubicBezTo>
                    <a:pt x="276" y="374"/>
                    <a:pt x="279" y="375"/>
                    <a:pt x="287" y="379"/>
                  </a:cubicBezTo>
                  <a:cubicBezTo>
                    <a:pt x="288" y="379"/>
                    <a:pt x="293" y="380"/>
                    <a:pt x="292" y="378"/>
                  </a:cubicBezTo>
                  <a:cubicBezTo>
                    <a:pt x="288" y="370"/>
                    <a:pt x="285" y="362"/>
                    <a:pt x="281" y="354"/>
                  </a:cubicBezTo>
                  <a:cubicBezTo>
                    <a:pt x="276" y="346"/>
                    <a:pt x="290" y="348"/>
                    <a:pt x="293" y="347"/>
                  </a:cubicBezTo>
                  <a:cubicBezTo>
                    <a:pt x="294" y="347"/>
                    <a:pt x="295" y="346"/>
                    <a:pt x="294" y="346"/>
                  </a:cubicBezTo>
                  <a:cubicBezTo>
                    <a:pt x="286" y="336"/>
                    <a:pt x="281" y="323"/>
                    <a:pt x="273" y="313"/>
                  </a:cubicBezTo>
                  <a:cubicBezTo>
                    <a:pt x="281" y="315"/>
                    <a:pt x="289" y="317"/>
                    <a:pt x="296" y="320"/>
                  </a:cubicBezTo>
                  <a:cubicBezTo>
                    <a:pt x="297" y="321"/>
                    <a:pt x="304" y="322"/>
                    <a:pt x="302" y="320"/>
                  </a:cubicBezTo>
                  <a:cubicBezTo>
                    <a:pt x="292" y="306"/>
                    <a:pt x="280" y="293"/>
                    <a:pt x="276" y="277"/>
                  </a:cubicBezTo>
                  <a:cubicBezTo>
                    <a:pt x="324" y="308"/>
                    <a:pt x="370" y="343"/>
                    <a:pt x="419" y="374"/>
                  </a:cubicBezTo>
                  <a:cubicBezTo>
                    <a:pt x="419" y="375"/>
                    <a:pt x="419" y="376"/>
                    <a:pt x="420" y="377"/>
                  </a:cubicBezTo>
                  <a:cubicBezTo>
                    <a:pt x="420" y="380"/>
                    <a:pt x="422" y="379"/>
                    <a:pt x="422" y="377"/>
                  </a:cubicBezTo>
                  <a:cubicBezTo>
                    <a:pt x="442" y="389"/>
                    <a:pt x="462" y="400"/>
                    <a:pt x="482" y="410"/>
                  </a:cubicBezTo>
                  <a:cubicBezTo>
                    <a:pt x="484" y="411"/>
                    <a:pt x="492" y="411"/>
                    <a:pt x="487" y="409"/>
                  </a:cubicBezTo>
                  <a:cubicBezTo>
                    <a:pt x="465" y="398"/>
                    <a:pt x="444" y="386"/>
                    <a:pt x="423" y="373"/>
                  </a:cubicBezTo>
                  <a:cubicBezTo>
                    <a:pt x="423" y="372"/>
                    <a:pt x="423" y="372"/>
                    <a:pt x="423" y="372"/>
                  </a:cubicBezTo>
                  <a:cubicBezTo>
                    <a:pt x="417" y="356"/>
                    <a:pt x="433" y="346"/>
                    <a:pt x="434" y="332"/>
                  </a:cubicBezTo>
                  <a:cubicBezTo>
                    <a:pt x="435" y="319"/>
                    <a:pt x="434" y="306"/>
                    <a:pt x="433" y="293"/>
                  </a:cubicBezTo>
                  <a:cubicBezTo>
                    <a:pt x="434" y="292"/>
                    <a:pt x="435" y="290"/>
                    <a:pt x="434" y="288"/>
                  </a:cubicBezTo>
                  <a:cubicBezTo>
                    <a:pt x="433" y="284"/>
                    <a:pt x="432" y="280"/>
                    <a:pt x="430" y="277"/>
                  </a:cubicBezTo>
                  <a:cubicBezTo>
                    <a:pt x="426" y="262"/>
                    <a:pt x="421" y="247"/>
                    <a:pt x="419" y="231"/>
                  </a:cubicBezTo>
                  <a:cubicBezTo>
                    <a:pt x="418" y="225"/>
                    <a:pt x="416" y="219"/>
                    <a:pt x="414" y="213"/>
                  </a:cubicBezTo>
                  <a:cubicBezTo>
                    <a:pt x="412" y="206"/>
                    <a:pt x="412" y="200"/>
                    <a:pt x="415" y="193"/>
                  </a:cubicBezTo>
                  <a:cubicBezTo>
                    <a:pt x="418" y="194"/>
                    <a:pt x="422" y="197"/>
                    <a:pt x="424" y="199"/>
                  </a:cubicBezTo>
                  <a:cubicBezTo>
                    <a:pt x="426" y="201"/>
                    <a:pt x="427" y="196"/>
                    <a:pt x="427" y="196"/>
                  </a:cubicBezTo>
                  <a:cubicBezTo>
                    <a:pt x="428" y="192"/>
                    <a:pt x="427" y="187"/>
                    <a:pt x="430" y="186"/>
                  </a:cubicBezTo>
                  <a:cubicBezTo>
                    <a:pt x="431" y="185"/>
                    <a:pt x="432" y="183"/>
                    <a:pt x="431" y="181"/>
                  </a:cubicBezTo>
                  <a:cubicBezTo>
                    <a:pt x="430" y="174"/>
                    <a:pt x="430" y="167"/>
                    <a:pt x="430" y="160"/>
                  </a:cubicBezTo>
                  <a:cubicBezTo>
                    <a:pt x="431" y="160"/>
                    <a:pt x="432" y="154"/>
                    <a:pt x="431" y="153"/>
                  </a:cubicBezTo>
                  <a:cubicBezTo>
                    <a:pt x="431" y="152"/>
                    <a:pt x="430" y="152"/>
                    <a:pt x="430" y="152"/>
                  </a:cubicBezTo>
                  <a:cubicBezTo>
                    <a:pt x="435" y="155"/>
                    <a:pt x="439" y="159"/>
                    <a:pt x="442" y="165"/>
                  </a:cubicBezTo>
                  <a:cubicBezTo>
                    <a:pt x="444" y="169"/>
                    <a:pt x="446" y="164"/>
                    <a:pt x="446" y="162"/>
                  </a:cubicBezTo>
                  <a:cubicBezTo>
                    <a:pt x="446" y="147"/>
                    <a:pt x="450" y="102"/>
                    <a:pt x="469" y="127"/>
                  </a:cubicBezTo>
                  <a:cubicBezTo>
                    <a:pt x="470" y="128"/>
                    <a:pt x="471" y="128"/>
                    <a:pt x="472" y="127"/>
                  </a:cubicBezTo>
                  <a:cubicBezTo>
                    <a:pt x="477" y="116"/>
                    <a:pt x="489" y="141"/>
                    <a:pt x="489" y="144"/>
                  </a:cubicBezTo>
                  <a:cubicBezTo>
                    <a:pt x="490" y="146"/>
                    <a:pt x="491" y="147"/>
                    <a:pt x="493" y="145"/>
                  </a:cubicBezTo>
                  <a:cubicBezTo>
                    <a:pt x="502" y="131"/>
                    <a:pt x="507" y="117"/>
                    <a:pt x="509" y="102"/>
                  </a:cubicBezTo>
                  <a:cubicBezTo>
                    <a:pt x="511" y="111"/>
                    <a:pt x="510" y="122"/>
                    <a:pt x="513" y="130"/>
                  </a:cubicBezTo>
                  <a:cubicBezTo>
                    <a:pt x="515" y="138"/>
                    <a:pt x="521" y="145"/>
                    <a:pt x="524" y="152"/>
                  </a:cubicBezTo>
                  <a:cubicBezTo>
                    <a:pt x="525" y="154"/>
                    <a:pt x="527" y="153"/>
                    <a:pt x="528" y="152"/>
                  </a:cubicBezTo>
                  <a:cubicBezTo>
                    <a:pt x="533" y="141"/>
                    <a:pt x="538" y="129"/>
                    <a:pt x="543" y="118"/>
                  </a:cubicBezTo>
                  <a:cubicBezTo>
                    <a:pt x="545" y="112"/>
                    <a:pt x="550" y="93"/>
                    <a:pt x="553" y="113"/>
                  </a:cubicBezTo>
                  <a:cubicBezTo>
                    <a:pt x="553" y="115"/>
                    <a:pt x="555" y="117"/>
                    <a:pt x="557" y="115"/>
                  </a:cubicBezTo>
                  <a:cubicBezTo>
                    <a:pt x="559" y="112"/>
                    <a:pt x="561" y="109"/>
                    <a:pt x="563" y="106"/>
                  </a:cubicBezTo>
                  <a:cubicBezTo>
                    <a:pt x="565" y="117"/>
                    <a:pt x="571" y="127"/>
                    <a:pt x="579" y="135"/>
                  </a:cubicBezTo>
                  <a:cubicBezTo>
                    <a:pt x="582" y="137"/>
                    <a:pt x="584" y="130"/>
                    <a:pt x="582" y="128"/>
                  </a:cubicBezTo>
                  <a:cubicBezTo>
                    <a:pt x="574" y="121"/>
                    <a:pt x="567" y="109"/>
                    <a:pt x="566" y="98"/>
                  </a:cubicBezTo>
                  <a:cubicBezTo>
                    <a:pt x="566" y="96"/>
                    <a:pt x="564" y="93"/>
                    <a:pt x="563" y="96"/>
                  </a:cubicBezTo>
                  <a:cubicBezTo>
                    <a:pt x="561" y="99"/>
                    <a:pt x="559" y="102"/>
                    <a:pt x="556" y="105"/>
                  </a:cubicBezTo>
                  <a:cubicBezTo>
                    <a:pt x="555" y="101"/>
                    <a:pt x="554" y="98"/>
                    <a:pt x="551" y="93"/>
                  </a:cubicBezTo>
                  <a:cubicBezTo>
                    <a:pt x="550" y="91"/>
                    <a:pt x="548" y="92"/>
                    <a:pt x="548" y="94"/>
                  </a:cubicBezTo>
                  <a:cubicBezTo>
                    <a:pt x="543" y="105"/>
                    <a:pt x="538" y="116"/>
                    <a:pt x="533" y="128"/>
                  </a:cubicBezTo>
                  <a:cubicBezTo>
                    <a:pt x="530" y="135"/>
                    <a:pt x="528" y="148"/>
                    <a:pt x="522" y="136"/>
                  </a:cubicBezTo>
                  <a:cubicBezTo>
                    <a:pt x="514" y="121"/>
                    <a:pt x="518" y="104"/>
                    <a:pt x="510" y="89"/>
                  </a:cubicBezTo>
                  <a:cubicBezTo>
                    <a:pt x="509" y="85"/>
                    <a:pt x="507" y="89"/>
                    <a:pt x="506" y="91"/>
                  </a:cubicBezTo>
                  <a:cubicBezTo>
                    <a:pt x="505" y="104"/>
                    <a:pt x="503" y="117"/>
                    <a:pt x="497" y="128"/>
                  </a:cubicBezTo>
                  <a:cubicBezTo>
                    <a:pt x="498" y="127"/>
                    <a:pt x="493" y="137"/>
                    <a:pt x="492" y="134"/>
                  </a:cubicBezTo>
                  <a:cubicBezTo>
                    <a:pt x="488" y="126"/>
                    <a:pt x="482" y="120"/>
                    <a:pt x="475" y="114"/>
                  </a:cubicBezTo>
                  <a:cubicBezTo>
                    <a:pt x="474" y="113"/>
                    <a:pt x="473" y="113"/>
                    <a:pt x="473" y="114"/>
                  </a:cubicBezTo>
                  <a:cubicBezTo>
                    <a:pt x="470" y="120"/>
                    <a:pt x="462" y="111"/>
                    <a:pt x="456" y="109"/>
                  </a:cubicBezTo>
                  <a:cubicBezTo>
                    <a:pt x="455" y="108"/>
                    <a:pt x="454" y="109"/>
                    <a:pt x="454" y="111"/>
                  </a:cubicBezTo>
                  <a:cubicBezTo>
                    <a:pt x="450" y="121"/>
                    <a:pt x="445" y="129"/>
                    <a:pt x="442" y="140"/>
                  </a:cubicBezTo>
                  <a:cubicBezTo>
                    <a:pt x="441" y="144"/>
                    <a:pt x="441" y="148"/>
                    <a:pt x="441" y="152"/>
                  </a:cubicBezTo>
                  <a:cubicBezTo>
                    <a:pt x="438" y="148"/>
                    <a:pt x="434" y="145"/>
                    <a:pt x="429" y="142"/>
                  </a:cubicBezTo>
                  <a:cubicBezTo>
                    <a:pt x="427" y="141"/>
                    <a:pt x="426" y="145"/>
                    <a:pt x="426" y="146"/>
                  </a:cubicBezTo>
                  <a:cubicBezTo>
                    <a:pt x="426" y="146"/>
                    <a:pt x="426" y="146"/>
                    <a:pt x="426" y="147"/>
                  </a:cubicBezTo>
                  <a:cubicBezTo>
                    <a:pt x="424" y="145"/>
                    <a:pt x="422" y="143"/>
                    <a:pt x="421" y="142"/>
                  </a:cubicBezTo>
                  <a:cubicBezTo>
                    <a:pt x="420" y="141"/>
                    <a:pt x="420" y="141"/>
                    <a:pt x="420" y="142"/>
                  </a:cubicBezTo>
                  <a:cubicBezTo>
                    <a:pt x="414" y="143"/>
                    <a:pt x="403" y="140"/>
                    <a:pt x="398" y="145"/>
                  </a:cubicBezTo>
                  <a:cubicBezTo>
                    <a:pt x="394" y="150"/>
                    <a:pt x="393" y="156"/>
                    <a:pt x="387" y="148"/>
                  </a:cubicBezTo>
                  <a:cubicBezTo>
                    <a:pt x="385" y="146"/>
                    <a:pt x="384" y="151"/>
                    <a:pt x="384" y="152"/>
                  </a:cubicBezTo>
                  <a:cubicBezTo>
                    <a:pt x="385" y="160"/>
                    <a:pt x="385" y="167"/>
                    <a:pt x="380" y="173"/>
                  </a:cubicBezTo>
                  <a:cubicBezTo>
                    <a:pt x="380" y="173"/>
                    <a:pt x="380" y="173"/>
                    <a:pt x="380" y="173"/>
                  </a:cubicBezTo>
                  <a:cubicBezTo>
                    <a:pt x="373" y="173"/>
                    <a:pt x="375" y="164"/>
                    <a:pt x="371" y="161"/>
                  </a:cubicBezTo>
                  <a:cubicBezTo>
                    <a:pt x="363" y="156"/>
                    <a:pt x="362" y="164"/>
                    <a:pt x="363" y="149"/>
                  </a:cubicBezTo>
                  <a:cubicBezTo>
                    <a:pt x="363" y="147"/>
                    <a:pt x="362" y="145"/>
                    <a:pt x="360" y="145"/>
                  </a:cubicBezTo>
                  <a:cubicBezTo>
                    <a:pt x="355" y="144"/>
                    <a:pt x="352" y="145"/>
                    <a:pt x="348" y="146"/>
                  </a:cubicBezTo>
                  <a:cubicBezTo>
                    <a:pt x="347" y="133"/>
                    <a:pt x="348" y="120"/>
                    <a:pt x="362" y="119"/>
                  </a:cubicBezTo>
                  <a:cubicBezTo>
                    <a:pt x="363" y="119"/>
                    <a:pt x="364" y="118"/>
                    <a:pt x="364" y="117"/>
                  </a:cubicBezTo>
                  <a:cubicBezTo>
                    <a:pt x="365" y="115"/>
                    <a:pt x="365" y="114"/>
                    <a:pt x="365" y="113"/>
                  </a:cubicBezTo>
                  <a:cubicBezTo>
                    <a:pt x="366" y="112"/>
                    <a:pt x="367" y="111"/>
                    <a:pt x="367" y="110"/>
                  </a:cubicBezTo>
                  <a:cubicBezTo>
                    <a:pt x="368" y="106"/>
                    <a:pt x="370" y="106"/>
                    <a:pt x="374" y="109"/>
                  </a:cubicBezTo>
                  <a:cubicBezTo>
                    <a:pt x="375" y="110"/>
                    <a:pt x="375" y="109"/>
                    <a:pt x="376" y="108"/>
                  </a:cubicBezTo>
                  <a:cubicBezTo>
                    <a:pt x="376" y="108"/>
                    <a:pt x="376" y="107"/>
                    <a:pt x="377" y="107"/>
                  </a:cubicBezTo>
                  <a:cubicBezTo>
                    <a:pt x="377" y="107"/>
                    <a:pt x="377" y="107"/>
                    <a:pt x="378" y="108"/>
                  </a:cubicBezTo>
                  <a:cubicBezTo>
                    <a:pt x="378" y="108"/>
                    <a:pt x="379" y="108"/>
                    <a:pt x="379" y="108"/>
                  </a:cubicBezTo>
                  <a:cubicBezTo>
                    <a:pt x="388" y="103"/>
                    <a:pt x="394" y="109"/>
                    <a:pt x="401" y="116"/>
                  </a:cubicBezTo>
                  <a:cubicBezTo>
                    <a:pt x="402" y="117"/>
                    <a:pt x="403" y="114"/>
                    <a:pt x="403" y="113"/>
                  </a:cubicBezTo>
                  <a:cubicBezTo>
                    <a:pt x="407" y="93"/>
                    <a:pt x="427" y="84"/>
                    <a:pt x="434" y="109"/>
                  </a:cubicBezTo>
                  <a:cubicBezTo>
                    <a:pt x="435" y="110"/>
                    <a:pt x="435" y="112"/>
                    <a:pt x="437" y="110"/>
                  </a:cubicBezTo>
                  <a:cubicBezTo>
                    <a:pt x="446" y="101"/>
                    <a:pt x="448" y="90"/>
                    <a:pt x="446" y="78"/>
                  </a:cubicBezTo>
                  <a:cubicBezTo>
                    <a:pt x="452" y="83"/>
                    <a:pt x="459" y="85"/>
                    <a:pt x="466" y="89"/>
                  </a:cubicBezTo>
                  <a:cubicBezTo>
                    <a:pt x="468" y="90"/>
                    <a:pt x="469" y="85"/>
                    <a:pt x="468" y="84"/>
                  </a:cubicBezTo>
                  <a:cubicBezTo>
                    <a:pt x="468" y="79"/>
                    <a:pt x="469" y="74"/>
                    <a:pt x="469" y="69"/>
                  </a:cubicBezTo>
                  <a:cubicBezTo>
                    <a:pt x="493" y="78"/>
                    <a:pt x="496" y="99"/>
                    <a:pt x="489" y="123"/>
                  </a:cubicBezTo>
                  <a:cubicBezTo>
                    <a:pt x="488" y="126"/>
                    <a:pt x="491" y="132"/>
                    <a:pt x="492" y="127"/>
                  </a:cubicBezTo>
                  <a:cubicBezTo>
                    <a:pt x="496" y="115"/>
                    <a:pt x="498" y="103"/>
                    <a:pt x="496" y="92"/>
                  </a:cubicBezTo>
                  <a:cubicBezTo>
                    <a:pt x="496" y="92"/>
                    <a:pt x="496" y="92"/>
                    <a:pt x="496" y="92"/>
                  </a:cubicBezTo>
                  <a:cubicBezTo>
                    <a:pt x="504" y="81"/>
                    <a:pt x="505" y="71"/>
                    <a:pt x="499" y="62"/>
                  </a:cubicBezTo>
                  <a:cubicBezTo>
                    <a:pt x="502" y="63"/>
                    <a:pt x="505" y="65"/>
                    <a:pt x="508" y="67"/>
                  </a:cubicBezTo>
                  <a:cubicBezTo>
                    <a:pt x="510" y="68"/>
                    <a:pt x="510" y="64"/>
                    <a:pt x="510" y="63"/>
                  </a:cubicBezTo>
                  <a:cubicBezTo>
                    <a:pt x="510" y="60"/>
                    <a:pt x="511" y="57"/>
                    <a:pt x="511" y="54"/>
                  </a:cubicBezTo>
                  <a:cubicBezTo>
                    <a:pt x="512" y="56"/>
                    <a:pt x="513" y="58"/>
                    <a:pt x="515" y="59"/>
                  </a:cubicBezTo>
                  <a:cubicBezTo>
                    <a:pt x="515" y="60"/>
                    <a:pt x="516" y="60"/>
                    <a:pt x="517" y="60"/>
                  </a:cubicBezTo>
                  <a:cubicBezTo>
                    <a:pt x="520" y="54"/>
                    <a:pt x="524" y="46"/>
                    <a:pt x="529" y="55"/>
                  </a:cubicBezTo>
                  <a:cubicBezTo>
                    <a:pt x="529" y="56"/>
                    <a:pt x="530" y="56"/>
                    <a:pt x="530" y="56"/>
                  </a:cubicBezTo>
                  <a:cubicBezTo>
                    <a:pt x="531" y="55"/>
                    <a:pt x="540" y="80"/>
                    <a:pt x="541" y="83"/>
                  </a:cubicBezTo>
                  <a:cubicBezTo>
                    <a:pt x="542" y="84"/>
                    <a:pt x="543" y="85"/>
                    <a:pt x="543" y="84"/>
                  </a:cubicBezTo>
                  <a:cubicBezTo>
                    <a:pt x="546" y="80"/>
                    <a:pt x="549" y="76"/>
                    <a:pt x="550" y="71"/>
                  </a:cubicBezTo>
                  <a:cubicBezTo>
                    <a:pt x="551" y="66"/>
                    <a:pt x="550" y="49"/>
                    <a:pt x="555" y="57"/>
                  </a:cubicBezTo>
                  <a:cubicBezTo>
                    <a:pt x="556" y="59"/>
                    <a:pt x="557" y="57"/>
                    <a:pt x="557" y="56"/>
                  </a:cubicBezTo>
                  <a:cubicBezTo>
                    <a:pt x="563" y="41"/>
                    <a:pt x="561" y="45"/>
                    <a:pt x="564" y="52"/>
                  </a:cubicBezTo>
                  <a:cubicBezTo>
                    <a:pt x="567" y="60"/>
                    <a:pt x="572" y="69"/>
                    <a:pt x="572" y="78"/>
                  </a:cubicBezTo>
                  <a:cubicBezTo>
                    <a:pt x="572" y="79"/>
                    <a:pt x="573" y="81"/>
                    <a:pt x="574" y="81"/>
                  </a:cubicBezTo>
                  <a:cubicBezTo>
                    <a:pt x="584" y="77"/>
                    <a:pt x="589" y="70"/>
                    <a:pt x="593" y="61"/>
                  </a:cubicBezTo>
                  <a:cubicBezTo>
                    <a:pt x="595" y="56"/>
                    <a:pt x="598" y="50"/>
                    <a:pt x="598" y="44"/>
                  </a:cubicBezTo>
                  <a:cubicBezTo>
                    <a:pt x="598" y="50"/>
                    <a:pt x="598" y="52"/>
                    <a:pt x="598" y="58"/>
                  </a:cubicBezTo>
                  <a:cubicBezTo>
                    <a:pt x="598" y="59"/>
                    <a:pt x="599" y="62"/>
                    <a:pt x="601" y="60"/>
                  </a:cubicBezTo>
                  <a:cubicBezTo>
                    <a:pt x="606" y="55"/>
                    <a:pt x="610" y="50"/>
                    <a:pt x="616" y="46"/>
                  </a:cubicBezTo>
                  <a:cubicBezTo>
                    <a:pt x="614" y="50"/>
                    <a:pt x="614" y="55"/>
                    <a:pt x="614" y="60"/>
                  </a:cubicBezTo>
                  <a:cubicBezTo>
                    <a:pt x="614" y="61"/>
                    <a:pt x="615" y="63"/>
                    <a:pt x="616" y="63"/>
                  </a:cubicBezTo>
                  <a:cubicBezTo>
                    <a:pt x="618" y="64"/>
                    <a:pt x="620" y="64"/>
                    <a:pt x="623" y="64"/>
                  </a:cubicBezTo>
                  <a:cubicBezTo>
                    <a:pt x="619" y="69"/>
                    <a:pt x="619" y="76"/>
                    <a:pt x="620" y="83"/>
                  </a:cubicBezTo>
                  <a:cubicBezTo>
                    <a:pt x="621" y="84"/>
                    <a:pt x="621" y="86"/>
                    <a:pt x="622" y="85"/>
                  </a:cubicBezTo>
                  <a:cubicBezTo>
                    <a:pt x="625" y="84"/>
                    <a:pt x="629" y="83"/>
                    <a:pt x="632" y="82"/>
                  </a:cubicBezTo>
                  <a:cubicBezTo>
                    <a:pt x="631" y="86"/>
                    <a:pt x="629" y="88"/>
                    <a:pt x="625" y="89"/>
                  </a:cubicBezTo>
                  <a:cubicBezTo>
                    <a:pt x="622" y="91"/>
                    <a:pt x="618" y="92"/>
                    <a:pt x="614" y="94"/>
                  </a:cubicBezTo>
                  <a:cubicBezTo>
                    <a:pt x="607" y="97"/>
                    <a:pt x="600" y="101"/>
                    <a:pt x="595" y="107"/>
                  </a:cubicBezTo>
                  <a:cubicBezTo>
                    <a:pt x="588" y="116"/>
                    <a:pt x="584" y="124"/>
                    <a:pt x="583" y="134"/>
                  </a:cubicBezTo>
                  <a:cubicBezTo>
                    <a:pt x="582" y="135"/>
                    <a:pt x="581" y="140"/>
                    <a:pt x="582" y="141"/>
                  </a:cubicBezTo>
                  <a:cubicBezTo>
                    <a:pt x="582" y="142"/>
                    <a:pt x="582" y="142"/>
                    <a:pt x="582" y="143"/>
                  </a:cubicBezTo>
                  <a:cubicBezTo>
                    <a:pt x="582" y="144"/>
                    <a:pt x="582" y="145"/>
                    <a:pt x="582" y="146"/>
                  </a:cubicBezTo>
                  <a:cubicBezTo>
                    <a:pt x="582" y="149"/>
                    <a:pt x="583" y="149"/>
                    <a:pt x="584" y="149"/>
                  </a:cubicBezTo>
                  <a:cubicBezTo>
                    <a:pt x="585" y="151"/>
                    <a:pt x="586" y="153"/>
                    <a:pt x="586" y="156"/>
                  </a:cubicBezTo>
                  <a:cubicBezTo>
                    <a:pt x="587" y="157"/>
                    <a:pt x="587" y="157"/>
                    <a:pt x="588" y="156"/>
                  </a:cubicBezTo>
                  <a:cubicBezTo>
                    <a:pt x="590" y="152"/>
                    <a:pt x="591" y="149"/>
                    <a:pt x="591" y="146"/>
                  </a:cubicBezTo>
                  <a:cubicBezTo>
                    <a:pt x="595" y="161"/>
                    <a:pt x="603" y="174"/>
                    <a:pt x="609" y="188"/>
                  </a:cubicBezTo>
                  <a:cubicBezTo>
                    <a:pt x="608" y="187"/>
                    <a:pt x="606" y="187"/>
                    <a:pt x="605" y="186"/>
                  </a:cubicBezTo>
                  <a:cubicBezTo>
                    <a:pt x="600" y="184"/>
                    <a:pt x="595" y="182"/>
                    <a:pt x="591" y="177"/>
                  </a:cubicBezTo>
                  <a:cubicBezTo>
                    <a:pt x="588" y="174"/>
                    <a:pt x="586" y="182"/>
                    <a:pt x="588" y="184"/>
                  </a:cubicBezTo>
                  <a:cubicBezTo>
                    <a:pt x="594" y="192"/>
                    <a:pt x="607" y="192"/>
                    <a:pt x="611" y="202"/>
                  </a:cubicBezTo>
                  <a:cubicBezTo>
                    <a:pt x="614" y="207"/>
                    <a:pt x="618" y="202"/>
                    <a:pt x="616" y="198"/>
                  </a:cubicBezTo>
                  <a:cubicBezTo>
                    <a:pt x="616" y="197"/>
                    <a:pt x="616" y="196"/>
                    <a:pt x="615" y="196"/>
                  </a:cubicBezTo>
                  <a:cubicBezTo>
                    <a:pt x="615" y="195"/>
                    <a:pt x="615" y="194"/>
                    <a:pt x="615" y="194"/>
                  </a:cubicBezTo>
                  <a:cubicBezTo>
                    <a:pt x="609" y="174"/>
                    <a:pt x="595" y="156"/>
                    <a:pt x="592" y="135"/>
                  </a:cubicBezTo>
                  <a:cubicBezTo>
                    <a:pt x="592" y="130"/>
                    <a:pt x="590" y="136"/>
                    <a:pt x="590" y="138"/>
                  </a:cubicBezTo>
                  <a:cubicBezTo>
                    <a:pt x="590" y="150"/>
                    <a:pt x="588" y="146"/>
                    <a:pt x="586" y="141"/>
                  </a:cubicBezTo>
                  <a:cubicBezTo>
                    <a:pt x="586" y="108"/>
                    <a:pt x="612" y="108"/>
                    <a:pt x="632" y="93"/>
                  </a:cubicBezTo>
                  <a:cubicBezTo>
                    <a:pt x="634" y="91"/>
                    <a:pt x="635" y="89"/>
                    <a:pt x="636" y="88"/>
                  </a:cubicBezTo>
                  <a:cubicBezTo>
                    <a:pt x="640" y="94"/>
                    <a:pt x="645" y="99"/>
                    <a:pt x="649" y="105"/>
                  </a:cubicBezTo>
                  <a:cubicBezTo>
                    <a:pt x="648" y="108"/>
                    <a:pt x="648" y="110"/>
                    <a:pt x="648" y="110"/>
                  </a:cubicBezTo>
                  <a:cubicBezTo>
                    <a:pt x="644" y="104"/>
                    <a:pt x="641" y="99"/>
                    <a:pt x="636" y="94"/>
                  </a:cubicBezTo>
                  <a:cubicBezTo>
                    <a:pt x="636" y="94"/>
                    <a:pt x="635" y="95"/>
                    <a:pt x="635" y="95"/>
                  </a:cubicBezTo>
                  <a:cubicBezTo>
                    <a:pt x="633" y="102"/>
                    <a:pt x="632" y="108"/>
                    <a:pt x="632" y="115"/>
                  </a:cubicBezTo>
                  <a:cubicBezTo>
                    <a:pt x="625" y="112"/>
                    <a:pt x="619" y="110"/>
                    <a:pt x="614" y="104"/>
                  </a:cubicBezTo>
                  <a:cubicBezTo>
                    <a:pt x="613" y="103"/>
                    <a:pt x="613" y="108"/>
                    <a:pt x="613" y="108"/>
                  </a:cubicBezTo>
                  <a:cubicBezTo>
                    <a:pt x="612" y="116"/>
                    <a:pt x="612" y="124"/>
                    <a:pt x="613" y="131"/>
                  </a:cubicBezTo>
                  <a:cubicBezTo>
                    <a:pt x="613" y="133"/>
                    <a:pt x="614" y="135"/>
                    <a:pt x="614" y="137"/>
                  </a:cubicBezTo>
                  <a:cubicBezTo>
                    <a:pt x="609" y="133"/>
                    <a:pt x="603" y="131"/>
                    <a:pt x="598" y="128"/>
                  </a:cubicBezTo>
                  <a:cubicBezTo>
                    <a:pt x="596" y="127"/>
                    <a:pt x="596" y="132"/>
                    <a:pt x="596" y="132"/>
                  </a:cubicBezTo>
                  <a:cubicBezTo>
                    <a:pt x="596" y="138"/>
                    <a:pt x="596" y="138"/>
                    <a:pt x="596" y="138"/>
                  </a:cubicBezTo>
                  <a:cubicBezTo>
                    <a:pt x="596" y="144"/>
                    <a:pt x="599" y="140"/>
                    <a:pt x="599" y="136"/>
                  </a:cubicBezTo>
                  <a:cubicBezTo>
                    <a:pt x="599" y="136"/>
                    <a:pt x="599" y="136"/>
                    <a:pt x="599" y="136"/>
                  </a:cubicBezTo>
                  <a:cubicBezTo>
                    <a:pt x="611" y="143"/>
                    <a:pt x="620" y="146"/>
                    <a:pt x="624" y="162"/>
                  </a:cubicBezTo>
                  <a:cubicBezTo>
                    <a:pt x="624" y="164"/>
                    <a:pt x="625" y="163"/>
                    <a:pt x="626" y="161"/>
                  </a:cubicBezTo>
                  <a:cubicBezTo>
                    <a:pt x="627" y="157"/>
                    <a:pt x="628" y="152"/>
                    <a:pt x="626" y="147"/>
                  </a:cubicBezTo>
                  <a:cubicBezTo>
                    <a:pt x="624" y="141"/>
                    <a:pt x="619" y="136"/>
                    <a:pt x="617" y="131"/>
                  </a:cubicBezTo>
                  <a:cubicBezTo>
                    <a:pt x="614" y="125"/>
                    <a:pt x="615" y="119"/>
                    <a:pt x="615" y="114"/>
                  </a:cubicBezTo>
                  <a:cubicBezTo>
                    <a:pt x="620" y="118"/>
                    <a:pt x="626" y="120"/>
                    <a:pt x="632" y="124"/>
                  </a:cubicBezTo>
                  <a:cubicBezTo>
                    <a:pt x="634" y="125"/>
                    <a:pt x="634" y="121"/>
                    <a:pt x="634" y="120"/>
                  </a:cubicBezTo>
                  <a:cubicBezTo>
                    <a:pt x="633" y="115"/>
                    <a:pt x="635" y="110"/>
                    <a:pt x="639" y="107"/>
                  </a:cubicBezTo>
                  <a:cubicBezTo>
                    <a:pt x="643" y="111"/>
                    <a:pt x="646" y="116"/>
                    <a:pt x="649" y="121"/>
                  </a:cubicBezTo>
                  <a:cubicBezTo>
                    <a:pt x="650" y="124"/>
                    <a:pt x="651" y="119"/>
                    <a:pt x="651" y="118"/>
                  </a:cubicBezTo>
                  <a:cubicBezTo>
                    <a:pt x="651" y="114"/>
                    <a:pt x="651" y="109"/>
                    <a:pt x="651" y="104"/>
                  </a:cubicBezTo>
                  <a:cubicBezTo>
                    <a:pt x="651" y="104"/>
                    <a:pt x="651" y="104"/>
                    <a:pt x="651" y="104"/>
                  </a:cubicBezTo>
                  <a:cubicBezTo>
                    <a:pt x="652" y="103"/>
                    <a:pt x="652" y="101"/>
                    <a:pt x="651" y="99"/>
                  </a:cubicBezTo>
                  <a:cubicBezTo>
                    <a:pt x="651" y="97"/>
                    <a:pt x="651" y="94"/>
                    <a:pt x="652" y="92"/>
                  </a:cubicBezTo>
                  <a:cubicBezTo>
                    <a:pt x="652" y="86"/>
                    <a:pt x="652" y="80"/>
                    <a:pt x="654" y="75"/>
                  </a:cubicBezTo>
                  <a:cubicBezTo>
                    <a:pt x="654" y="78"/>
                    <a:pt x="655" y="82"/>
                    <a:pt x="655" y="86"/>
                  </a:cubicBezTo>
                  <a:cubicBezTo>
                    <a:pt x="657" y="97"/>
                    <a:pt x="660" y="107"/>
                    <a:pt x="664" y="117"/>
                  </a:cubicBezTo>
                  <a:cubicBezTo>
                    <a:pt x="665" y="120"/>
                    <a:pt x="667" y="114"/>
                    <a:pt x="667" y="113"/>
                  </a:cubicBezTo>
                  <a:cubicBezTo>
                    <a:pt x="666" y="103"/>
                    <a:pt x="679" y="95"/>
                    <a:pt x="679" y="83"/>
                  </a:cubicBezTo>
                  <a:cubicBezTo>
                    <a:pt x="679" y="79"/>
                    <a:pt x="679" y="76"/>
                    <a:pt x="679" y="73"/>
                  </a:cubicBezTo>
                  <a:cubicBezTo>
                    <a:pt x="683" y="79"/>
                    <a:pt x="687" y="84"/>
                    <a:pt x="690" y="90"/>
                  </a:cubicBezTo>
                  <a:cubicBezTo>
                    <a:pt x="690" y="90"/>
                    <a:pt x="690" y="91"/>
                    <a:pt x="691" y="91"/>
                  </a:cubicBezTo>
                  <a:cubicBezTo>
                    <a:pt x="697" y="85"/>
                    <a:pt x="700" y="80"/>
                    <a:pt x="701" y="73"/>
                  </a:cubicBezTo>
                  <a:cubicBezTo>
                    <a:pt x="713" y="86"/>
                    <a:pt x="722" y="89"/>
                    <a:pt x="725" y="71"/>
                  </a:cubicBezTo>
                  <a:cubicBezTo>
                    <a:pt x="733" y="72"/>
                    <a:pt x="734" y="65"/>
                    <a:pt x="734" y="58"/>
                  </a:cubicBezTo>
                  <a:cubicBezTo>
                    <a:pt x="740" y="64"/>
                    <a:pt x="746" y="75"/>
                    <a:pt x="755" y="75"/>
                  </a:cubicBezTo>
                  <a:cubicBezTo>
                    <a:pt x="755" y="75"/>
                    <a:pt x="755" y="74"/>
                    <a:pt x="755" y="74"/>
                  </a:cubicBezTo>
                  <a:cubicBezTo>
                    <a:pt x="755" y="80"/>
                    <a:pt x="756" y="86"/>
                    <a:pt x="761" y="89"/>
                  </a:cubicBezTo>
                  <a:cubicBezTo>
                    <a:pt x="769" y="94"/>
                    <a:pt x="774" y="79"/>
                    <a:pt x="776" y="70"/>
                  </a:cubicBezTo>
                  <a:cubicBezTo>
                    <a:pt x="789" y="78"/>
                    <a:pt x="790" y="85"/>
                    <a:pt x="785" y="99"/>
                  </a:cubicBezTo>
                  <a:cubicBezTo>
                    <a:pt x="784" y="104"/>
                    <a:pt x="783" y="109"/>
                    <a:pt x="783" y="114"/>
                  </a:cubicBezTo>
                  <a:cubicBezTo>
                    <a:pt x="782" y="111"/>
                    <a:pt x="781" y="108"/>
                    <a:pt x="781" y="104"/>
                  </a:cubicBezTo>
                  <a:cubicBezTo>
                    <a:pt x="781" y="102"/>
                    <a:pt x="780" y="99"/>
                    <a:pt x="779" y="103"/>
                  </a:cubicBezTo>
                  <a:cubicBezTo>
                    <a:pt x="776" y="115"/>
                    <a:pt x="774" y="111"/>
                    <a:pt x="771" y="104"/>
                  </a:cubicBezTo>
                  <a:cubicBezTo>
                    <a:pt x="771" y="103"/>
                    <a:pt x="771" y="103"/>
                    <a:pt x="770" y="104"/>
                  </a:cubicBezTo>
                  <a:cubicBezTo>
                    <a:pt x="766" y="110"/>
                    <a:pt x="763" y="113"/>
                    <a:pt x="758" y="107"/>
                  </a:cubicBezTo>
                  <a:cubicBezTo>
                    <a:pt x="758" y="106"/>
                    <a:pt x="757" y="111"/>
                    <a:pt x="757" y="112"/>
                  </a:cubicBezTo>
                  <a:cubicBezTo>
                    <a:pt x="757" y="125"/>
                    <a:pt x="746" y="133"/>
                    <a:pt x="740" y="144"/>
                  </a:cubicBezTo>
                  <a:cubicBezTo>
                    <a:pt x="739" y="137"/>
                    <a:pt x="738" y="131"/>
                    <a:pt x="735" y="125"/>
                  </a:cubicBezTo>
                  <a:cubicBezTo>
                    <a:pt x="733" y="121"/>
                    <a:pt x="730" y="112"/>
                    <a:pt x="724" y="111"/>
                  </a:cubicBezTo>
                  <a:cubicBezTo>
                    <a:pt x="717" y="109"/>
                    <a:pt x="717" y="117"/>
                    <a:pt x="710" y="110"/>
                  </a:cubicBezTo>
                  <a:cubicBezTo>
                    <a:pt x="709" y="110"/>
                    <a:pt x="709" y="111"/>
                    <a:pt x="709" y="111"/>
                  </a:cubicBezTo>
                  <a:cubicBezTo>
                    <a:pt x="705" y="122"/>
                    <a:pt x="701" y="132"/>
                    <a:pt x="700" y="143"/>
                  </a:cubicBezTo>
                  <a:cubicBezTo>
                    <a:pt x="700" y="143"/>
                    <a:pt x="700" y="144"/>
                    <a:pt x="700" y="145"/>
                  </a:cubicBezTo>
                  <a:cubicBezTo>
                    <a:pt x="698" y="134"/>
                    <a:pt x="694" y="124"/>
                    <a:pt x="680" y="120"/>
                  </a:cubicBezTo>
                  <a:cubicBezTo>
                    <a:pt x="678" y="120"/>
                    <a:pt x="678" y="124"/>
                    <a:pt x="678" y="125"/>
                  </a:cubicBezTo>
                  <a:cubicBezTo>
                    <a:pt x="678" y="130"/>
                    <a:pt x="679" y="135"/>
                    <a:pt x="680" y="140"/>
                  </a:cubicBezTo>
                  <a:cubicBezTo>
                    <a:pt x="678" y="138"/>
                    <a:pt x="675" y="136"/>
                    <a:pt x="673" y="134"/>
                  </a:cubicBezTo>
                  <a:cubicBezTo>
                    <a:pt x="671" y="133"/>
                    <a:pt x="670" y="136"/>
                    <a:pt x="670" y="137"/>
                  </a:cubicBezTo>
                  <a:cubicBezTo>
                    <a:pt x="669" y="142"/>
                    <a:pt x="669" y="148"/>
                    <a:pt x="671" y="153"/>
                  </a:cubicBezTo>
                  <a:cubicBezTo>
                    <a:pt x="672" y="156"/>
                    <a:pt x="673" y="158"/>
                    <a:pt x="674" y="161"/>
                  </a:cubicBezTo>
                  <a:cubicBezTo>
                    <a:pt x="676" y="165"/>
                    <a:pt x="678" y="168"/>
                    <a:pt x="680" y="172"/>
                  </a:cubicBezTo>
                  <a:cubicBezTo>
                    <a:pt x="680" y="176"/>
                    <a:pt x="679" y="180"/>
                    <a:pt x="679" y="183"/>
                  </a:cubicBezTo>
                  <a:cubicBezTo>
                    <a:pt x="673" y="169"/>
                    <a:pt x="667" y="162"/>
                    <a:pt x="651" y="158"/>
                  </a:cubicBezTo>
                  <a:cubicBezTo>
                    <a:pt x="649" y="158"/>
                    <a:pt x="650" y="164"/>
                    <a:pt x="650" y="165"/>
                  </a:cubicBezTo>
                  <a:cubicBezTo>
                    <a:pt x="655" y="177"/>
                    <a:pt x="663" y="188"/>
                    <a:pt x="667" y="200"/>
                  </a:cubicBezTo>
                  <a:cubicBezTo>
                    <a:pt x="671" y="215"/>
                    <a:pt x="674" y="231"/>
                    <a:pt x="678" y="247"/>
                  </a:cubicBezTo>
                  <a:cubicBezTo>
                    <a:pt x="683" y="267"/>
                    <a:pt x="690" y="287"/>
                    <a:pt x="683" y="308"/>
                  </a:cubicBezTo>
                  <a:cubicBezTo>
                    <a:pt x="680" y="318"/>
                    <a:pt x="677" y="329"/>
                    <a:pt x="675" y="339"/>
                  </a:cubicBezTo>
                  <a:cubicBezTo>
                    <a:pt x="670" y="332"/>
                    <a:pt x="663" y="327"/>
                    <a:pt x="660" y="318"/>
                  </a:cubicBezTo>
                  <a:close/>
                  <a:moveTo>
                    <a:pt x="573" y="186"/>
                  </a:moveTo>
                  <a:cubicBezTo>
                    <a:pt x="570" y="190"/>
                    <a:pt x="567" y="193"/>
                    <a:pt x="565" y="197"/>
                  </a:cubicBezTo>
                  <a:cubicBezTo>
                    <a:pt x="562" y="190"/>
                    <a:pt x="557" y="185"/>
                    <a:pt x="553" y="177"/>
                  </a:cubicBezTo>
                  <a:cubicBezTo>
                    <a:pt x="552" y="175"/>
                    <a:pt x="550" y="176"/>
                    <a:pt x="549" y="178"/>
                  </a:cubicBezTo>
                  <a:cubicBezTo>
                    <a:pt x="548" y="180"/>
                    <a:pt x="547" y="182"/>
                    <a:pt x="545" y="184"/>
                  </a:cubicBezTo>
                  <a:cubicBezTo>
                    <a:pt x="545" y="182"/>
                    <a:pt x="544" y="181"/>
                    <a:pt x="544" y="179"/>
                  </a:cubicBezTo>
                  <a:cubicBezTo>
                    <a:pt x="543" y="176"/>
                    <a:pt x="540" y="176"/>
                    <a:pt x="539" y="179"/>
                  </a:cubicBezTo>
                  <a:cubicBezTo>
                    <a:pt x="533" y="189"/>
                    <a:pt x="528" y="198"/>
                    <a:pt x="524" y="208"/>
                  </a:cubicBezTo>
                  <a:cubicBezTo>
                    <a:pt x="523" y="202"/>
                    <a:pt x="521" y="196"/>
                    <a:pt x="518" y="190"/>
                  </a:cubicBezTo>
                  <a:cubicBezTo>
                    <a:pt x="517" y="188"/>
                    <a:pt x="515" y="188"/>
                    <a:pt x="514" y="190"/>
                  </a:cubicBezTo>
                  <a:cubicBezTo>
                    <a:pt x="510" y="196"/>
                    <a:pt x="508" y="189"/>
                    <a:pt x="506" y="184"/>
                  </a:cubicBezTo>
                  <a:cubicBezTo>
                    <a:pt x="506" y="184"/>
                    <a:pt x="506" y="183"/>
                    <a:pt x="506" y="183"/>
                  </a:cubicBezTo>
                  <a:cubicBezTo>
                    <a:pt x="506" y="176"/>
                    <a:pt x="509" y="169"/>
                    <a:pt x="511" y="163"/>
                  </a:cubicBezTo>
                  <a:cubicBezTo>
                    <a:pt x="513" y="168"/>
                    <a:pt x="516" y="172"/>
                    <a:pt x="521" y="176"/>
                  </a:cubicBezTo>
                  <a:cubicBezTo>
                    <a:pt x="523" y="177"/>
                    <a:pt x="524" y="173"/>
                    <a:pt x="524" y="172"/>
                  </a:cubicBezTo>
                  <a:cubicBezTo>
                    <a:pt x="525" y="162"/>
                    <a:pt x="537" y="164"/>
                    <a:pt x="544" y="162"/>
                  </a:cubicBezTo>
                  <a:cubicBezTo>
                    <a:pt x="548" y="161"/>
                    <a:pt x="552" y="160"/>
                    <a:pt x="556" y="158"/>
                  </a:cubicBezTo>
                  <a:cubicBezTo>
                    <a:pt x="557" y="162"/>
                    <a:pt x="558" y="166"/>
                    <a:pt x="562" y="170"/>
                  </a:cubicBezTo>
                  <a:cubicBezTo>
                    <a:pt x="567" y="174"/>
                    <a:pt x="570" y="180"/>
                    <a:pt x="573" y="186"/>
                  </a:cubicBezTo>
                  <a:close/>
                  <a:moveTo>
                    <a:pt x="544" y="501"/>
                  </a:moveTo>
                  <a:cubicBezTo>
                    <a:pt x="544" y="501"/>
                    <a:pt x="543" y="501"/>
                    <a:pt x="542" y="501"/>
                  </a:cubicBezTo>
                  <a:cubicBezTo>
                    <a:pt x="544" y="499"/>
                    <a:pt x="545" y="499"/>
                    <a:pt x="544" y="501"/>
                  </a:cubicBezTo>
                  <a:close/>
                  <a:moveTo>
                    <a:pt x="547" y="505"/>
                  </a:moveTo>
                  <a:cubicBezTo>
                    <a:pt x="548" y="498"/>
                    <a:pt x="545" y="492"/>
                    <a:pt x="539" y="487"/>
                  </a:cubicBezTo>
                  <a:cubicBezTo>
                    <a:pt x="546" y="486"/>
                    <a:pt x="553" y="486"/>
                    <a:pt x="559" y="491"/>
                  </a:cubicBezTo>
                  <a:cubicBezTo>
                    <a:pt x="561" y="492"/>
                    <a:pt x="562" y="484"/>
                    <a:pt x="561" y="483"/>
                  </a:cubicBezTo>
                  <a:cubicBezTo>
                    <a:pt x="557" y="480"/>
                    <a:pt x="554" y="478"/>
                    <a:pt x="552" y="475"/>
                  </a:cubicBezTo>
                  <a:cubicBezTo>
                    <a:pt x="562" y="473"/>
                    <a:pt x="572" y="470"/>
                    <a:pt x="583" y="470"/>
                  </a:cubicBezTo>
                  <a:cubicBezTo>
                    <a:pt x="585" y="470"/>
                    <a:pt x="586" y="463"/>
                    <a:pt x="584" y="462"/>
                  </a:cubicBezTo>
                  <a:cubicBezTo>
                    <a:pt x="569" y="455"/>
                    <a:pt x="567" y="442"/>
                    <a:pt x="563" y="428"/>
                  </a:cubicBezTo>
                  <a:cubicBezTo>
                    <a:pt x="568" y="428"/>
                    <a:pt x="574" y="429"/>
                    <a:pt x="579" y="431"/>
                  </a:cubicBezTo>
                  <a:cubicBezTo>
                    <a:pt x="582" y="431"/>
                    <a:pt x="581" y="424"/>
                    <a:pt x="580" y="423"/>
                  </a:cubicBezTo>
                  <a:cubicBezTo>
                    <a:pt x="578" y="419"/>
                    <a:pt x="576" y="416"/>
                    <a:pt x="574" y="412"/>
                  </a:cubicBezTo>
                  <a:cubicBezTo>
                    <a:pt x="586" y="416"/>
                    <a:pt x="598" y="420"/>
                    <a:pt x="610" y="425"/>
                  </a:cubicBezTo>
                  <a:cubicBezTo>
                    <a:pt x="611" y="425"/>
                    <a:pt x="611" y="424"/>
                    <a:pt x="612" y="424"/>
                  </a:cubicBezTo>
                  <a:cubicBezTo>
                    <a:pt x="616" y="416"/>
                    <a:pt x="617" y="409"/>
                    <a:pt x="618" y="401"/>
                  </a:cubicBezTo>
                  <a:cubicBezTo>
                    <a:pt x="619" y="387"/>
                    <a:pt x="624" y="375"/>
                    <a:pt x="626" y="362"/>
                  </a:cubicBezTo>
                  <a:cubicBezTo>
                    <a:pt x="629" y="365"/>
                    <a:pt x="633" y="368"/>
                    <a:pt x="637" y="371"/>
                  </a:cubicBezTo>
                  <a:cubicBezTo>
                    <a:pt x="638" y="372"/>
                    <a:pt x="639" y="367"/>
                    <a:pt x="639" y="367"/>
                  </a:cubicBezTo>
                  <a:cubicBezTo>
                    <a:pt x="640" y="351"/>
                    <a:pt x="642" y="362"/>
                    <a:pt x="646" y="367"/>
                  </a:cubicBezTo>
                  <a:cubicBezTo>
                    <a:pt x="657" y="380"/>
                    <a:pt x="657" y="393"/>
                    <a:pt x="658" y="409"/>
                  </a:cubicBezTo>
                  <a:cubicBezTo>
                    <a:pt x="658" y="410"/>
                    <a:pt x="659" y="413"/>
                    <a:pt x="661" y="412"/>
                  </a:cubicBezTo>
                  <a:cubicBezTo>
                    <a:pt x="676" y="395"/>
                    <a:pt x="674" y="378"/>
                    <a:pt x="676" y="359"/>
                  </a:cubicBezTo>
                  <a:cubicBezTo>
                    <a:pt x="677" y="360"/>
                    <a:pt x="679" y="361"/>
                    <a:pt x="680" y="358"/>
                  </a:cubicBezTo>
                  <a:cubicBezTo>
                    <a:pt x="687" y="343"/>
                    <a:pt x="694" y="332"/>
                    <a:pt x="693" y="317"/>
                  </a:cubicBezTo>
                  <a:cubicBezTo>
                    <a:pt x="694" y="318"/>
                    <a:pt x="695" y="318"/>
                    <a:pt x="696" y="319"/>
                  </a:cubicBezTo>
                  <a:cubicBezTo>
                    <a:pt x="697" y="319"/>
                    <a:pt x="698" y="320"/>
                    <a:pt x="699" y="319"/>
                  </a:cubicBezTo>
                  <a:cubicBezTo>
                    <a:pt x="706" y="313"/>
                    <a:pt x="710" y="346"/>
                    <a:pt x="710" y="347"/>
                  </a:cubicBezTo>
                  <a:cubicBezTo>
                    <a:pt x="710" y="350"/>
                    <a:pt x="713" y="354"/>
                    <a:pt x="715" y="350"/>
                  </a:cubicBezTo>
                  <a:cubicBezTo>
                    <a:pt x="718" y="342"/>
                    <a:pt x="718" y="337"/>
                    <a:pt x="719" y="329"/>
                  </a:cubicBezTo>
                  <a:cubicBezTo>
                    <a:pt x="720" y="319"/>
                    <a:pt x="724" y="311"/>
                    <a:pt x="727" y="302"/>
                  </a:cubicBezTo>
                  <a:cubicBezTo>
                    <a:pt x="732" y="312"/>
                    <a:pt x="737" y="321"/>
                    <a:pt x="739" y="333"/>
                  </a:cubicBezTo>
                  <a:cubicBezTo>
                    <a:pt x="739" y="335"/>
                    <a:pt x="741" y="337"/>
                    <a:pt x="743" y="335"/>
                  </a:cubicBezTo>
                  <a:cubicBezTo>
                    <a:pt x="748" y="328"/>
                    <a:pt x="755" y="322"/>
                    <a:pt x="760" y="315"/>
                  </a:cubicBezTo>
                  <a:cubicBezTo>
                    <a:pt x="761" y="322"/>
                    <a:pt x="760" y="329"/>
                    <a:pt x="757" y="336"/>
                  </a:cubicBezTo>
                  <a:cubicBezTo>
                    <a:pt x="757" y="338"/>
                    <a:pt x="759" y="343"/>
                    <a:pt x="762" y="340"/>
                  </a:cubicBezTo>
                  <a:cubicBezTo>
                    <a:pt x="767" y="333"/>
                    <a:pt x="772" y="327"/>
                    <a:pt x="776" y="320"/>
                  </a:cubicBezTo>
                  <a:cubicBezTo>
                    <a:pt x="777" y="324"/>
                    <a:pt x="777" y="327"/>
                    <a:pt x="777" y="331"/>
                  </a:cubicBezTo>
                  <a:cubicBezTo>
                    <a:pt x="777" y="334"/>
                    <a:pt x="780" y="335"/>
                    <a:pt x="782" y="333"/>
                  </a:cubicBezTo>
                  <a:cubicBezTo>
                    <a:pt x="788" y="327"/>
                    <a:pt x="791" y="320"/>
                    <a:pt x="792" y="312"/>
                  </a:cubicBezTo>
                  <a:cubicBezTo>
                    <a:pt x="794" y="313"/>
                    <a:pt x="796" y="313"/>
                    <a:pt x="798" y="312"/>
                  </a:cubicBezTo>
                  <a:cubicBezTo>
                    <a:pt x="801" y="310"/>
                    <a:pt x="792" y="337"/>
                    <a:pt x="791" y="340"/>
                  </a:cubicBezTo>
                  <a:cubicBezTo>
                    <a:pt x="790" y="342"/>
                    <a:pt x="791" y="349"/>
                    <a:pt x="794" y="346"/>
                  </a:cubicBezTo>
                  <a:cubicBezTo>
                    <a:pt x="803" y="337"/>
                    <a:pt x="809" y="329"/>
                    <a:pt x="812" y="318"/>
                  </a:cubicBezTo>
                  <a:cubicBezTo>
                    <a:pt x="813" y="321"/>
                    <a:pt x="814" y="323"/>
                    <a:pt x="815" y="326"/>
                  </a:cubicBezTo>
                  <a:cubicBezTo>
                    <a:pt x="815" y="327"/>
                    <a:pt x="816" y="328"/>
                    <a:pt x="818" y="328"/>
                  </a:cubicBezTo>
                  <a:cubicBezTo>
                    <a:pt x="819" y="328"/>
                    <a:pt x="820" y="327"/>
                    <a:pt x="821" y="327"/>
                  </a:cubicBezTo>
                  <a:cubicBezTo>
                    <a:pt x="812" y="346"/>
                    <a:pt x="790" y="359"/>
                    <a:pt x="778" y="376"/>
                  </a:cubicBezTo>
                  <a:cubicBezTo>
                    <a:pt x="769" y="391"/>
                    <a:pt x="762" y="413"/>
                    <a:pt x="747" y="423"/>
                  </a:cubicBezTo>
                  <a:cubicBezTo>
                    <a:pt x="732" y="434"/>
                    <a:pt x="703" y="439"/>
                    <a:pt x="692" y="456"/>
                  </a:cubicBezTo>
                  <a:cubicBezTo>
                    <a:pt x="678" y="459"/>
                    <a:pt x="665" y="458"/>
                    <a:pt x="652" y="456"/>
                  </a:cubicBezTo>
                  <a:cubicBezTo>
                    <a:pt x="676" y="443"/>
                    <a:pt x="701" y="427"/>
                    <a:pt x="713" y="401"/>
                  </a:cubicBezTo>
                  <a:cubicBezTo>
                    <a:pt x="714" y="398"/>
                    <a:pt x="707" y="395"/>
                    <a:pt x="706" y="397"/>
                  </a:cubicBezTo>
                  <a:cubicBezTo>
                    <a:pt x="693" y="425"/>
                    <a:pt x="667" y="440"/>
                    <a:pt x="641" y="454"/>
                  </a:cubicBezTo>
                  <a:cubicBezTo>
                    <a:pt x="641" y="454"/>
                    <a:pt x="641" y="454"/>
                    <a:pt x="641" y="454"/>
                  </a:cubicBezTo>
                  <a:cubicBezTo>
                    <a:pt x="639" y="454"/>
                    <a:pt x="638" y="454"/>
                    <a:pt x="636" y="453"/>
                  </a:cubicBezTo>
                  <a:cubicBezTo>
                    <a:pt x="629" y="452"/>
                    <a:pt x="620" y="451"/>
                    <a:pt x="612" y="452"/>
                  </a:cubicBezTo>
                  <a:cubicBezTo>
                    <a:pt x="617" y="449"/>
                    <a:pt x="623" y="447"/>
                    <a:pt x="629" y="445"/>
                  </a:cubicBezTo>
                  <a:cubicBezTo>
                    <a:pt x="631" y="445"/>
                    <a:pt x="631" y="437"/>
                    <a:pt x="629" y="437"/>
                  </a:cubicBezTo>
                  <a:cubicBezTo>
                    <a:pt x="616" y="441"/>
                    <a:pt x="604" y="446"/>
                    <a:pt x="597" y="459"/>
                  </a:cubicBezTo>
                  <a:cubicBezTo>
                    <a:pt x="592" y="469"/>
                    <a:pt x="588" y="479"/>
                    <a:pt x="582" y="488"/>
                  </a:cubicBezTo>
                  <a:cubicBezTo>
                    <a:pt x="576" y="497"/>
                    <a:pt x="571" y="505"/>
                    <a:pt x="567" y="514"/>
                  </a:cubicBezTo>
                  <a:cubicBezTo>
                    <a:pt x="567" y="514"/>
                    <a:pt x="567" y="514"/>
                    <a:pt x="567" y="514"/>
                  </a:cubicBezTo>
                  <a:cubicBezTo>
                    <a:pt x="561" y="508"/>
                    <a:pt x="554" y="507"/>
                    <a:pt x="547" y="505"/>
                  </a:cubicBezTo>
                  <a:close/>
                  <a:moveTo>
                    <a:pt x="707" y="315"/>
                  </a:moveTo>
                  <a:cubicBezTo>
                    <a:pt x="709" y="309"/>
                    <a:pt x="711" y="303"/>
                    <a:pt x="713" y="297"/>
                  </a:cubicBezTo>
                  <a:cubicBezTo>
                    <a:pt x="715" y="300"/>
                    <a:pt x="717" y="302"/>
                    <a:pt x="720" y="304"/>
                  </a:cubicBezTo>
                  <a:cubicBezTo>
                    <a:pt x="718" y="310"/>
                    <a:pt x="716" y="315"/>
                    <a:pt x="714" y="321"/>
                  </a:cubicBezTo>
                  <a:cubicBezTo>
                    <a:pt x="713" y="324"/>
                    <a:pt x="713" y="326"/>
                    <a:pt x="713" y="329"/>
                  </a:cubicBezTo>
                  <a:cubicBezTo>
                    <a:pt x="711" y="324"/>
                    <a:pt x="709" y="320"/>
                    <a:pt x="707" y="315"/>
                  </a:cubicBezTo>
                  <a:close/>
                  <a:moveTo>
                    <a:pt x="771" y="307"/>
                  </a:moveTo>
                  <a:cubicBezTo>
                    <a:pt x="776" y="305"/>
                    <a:pt x="788" y="293"/>
                    <a:pt x="787" y="305"/>
                  </a:cubicBezTo>
                  <a:cubicBezTo>
                    <a:pt x="787" y="306"/>
                    <a:pt x="787" y="307"/>
                    <a:pt x="787" y="307"/>
                  </a:cubicBezTo>
                  <a:cubicBezTo>
                    <a:pt x="787" y="313"/>
                    <a:pt x="785" y="318"/>
                    <a:pt x="782" y="323"/>
                  </a:cubicBezTo>
                  <a:cubicBezTo>
                    <a:pt x="782" y="318"/>
                    <a:pt x="781" y="314"/>
                    <a:pt x="781" y="310"/>
                  </a:cubicBezTo>
                  <a:cubicBezTo>
                    <a:pt x="781" y="307"/>
                    <a:pt x="778" y="303"/>
                    <a:pt x="776" y="307"/>
                  </a:cubicBezTo>
                  <a:cubicBezTo>
                    <a:pt x="773" y="314"/>
                    <a:pt x="770" y="319"/>
                    <a:pt x="766" y="324"/>
                  </a:cubicBezTo>
                  <a:cubicBezTo>
                    <a:pt x="767" y="318"/>
                    <a:pt x="766" y="312"/>
                    <a:pt x="764" y="305"/>
                  </a:cubicBezTo>
                  <a:cubicBezTo>
                    <a:pt x="763" y="302"/>
                    <a:pt x="760" y="302"/>
                    <a:pt x="759" y="305"/>
                  </a:cubicBezTo>
                  <a:cubicBezTo>
                    <a:pt x="749" y="327"/>
                    <a:pt x="753" y="309"/>
                    <a:pt x="749" y="314"/>
                  </a:cubicBezTo>
                  <a:cubicBezTo>
                    <a:pt x="746" y="318"/>
                    <a:pt x="745" y="321"/>
                    <a:pt x="743" y="324"/>
                  </a:cubicBezTo>
                  <a:cubicBezTo>
                    <a:pt x="741" y="317"/>
                    <a:pt x="738" y="311"/>
                    <a:pt x="735" y="304"/>
                  </a:cubicBezTo>
                  <a:cubicBezTo>
                    <a:pt x="737" y="303"/>
                    <a:pt x="740" y="301"/>
                    <a:pt x="742" y="300"/>
                  </a:cubicBezTo>
                  <a:cubicBezTo>
                    <a:pt x="743" y="303"/>
                    <a:pt x="744" y="305"/>
                    <a:pt x="744" y="308"/>
                  </a:cubicBezTo>
                  <a:cubicBezTo>
                    <a:pt x="744" y="308"/>
                    <a:pt x="744" y="313"/>
                    <a:pt x="745" y="312"/>
                  </a:cubicBezTo>
                  <a:cubicBezTo>
                    <a:pt x="750" y="308"/>
                    <a:pt x="753" y="303"/>
                    <a:pt x="757" y="299"/>
                  </a:cubicBezTo>
                  <a:cubicBezTo>
                    <a:pt x="759" y="296"/>
                    <a:pt x="762" y="293"/>
                    <a:pt x="764" y="291"/>
                  </a:cubicBezTo>
                  <a:cubicBezTo>
                    <a:pt x="767" y="286"/>
                    <a:pt x="769" y="287"/>
                    <a:pt x="772" y="295"/>
                  </a:cubicBezTo>
                  <a:cubicBezTo>
                    <a:pt x="771" y="297"/>
                    <a:pt x="770" y="299"/>
                    <a:pt x="770" y="301"/>
                  </a:cubicBezTo>
                  <a:cubicBezTo>
                    <a:pt x="769" y="301"/>
                    <a:pt x="769" y="309"/>
                    <a:pt x="771" y="307"/>
                  </a:cubicBezTo>
                  <a:close/>
                  <a:moveTo>
                    <a:pt x="606" y="537"/>
                  </a:moveTo>
                  <a:cubicBezTo>
                    <a:pt x="606" y="537"/>
                    <a:pt x="606" y="537"/>
                    <a:pt x="605" y="537"/>
                  </a:cubicBezTo>
                  <a:cubicBezTo>
                    <a:pt x="610" y="531"/>
                    <a:pt x="613" y="525"/>
                    <a:pt x="615" y="518"/>
                  </a:cubicBezTo>
                  <a:cubicBezTo>
                    <a:pt x="621" y="529"/>
                    <a:pt x="629" y="538"/>
                    <a:pt x="642" y="538"/>
                  </a:cubicBezTo>
                  <a:cubicBezTo>
                    <a:pt x="630" y="539"/>
                    <a:pt x="618" y="539"/>
                    <a:pt x="606" y="537"/>
                  </a:cubicBezTo>
                  <a:close/>
                  <a:moveTo>
                    <a:pt x="670" y="531"/>
                  </a:moveTo>
                  <a:cubicBezTo>
                    <a:pt x="670" y="531"/>
                    <a:pt x="669" y="531"/>
                    <a:pt x="669" y="531"/>
                  </a:cubicBezTo>
                  <a:cubicBezTo>
                    <a:pt x="661" y="534"/>
                    <a:pt x="653" y="536"/>
                    <a:pt x="644" y="537"/>
                  </a:cubicBezTo>
                  <a:cubicBezTo>
                    <a:pt x="646" y="536"/>
                    <a:pt x="646" y="533"/>
                    <a:pt x="646" y="531"/>
                  </a:cubicBezTo>
                  <a:cubicBezTo>
                    <a:pt x="646" y="530"/>
                    <a:pt x="646" y="528"/>
                    <a:pt x="645" y="526"/>
                  </a:cubicBezTo>
                  <a:cubicBezTo>
                    <a:pt x="648" y="528"/>
                    <a:pt x="651" y="530"/>
                    <a:pt x="654" y="531"/>
                  </a:cubicBezTo>
                  <a:cubicBezTo>
                    <a:pt x="656" y="532"/>
                    <a:pt x="657" y="529"/>
                    <a:pt x="657" y="528"/>
                  </a:cubicBezTo>
                  <a:cubicBezTo>
                    <a:pt x="657" y="525"/>
                    <a:pt x="657" y="522"/>
                    <a:pt x="657" y="520"/>
                  </a:cubicBezTo>
                  <a:cubicBezTo>
                    <a:pt x="665" y="525"/>
                    <a:pt x="672" y="527"/>
                    <a:pt x="680" y="527"/>
                  </a:cubicBezTo>
                  <a:cubicBezTo>
                    <a:pt x="677" y="528"/>
                    <a:pt x="673" y="530"/>
                    <a:pt x="670" y="531"/>
                  </a:cubicBezTo>
                  <a:close/>
                  <a:moveTo>
                    <a:pt x="741" y="499"/>
                  </a:moveTo>
                  <a:cubicBezTo>
                    <a:pt x="739" y="498"/>
                    <a:pt x="738" y="498"/>
                    <a:pt x="738" y="498"/>
                  </a:cubicBezTo>
                  <a:cubicBezTo>
                    <a:pt x="737" y="499"/>
                    <a:pt x="737" y="500"/>
                    <a:pt x="737" y="501"/>
                  </a:cubicBezTo>
                  <a:cubicBezTo>
                    <a:pt x="729" y="504"/>
                    <a:pt x="721" y="508"/>
                    <a:pt x="714" y="512"/>
                  </a:cubicBezTo>
                  <a:cubicBezTo>
                    <a:pt x="715" y="511"/>
                    <a:pt x="716" y="510"/>
                    <a:pt x="718" y="509"/>
                  </a:cubicBezTo>
                  <a:cubicBezTo>
                    <a:pt x="725" y="503"/>
                    <a:pt x="734" y="494"/>
                    <a:pt x="744" y="490"/>
                  </a:cubicBezTo>
                  <a:cubicBezTo>
                    <a:pt x="743" y="492"/>
                    <a:pt x="743" y="494"/>
                    <a:pt x="745" y="493"/>
                  </a:cubicBezTo>
                  <a:cubicBezTo>
                    <a:pt x="747" y="493"/>
                    <a:pt x="749" y="494"/>
                    <a:pt x="750" y="494"/>
                  </a:cubicBezTo>
                  <a:cubicBezTo>
                    <a:pt x="747" y="496"/>
                    <a:pt x="744" y="497"/>
                    <a:pt x="741" y="499"/>
                  </a:cubicBezTo>
                  <a:close/>
                  <a:moveTo>
                    <a:pt x="787" y="510"/>
                  </a:moveTo>
                  <a:cubicBezTo>
                    <a:pt x="780" y="509"/>
                    <a:pt x="775" y="507"/>
                    <a:pt x="770" y="502"/>
                  </a:cubicBezTo>
                  <a:cubicBezTo>
                    <a:pt x="765" y="495"/>
                    <a:pt x="760" y="489"/>
                    <a:pt x="753" y="487"/>
                  </a:cubicBezTo>
                  <a:cubicBezTo>
                    <a:pt x="755" y="487"/>
                    <a:pt x="757" y="487"/>
                    <a:pt x="759" y="487"/>
                  </a:cubicBezTo>
                  <a:cubicBezTo>
                    <a:pt x="763" y="487"/>
                    <a:pt x="766" y="487"/>
                    <a:pt x="768" y="487"/>
                  </a:cubicBezTo>
                  <a:cubicBezTo>
                    <a:pt x="773" y="490"/>
                    <a:pt x="779" y="492"/>
                    <a:pt x="784" y="494"/>
                  </a:cubicBezTo>
                  <a:cubicBezTo>
                    <a:pt x="783" y="496"/>
                    <a:pt x="782" y="499"/>
                    <a:pt x="781" y="501"/>
                  </a:cubicBezTo>
                  <a:cubicBezTo>
                    <a:pt x="780" y="505"/>
                    <a:pt x="784" y="506"/>
                    <a:pt x="787" y="503"/>
                  </a:cubicBezTo>
                  <a:cubicBezTo>
                    <a:pt x="789" y="501"/>
                    <a:pt x="792" y="499"/>
                    <a:pt x="795" y="497"/>
                  </a:cubicBezTo>
                  <a:cubicBezTo>
                    <a:pt x="797" y="503"/>
                    <a:pt x="797" y="511"/>
                    <a:pt x="787" y="510"/>
                  </a:cubicBezTo>
                  <a:close/>
                  <a:moveTo>
                    <a:pt x="793" y="612"/>
                  </a:moveTo>
                  <a:cubicBezTo>
                    <a:pt x="794" y="612"/>
                    <a:pt x="795" y="611"/>
                    <a:pt x="796" y="611"/>
                  </a:cubicBezTo>
                  <a:cubicBezTo>
                    <a:pt x="794" y="613"/>
                    <a:pt x="792" y="615"/>
                    <a:pt x="791" y="618"/>
                  </a:cubicBezTo>
                  <a:cubicBezTo>
                    <a:pt x="791" y="616"/>
                    <a:pt x="792" y="614"/>
                    <a:pt x="793" y="612"/>
                  </a:cubicBezTo>
                  <a:close/>
                  <a:moveTo>
                    <a:pt x="837" y="526"/>
                  </a:moveTo>
                  <a:cubicBezTo>
                    <a:pt x="842" y="539"/>
                    <a:pt x="843" y="551"/>
                    <a:pt x="846" y="564"/>
                  </a:cubicBezTo>
                  <a:cubicBezTo>
                    <a:pt x="850" y="584"/>
                    <a:pt x="858" y="602"/>
                    <a:pt x="867" y="620"/>
                  </a:cubicBezTo>
                  <a:cubicBezTo>
                    <a:pt x="877" y="638"/>
                    <a:pt x="887" y="656"/>
                    <a:pt x="899" y="672"/>
                  </a:cubicBezTo>
                  <a:cubicBezTo>
                    <a:pt x="914" y="691"/>
                    <a:pt x="929" y="706"/>
                    <a:pt x="932" y="731"/>
                  </a:cubicBezTo>
                  <a:cubicBezTo>
                    <a:pt x="932" y="734"/>
                    <a:pt x="937" y="736"/>
                    <a:pt x="938" y="734"/>
                  </a:cubicBezTo>
                  <a:cubicBezTo>
                    <a:pt x="939" y="733"/>
                    <a:pt x="940" y="733"/>
                    <a:pt x="940" y="732"/>
                  </a:cubicBezTo>
                  <a:cubicBezTo>
                    <a:pt x="940" y="737"/>
                    <a:pt x="941" y="743"/>
                    <a:pt x="943" y="748"/>
                  </a:cubicBezTo>
                  <a:cubicBezTo>
                    <a:pt x="944" y="751"/>
                    <a:pt x="947" y="753"/>
                    <a:pt x="950" y="751"/>
                  </a:cubicBezTo>
                  <a:cubicBezTo>
                    <a:pt x="951" y="750"/>
                    <a:pt x="952" y="750"/>
                    <a:pt x="954" y="749"/>
                  </a:cubicBezTo>
                  <a:cubicBezTo>
                    <a:pt x="956" y="752"/>
                    <a:pt x="958" y="756"/>
                    <a:pt x="960" y="759"/>
                  </a:cubicBezTo>
                  <a:cubicBezTo>
                    <a:pt x="958" y="758"/>
                    <a:pt x="956" y="758"/>
                    <a:pt x="955" y="760"/>
                  </a:cubicBezTo>
                  <a:cubicBezTo>
                    <a:pt x="954" y="764"/>
                    <a:pt x="952" y="767"/>
                    <a:pt x="950" y="771"/>
                  </a:cubicBezTo>
                  <a:cubicBezTo>
                    <a:pt x="897" y="802"/>
                    <a:pt x="827" y="772"/>
                    <a:pt x="769" y="787"/>
                  </a:cubicBezTo>
                  <a:cubicBezTo>
                    <a:pt x="750" y="792"/>
                    <a:pt x="727" y="806"/>
                    <a:pt x="710" y="825"/>
                  </a:cubicBezTo>
                  <a:cubicBezTo>
                    <a:pt x="709" y="798"/>
                    <a:pt x="707" y="776"/>
                    <a:pt x="733" y="760"/>
                  </a:cubicBezTo>
                  <a:cubicBezTo>
                    <a:pt x="750" y="749"/>
                    <a:pt x="760" y="738"/>
                    <a:pt x="766" y="718"/>
                  </a:cubicBezTo>
                  <a:cubicBezTo>
                    <a:pt x="778" y="682"/>
                    <a:pt x="780" y="616"/>
                    <a:pt x="824" y="601"/>
                  </a:cubicBezTo>
                  <a:cubicBezTo>
                    <a:pt x="827" y="600"/>
                    <a:pt x="821" y="595"/>
                    <a:pt x="819" y="596"/>
                  </a:cubicBezTo>
                  <a:cubicBezTo>
                    <a:pt x="817" y="597"/>
                    <a:pt x="816" y="597"/>
                    <a:pt x="815" y="598"/>
                  </a:cubicBezTo>
                  <a:cubicBezTo>
                    <a:pt x="814" y="597"/>
                    <a:pt x="813" y="597"/>
                    <a:pt x="812" y="597"/>
                  </a:cubicBezTo>
                  <a:cubicBezTo>
                    <a:pt x="806" y="599"/>
                    <a:pt x="801" y="602"/>
                    <a:pt x="795" y="604"/>
                  </a:cubicBezTo>
                  <a:cubicBezTo>
                    <a:pt x="797" y="592"/>
                    <a:pt x="797" y="579"/>
                    <a:pt x="798" y="565"/>
                  </a:cubicBezTo>
                  <a:cubicBezTo>
                    <a:pt x="800" y="540"/>
                    <a:pt x="809" y="522"/>
                    <a:pt x="822" y="502"/>
                  </a:cubicBezTo>
                  <a:cubicBezTo>
                    <a:pt x="827" y="510"/>
                    <a:pt x="833" y="518"/>
                    <a:pt x="837" y="526"/>
                  </a:cubicBezTo>
                  <a:close/>
                  <a:moveTo>
                    <a:pt x="813" y="491"/>
                  </a:moveTo>
                  <a:cubicBezTo>
                    <a:pt x="814" y="488"/>
                    <a:pt x="815" y="485"/>
                    <a:pt x="815" y="482"/>
                  </a:cubicBezTo>
                  <a:cubicBezTo>
                    <a:pt x="819" y="482"/>
                    <a:pt x="823" y="482"/>
                    <a:pt x="826" y="481"/>
                  </a:cubicBezTo>
                  <a:cubicBezTo>
                    <a:pt x="824" y="486"/>
                    <a:pt x="818" y="489"/>
                    <a:pt x="813" y="491"/>
                  </a:cubicBezTo>
                  <a:close/>
                  <a:moveTo>
                    <a:pt x="826" y="475"/>
                  </a:moveTo>
                  <a:cubicBezTo>
                    <a:pt x="822" y="476"/>
                    <a:pt x="818" y="476"/>
                    <a:pt x="813" y="475"/>
                  </a:cubicBezTo>
                  <a:cubicBezTo>
                    <a:pt x="811" y="474"/>
                    <a:pt x="808" y="477"/>
                    <a:pt x="808" y="479"/>
                  </a:cubicBezTo>
                  <a:cubicBezTo>
                    <a:pt x="808" y="486"/>
                    <a:pt x="808" y="494"/>
                    <a:pt x="802" y="499"/>
                  </a:cubicBezTo>
                  <a:cubicBezTo>
                    <a:pt x="802" y="496"/>
                    <a:pt x="801" y="492"/>
                    <a:pt x="800" y="489"/>
                  </a:cubicBezTo>
                  <a:cubicBezTo>
                    <a:pt x="799" y="486"/>
                    <a:pt x="795" y="488"/>
                    <a:pt x="794" y="490"/>
                  </a:cubicBezTo>
                  <a:cubicBezTo>
                    <a:pt x="793" y="490"/>
                    <a:pt x="793" y="491"/>
                    <a:pt x="792" y="492"/>
                  </a:cubicBezTo>
                  <a:cubicBezTo>
                    <a:pt x="792" y="491"/>
                    <a:pt x="792" y="489"/>
                    <a:pt x="791" y="489"/>
                  </a:cubicBezTo>
                  <a:cubicBezTo>
                    <a:pt x="786" y="486"/>
                    <a:pt x="780" y="485"/>
                    <a:pt x="776" y="482"/>
                  </a:cubicBezTo>
                  <a:cubicBezTo>
                    <a:pt x="777" y="480"/>
                    <a:pt x="779" y="478"/>
                    <a:pt x="780" y="476"/>
                  </a:cubicBezTo>
                  <a:cubicBezTo>
                    <a:pt x="781" y="473"/>
                    <a:pt x="779" y="466"/>
                    <a:pt x="777" y="470"/>
                  </a:cubicBezTo>
                  <a:cubicBezTo>
                    <a:pt x="769" y="485"/>
                    <a:pt x="756" y="476"/>
                    <a:pt x="744" y="482"/>
                  </a:cubicBezTo>
                  <a:cubicBezTo>
                    <a:pt x="736" y="486"/>
                    <a:pt x="730" y="491"/>
                    <a:pt x="723" y="496"/>
                  </a:cubicBezTo>
                  <a:cubicBezTo>
                    <a:pt x="702" y="513"/>
                    <a:pt x="681" y="530"/>
                    <a:pt x="656" y="510"/>
                  </a:cubicBezTo>
                  <a:cubicBezTo>
                    <a:pt x="654" y="509"/>
                    <a:pt x="653" y="513"/>
                    <a:pt x="653" y="514"/>
                  </a:cubicBezTo>
                  <a:cubicBezTo>
                    <a:pt x="653" y="517"/>
                    <a:pt x="653" y="519"/>
                    <a:pt x="653" y="522"/>
                  </a:cubicBezTo>
                  <a:cubicBezTo>
                    <a:pt x="649" y="520"/>
                    <a:pt x="646" y="518"/>
                    <a:pt x="643" y="516"/>
                  </a:cubicBezTo>
                  <a:cubicBezTo>
                    <a:pt x="641" y="514"/>
                    <a:pt x="639" y="519"/>
                    <a:pt x="640" y="520"/>
                  </a:cubicBezTo>
                  <a:cubicBezTo>
                    <a:pt x="640" y="523"/>
                    <a:pt x="641" y="527"/>
                    <a:pt x="641" y="530"/>
                  </a:cubicBezTo>
                  <a:cubicBezTo>
                    <a:pt x="629" y="530"/>
                    <a:pt x="622" y="519"/>
                    <a:pt x="616" y="509"/>
                  </a:cubicBezTo>
                  <a:cubicBezTo>
                    <a:pt x="615" y="506"/>
                    <a:pt x="613" y="508"/>
                    <a:pt x="613" y="510"/>
                  </a:cubicBezTo>
                  <a:cubicBezTo>
                    <a:pt x="611" y="518"/>
                    <a:pt x="606" y="533"/>
                    <a:pt x="595" y="527"/>
                  </a:cubicBezTo>
                  <a:cubicBezTo>
                    <a:pt x="594" y="526"/>
                    <a:pt x="593" y="528"/>
                    <a:pt x="593" y="530"/>
                  </a:cubicBezTo>
                  <a:cubicBezTo>
                    <a:pt x="590" y="546"/>
                    <a:pt x="564" y="541"/>
                    <a:pt x="549" y="540"/>
                  </a:cubicBezTo>
                  <a:cubicBezTo>
                    <a:pt x="552" y="532"/>
                    <a:pt x="552" y="524"/>
                    <a:pt x="559" y="518"/>
                  </a:cubicBezTo>
                  <a:cubicBezTo>
                    <a:pt x="559" y="518"/>
                    <a:pt x="559" y="517"/>
                    <a:pt x="560" y="517"/>
                  </a:cubicBezTo>
                  <a:cubicBezTo>
                    <a:pt x="562" y="518"/>
                    <a:pt x="564" y="519"/>
                    <a:pt x="566" y="521"/>
                  </a:cubicBezTo>
                  <a:cubicBezTo>
                    <a:pt x="566" y="522"/>
                    <a:pt x="567" y="521"/>
                    <a:pt x="567" y="520"/>
                  </a:cubicBezTo>
                  <a:cubicBezTo>
                    <a:pt x="568" y="521"/>
                    <a:pt x="568" y="522"/>
                    <a:pt x="569" y="520"/>
                  </a:cubicBezTo>
                  <a:cubicBezTo>
                    <a:pt x="573" y="509"/>
                    <a:pt x="580" y="501"/>
                    <a:pt x="586" y="491"/>
                  </a:cubicBezTo>
                  <a:cubicBezTo>
                    <a:pt x="590" y="484"/>
                    <a:pt x="593" y="476"/>
                    <a:pt x="596" y="469"/>
                  </a:cubicBezTo>
                  <a:cubicBezTo>
                    <a:pt x="597" y="468"/>
                    <a:pt x="598" y="467"/>
                    <a:pt x="598" y="466"/>
                  </a:cubicBezTo>
                  <a:cubicBezTo>
                    <a:pt x="599" y="468"/>
                    <a:pt x="599" y="469"/>
                    <a:pt x="600" y="468"/>
                  </a:cubicBezTo>
                  <a:cubicBezTo>
                    <a:pt x="609" y="452"/>
                    <a:pt x="635" y="461"/>
                    <a:pt x="650" y="464"/>
                  </a:cubicBezTo>
                  <a:cubicBezTo>
                    <a:pt x="664" y="467"/>
                    <a:pt x="675" y="467"/>
                    <a:pt x="688" y="465"/>
                  </a:cubicBezTo>
                  <a:cubicBezTo>
                    <a:pt x="687" y="469"/>
                    <a:pt x="692" y="471"/>
                    <a:pt x="693" y="467"/>
                  </a:cubicBezTo>
                  <a:cubicBezTo>
                    <a:pt x="694" y="465"/>
                    <a:pt x="694" y="464"/>
                    <a:pt x="695" y="463"/>
                  </a:cubicBezTo>
                  <a:cubicBezTo>
                    <a:pt x="696" y="463"/>
                    <a:pt x="697" y="462"/>
                    <a:pt x="698" y="462"/>
                  </a:cubicBezTo>
                  <a:cubicBezTo>
                    <a:pt x="700" y="462"/>
                    <a:pt x="700" y="458"/>
                    <a:pt x="700" y="456"/>
                  </a:cubicBezTo>
                  <a:cubicBezTo>
                    <a:pt x="710" y="447"/>
                    <a:pt x="728" y="442"/>
                    <a:pt x="739" y="437"/>
                  </a:cubicBezTo>
                  <a:cubicBezTo>
                    <a:pt x="749" y="432"/>
                    <a:pt x="756" y="426"/>
                    <a:pt x="762" y="415"/>
                  </a:cubicBezTo>
                  <a:cubicBezTo>
                    <a:pt x="775" y="394"/>
                    <a:pt x="786" y="374"/>
                    <a:pt x="805" y="357"/>
                  </a:cubicBezTo>
                  <a:cubicBezTo>
                    <a:pt x="816" y="347"/>
                    <a:pt x="824" y="338"/>
                    <a:pt x="828" y="323"/>
                  </a:cubicBezTo>
                  <a:cubicBezTo>
                    <a:pt x="828" y="322"/>
                    <a:pt x="828" y="322"/>
                    <a:pt x="828" y="321"/>
                  </a:cubicBezTo>
                  <a:cubicBezTo>
                    <a:pt x="828" y="318"/>
                    <a:pt x="827" y="315"/>
                    <a:pt x="824" y="317"/>
                  </a:cubicBezTo>
                  <a:cubicBezTo>
                    <a:pt x="817" y="321"/>
                    <a:pt x="816" y="311"/>
                    <a:pt x="814" y="307"/>
                  </a:cubicBezTo>
                  <a:cubicBezTo>
                    <a:pt x="813" y="304"/>
                    <a:pt x="810" y="304"/>
                    <a:pt x="809" y="308"/>
                  </a:cubicBezTo>
                  <a:cubicBezTo>
                    <a:pt x="808" y="315"/>
                    <a:pt x="806" y="321"/>
                    <a:pt x="802" y="327"/>
                  </a:cubicBezTo>
                  <a:cubicBezTo>
                    <a:pt x="804" y="320"/>
                    <a:pt x="805" y="313"/>
                    <a:pt x="805" y="304"/>
                  </a:cubicBezTo>
                  <a:cubicBezTo>
                    <a:pt x="805" y="303"/>
                    <a:pt x="803" y="301"/>
                    <a:pt x="801" y="302"/>
                  </a:cubicBezTo>
                  <a:cubicBezTo>
                    <a:pt x="796" y="304"/>
                    <a:pt x="795" y="305"/>
                    <a:pt x="790" y="304"/>
                  </a:cubicBezTo>
                  <a:cubicBezTo>
                    <a:pt x="791" y="299"/>
                    <a:pt x="791" y="291"/>
                    <a:pt x="787" y="291"/>
                  </a:cubicBezTo>
                  <a:cubicBezTo>
                    <a:pt x="782" y="290"/>
                    <a:pt x="778" y="294"/>
                    <a:pt x="775" y="297"/>
                  </a:cubicBezTo>
                  <a:cubicBezTo>
                    <a:pt x="776" y="290"/>
                    <a:pt x="775" y="283"/>
                    <a:pt x="769" y="278"/>
                  </a:cubicBezTo>
                  <a:cubicBezTo>
                    <a:pt x="768" y="278"/>
                    <a:pt x="768" y="278"/>
                    <a:pt x="767" y="279"/>
                  </a:cubicBezTo>
                  <a:cubicBezTo>
                    <a:pt x="760" y="286"/>
                    <a:pt x="754" y="295"/>
                    <a:pt x="746" y="303"/>
                  </a:cubicBezTo>
                  <a:cubicBezTo>
                    <a:pt x="746" y="300"/>
                    <a:pt x="745" y="297"/>
                    <a:pt x="745" y="293"/>
                  </a:cubicBezTo>
                  <a:cubicBezTo>
                    <a:pt x="745" y="293"/>
                    <a:pt x="744" y="291"/>
                    <a:pt x="743" y="292"/>
                  </a:cubicBezTo>
                  <a:cubicBezTo>
                    <a:pt x="740" y="294"/>
                    <a:pt x="736" y="295"/>
                    <a:pt x="733" y="298"/>
                  </a:cubicBezTo>
                  <a:cubicBezTo>
                    <a:pt x="733" y="298"/>
                    <a:pt x="733" y="298"/>
                    <a:pt x="732" y="299"/>
                  </a:cubicBezTo>
                  <a:cubicBezTo>
                    <a:pt x="731" y="296"/>
                    <a:pt x="730" y="294"/>
                    <a:pt x="729" y="291"/>
                  </a:cubicBezTo>
                  <a:cubicBezTo>
                    <a:pt x="727" y="289"/>
                    <a:pt x="724" y="291"/>
                    <a:pt x="724" y="293"/>
                  </a:cubicBezTo>
                  <a:cubicBezTo>
                    <a:pt x="724" y="294"/>
                    <a:pt x="723" y="296"/>
                    <a:pt x="723" y="297"/>
                  </a:cubicBezTo>
                  <a:cubicBezTo>
                    <a:pt x="719" y="295"/>
                    <a:pt x="716" y="292"/>
                    <a:pt x="714" y="288"/>
                  </a:cubicBezTo>
                  <a:cubicBezTo>
                    <a:pt x="713" y="286"/>
                    <a:pt x="711" y="290"/>
                    <a:pt x="711" y="290"/>
                  </a:cubicBezTo>
                  <a:cubicBezTo>
                    <a:pt x="710" y="297"/>
                    <a:pt x="707" y="303"/>
                    <a:pt x="705" y="309"/>
                  </a:cubicBezTo>
                  <a:cubicBezTo>
                    <a:pt x="705" y="310"/>
                    <a:pt x="705" y="310"/>
                    <a:pt x="705" y="310"/>
                  </a:cubicBezTo>
                  <a:cubicBezTo>
                    <a:pt x="705" y="310"/>
                    <a:pt x="705" y="310"/>
                    <a:pt x="704" y="310"/>
                  </a:cubicBezTo>
                  <a:cubicBezTo>
                    <a:pt x="704" y="308"/>
                    <a:pt x="702" y="306"/>
                    <a:pt x="701" y="308"/>
                  </a:cubicBezTo>
                  <a:cubicBezTo>
                    <a:pt x="697" y="311"/>
                    <a:pt x="695" y="309"/>
                    <a:pt x="691" y="307"/>
                  </a:cubicBezTo>
                  <a:cubicBezTo>
                    <a:pt x="688" y="306"/>
                    <a:pt x="687" y="310"/>
                    <a:pt x="687" y="312"/>
                  </a:cubicBezTo>
                  <a:cubicBezTo>
                    <a:pt x="690" y="326"/>
                    <a:pt x="684" y="336"/>
                    <a:pt x="679" y="348"/>
                  </a:cubicBezTo>
                  <a:cubicBezTo>
                    <a:pt x="678" y="348"/>
                    <a:pt x="678" y="348"/>
                    <a:pt x="678" y="348"/>
                  </a:cubicBezTo>
                  <a:cubicBezTo>
                    <a:pt x="678" y="346"/>
                    <a:pt x="677" y="345"/>
                    <a:pt x="677" y="344"/>
                  </a:cubicBezTo>
                  <a:cubicBezTo>
                    <a:pt x="677" y="344"/>
                    <a:pt x="677" y="343"/>
                    <a:pt x="678" y="343"/>
                  </a:cubicBezTo>
                  <a:cubicBezTo>
                    <a:pt x="683" y="313"/>
                    <a:pt x="694" y="292"/>
                    <a:pt x="686" y="263"/>
                  </a:cubicBezTo>
                  <a:cubicBezTo>
                    <a:pt x="681" y="242"/>
                    <a:pt x="676" y="222"/>
                    <a:pt x="672" y="201"/>
                  </a:cubicBezTo>
                  <a:cubicBezTo>
                    <a:pt x="669" y="189"/>
                    <a:pt x="662" y="179"/>
                    <a:pt x="657" y="168"/>
                  </a:cubicBezTo>
                  <a:cubicBezTo>
                    <a:pt x="669" y="172"/>
                    <a:pt x="673" y="181"/>
                    <a:pt x="679" y="193"/>
                  </a:cubicBezTo>
                  <a:cubicBezTo>
                    <a:pt x="679" y="195"/>
                    <a:pt x="680" y="195"/>
                    <a:pt x="681" y="194"/>
                  </a:cubicBezTo>
                  <a:cubicBezTo>
                    <a:pt x="684" y="186"/>
                    <a:pt x="685" y="179"/>
                    <a:pt x="684" y="171"/>
                  </a:cubicBezTo>
                  <a:cubicBezTo>
                    <a:pt x="683" y="167"/>
                    <a:pt x="680" y="162"/>
                    <a:pt x="678" y="158"/>
                  </a:cubicBezTo>
                  <a:cubicBezTo>
                    <a:pt x="675" y="154"/>
                    <a:pt x="674" y="150"/>
                    <a:pt x="675" y="145"/>
                  </a:cubicBezTo>
                  <a:cubicBezTo>
                    <a:pt x="678" y="147"/>
                    <a:pt x="681" y="149"/>
                    <a:pt x="684" y="150"/>
                  </a:cubicBezTo>
                  <a:cubicBezTo>
                    <a:pt x="686" y="151"/>
                    <a:pt x="686" y="144"/>
                    <a:pt x="686" y="143"/>
                  </a:cubicBezTo>
                  <a:cubicBezTo>
                    <a:pt x="684" y="139"/>
                    <a:pt x="682" y="134"/>
                    <a:pt x="682" y="129"/>
                  </a:cubicBezTo>
                  <a:cubicBezTo>
                    <a:pt x="702" y="136"/>
                    <a:pt x="696" y="161"/>
                    <a:pt x="702" y="178"/>
                  </a:cubicBezTo>
                  <a:cubicBezTo>
                    <a:pt x="705" y="191"/>
                    <a:pt x="712" y="203"/>
                    <a:pt x="715" y="216"/>
                  </a:cubicBezTo>
                  <a:cubicBezTo>
                    <a:pt x="720" y="234"/>
                    <a:pt x="721" y="252"/>
                    <a:pt x="721" y="270"/>
                  </a:cubicBezTo>
                  <a:cubicBezTo>
                    <a:pt x="721" y="275"/>
                    <a:pt x="724" y="275"/>
                    <a:pt x="724" y="270"/>
                  </a:cubicBezTo>
                  <a:cubicBezTo>
                    <a:pt x="724" y="253"/>
                    <a:pt x="724" y="235"/>
                    <a:pt x="720" y="218"/>
                  </a:cubicBezTo>
                  <a:cubicBezTo>
                    <a:pt x="718" y="210"/>
                    <a:pt x="715" y="202"/>
                    <a:pt x="712" y="194"/>
                  </a:cubicBezTo>
                  <a:cubicBezTo>
                    <a:pt x="712" y="193"/>
                    <a:pt x="712" y="193"/>
                    <a:pt x="712" y="192"/>
                  </a:cubicBezTo>
                  <a:cubicBezTo>
                    <a:pt x="711" y="183"/>
                    <a:pt x="710" y="174"/>
                    <a:pt x="707" y="165"/>
                  </a:cubicBezTo>
                  <a:cubicBezTo>
                    <a:pt x="704" y="153"/>
                    <a:pt x="702" y="140"/>
                    <a:pt x="706" y="128"/>
                  </a:cubicBezTo>
                  <a:cubicBezTo>
                    <a:pt x="708" y="123"/>
                    <a:pt x="710" y="118"/>
                    <a:pt x="714" y="124"/>
                  </a:cubicBezTo>
                  <a:cubicBezTo>
                    <a:pt x="714" y="124"/>
                    <a:pt x="715" y="124"/>
                    <a:pt x="715" y="124"/>
                  </a:cubicBezTo>
                  <a:cubicBezTo>
                    <a:pt x="728" y="106"/>
                    <a:pt x="737" y="141"/>
                    <a:pt x="738" y="151"/>
                  </a:cubicBezTo>
                  <a:cubicBezTo>
                    <a:pt x="738" y="151"/>
                    <a:pt x="738" y="151"/>
                    <a:pt x="738" y="152"/>
                  </a:cubicBezTo>
                  <a:cubicBezTo>
                    <a:pt x="735" y="167"/>
                    <a:pt x="738" y="181"/>
                    <a:pt x="739" y="196"/>
                  </a:cubicBezTo>
                  <a:cubicBezTo>
                    <a:pt x="739" y="202"/>
                    <a:pt x="741" y="197"/>
                    <a:pt x="741" y="194"/>
                  </a:cubicBezTo>
                  <a:cubicBezTo>
                    <a:pt x="741" y="182"/>
                    <a:pt x="742" y="168"/>
                    <a:pt x="741" y="155"/>
                  </a:cubicBezTo>
                  <a:cubicBezTo>
                    <a:pt x="743" y="149"/>
                    <a:pt x="746" y="143"/>
                    <a:pt x="751" y="137"/>
                  </a:cubicBezTo>
                  <a:cubicBezTo>
                    <a:pt x="753" y="134"/>
                    <a:pt x="755" y="131"/>
                    <a:pt x="756" y="128"/>
                  </a:cubicBezTo>
                  <a:cubicBezTo>
                    <a:pt x="758" y="124"/>
                    <a:pt x="759" y="121"/>
                    <a:pt x="759" y="117"/>
                  </a:cubicBezTo>
                  <a:cubicBezTo>
                    <a:pt x="760" y="118"/>
                    <a:pt x="760" y="119"/>
                    <a:pt x="761" y="120"/>
                  </a:cubicBezTo>
                  <a:cubicBezTo>
                    <a:pt x="761" y="120"/>
                    <a:pt x="762" y="121"/>
                    <a:pt x="762" y="121"/>
                  </a:cubicBezTo>
                  <a:cubicBezTo>
                    <a:pt x="767" y="116"/>
                    <a:pt x="770" y="109"/>
                    <a:pt x="773" y="121"/>
                  </a:cubicBezTo>
                  <a:cubicBezTo>
                    <a:pt x="773" y="122"/>
                    <a:pt x="774" y="123"/>
                    <a:pt x="774" y="122"/>
                  </a:cubicBezTo>
                  <a:cubicBezTo>
                    <a:pt x="776" y="118"/>
                    <a:pt x="779" y="110"/>
                    <a:pt x="779" y="114"/>
                  </a:cubicBezTo>
                  <a:cubicBezTo>
                    <a:pt x="781" y="124"/>
                    <a:pt x="786" y="133"/>
                    <a:pt x="788" y="143"/>
                  </a:cubicBezTo>
                  <a:cubicBezTo>
                    <a:pt x="789" y="147"/>
                    <a:pt x="790" y="139"/>
                    <a:pt x="790" y="138"/>
                  </a:cubicBezTo>
                  <a:cubicBezTo>
                    <a:pt x="790" y="126"/>
                    <a:pt x="801" y="120"/>
                    <a:pt x="805" y="111"/>
                  </a:cubicBezTo>
                  <a:cubicBezTo>
                    <a:pt x="808" y="105"/>
                    <a:pt x="809" y="104"/>
                    <a:pt x="813" y="111"/>
                  </a:cubicBezTo>
                  <a:cubicBezTo>
                    <a:pt x="814" y="111"/>
                    <a:pt x="815" y="110"/>
                    <a:pt x="815" y="110"/>
                  </a:cubicBezTo>
                  <a:cubicBezTo>
                    <a:pt x="817" y="103"/>
                    <a:pt x="817" y="109"/>
                    <a:pt x="817" y="116"/>
                  </a:cubicBezTo>
                  <a:cubicBezTo>
                    <a:pt x="817" y="117"/>
                    <a:pt x="817" y="119"/>
                    <a:pt x="818" y="119"/>
                  </a:cubicBezTo>
                  <a:cubicBezTo>
                    <a:pt x="819" y="119"/>
                    <a:pt x="819" y="119"/>
                    <a:pt x="819" y="119"/>
                  </a:cubicBezTo>
                  <a:cubicBezTo>
                    <a:pt x="815" y="133"/>
                    <a:pt x="817" y="146"/>
                    <a:pt x="817" y="160"/>
                  </a:cubicBezTo>
                  <a:cubicBezTo>
                    <a:pt x="817" y="161"/>
                    <a:pt x="817" y="164"/>
                    <a:pt x="818" y="163"/>
                  </a:cubicBezTo>
                  <a:cubicBezTo>
                    <a:pt x="829" y="156"/>
                    <a:pt x="835" y="149"/>
                    <a:pt x="836" y="138"/>
                  </a:cubicBezTo>
                  <a:cubicBezTo>
                    <a:pt x="838" y="140"/>
                    <a:pt x="841" y="143"/>
                    <a:pt x="843" y="145"/>
                  </a:cubicBezTo>
                  <a:cubicBezTo>
                    <a:pt x="844" y="146"/>
                    <a:pt x="844" y="145"/>
                    <a:pt x="844" y="145"/>
                  </a:cubicBezTo>
                  <a:cubicBezTo>
                    <a:pt x="857" y="129"/>
                    <a:pt x="855" y="141"/>
                    <a:pt x="868" y="137"/>
                  </a:cubicBezTo>
                  <a:cubicBezTo>
                    <a:pt x="869" y="136"/>
                    <a:pt x="871" y="136"/>
                    <a:pt x="873" y="135"/>
                  </a:cubicBezTo>
                  <a:cubicBezTo>
                    <a:pt x="880" y="130"/>
                    <a:pt x="880" y="133"/>
                    <a:pt x="872" y="145"/>
                  </a:cubicBezTo>
                  <a:cubicBezTo>
                    <a:pt x="870" y="146"/>
                    <a:pt x="871" y="153"/>
                    <a:pt x="872" y="153"/>
                  </a:cubicBezTo>
                  <a:cubicBezTo>
                    <a:pt x="872" y="153"/>
                    <a:pt x="872" y="153"/>
                    <a:pt x="872" y="153"/>
                  </a:cubicBezTo>
                  <a:cubicBezTo>
                    <a:pt x="872" y="153"/>
                    <a:pt x="872" y="153"/>
                    <a:pt x="872" y="153"/>
                  </a:cubicBezTo>
                  <a:cubicBezTo>
                    <a:pt x="872" y="153"/>
                    <a:pt x="872" y="153"/>
                    <a:pt x="872" y="153"/>
                  </a:cubicBezTo>
                  <a:cubicBezTo>
                    <a:pt x="877" y="151"/>
                    <a:pt x="882" y="148"/>
                    <a:pt x="887" y="146"/>
                  </a:cubicBezTo>
                  <a:cubicBezTo>
                    <a:pt x="879" y="164"/>
                    <a:pt x="864" y="176"/>
                    <a:pt x="858" y="195"/>
                  </a:cubicBezTo>
                  <a:cubicBezTo>
                    <a:pt x="858" y="195"/>
                    <a:pt x="858" y="195"/>
                    <a:pt x="858" y="195"/>
                  </a:cubicBezTo>
                  <a:cubicBezTo>
                    <a:pt x="856" y="196"/>
                    <a:pt x="852" y="203"/>
                    <a:pt x="855" y="201"/>
                  </a:cubicBezTo>
                  <a:cubicBezTo>
                    <a:pt x="856" y="200"/>
                    <a:pt x="857" y="200"/>
                    <a:pt x="857" y="200"/>
                  </a:cubicBezTo>
                  <a:cubicBezTo>
                    <a:pt x="857" y="201"/>
                    <a:pt x="857" y="202"/>
                    <a:pt x="857" y="204"/>
                  </a:cubicBezTo>
                  <a:cubicBezTo>
                    <a:pt x="857" y="207"/>
                    <a:pt x="858" y="211"/>
                    <a:pt x="859" y="206"/>
                  </a:cubicBezTo>
                  <a:cubicBezTo>
                    <a:pt x="859" y="203"/>
                    <a:pt x="860" y="201"/>
                    <a:pt x="860" y="198"/>
                  </a:cubicBezTo>
                  <a:cubicBezTo>
                    <a:pt x="878" y="192"/>
                    <a:pt x="898" y="201"/>
                    <a:pt x="916" y="203"/>
                  </a:cubicBezTo>
                  <a:cubicBezTo>
                    <a:pt x="911" y="207"/>
                    <a:pt x="908" y="211"/>
                    <a:pt x="904" y="217"/>
                  </a:cubicBezTo>
                  <a:cubicBezTo>
                    <a:pt x="904" y="217"/>
                    <a:pt x="903" y="219"/>
                    <a:pt x="904" y="219"/>
                  </a:cubicBezTo>
                  <a:cubicBezTo>
                    <a:pt x="910" y="219"/>
                    <a:pt x="920" y="216"/>
                    <a:pt x="914" y="224"/>
                  </a:cubicBezTo>
                  <a:cubicBezTo>
                    <a:pt x="910" y="230"/>
                    <a:pt x="907" y="235"/>
                    <a:pt x="903" y="241"/>
                  </a:cubicBezTo>
                  <a:cubicBezTo>
                    <a:pt x="893" y="253"/>
                    <a:pt x="884" y="265"/>
                    <a:pt x="872" y="275"/>
                  </a:cubicBezTo>
                  <a:cubicBezTo>
                    <a:pt x="872" y="275"/>
                    <a:pt x="872" y="275"/>
                    <a:pt x="872" y="275"/>
                  </a:cubicBezTo>
                  <a:cubicBezTo>
                    <a:pt x="865" y="275"/>
                    <a:pt x="859" y="276"/>
                    <a:pt x="853" y="278"/>
                  </a:cubicBezTo>
                  <a:cubicBezTo>
                    <a:pt x="849" y="280"/>
                    <a:pt x="849" y="286"/>
                    <a:pt x="854" y="285"/>
                  </a:cubicBezTo>
                  <a:cubicBezTo>
                    <a:pt x="872" y="278"/>
                    <a:pt x="894" y="284"/>
                    <a:pt x="913" y="286"/>
                  </a:cubicBezTo>
                  <a:cubicBezTo>
                    <a:pt x="910" y="290"/>
                    <a:pt x="906" y="293"/>
                    <a:pt x="902" y="295"/>
                  </a:cubicBezTo>
                  <a:cubicBezTo>
                    <a:pt x="900" y="297"/>
                    <a:pt x="898" y="302"/>
                    <a:pt x="903" y="301"/>
                  </a:cubicBezTo>
                  <a:cubicBezTo>
                    <a:pt x="922" y="299"/>
                    <a:pt x="919" y="323"/>
                    <a:pt x="900" y="323"/>
                  </a:cubicBezTo>
                  <a:cubicBezTo>
                    <a:pt x="897" y="323"/>
                    <a:pt x="894" y="327"/>
                    <a:pt x="896" y="330"/>
                  </a:cubicBezTo>
                  <a:cubicBezTo>
                    <a:pt x="902" y="334"/>
                    <a:pt x="903" y="340"/>
                    <a:pt x="898" y="346"/>
                  </a:cubicBezTo>
                  <a:cubicBezTo>
                    <a:pt x="897" y="347"/>
                    <a:pt x="896" y="350"/>
                    <a:pt x="898" y="351"/>
                  </a:cubicBezTo>
                  <a:cubicBezTo>
                    <a:pt x="900" y="353"/>
                    <a:pt x="902" y="355"/>
                    <a:pt x="905" y="356"/>
                  </a:cubicBezTo>
                  <a:cubicBezTo>
                    <a:pt x="897" y="361"/>
                    <a:pt x="890" y="367"/>
                    <a:pt x="884" y="373"/>
                  </a:cubicBezTo>
                  <a:cubicBezTo>
                    <a:pt x="883" y="375"/>
                    <a:pt x="882" y="377"/>
                    <a:pt x="883" y="378"/>
                  </a:cubicBezTo>
                  <a:cubicBezTo>
                    <a:pt x="877" y="380"/>
                    <a:pt x="872" y="382"/>
                    <a:pt x="867" y="387"/>
                  </a:cubicBezTo>
                  <a:cubicBezTo>
                    <a:pt x="865" y="389"/>
                    <a:pt x="858" y="387"/>
                    <a:pt x="853" y="387"/>
                  </a:cubicBezTo>
                  <a:cubicBezTo>
                    <a:pt x="839" y="387"/>
                    <a:pt x="835" y="380"/>
                    <a:pt x="832" y="370"/>
                  </a:cubicBezTo>
                  <a:cubicBezTo>
                    <a:pt x="832" y="370"/>
                    <a:pt x="832" y="370"/>
                    <a:pt x="833" y="370"/>
                  </a:cubicBezTo>
                  <a:cubicBezTo>
                    <a:pt x="834" y="369"/>
                    <a:pt x="836" y="368"/>
                    <a:pt x="837" y="367"/>
                  </a:cubicBezTo>
                  <a:cubicBezTo>
                    <a:pt x="837" y="367"/>
                    <a:pt x="839" y="364"/>
                    <a:pt x="838" y="364"/>
                  </a:cubicBezTo>
                  <a:cubicBezTo>
                    <a:pt x="837" y="364"/>
                    <a:pt x="833" y="364"/>
                    <a:pt x="830" y="364"/>
                  </a:cubicBezTo>
                  <a:cubicBezTo>
                    <a:pt x="830" y="364"/>
                    <a:pt x="830" y="364"/>
                    <a:pt x="830" y="364"/>
                  </a:cubicBezTo>
                  <a:cubicBezTo>
                    <a:pt x="829" y="363"/>
                    <a:pt x="828" y="362"/>
                    <a:pt x="827" y="363"/>
                  </a:cubicBezTo>
                  <a:cubicBezTo>
                    <a:pt x="827" y="363"/>
                    <a:pt x="827" y="362"/>
                    <a:pt x="827" y="362"/>
                  </a:cubicBezTo>
                  <a:cubicBezTo>
                    <a:pt x="826" y="360"/>
                    <a:pt x="826" y="357"/>
                    <a:pt x="825" y="355"/>
                  </a:cubicBezTo>
                  <a:cubicBezTo>
                    <a:pt x="823" y="350"/>
                    <a:pt x="820" y="347"/>
                    <a:pt x="815" y="349"/>
                  </a:cubicBezTo>
                  <a:cubicBezTo>
                    <a:pt x="813" y="349"/>
                    <a:pt x="811" y="351"/>
                    <a:pt x="810" y="352"/>
                  </a:cubicBezTo>
                  <a:cubicBezTo>
                    <a:pt x="810" y="353"/>
                    <a:pt x="809" y="355"/>
                    <a:pt x="811" y="354"/>
                  </a:cubicBezTo>
                  <a:cubicBezTo>
                    <a:pt x="818" y="353"/>
                    <a:pt x="820" y="363"/>
                    <a:pt x="821" y="369"/>
                  </a:cubicBezTo>
                  <a:cubicBezTo>
                    <a:pt x="821" y="369"/>
                    <a:pt x="821" y="369"/>
                    <a:pt x="821" y="369"/>
                  </a:cubicBezTo>
                  <a:cubicBezTo>
                    <a:pt x="822" y="369"/>
                    <a:pt x="823" y="369"/>
                    <a:pt x="824" y="369"/>
                  </a:cubicBezTo>
                  <a:cubicBezTo>
                    <a:pt x="826" y="376"/>
                    <a:pt x="827" y="389"/>
                    <a:pt x="835" y="392"/>
                  </a:cubicBezTo>
                  <a:cubicBezTo>
                    <a:pt x="845" y="396"/>
                    <a:pt x="856" y="393"/>
                    <a:pt x="866" y="395"/>
                  </a:cubicBezTo>
                  <a:cubicBezTo>
                    <a:pt x="868" y="396"/>
                    <a:pt x="870" y="394"/>
                    <a:pt x="871" y="392"/>
                  </a:cubicBezTo>
                  <a:cubicBezTo>
                    <a:pt x="874" y="384"/>
                    <a:pt x="892" y="383"/>
                    <a:pt x="900" y="381"/>
                  </a:cubicBezTo>
                  <a:cubicBezTo>
                    <a:pt x="902" y="381"/>
                    <a:pt x="907" y="375"/>
                    <a:pt x="902" y="375"/>
                  </a:cubicBezTo>
                  <a:cubicBezTo>
                    <a:pt x="899" y="374"/>
                    <a:pt x="896" y="374"/>
                    <a:pt x="892" y="373"/>
                  </a:cubicBezTo>
                  <a:cubicBezTo>
                    <a:pt x="898" y="367"/>
                    <a:pt x="905" y="363"/>
                    <a:pt x="912" y="359"/>
                  </a:cubicBezTo>
                  <a:cubicBezTo>
                    <a:pt x="914" y="358"/>
                    <a:pt x="916" y="354"/>
                    <a:pt x="914" y="353"/>
                  </a:cubicBezTo>
                  <a:cubicBezTo>
                    <a:pt x="910" y="350"/>
                    <a:pt x="908" y="349"/>
                    <a:pt x="905" y="347"/>
                  </a:cubicBezTo>
                  <a:cubicBezTo>
                    <a:pt x="910" y="341"/>
                    <a:pt x="909" y="335"/>
                    <a:pt x="905" y="329"/>
                  </a:cubicBezTo>
                  <a:cubicBezTo>
                    <a:pt x="922" y="322"/>
                    <a:pt x="930" y="298"/>
                    <a:pt x="912" y="295"/>
                  </a:cubicBezTo>
                  <a:cubicBezTo>
                    <a:pt x="916" y="292"/>
                    <a:pt x="919" y="289"/>
                    <a:pt x="923" y="285"/>
                  </a:cubicBezTo>
                  <a:cubicBezTo>
                    <a:pt x="924" y="283"/>
                    <a:pt x="924" y="280"/>
                    <a:pt x="921" y="280"/>
                  </a:cubicBezTo>
                  <a:cubicBezTo>
                    <a:pt x="911" y="279"/>
                    <a:pt x="900" y="277"/>
                    <a:pt x="888" y="276"/>
                  </a:cubicBezTo>
                  <a:cubicBezTo>
                    <a:pt x="894" y="257"/>
                    <a:pt x="909" y="245"/>
                    <a:pt x="921" y="230"/>
                  </a:cubicBezTo>
                  <a:cubicBezTo>
                    <a:pt x="923" y="227"/>
                    <a:pt x="925" y="224"/>
                    <a:pt x="926" y="221"/>
                  </a:cubicBezTo>
                  <a:cubicBezTo>
                    <a:pt x="928" y="219"/>
                    <a:pt x="929" y="216"/>
                    <a:pt x="930" y="213"/>
                  </a:cubicBezTo>
                  <a:cubicBezTo>
                    <a:pt x="932" y="213"/>
                    <a:pt x="933" y="212"/>
                    <a:pt x="934" y="211"/>
                  </a:cubicBezTo>
                  <a:cubicBezTo>
                    <a:pt x="934" y="211"/>
                    <a:pt x="934" y="210"/>
                    <a:pt x="935" y="209"/>
                  </a:cubicBezTo>
                  <a:cubicBezTo>
                    <a:pt x="943" y="205"/>
                    <a:pt x="948" y="206"/>
                    <a:pt x="947" y="214"/>
                  </a:cubicBezTo>
                  <a:cubicBezTo>
                    <a:pt x="947" y="214"/>
                    <a:pt x="948" y="215"/>
                    <a:pt x="948" y="214"/>
                  </a:cubicBezTo>
                  <a:cubicBezTo>
                    <a:pt x="958" y="213"/>
                    <a:pt x="958" y="217"/>
                    <a:pt x="965" y="220"/>
                  </a:cubicBezTo>
                  <a:cubicBezTo>
                    <a:pt x="969" y="222"/>
                    <a:pt x="974" y="222"/>
                    <a:pt x="979" y="223"/>
                  </a:cubicBezTo>
                  <a:cubicBezTo>
                    <a:pt x="978" y="224"/>
                    <a:pt x="976" y="225"/>
                    <a:pt x="975" y="226"/>
                  </a:cubicBezTo>
                  <a:cubicBezTo>
                    <a:pt x="974" y="227"/>
                    <a:pt x="972" y="229"/>
                    <a:pt x="972" y="230"/>
                  </a:cubicBezTo>
                  <a:cubicBezTo>
                    <a:pt x="973" y="234"/>
                    <a:pt x="975" y="237"/>
                    <a:pt x="976" y="240"/>
                  </a:cubicBezTo>
                  <a:cubicBezTo>
                    <a:pt x="976" y="241"/>
                    <a:pt x="977" y="241"/>
                    <a:pt x="977" y="241"/>
                  </a:cubicBezTo>
                  <a:cubicBezTo>
                    <a:pt x="981" y="241"/>
                    <a:pt x="984" y="241"/>
                    <a:pt x="988" y="242"/>
                  </a:cubicBezTo>
                  <a:cubicBezTo>
                    <a:pt x="983" y="248"/>
                    <a:pt x="981" y="254"/>
                    <a:pt x="976" y="261"/>
                  </a:cubicBezTo>
                  <a:cubicBezTo>
                    <a:pt x="968" y="273"/>
                    <a:pt x="951" y="280"/>
                    <a:pt x="939" y="289"/>
                  </a:cubicBezTo>
                  <a:cubicBezTo>
                    <a:pt x="938" y="289"/>
                    <a:pt x="938" y="289"/>
                    <a:pt x="938" y="290"/>
                  </a:cubicBezTo>
                  <a:cubicBezTo>
                    <a:pt x="936" y="289"/>
                    <a:pt x="934" y="289"/>
                    <a:pt x="932" y="290"/>
                  </a:cubicBezTo>
                  <a:cubicBezTo>
                    <a:pt x="930" y="290"/>
                    <a:pt x="926" y="296"/>
                    <a:pt x="929" y="296"/>
                  </a:cubicBezTo>
                  <a:cubicBezTo>
                    <a:pt x="960" y="291"/>
                    <a:pt x="951" y="374"/>
                    <a:pt x="982" y="381"/>
                  </a:cubicBezTo>
                  <a:cubicBezTo>
                    <a:pt x="984" y="382"/>
                    <a:pt x="989" y="376"/>
                    <a:pt x="986" y="375"/>
                  </a:cubicBezTo>
                  <a:cubicBezTo>
                    <a:pt x="959" y="369"/>
                    <a:pt x="965" y="302"/>
                    <a:pt x="942" y="291"/>
                  </a:cubicBezTo>
                  <a:cubicBezTo>
                    <a:pt x="954" y="283"/>
                    <a:pt x="967" y="276"/>
                    <a:pt x="977" y="267"/>
                  </a:cubicBezTo>
                  <a:cubicBezTo>
                    <a:pt x="985" y="259"/>
                    <a:pt x="986" y="248"/>
                    <a:pt x="994" y="240"/>
                  </a:cubicBezTo>
                  <a:cubicBezTo>
                    <a:pt x="995" y="239"/>
                    <a:pt x="997" y="236"/>
                    <a:pt x="994" y="236"/>
                  </a:cubicBezTo>
                  <a:cubicBezTo>
                    <a:pt x="985" y="236"/>
                    <a:pt x="972" y="230"/>
                    <a:pt x="985" y="223"/>
                  </a:cubicBezTo>
                  <a:cubicBezTo>
                    <a:pt x="986" y="223"/>
                    <a:pt x="990" y="219"/>
                    <a:pt x="988" y="218"/>
                  </a:cubicBezTo>
                  <a:cubicBezTo>
                    <a:pt x="980" y="215"/>
                    <a:pt x="969" y="218"/>
                    <a:pt x="967" y="208"/>
                  </a:cubicBezTo>
                  <a:cubicBezTo>
                    <a:pt x="967" y="207"/>
                    <a:pt x="966" y="207"/>
                    <a:pt x="966" y="207"/>
                  </a:cubicBezTo>
                  <a:cubicBezTo>
                    <a:pt x="958" y="208"/>
                    <a:pt x="953" y="208"/>
                    <a:pt x="952" y="200"/>
                  </a:cubicBezTo>
                  <a:cubicBezTo>
                    <a:pt x="952" y="199"/>
                    <a:pt x="951" y="199"/>
                    <a:pt x="951" y="199"/>
                  </a:cubicBezTo>
                  <a:cubicBezTo>
                    <a:pt x="946" y="198"/>
                    <a:pt x="942" y="199"/>
                    <a:pt x="939" y="200"/>
                  </a:cubicBezTo>
                  <a:cubicBezTo>
                    <a:pt x="940" y="196"/>
                    <a:pt x="941" y="192"/>
                    <a:pt x="941" y="188"/>
                  </a:cubicBezTo>
                  <a:cubicBezTo>
                    <a:pt x="942" y="176"/>
                    <a:pt x="940" y="160"/>
                    <a:pt x="949" y="151"/>
                  </a:cubicBezTo>
                  <a:cubicBezTo>
                    <a:pt x="952" y="147"/>
                    <a:pt x="949" y="143"/>
                    <a:pt x="946" y="147"/>
                  </a:cubicBezTo>
                  <a:cubicBezTo>
                    <a:pt x="930" y="164"/>
                    <a:pt x="940" y="188"/>
                    <a:pt x="930" y="207"/>
                  </a:cubicBezTo>
                  <a:cubicBezTo>
                    <a:pt x="928" y="209"/>
                    <a:pt x="926" y="212"/>
                    <a:pt x="924" y="216"/>
                  </a:cubicBezTo>
                  <a:cubicBezTo>
                    <a:pt x="919" y="226"/>
                    <a:pt x="912" y="235"/>
                    <a:pt x="904" y="243"/>
                  </a:cubicBezTo>
                  <a:cubicBezTo>
                    <a:pt x="911" y="234"/>
                    <a:pt x="918" y="225"/>
                    <a:pt x="924" y="216"/>
                  </a:cubicBezTo>
                  <a:cubicBezTo>
                    <a:pt x="924" y="215"/>
                    <a:pt x="926" y="213"/>
                    <a:pt x="924" y="213"/>
                  </a:cubicBezTo>
                  <a:cubicBezTo>
                    <a:pt x="915" y="213"/>
                    <a:pt x="902" y="214"/>
                    <a:pt x="921" y="202"/>
                  </a:cubicBezTo>
                  <a:cubicBezTo>
                    <a:pt x="922" y="202"/>
                    <a:pt x="927" y="197"/>
                    <a:pt x="924" y="197"/>
                  </a:cubicBezTo>
                  <a:cubicBezTo>
                    <a:pt x="921" y="197"/>
                    <a:pt x="917" y="196"/>
                    <a:pt x="913" y="196"/>
                  </a:cubicBezTo>
                  <a:cubicBezTo>
                    <a:pt x="913" y="195"/>
                    <a:pt x="913" y="194"/>
                    <a:pt x="912" y="193"/>
                  </a:cubicBezTo>
                  <a:cubicBezTo>
                    <a:pt x="908" y="182"/>
                    <a:pt x="913" y="156"/>
                    <a:pt x="916" y="145"/>
                  </a:cubicBezTo>
                  <a:cubicBezTo>
                    <a:pt x="918" y="138"/>
                    <a:pt x="920" y="130"/>
                    <a:pt x="919" y="122"/>
                  </a:cubicBezTo>
                  <a:cubicBezTo>
                    <a:pt x="918" y="113"/>
                    <a:pt x="914" y="106"/>
                    <a:pt x="913" y="97"/>
                  </a:cubicBezTo>
                  <a:cubicBezTo>
                    <a:pt x="913" y="94"/>
                    <a:pt x="910" y="94"/>
                    <a:pt x="909" y="96"/>
                  </a:cubicBezTo>
                  <a:cubicBezTo>
                    <a:pt x="907" y="92"/>
                    <a:pt x="905" y="89"/>
                    <a:pt x="903" y="86"/>
                  </a:cubicBezTo>
                  <a:cubicBezTo>
                    <a:pt x="903" y="81"/>
                    <a:pt x="898" y="80"/>
                    <a:pt x="898" y="85"/>
                  </a:cubicBezTo>
                  <a:cubicBezTo>
                    <a:pt x="898" y="115"/>
                    <a:pt x="891" y="95"/>
                    <a:pt x="884" y="90"/>
                  </a:cubicBezTo>
                  <a:cubicBezTo>
                    <a:pt x="878" y="86"/>
                    <a:pt x="878" y="86"/>
                    <a:pt x="872" y="83"/>
                  </a:cubicBezTo>
                  <a:cubicBezTo>
                    <a:pt x="869" y="81"/>
                    <a:pt x="868" y="88"/>
                    <a:pt x="869" y="89"/>
                  </a:cubicBezTo>
                  <a:cubicBezTo>
                    <a:pt x="876" y="102"/>
                    <a:pt x="876" y="112"/>
                    <a:pt x="875" y="125"/>
                  </a:cubicBezTo>
                  <a:cubicBezTo>
                    <a:pt x="875" y="126"/>
                    <a:pt x="875" y="126"/>
                    <a:pt x="875" y="126"/>
                  </a:cubicBezTo>
                  <a:cubicBezTo>
                    <a:pt x="869" y="130"/>
                    <a:pt x="863" y="130"/>
                    <a:pt x="856" y="124"/>
                  </a:cubicBezTo>
                  <a:cubicBezTo>
                    <a:pt x="856" y="124"/>
                    <a:pt x="856" y="124"/>
                    <a:pt x="856" y="124"/>
                  </a:cubicBezTo>
                  <a:cubicBezTo>
                    <a:pt x="848" y="132"/>
                    <a:pt x="844" y="138"/>
                    <a:pt x="835" y="129"/>
                  </a:cubicBezTo>
                  <a:cubicBezTo>
                    <a:pt x="834" y="128"/>
                    <a:pt x="833" y="133"/>
                    <a:pt x="833" y="134"/>
                  </a:cubicBezTo>
                  <a:cubicBezTo>
                    <a:pt x="832" y="142"/>
                    <a:pt x="829" y="148"/>
                    <a:pt x="822" y="152"/>
                  </a:cubicBezTo>
                  <a:cubicBezTo>
                    <a:pt x="821" y="152"/>
                    <a:pt x="820" y="152"/>
                    <a:pt x="819" y="152"/>
                  </a:cubicBezTo>
                  <a:cubicBezTo>
                    <a:pt x="819" y="141"/>
                    <a:pt x="817" y="130"/>
                    <a:pt x="822" y="119"/>
                  </a:cubicBezTo>
                  <a:cubicBezTo>
                    <a:pt x="823" y="118"/>
                    <a:pt x="824" y="111"/>
                    <a:pt x="822" y="111"/>
                  </a:cubicBezTo>
                  <a:cubicBezTo>
                    <a:pt x="817" y="111"/>
                    <a:pt x="818" y="101"/>
                    <a:pt x="818" y="99"/>
                  </a:cubicBezTo>
                  <a:cubicBezTo>
                    <a:pt x="818" y="98"/>
                    <a:pt x="818" y="95"/>
                    <a:pt x="817" y="97"/>
                  </a:cubicBezTo>
                  <a:cubicBezTo>
                    <a:pt x="814" y="102"/>
                    <a:pt x="813" y="100"/>
                    <a:pt x="809" y="95"/>
                  </a:cubicBezTo>
                  <a:cubicBezTo>
                    <a:pt x="809" y="94"/>
                    <a:pt x="808" y="96"/>
                    <a:pt x="808" y="96"/>
                  </a:cubicBezTo>
                  <a:cubicBezTo>
                    <a:pt x="804" y="108"/>
                    <a:pt x="791" y="117"/>
                    <a:pt x="789" y="130"/>
                  </a:cubicBezTo>
                  <a:cubicBezTo>
                    <a:pt x="789" y="130"/>
                    <a:pt x="789" y="130"/>
                    <a:pt x="788" y="130"/>
                  </a:cubicBezTo>
                  <a:cubicBezTo>
                    <a:pt x="788" y="127"/>
                    <a:pt x="786" y="124"/>
                    <a:pt x="785" y="121"/>
                  </a:cubicBezTo>
                  <a:cubicBezTo>
                    <a:pt x="786" y="120"/>
                    <a:pt x="786" y="119"/>
                    <a:pt x="786" y="118"/>
                  </a:cubicBezTo>
                  <a:cubicBezTo>
                    <a:pt x="785" y="104"/>
                    <a:pt x="790" y="95"/>
                    <a:pt x="792" y="87"/>
                  </a:cubicBezTo>
                  <a:cubicBezTo>
                    <a:pt x="792" y="87"/>
                    <a:pt x="792" y="86"/>
                    <a:pt x="792" y="86"/>
                  </a:cubicBezTo>
                  <a:cubicBezTo>
                    <a:pt x="816" y="67"/>
                    <a:pt x="804" y="41"/>
                    <a:pt x="802" y="15"/>
                  </a:cubicBezTo>
                  <a:cubicBezTo>
                    <a:pt x="805" y="17"/>
                    <a:pt x="808" y="18"/>
                    <a:pt x="811" y="19"/>
                  </a:cubicBezTo>
                  <a:cubicBezTo>
                    <a:pt x="812" y="20"/>
                    <a:pt x="813" y="19"/>
                    <a:pt x="813" y="18"/>
                  </a:cubicBezTo>
                  <a:cubicBezTo>
                    <a:pt x="820" y="7"/>
                    <a:pt x="819" y="17"/>
                    <a:pt x="829" y="23"/>
                  </a:cubicBezTo>
                  <a:cubicBezTo>
                    <a:pt x="830" y="23"/>
                    <a:pt x="831" y="22"/>
                    <a:pt x="831" y="21"/>
                  </a:cubicBezTo>
                  <a:cubicBezTo>
                    <a:pt x="834" y="27"/>
                    <a:pt x="840" y="32"/>
                    <a:pt x="845" y="38"/>
                  </a:cubicBezTo>
                  <a:cubicBezTo>
                    <a:pt x="846" y="39"/>
                    <a:pt x="847" y="39"/>
                    <a:pt x="848" y="38"/>
                  </a:cubicBezTo>
                  <a:cubicBezTo>
                    <a:pt x="853" y="31"/>
                    <a:pt x="855" y="24"/>
                    <a:pt x="857" y="16"/>
                  </a:cubicBezTo>
                  <a:cubicBezTo>
                    <a:pt x="864" y="25"/>
                    <a:pt x="873" y="31"/>
                    <a:pt x="869" y="46"/>
                  </a:cubicBezTo>
                  <a:cubicBezTo>
                    <a:pt x="867" y="53"/>
                    <a:pt x="865" y="60"/>
                    <a:pt x="864" y="68"/>
                  </a:cubicBezTo>
                  <a:cubicBezTo>
                    <a:pt x="864" y="69"/>
                    <a:pt x="864" y="73"/>
                    <a:pt x="866" y="73"/>
                  </a:cubicBezTo>
                  <a:cubicBezTo>
                    <a:pt x="873" y="71"/>
                    <a:pt x="876" y="66"/>
                    <a:pt x="877" y="60"/>
                  </a:cubicBezTo>
                  <a:cubicBezTo>
                    <a:pt x="877" y="55"/>
                    <a:pt x="878" y="45"/>
                    <a:pt x="877" y="44"/>
                  </a:cubicBezTo>
                  <a:cubicBezTo>
                    <a:pt x="879" y="49"/>
                    <a:pt x="882" y="53"/>
                    <a:pt x="885" y="57"/>
                  </a:cubicBezTo>
                  <a:cubicBezTo>
                    <a:pt x="887" y="58"/>
                    <a:pt x="888" y="57"/>
                    <a:pt x="888" y="56"/>
                  </a:cubicBezTo>
                  <a:cubicBezTo>
                    <a:pt x="891" y="48"/>
                    <a:pt x="896" y="42"/>
                    <a:pt x="902" y="39"/>
                  </a:cubicBezTo>
                  <a:cubicBezTo>
                    <a:pt x="902" y="53"/>
                    <a:pt x="902" y="53"/>
                    <a:pt x="902" y="53"/>
                  </a:cubicBezTo>
                  <a:cubicBezTo>
                    <a:pt x="902" y="54"/>
                    <a:pt x="903" y="59"/>
                    <a:pt x="906" y="56"/>
                  </a:cubicBezTo>
                  <a:cubicBezTo>
                    <a:pt x="921" y="39"/>
                    <a:pt x="913" y="60"/>
                    <a:pt x="910" y="70"/>
                  </a:cubicBezTo>
                  <a:cubicBezTo>
                    <a:pt x="908" y="76"/>
                    <a:pt x="907" y="80"/>
                    <a:pt x="907" y="86"/>
                  </a:cubicBezTo>
                  <a:cubicBezTo>
                    <a:pt x="907" y="89"/>
                    <a:pt x="908" y="89"/>
                    <a:pt x="909" y="89"/>
                  </a:cubicBezTo>
                  <a:cubicBezTo>
                    <a:pt x="910" y="90"/>
                    <a:pt x="912" y="90"/>
                    <a:pt x="913" y="88"/>
                  </a:cubicBezTo>
                  <a:cubicBezTo>
                    <a:pt x="939" y="66"/>
                    <a:pt x="925" y="85"/>
                    <a:pt x="923" y="96"/>
                  </a:cubicBezTo>
                  <a:cubicBezTo>
                    <a:pt x="923" y="97"/>
                    <a:pt x="923" y="98"/>
                    <a:pt x="924" y="98"/>
                  </a:cubicBezTo>
                  <a:cubicBezTo>
                    <a:pt x="927" y="98"/>
                    <a:pt x="934" y="96"/>
                    <a:pt x="936" y="99"/>
                  </a:cubicBezTo>
                  <a:cubicBezTo>
                    <a:pt x="936" y="101"/>
                    <a:pt x="938" y="102"/>
                    <a:pt x="940" y="102"/>
                  </a:cubicBezTo>
                  <a:cubicBezTo>
                    <a:pt x="947" y="103"/>
                    <a:pt x="945" y="103"/>
                    <a:pt x="945" y="112"/>
                  </a:cubicBezTo>
                  <a:cubicBezTo>
                    <a:pt x="945" y="121"/>
                    <a:pt x="945" y="130"/>
                    <a:pt x="945" y="139"/>
                  </a:cubicBezTo>
                  <a:cubicBezTo>
                    <a:pt x="945" y="142"/>
                    <a:pt x="950" y="139"/>
                    <a:pt x="951" y="138"/>
                  </a:cubicBezTo>
                  <a:cubicBezTo>
                    <a:pt x="954" y="134"/>
                    <a:pt x="960" y="122"/>
                    <a:pt x="963" y="132"/>
                  </a:cubicBezTo>
                  <a:cubicBezTo>
                    <a:pt x="963" y="133"/>
                    <a:pt x="964" y="133"/>
                    <a:pt x="965" y="132"/>
                  </a:cubicBezTo>
                  <a:cubicBezTo>
                    <a:pt x="970" y="131"/>
                    <a:pt x="974" y="129"/>
                    <a:pt x="977" y="126"/>
                  </a:cubicBezTo>
                  <a:cubicBezTo>
                    <a:pt x="977" y="128"/>
                    <a:pt x="980" y="127"/>
                    <a:pt x="981" y="126"/>
                  </a:cubicBezTo>
                  <a:cubicBezTo>
                    <a:pt x="984" y="124"/>
                    <a:pt x="987" y="136"/>
                    <a:pt x="991" y="137"/>
                  </a:cubicBezTo>
                  <a:cubicBezTo>
                    <a:pt x="995" y="138"/>
                    <a:pt x="974" y="149"/>
                    <a:pt x="973" y="149"/>
                  </a:cubicBezTo>
                  <a:cubicBezTo>
                    <a:pt x="970" y="150"/>
                    <a:pt x="966" y="152"/>
                    <a:pt x="964" y="153"/>
                  </a:cubicBezTo>
                  <a:cubicBezTo>
                    <a:pt x="949" y="163"/>
                    <a:pt x="945" y="179"/>
                    <a:pt x="942" y="195"/>
                  </a:cubicBezTo>
                  <a:cubicBezTo>
                    <a:pt x="941" y="198"/>
                    <a:pt x="948" y="194"/>
                    <a:pt x="949" y="192"/>
                  </a:cubicBezTo>
                  <a:cubicBezTo>
                    <a:pt x="952" y="175"/>
                    <a:pt x="958" y="160"/>
                    <a:pt x="976" y="153"/>
                  </a:cubicBezTo>
                  <a:cubicBezTo>
                    <a:pt x="979" y="152"/>
                    <a:pt x="983" y="151"/>
                    <a:pt x="986" y="149"/>
                  </a:cubicBezTo>
                  <a:cubicBezTo>
                    <a:pt x="984" y="152"/>
                    <a:pt x="984" y="155"/>
                    <a:pt x="984" y="158"/>
                  </a:cubicBezTo>
                  <a:cubicBezTo>
                    <a:pt x="984" y="159"/>
                    <a:pt x="984" y="159"/>
                    <a:pt x="984" y="159"/>
                  </a:cubicBezTo>
                  <a:cubicBezTo>
                    <a:pt x="992" y="159"/>
                    <a:pt x="998" y="158"/>
                    <a:pt x="998" y="167"/>
                  </a:cubicBezTo>
                  <a:cubicBezTo>
                    <a:pt x="998" y="167"/>
                    <a:pt x="998" y="168"/>
                    <a:pt x="998" y="168"/>
                  </a:cubicBezTo>
                  <a:cubicBezTo>
                    <a:pt x="1002" y="168"/>
                    <a:pt x="1001" y="168"/>
                    <a:pt x="1000" y="173"/>
                  </a:cubicBezTo>
                  <a:cubicBezTo>
                    <a:pt x="1000" y="173"/>
                    <a:pt x="1000" y="173"/>
                    <a:pt x="1000" y="174"/>
                  </a:cubicBezTo>
                  <a:cubicBezTo>
                    <a:pt x="1004" y="175"/>
                    <a:pt x="1006" y="174"/>
                    <a:pt x="1004" y="179"/>
                  </a:cubicBezTo>
                  <a:cubicBezTo>
                    <a:pt x="1004" y="180"/>
                    <a:pt x="1005" y="180"/>
                    <a:pt x="1005" y="180"/>
                  </a:cubicBezTo>
                  <a:cubicBezTo>
                    <a:pt x="1011" y="179"/>
                    <a:pt x="1015" y="177"/>
                    <a:pt x="1019" y="174"/>
                  </a:cubicBezTo>
                  <a:cubicBezTo>
                    <a:pt x="1020" y="173"/>
                    <a:pt x="1021" y="172"/>
                    <a:pt x="1022" y="171"/>
                  </a:cubicBezTo>
                  <a:cubicBezTo>
                    <a:pt x="1021" y="172"/>
                    <a:pt x="1020" y="174"/>
                    <a:pt x="1019" y="176"/>
                  </a:cubicBezTo>
                  <a:cubicBezTo>
                    <a:pt x="1018" y="176"/>
                    <a:pt x="1018" y="178"/>
                    <a:pt x="1019" y="178"/>
                  </a:cubicBezTo>
                  <a:cubicBezTo>
                    <a:pt x="1032" y="179"/>
                    <a:pt x="1026" y="189"/>
                    <a:pt x="1022" y="198"/>
                  </a:cubicBezTo>
                  <a:cubicBezTo>
                    <a:pt x="1019" y="207"/>
                    <a:pt x="1015" y="217"/>
                    <a:pt x="1009" y="225"/>
                  </a:cubicBezTo>
                  <a:cubicBezTo>
                    <a:pt x="1006" y="229"/>
                    <a:pt x="1010" y="227"/>
                    <a:pt x="1012" y="225"/>
                  </a:cubicBezTo>
                  <a:cubicBezTo>
                    <a:pt x="1018" y="218"/>
                    <a:pt x="1023" y="209"/>
                    <a:pt x="1027" y="199"/>
                  </a:cubicBezTo>
                  <a:cubicBezTo>
                    <a:pt x="1027" y="199"/>
                    <a:pt x="1028" y="199"/>
                    <a:pt x="1028" y="199"/>
                  </a:cubicBezTo>
                  <a:cubicBezTo>
                    <a:pt x="1024" y="202"/>
                    <a:pt x="1045" y="187"/>
                    <a:pt x="1044" y="196"/>
                  </a:cubicBezTo>
                  <a:cubicBezTo>
                    <a:pt x="1043" y="200"/>
                    <a:pt x="1043" y="203"/>
                    <a:pt x="1042" y="206"/>
                  </a:cubicBezTo>
                  <a:cubicBezTo>
                    <a:pt x="1042" y="208"/>
                    <a:pt x="1044" y="207"/>
                    <a:pt x="1045" y="206"/>
                  </a:cubicBezTo>
                  <a:cubicBezTo>
                    <a:pt x="1050" y="203"/>
                    <a:pt x="1056" y="195"/>
                    <a:pt x="1063" y="194"/>
                  </a:cubicBezTo>
                  <a:cubicBezTo>
                    <a:pt x="1061" y="196"/>
                    <a:pt x="1060" y="197"/>
                    <a:pt x="1059" y="199"/>
                  </a:cubicBezTo>
                  <a:cubicBezTo>
                    <a:pt x="1058" y="200"/>
                    <a:pt x="1057" y="201"/>
                    <a:pt x="1058" y="202"/>
                  </a:cubicBezTo>
                  <a:cubicBezTo>
                    <a:pt x="1059" y="204"/>
                    <a:pt x="1060" y="207"/>
                    <a:pt x="1060" y="209"/>
                  </a:cubicBezTo>
                  <a:cubicBezTo>
                    <a:pt x="1060" y="209"/>
                    <a:pt x="1060" y="210"/>
                    <a:pt x="1061" y="210"/>
                  </a:cubicBezTo>
                  <a:cubicBezTo>
                    <a:pt x="1068" y="210"/>
                    <a:pt x="1067" y="211"/>
                    <a:pt x="1061" y="219"/>
                  </a:cubicBezTo>
                  <a:cubicBezTo>
                    <a:pt x="1060" y="220"/>
                    <a:pt x="1058" y="223"/>
                    <a:pt x="1061" y="222"/>
                  </a:cubicBezTo>
                  <a:cubicBezTo>
                    <a:pt x="1065" y="222"/>
                    <a:pt x="1068" y="222"/>
                    <a:pt x="1072" y="222"/>
                  </a:cubicBezTo>
                  <a:cubicBezTo>
                    <a:pt x="1059" y="233"/>
                    <a:pt x="1045" y="249"/>
                    <a:pt x="1041" y="265"/>
                  </a:cubicBezTo>
                  <a:cubicBezTo>
                    <a:pt x="1040" y="266"/>
                    <a:pt x="1039" y="266"/>
                    <a:pt x="1038" y="267"/>
                  </a:cubicBezTo>
                  <a:cubicBezTo>
                    <a:pt x="1036" y="268"/>
                    <a:pt x="1033" y="275"/>
                    <a:pt x="1038" y="272"/>
                  </a:cubicBezTo>
                  <a:cubicBezTo>
                    <a:pt x="1044" y="269"/>
                    <a:pt x="1049" y="265"/>
                    <a:pt x="1055" y="263"/>
                  </a:cubicBezTo>
                  <a:cubicBezTo>
                    <a:pt x="1058" y="261"/>
                    <a:pt x="1071" y="252"/>
                    <a:pt x="1067" y="261"/>
                  </a:cubicBezTo>
                  <a:cubicBezTo>
                    <a:pt x="1067" y="262"/>
                    <a:pt x="1066" y="263"/>
                    <a:pt x="1068" y="264"/>
                  </a:cubicBezTo>
                  <a:cubicBezTo>
                    <a:pt x="1081" y="269"/>
                    <a:pt x="1066" y="278"/>
                    <a:pt x="1060" y="283"/>
                  </a:cubicBezTo>
                  <a:cubicBezTo>
                    <a:pt x="1057" y="286"/>
                    <a:pt x="1055" y="289"/>
                    <a:pt x="1053" y="292"/>
                  </a:cubicBezTo>
                  <a:cubicBezTo>
                    <a:pt x="1053" y="292"/>
                    <a:pt x="1052" y="294"/>
                    <a:pt x="1054" y="294"/>
                  </a:cubicBezTo>
                  <a:cubicBezTo>
                    <a:pt x="1061" y="295"/>
                    <a:pt x="1068" y="294"/>
                    <a:pt x="1073" y="288"/>
                  </a:cubicBezTo>
                  <a:cubicBezTo>
                    <a:pt x="1076" y="285"/>
                    <a:pt x="1078" y="282"/>
                    <a:pt x="1080" y="278"/>
                  </a:cubicBezTo>
                  <a:cubicBezTo>
                    <a:pt x="1084" y="270"/>
                    <a:pt x="1093" y="269"/>
                    <a:pt x="1100" y="265"/>
                  </a:cubicBezTo>
                  <a:cubicBezTo>
                    <a:pt x="1104" y="263"/>
                    <a:pt x="1109" y="259"/>
                    <a:pt x="1112" y="255"/>
                  </a:cubicBezTo>
                  <a:cubicBezTo>
                    <a:pt x="1109" y="259"/>
                    <a:pt x="1105" y="263"/>
                    <a:pt x="1103" y="267"/>
                  </a:cubicBezTo>
                  <a:cubicBezTo>
                    <a:pt x="1101" y="272"/>
                    <a:pt x="1100" y="276"/>
                    <a:pt x="1103" y="279"/>
                  </a:cubicBezTo>
                  <a:cubicBezTo>
                    <a:pt x="1100" y="282"/>
                    <a:pt x="1098" y="284"/>
                    <a:pt x="1095" y="287"/>
                  </a:cubicBezTo>
                  <a:cubicBezTo>
                    <a:pt x="1094" y="287"/>
                    <a:pt x="1092" y="292"/>
                    <a:pt x="1095" y="291"/>
                  </a:cubicBezTo>
                  <a:cubicBezTo>
                    <a:pt x="1106" y="290"/>
                    <a:pt x="1087" y="297"/>
                    <a:pt x="1084" y="298"/>
                  </a:cubicBezTo>
                  <a:cubicBezTo>
                    <a:pt x="1080" y="300"/>
                    <a:pt x="1075" y="301"/>
                    <a:pt x="1072" y="304"/>
                  </a:cubicBezTo>
                  <a:cubicBezTo>
                    <a:pt x="1066" y="308"/>
                    <a:pt x="1063" y="312"/>
                    <a:pt x="1063" y="318"/>
                  </a:cubicBezTo>
                  <a:cubicBezTo>
                    <a:pt x="1060" y="321"/>
                    <a:pt x="1058" y="323"/>
                    <a:pt x="1057" y="327"/>
                  </a:cubicBezTo>
                  <a:cubicBezTo>
                    <a:pt x="1055" y="331"/>
                    <a:pt x="1061" y="330"/>
                    <a:pt x="1063" y="327"/>
                  </a:cubicBezTo>
                  <a:cubicBezTo>
                    <a:pt x="1068" y="315"/>
                    <a:pt x="1085" y="311"/>
                    <a:pt x="1096" y="308"/>
                  </a:cubicBezTo>
                  <a:cubicBezTo>
                    <a:pt x="1102" y="306"/>
                    <a:pt x="1105" y="309"/>
                    <a:pt x="1109" y="311"/>
                  </a:cubicBezTo>
                  <a:cubicBezTo>
                    <a:pt x="1107" y="313"/>
                    <a:pt x="1105" y="315"/>
                    <a:pt x="1104" y="316"/>
                  </a:cubicBezTo>
                  <a:cubicBezTo>
                    <a:pt x="1102" y="317"/>
                    <a:pt x="1099" y="322"/>
                    <a:pt x="1103" y="322"/>
                  </a:cubicBezTo>
                  <a:cubicBezTo>
                    <a:pt x="1106" y="322"/>
                    <a:pt x="1108" y="323"/>
                    <a:pt x="1111" y="323"/>
                  </a:cubicBezTo>
                  <a:cubicBezTo>
                    <a:pt x="1099" y="328"/>
                    <a:pt x="1089" y="334"/>
                    <a:pt x="1080" y="344"/>
                  </a:cubicBezTo>
                  <a:cubicBezTo>
                    <a:pt x="1079" y="345"/>
                    <a:pt x="1079" y="348"/>
                    <a:pt x="1080" y="349"/>
                  </a:cubicBezTo>
                  <a:cubicBezTo>
                    <a:pt x="1083" y="350"/>
                    <a:pt x="1086" y="351"/>
                    <a:pt x="1089" y="352"/>
                  </a:cubicBezTo>
                  <a:cubicBezTo>
                    <a:pt x="1072" y="366"/>
                    <a:pt x="1051" y="383"/>
                    <a:pt x="1029" y="384"/>
                  </a:cubicBezTo>
                  <a:cubicBezTo>
                    <a:pt x="1029" y="384"/>
                    <a:pt x="1028" y="384"/>
                    <a:pt x="1028" y="384"/>
                  </a:cubicBezTo>
                  <a:cubicBezTo>
                    <a:pt x="1028" y="384"/>
                    <a:pt x="1027" y="384"/>
                    <a:pt x="1026" y="383"/>
                  </a:cubicBezTo>
                  <a:cubicBezTo>
                    <a:pt x="1034" y="378"/>
                    <a:pt x="1034" y="368"/>
                    <a:pt x="1042" y="360"/>
                  </a:cubicBezTo>
                  <a:cubicBezTo>
                    <a:pt x="1043" y="359"/>
                    <a:pt x="1045" y="356"/>
                    <a:pt x="1042" y="356"/>
                  </a:cubicBezTo>
                  <a:cubicBezTo>
                    <a:pt x="1040" y="353"/>
                    <a:pt x="1037" y="349"/>
                    <a:pt x="1035" y="346"/>
                  </a:cubicBezTo>
                  <a:cubicBezTo>
                    <a:pt x="1035" y="346"/>
                    <a:pt x="1035" y="345"/>
                    <a:pt x="1034" y="344"/>
                  </a:cubicBezTo>
                  <a:cubicBezTo>
                    <a:pt x="1016" y="335"/>
                    <a:pt x="1035" y="316"/>
                    <a:pt x="1046" y="311"/>
                  </a:cubicBezTo>
                  <a:cubicBezTo>
                    <a:pt x="1047" y="311"/>
                    <a:pt x="1051" y="307"/>
                    <a:pt x="1049" y="306"/>
                  </a:cubicBezTo>
                  <a:cubicBezTo>
                    <a:pt x="1038" y="299"/>
                    <a:pt x="1049" y="286"/>
                    <a:pt x="1039" y="279"/>
                  </a:cubicBezTo>
                  <a:cubicBezTo>
                    <a:pt x="1034" y="274"/>
                    <a:pt x="1032" y="287"/>
                    <a:pt x="1027" y="271"/>
                  </a:cubicBezTo>
                  <a:cubicBezTo>
                    <a:pt x="1025" y="267"/>
                    <a:pt x="1026" y="268"/>
                    <a:pt x="1023" y="265"/>
                  </a:cubicBezTo>
                  <a:cubicBezTo>
                    <a:pt x="1015" y="253"/>
                    <a:pt x="983" y="266"/>
                    <a:pt x="974" y="272"/>
                  </a:cubicBezTo>
                  <a:cubicBezTo>
                    <a:pt x="971" y="273"/>
                    <a:pt x="969" y="279"/>
                    <a:pt x="973" y="277"/>
                  </a:cubicBezTo>
                  <a:cubicBezTo>
                    <a:pt x="983" y="270"/>
                    <a:pt x="1002" y="263"/>
                    <a:pt x="1014" y="269"/>
                  </a:cubicBezTo>
                  <a:cubicBezTo>
                    <a:pt x="1020" y="271"/>
                    <a:pt x="1020" y="282"/>
                    <a:pt x="1024" y="284"/>
                  </a:cubicBezTo>
                  <a:cubicBezTo>
                    <a:pt x="1034" y="287"/>
                    <a:pt x="1038" y="290"/>
                    <a:pt x="1037" y="301"/>
                  </a:cubicBezTo>
                  <a:cubicBezTo>
                    <a:pt x="1036" y="305"/>
                    <a:pt x="1038" y="308"/>
                    <a:pt x="1041" y="310"/>
                  </a:cubicBezTo>
                  <a:cubicBezTo>
                    <a:pt x="1030" y="316"/>
                    <a:pt x="1021" y="327"/>
                    <a:pt x="1020" y="338"/>
                  </a:cubicBezTo>
                  <a:cubicBezTo>
                    <a:pt x="1019" y="345"/>
                    <a:pt x="1028" y="347"/>
                    <a:pt x="1027" y="353"/>
                  </a:cubicBezTo>
                  <a:cubicBezTo>
                    <a:pt x="1026" y="360"/>
                    <a:pt x="1031" y="361"/>
                    <a:pt x="1036" y="362"/>
                  </a:cubicBezTo>
                  <a:cubicBezTo>
                    <a:pt x="1032" y="368"/>
                    <a:pt x="1028" y="379"/>
                    <a:pt x="1023" y="380"/>
                  </a:cubicBezTo>
                  <a:cubicBezTo>
                    <a:pt x="1022" y="380"/>
                    <a:pt x="1021" y="381"/>
                    <a:pt x="1020" y="382"/>
                  </a:cubicBezTo>
                  <a:cubicBezTo>
                    <a:pt x="1010" y="379"/>
                    <a:pt x="999" y="380"/>
                    <a:pt x="988" y="385"/>
                  </a:cubicBezTo>
                  <a:cubicBezTo>
                    <a:pt x="977" y="390"/>
                    <a:pt x="967" y="396"/>
                    <a:pt x="955" y="398"/>
                  </a:cubicBezTo>
                  <a:cubicBezTo>
                    <a:pt x="955" y="397"/>
                    <a:pt x="954" y="396"/>
                    <a:pt x="952" y="397"/>
                  </a:cubicBezTo>
                  <a:cubicBezTo>
                    <a:pt x="951" y="398"/>
                    <a:pt x="949" y="398"/>
                    <a:pt x="948" y="398"/>
                  </a:cubicBezTo>
                  <a:cubicBezTo>
                    <a:pt x="947" y="399"/>
                    <a:pt x="946" y="399"/>
                    <a:pt x="945" y="399"/>
                  </a:cubicBezTo>
                  <a:cubicBezTo>
                    <a:pt x="933" y="399"/>
                    <a:pt x="921" y="398"/>
                    <a:pt x="910" y="397"/>
                  </a:cubicBezTo>
                  <a:cubicBezTo>
                    <a:pt x="909" y="397"/>
                    <a:pt x="907" y="398"/>
                    <a:pt x="906" y="400"/>
                  </a:cubicBezTo>
                  <a:cubicBezTo>
                    <a:pt x="906" y="400"/>
                    <a:pt x="905" y="400"/>
                    <a:pt x="905" y="400"/>
                  </a:cubicBezTo>
                  <a:cubicBezTo>
                    <a:pt x="909" y="396"/>
                    <a:pt x="912" y="392"/>
                    <a:pt x="914" y="387"/>
                  </a:cubicBezTo>
                  <a:cubicBezTo>
                    <a:pt x="918" y="380"/>
                    <a:pt x="920" y="369"/>
                    <a:pt x="929" y="366"/>
                  </a:cubicBezTo>
                  <a:cubicBezTo>
                    <a:pt x="930" y="365"/>
                    <a:pt x="935" y="359"/>
                    <a:pt x="931" y="361"/>
                  </a:cubicBezTo>
                  <a:cubicBezTo>
                    <a:pt x="925" y="363"/>
                    <a:pt x="920" y="368"/>
                    <a:pt x="916" y="374"/>
                  </a:cubicBezTo>
                  <a:cubicBezTo>
                    <a:pt x="912" y="382"/>
                    <a:pt x="910" y="393"/>
                    <a:pt x="902" y="398"/>
                  </a:cubicBezTo>
                  <a:cubicBezTo>
                    <a:pt x="901" y="399"/>
                    <a:pt x="901" y="400"/>
                    <a:pt x="900" y="401"/>
                  </a:cubicBezTo>
                  <a:cubicBezTo>
                    <a:pt x="893" y="403"/>
                    <a:pt x="886" y="405"/>
                    <a:pt x="878" y="405"/>
                  </a:cubicBezTo>
                  <a:cubicBezTo>
                    <a:pt x="863" y="405"/>
                    <a:pt x="848" y="400"/>
                    <a:pt x="832" y="396"/>
                  </a:cubicBezTo>
                  <a:cubicBezTo>
                    <a:pt x="813" y="391"/>
                    <a:pt x="791" y="386"/>
                    <a:pt x="774" y="399"/>
                  </a:cubicBezTo>
                  <a:cubicBezTo>
                    <a:pt x="771" y="401"/>
                    <a:pt x="771" y="406"/>
                    <a:pt x="775" y="403"/>
                  </a:cubicBezTo>
                  <a:cubicBezTo>
                    <a:pt x="796" y="387"/>
                    <a:pt x="830" y="404"/>
                    <a:pt x="852" y="408"/>
                  </a:cubicBezTo>
                  <a:cubicBezTo>
                    <a:pt x="860" y="410"/>
                    <a:pt x="870" y="413"/>
                    <a:pt x="878" y="411"/>
                  </a:cubicBezTo>
                  <a:cubicBezTo>
                    <a:pt x="890" y="409"/>
                    <a:pt x="899" y="404"/>
                    <a:pt x="911" y="406"/>
                  </a:cubicBezTo>
                  <a:cubicBezTo>
                    <a:pt x="912" y="406"/>
                    <a:pt x="913" y="405"/>
                    <a:pt x="914" y="404"/>
                  </a:cubicBezTo>
                  <a:cubicBezTo>
                    <a:pt x="918" y="404"/>
                    <a:pt x="922" y="405"/>
                    <a:pt x="926" y="405"/>
                  </a:cubicBezTo>
                  <a:cubicBezTo>
                    <a:pt x="918" y="406"/>
                    <a:pt x="910" y="407"/>
                    <a:pt x="902" y="409"/>
                  </a:cubicBezTo>
                  <a:cubicBezTo>
                    <a:pt x="892" y="410"/>
                    <a:pt x="886" y="414"/>
                    <a:pt x="879" y="420"/>
                  </a:cubicBezTo>
                  <a:cubicBezTo>
                    <a:pt x="878" y="421"/>
                    <a:pt x="876" y="425"/>
                    <a:pt x="878" y="425"/>
                  </a:cubicBezTo>
                  <a:cubicBezTo>
                    <a:pt x="879" y="425"/>
                    <a:pt x="880" y="426"/>
                    <a:pt x="880" y="426"/>
                  </a:cubicBezTo>
                  <a:cubicBezTo>
                    <a:pt x="871" y="430"/>
                    <a:pt x="858" y="427"/>
                    <a:pt x="848" y="429"/>
                  </a:cubicBezTo>
                  <a:cubicBezTo>
                    <a:pt x="848" y="430"/>
                    <a:pt x="847" y="430"/>
                    <a:pt x="847" y="430"/>
                  </a:cubicBezTo>
                  <a:cubicBezTo>
                    <a:pt x="847" y="430"/>
                    <a:pt x="847" y="430"/>
                    <a:pt x="847" y="429"/>
                  </a:cubicBezTo>
                  <a:cubicBezTo>
                    <a:pt x="848" y="429"/>
                    <a:pt x="848" y="428"/>
                    <a:pt x="847" y="428"/>
                  </a:cubicBezTo>
                  <a:cubicBezTo>
                    <a:pt x="842" y="427"/>
                    <a:pt x="840" y="425"/>
                    <a:pt x="841" y="421"/>
                  </a:cubicBezTo>
                  <a:cubicBezTo>
                    <a:pt x="841" y="420"/>
                    <a:pt x="842" y="420"/>
                    <a:pt x="843" y="419"/>
                  </a:cubicBezTo>
                  <a:cubicBezTo>
                    <a:pt x="846" y="417"/>
                    <a:pt x="844" y="409"/>
                    <a:pt x="841" y="412"/>
                  </a:cubicBezTo>
                  <a:cubicBezTo>
                    <a:pt x="839" y="413"/>
                    <a:pt x="837" y="415"/>
                    <a:pt x="835" y="415"/>
                  </a:cubicBezTo>
                  <a:cubicBezTo>
                    <a:pt x="834" y="415"/>
                    <a:pt x="834" y="412"/>
                    <a:pt x="835" y="411"/>
                  </a:cubicBezTo>
                  <a:cubicBezTo>
                    <a:pt x="835" y="409"/>
                    <a:pt x="832" y="405"/>
                    <a:pt x="830" y="408"/>
                  </a:cubicBezTo>
                  <a:cubicBezTo>
                    <a:pt x="825" y="416"/>
                    <a:pt x="820" y="424"/>
                    <a:pt x="814" y="432"/>
                  </a:cubicBezTo>
                  <a:cubicBezTo>
                    <a:pt x="814" y="433"/>
                    <a:pt x="813" y="434"/>
                    <a:pt x="814" y="436"/>
                  </a:cubicBezTo>
                  <a:cubicBezTo>
                    <a:pt x="812" y="436"/>
                    <a:pt x="810" y="437"/>
                    <a:pt x="808" y="438"/>
                  </a:cubicBezTo>
                  <a:cubicBezTo>
                    <a:pt x="808" y="438"/>
                    <a:pt x="807" y="439"/>
                    <a:pt x="806" y="439"/>
                  </a:cubicBezTo>
                  <a:cubicBezTo>
                    <a:pt x="803" y="441"/>
                    <a:pt x="800" y="443"/>
                    <a:pt x="797" y="445"/>
                  </a:cubicBezTo>
                  <a:cubicBezTo>
                    <a:pt x="783" y="453"/>
                    <a:pt x="770" y="449"/>
                    <a:pt x="757" y="452"/>
                  </a:cubicBezTo>
                  <a:cubicBezTo>
                    <a:pt x="755" y="453"/>
                    <a:pt x="750" y="456"/>
                    <a:pt x="752" y="458"/>
                  </a:cubicBezTo>
                  <a:cubicBezTo>
                    <a:pt x="752" y="458"/>
                    <a:pt x="752" y="459"/>
                    <a:pt x="753" y="459"/>
                  </a:cubicBezTo>
                  <a:cubicBezTo>
                    <a:pt x="744" y="460"/>
                    <a:pt x="734" y="460"/>
                    <a:pt x="729" y="468"/>
                  </a:cubicBezTo>
                  <a:cubicBezTo>
                    <a:pt x="722" y="480"/>
                    <a:pt x="722" y="458"/>
                    <a:pt x="721" y="456"/>
                  </a:cubicBezTo>
                  <a:cubicBezTo>
                    <a:pt x="720" y="451"/>
                    <a:pt x="715" y="451"/>
                    <a:pt x="712" y="450"/>
                  </a:cubicBezTo>
                  <a:cubicBezTo>
                    <a:pt x="709" y="450"/>
                    <a:pt x="705" y="456"/>
                    <a:pt x="707" y="456"/>
                  </a:cubicBezTo>
                  <a:cubicBezTo>
                    <a:pt x="719" y="457"/>
                    <a:pt x="716" y="467"/>
                    <a:pt x="715" y="475"/>
                  </a:cubicBezTo>
                  <a:cubicBezTo>
                    <a:pt x="715" y="476"/>
                    <a:pt x="715" y="476"/>
                    <a:pt x="715" y="476"/>
                  </a:cubicBezTo>
                  <a:cubicBezTo>
                    <a:pt x="721" y="478"/>
                    <a:pt x="725" y="479"/>
                    <a:pt x="729" y="474"/>
                  </a:cubicBezTo>
                  <a:cubicBezTo>
                    <a:pt x="739" y="465"/>
                    <a:pt x="746" y="467"/>
                    <a:pt x="759" y="464"/>
                  </a:cubicBezTo>
                  <a:cubicBezTo>
                    <a:pt x="760" y="463"/>
                    <a:pt x="765" y="460"/>
                    <a:pt x="763" y="458"/>
                  </a:cubicBezTo>
                  <a:cubicBezTo>
                    <a:pt x="763" y="458"/>
                    <a:pt x="763" y="458"/>
                    <a:pt x="763" y="457"/>
                  </a:cubicBezTo>
                  <a:cubicBezTo>
                    <a:pt x="771" y="458"/>
                    <a:pt x="779" y="458"/>
                    <a:pt x="785" y="456"/>
                  </a:cubicBezTo>
                  <a:cubicBezTo>
                    <a:pt x="792" y="452"/>
                    <a:pt x="798" y="448"/>
                    <a:pt x="805" y="444"/>
                  </a:cubicBezTo>
                  <a:cubicBezTo>
                    <a:pt x="805" y="444"/>
                    <a:pt x="805" y="445"/>
                    <a:pt x="805" y="445"/>
                  </a:cubicBezTo>
                  <a:cubicBezTo>
                    <a:pt x="809" y="446"/>
                    <a:pt x="813" y="448"/>
                    <a:pt x="818" y="449"/>
                  </a:cubicBezTo>
                  <a:cubicBezTo>
                    <a:pt x="816" y="459"/>
                    <a:pt x="807" y="466"/>
                    <a:pt x="803" y="476"/>
                  </a:cubicBezTo>
                  <a:cubicBezTo>
                    <a:pt x="802" y="481"/>
                    <a:pt x="809" y="477"/>
                    <a:pt x="810" y="475"/>
                  </a:cubicBezTo>
                  <a:cubicBezTo>
                    <a:pt x="812" y="469"/>
                    <a:pt x="816" y="464"/>
                    <a:pt x="820" y="459"/>
                  </a:cubicBezTo>
                  <a:cubicBezTo>
                    <a:pt x="822" y="454"/>
                    <a:pt x="824" y="449"/>
                    <a:pt x="825" y="444"/>
                  </a:cubicBezTo>
                  <a:cubicBezTo>
                    <a:pt x="825" y="443"/>
                    <a:pt x="824" y="442"/>
                    <a:pt x="823" y="442"/>
                  </a:cubicBezTo>
                  <a:cubicBezTo>
                    <a:pt x="820" y="442"/>
                    <a:pt x="817" y="441"/>
                    <a:pt x="814" y="440"/>
                  </a:cubicBezTo>
                  <a:cubicBezTo>
                    <a:pt x="815" y="440"/>
                    <a:pt x="815" y="440"/>
                    <a:pt x="816" y="440"/>
                  </a:cubicBezTo>
                  <a:cubicBezTo>
                    <a:pt x="818" y="439"/>
                    <a:pt x="821" y="435"/>
                    <a:pt x="820" y="434"/>
                  </a:cubicBezTo>
                  <a:cubicBezTo>
                    <a:pt x="823" y="429"/>
                    <a:pt x="827" y="424"/>
                    <a:pt x="830" y="419"/>
                  </a:cubicBezTo>
                  <a:cubicBezTo>
                    <a:pt x="830" y="420"/>
                    <a:pt x="831" y="422"/>
                    <a:pt x="833" y="422"/>
                  </a:cubicBezTo>
                  <a:cubicBezTo>
                    <a:pt x="834" y="423"/>
                    <a:pt x="834" y="423"/>
                    <a:pt x="835" y="423"/>
                  </a:cubicBezTo>
                  <a:cubicBezTo>
                    <a:pt x="834" y="425"/>
                    <a:pt x="834" y="428"/>
                    <a:pt x="834" y="432"/>
                  </a:cubicBezTo>
                  <a:cubicBezTo>
                    <a:pt x="834" y="432"/>
                    <a:pt x="834" y="432"/>
                    <a:pt x="835" y="432"/>
                  </a:cubicBezTo>
                  <a:cubicBezTo>
                    <a:pt x="844" y="434"/>
                    <a:pt x="838" y="436"/>
                    <a:pt x="838" y="443"/>
                  </a:cubicBezTo>
                  <a:cubicBezTo>
                    <a:pt x="839" y="444"/>
                    <a:pt x="839" y="447"/>
                    <a:pt x="841" y="448"/>
                  </a:cubicBezTo>
                  <a:cubicBezTo>
                    <a:pt x="844" y="450"/>
                    <a:pt x="854" y="452"/>
                    <a:pt x="843" y="459"/>
                  </a:cubicBezTo>
                  <a:cubicBezTo>
                    <a:pt x="836" y="463"/>
                    <a:pt x="830" y="468"/>
                    <a:pt x="826" y="475"/>
                  </a:cubicBezTo>
                  <a:close/>
                  <a:moveTo>
                    <a:pt x="702" y="162"/>
                  </a:moveTo>
                  <a:cubicBezTo>
                    <a:pt x="704" y="170"/>
                    <a:pt x="707" y="177"/>
                    <a:pt x="708" y="185"/>
                  </a:cubicBezTo>
                  <a:cubicBezTo>
                    <a:pt x="706" y="179"/>
                    <a:pt x="704" y="173"/>
                    <a:pt x="703" y="167"/>
                  </a:cubicBezTo>
                  <a:cubicBezTo>
                    <a:pt x="703" y="165"/>
                    <a:pt x="702" y="164"/>
                    <a:pt x="702" y="162"/>
                  </a:cubicBezTo>
                  <a:close/>
                  <a:moveTo>
                    <a:pt x="907" y="195"/>
                  </a:moveTo>
                  <a:cubicBezTo>
                    <a:pt x="892" y="192"/>
                    <a:pt x="877" y="188"/>
                    <a:pt x="862" y="193"/>
                  </a:cubicBezTo>
                  <a:cubicBezTo>
                    <a:pt x="869" y="175"/>
                    <a:pt x="886" y="162"/>
                    <a:pt x="892" y="143"/>
                  </a:cubicBezTo>
                  <a:cubicBezTo>
                    <a:pt x="892" y="142"/>
                    <a:pt x="893" y="135"/>
                    <a:pt x="891" y="136"/>
                  </a:cubicBezTo>
                  <a:cubicBezTo>
                    <a:pt x="888" y="138"/>
                    <a:pt x="885" y="139"/>
                    <a:pt x="881" y="141"/>
                  </a:cubicBezTo>
                  <a:cubicBezTo>
                    <a:pt x="883" y="136"/>
                    <a:pt x="883" y="130"/>
                    <a:pt x="882" y="124"/>
                  </a:cubicBezTo>
                  <a:cubicBezTo>
                    <a:pt x="882" y="124"/>
                    <a:pt x="881" y="122"/>
                    <a:pt x="880" y="122"/>
                  </a:cubicBezTo>
                  <a:cubicBezTo>
                    <a:pt x="880" y="122"/>
                    <a:pt x="880" y="122"/>
                    <a:pt x="880" y="122"/>
                  </a:cubicBezTo>
                  <a:cubicBezTo>
                    <a:pt x="881" y="113"/>
                    <a:pt x="881" y="104"/>
                    <a:pt x="878" y="96"/>
                  </a:cubicBezTo>
                  <a:cubicBezTo>
                    <a:pt x="884" y="100"/>
                    <a:pt x="888" y="105"/>
                    <a:pt x="892" y="111"/>
                  </a:cubicBezTo>
                  <a:cubicBezTo>
                    <a:pt x="893" y="113"/>
                    <a:pt x="895" y="113"/>
                    <a:pt x="896" y="112"/>
                  </a:cubicBezTo>
                  <a:cubicBezTo>
                    <a:pt x="899" y="107"/>
                    <a:pt x="901" y="102"/>
                    <a:pt x="902" y="97"/>
                  </a:cubicBezTo>
                  <a:cubicBezTo>
                    <a:pt x="904" y="100"/>
                    <a:pt x="906" y="103"/>
                    <a:pt x="907" y="105"/>
                  </a:cubicBezTo>
                  <a:cubicBezTo>
                    <a:pt x="908" y="106"/>
                    <a:pt x="908" y="107"/>
                    <a:pt x="909" y="107"/>
                  </a:cubicBezTo>
                  <a:cubicBezTo>
                    <a:pt x="911" y="117"/>
                    <a:pt x="915" y="126"/>
                    <a:pt x="912" y="138"/>
                  </a:cubicBezTo>
                  <a:cubicBezTo>
                    <a:pt x="910" y="145"/>
                    <a:pt x="909" y="152"/>
                    <a:pt x="908" y="159"/>
                  </a:cubicBezTo>
                  <a:cubicBezTo>
                    <a:pt x="907" y="169"/>
                    <a:pt x="903" y="184"/>
                    <a:pt x="907" y="195"/>
                  </a:cubicBezTo>
                  <a:close/>
                  <a:moveTo>
                    <a:pt x="892" y="259"/>
                  </a:moveTo>
                  <a:cubicBezTo>
                    <a:pt x="888" y="264"/>
                    <a:pt x="885" y="270"/>
                    <a:pt x="883" y="276"/>
                  </a:cubicBezTo>
                  <a:cubicBezTo>
                    <a:pt x="881" y="275"/>
                    <a:pt x="878" y="275"/>
                    <a:pt x="876" y="275"/>
                  </a:cubicBezTo>
                  <a:cubicBezTo>
                    <a:pt x="882" y="270"/>
                    <a:pt x="887" y="265"/>
                    <a:pt x="892" y="259"/>
                  </a:cubicBezTo>
                  <a:close/>
                  <a:moveTo>
                    <a:pt x="877" y="472"/>
                  </a:moveTo>
                  <a:cubicBezTo>
                    <a:pt x="876" y="474"/>
                    <a:pt x="875" y="477"/>
                    <a:pt x="874" y="479"/>
                  </a:cubicBezTo>
                  <a:cubicBezTo>
                    <a:pt x="867" y="483"/>
                    <a:pt x="866" y="481"/>
                    <a:pt x="871" y="472"/>
                  </a:cubicBezTo>
                  <a:cubicBezTo>
                    <a:pt x="873" y="470"/>
                    <a:pt x="874" y="466"/>
                    <a:pt x="871" y="467"/>
                  </a:cubicBezTo>
                  <a:cubicBezTo>
                    <a:pt x="858" y="472"/>
                    <a:pt x="845" y="468"/>
                    <a:pt x="834" y="474"/>
                  </a:cubicBezTo>
                  <a:cubicBezTo>
                    <a:pt x="833" y="473"/>
                    <a:pt x="832" y="473"/>
                    <a:pt x="831" y="473"/>
                  </a:cubicBezTo>
                  <a:cubicBezTo>
                    <a:pt x="835" y="466"/>
                    <a:pt x="844" y="463"/>
                    <a:pt x="849" y="457"/>
                  </a:cubicBezTo>
                  <a:cubicBezTo>
                    <a:pt x="850" y="457"/>
                    <a:pt x="852" y="457"/>
                    <a:pt x="854" y="456"/>
                  </a:cubicBezTo>
                  <a:cubicBezTo>
                    <a:pt x="861" y="450"/>
                    <a:pt x="870" y="444"/>
                    <a:pt x="880" y="441"/>
                  </a:cubicBezTo>
                  <a:cubicBezTo>
                    <a:pt x="876" y="449"/>
                    <a:pt x="874" y="458"/>
                    <a:pt x="881" y="465"/>
                  </a:cubicBezTo>
                  <a:cubicBezTo>
                    <a:pt x="880" y="467"/>
                    <a:pt x="878" y="470"/>
                    <a:pt x="877" y="472"/>
                  </a:cubicBezTo>
                  <a:close/>
                  <a:moveTo>
                    <a:pt x="934" y="415"/>
                  </a:moveTo>
                  <a:cubicBezTo>
                    <a:pt x="931" y="417"/>
                    <a:pt x="929" y="414"/>
                    <a:pt x="925" y="414"/>
                  </a:cubicBezTo>
                  <a:cubicBezTo>
                    <a:pt x="911" y="416"/>
                    <a:pt x="901" y="426"/>
                    <a:pt x="890" y="434"/>
                  </a:cubicBezTo>
                  <a:cubicBezTo>
                    <a:pt x="892" y="431"/>
                    <a:pt x="887" y="430"/>
                    <a:pt x="885" y="433"/>
                  </a:cubicBezTo>
                  <a:cubicBezTo>
                    <a:pt x="885" y="433"/>
                    <a:pt x="885" y="433"/>
                    <a:pt x="885" y="433"/>
                  </a:cubicBezTo>
                  <a:cubicBezTo>
                    <a:pt x="885" y="433"/>
                    <a:pt x="885" y="433"/>
                    <a:pt x="885" y="433"/>
                  </a:cubicBezTo>
                  <a:cubicBezTo>
                    <a:pt x="873" y="436"/>
                    <a:pt x="863" y="442"/>
                    <a:pt x="854" y="449"/>
                  </a:cubicBezTo>
                  <a:cubicBezTo>
                    <a:pt x="854" y="448"/>
                    <a:pt x="854" y="447"/>
                    <a:pt x="854" y="445"/>
                  </a:cubicBezTo>
                  <a:cubicBezTo>
                    <a:pt x="854" y="445"/>
                    <a:pt x="854" y="444"/>
                    <a:pt x="854" y="444"/>
                  </a:cubicBezTo>
                  <a:cubicBezTo>
                    <a:pt x="847" y="444"/>
                    <a:pt x="844" y="441"/>
                    <a:pt x="845" y="436"/>
                  </a:cubicBezTo>
                  <a:cubicBezTo>
                    <a:pt x="845" y="436"/>
                    <a:pt x="846" y="436"/>
                    <a:pt x="847" y="436"/>
                  </a:cubicBezTo>
                  <a:cubicBezTo>
                    <a:pt x="862" y="432"/>
                    <a:pt x="878" y="438"/>
                    <a:pt x="890" y="425"/>
                  </a:cubicBezTo>
                  <a:cubicBezTo>
                    <a:pt x="891" y="424"/>
                    <a:pt x="893" y="420"/>
                    <a:pt x="890" y="420"/>
                  </a:cubicBezTo>
                  <a:cubicBezTo>
                    <a:pt x="889" y="420"/>
                    <a:pt x="888" y="420"/>
                    <a:pt x="888" y="420"/>
                  </a:cubicBezTo>
                  <a:cubicBezTo>
                    <a:pt x="899" y="413"/>
                    <a:pt x="911" y="416"/>
                    <a:pt x="923" y="413"/>
                  </a:cubicBezTo>
                  <a:cubicBezTo>
                    <a:pt x="932" y="411"/>
                    <a:pt x="940" y="408"/>
                    <a:pt x="948" y="405"/>
                  </a:cubicBezTo>
                  <a:cubicBezTo>
                    <a:pt x="955" y="404"/>
                    <a:pt x="961" y="403"/>
                    <a:pt x="966" y="401"/>
                  </a:cubicBezTo>
                  <a:cubicBezTo>
                    <a:pt x="987" y="394"/>
                    <a:pt x="1001" y="382"/>
                    <a:pt x="1022" y="390"/>
                  </a:cubicBezTo>
                  <a:cubicBezTo>
                    <a:pt x="1021" y="391"/>
                    <a:pt x="1019" y="393"/>
                    <a:pt x="1018" y="394"/>
                  </a:cubicBezTo>
                  <a:cubicBezTo>
                    <a:pt x="1017" y="394"/>
                    <a:pt x="1017" y="394"/>
                    <a:pt x="1017" y="394"/>
                  </a:cubicBezTo>
                  <a:cubicBezTo>
                    <a:pt x="1015" y="394"/>
                    <a:pt x="1015" y="394"/>
                    <a:pt x="1016" y="395"/>
                  </a:cubicBezTo>
                  <a:cubicBezTo>
                    <a:pt x="1008" y="402"/>
                    <a:pt x="1001" y="410"/>
                    <a:pt x="990" y="410"/>
                  </a:cubicBezTo>
                  <a:cubicBezTo>
                    <a:pt x="988" y="410"/>
                    <a:pt x="983" y="415"/>
                    <a:pt x="986" y="416"/>
                  </a:cubicBezTo>
                  <a:cubicBezTo>
                    <a:pt x="984" y="417"/>
                    <a:pt x="981" y="417"/>
                    <a:pt x="979" y="417"/>
                  </a:cubicBezTo>
                  <a:cubicBezTo>
                    <a:pt x="977" y="417"/>
                    <a:pt x="974" y="419"/>
                    <a:pt x="974" y="421"/>
                  </a:cubicBezTo>
                  <a:cubicBezTo>
                    <a:pt x="966" y="422"/>
                    <a:pt x="958" y="422"/>
                    <a:pt x="950" y="421"/>
                  </a:cubicBezTo>
                  <a:cubicBezTo>
                    <a:pt x="951" y="420"/>
                    <a:pt x="951" y="419"/>
                    <a:pt x="952" y="418"/>
                  </a:cubicBezTo>
                  <a:cubicBezTo>
                    <a:pt x="952" y="417"/>
                    <a:pt x="952" y="416"/>
                    <a:pt x="951" y="415"/>
                  </a:cubicBezTo>
                  <a:cubicBezTo>
                    <a:pt x="943" y="410"/>
                    <a:pt x="943" y="411"/>
                    <a:pt x="934" y="415"/>
                  </a:cubicBezTo>
                  <a:close/>
                  <a:moveTo>
                    <a:pt x="974" y="448"/>
                  </a:moveTo>
                  <a:cubicBezTo>
                    <a:pt x="962" y="446"/>
                    <a:pt x="951" y="445"/>
                    <a:pt x="939" y="443"/>
                  </a:cubicBezTo>
                  <a:cubicBezTo>
                    <a:pt x="942" y="438"/>
                    <a:pt x="945" y="433"/>
                    <a:pt x="948" y="428"/>
                  </a:cubicBezTo>
                  <a:cubicBezTo>
                    <a:pt x="957" y="428"/>
                    <a:pt x="967" y="428"/>
                    <a:pt x="976" y="427"/>
                  </a:cubicBezTo>
                  <a:cubicBezTo>
                    <a:pt x="977" y="427"/>
                    <a:pt x="978" y="427"/>
                    <a:pt x="979" y="426"/>
                  </a:cubicBezTo>
                  <a:cubicBezTo>
                    <a:pt x="979" y="426"/>
                    <a:pt x="979" y="426"/>
                    <a:pt x="979" y="426"/>
                  </a:cubicBezTo>
                  <a:cubicBezTo>
                    <a:pt x="985" y="430"/>
                    <a:pt x="992" y="433"/>
                    <a:pt x="999" y="436"/>
                  </a:cubicBezTo>
                  <a:cubicBezTo>
                    <a:pt x="991" y="440"/>
                    <a:pt x="983" y="442"/>
                    <a:pt x="975" y="446"/>
                  </a:cubicBezTo>
                  <a:cubicBezTo>
                    <a:pt x="975" y="447"/>
                    <a:pt x="974" y="447"/>
                    <a:pt x="974" y="448"/>
                  </a:cubicBezTo>
                  <a:close/>
                  <a:moveTo>
                    <a:pt x="1024" y="473"/>
                  </a:moveTo>
                  <a:cubicBezTo>
                    <a:pt x="1024" y="473"/>
                    <a:pt x="1024" y="473"/>
                    <a:pt x="1024" y="473"/>
                  </a:cubicBezTo>
                  <a:cubicBezTo>
                    <a:pt x="1018" y="475"/>
                    <a:pt x="1014" y="476"/>
                    <a:pt x="1008" y="479"/>
                  </a:cubicBezTo>
                  <a:cubicBezTo>
                    <a:pt x="1006" y="479"/>
                    <a:pt x="1006" y="481"/>
                    <a:pt x="1007" y="482"/>
                  </a:cubicBezTo>
                  <a:cubicBezTo>
                    <a:pt x="1007" y="482"/>
                    <a:pt x="1006" y="482"/>
                    <a:pt x="1005" y="482"/>
                  </a:cubicBezTo>
                  <a:cubicBezTo>
                    <a:pt x="992" y="487"/>
                    <a:pt x="977" y="487"/>
                    <a:pt x="962" y="485"/>
                  </a:cubicBezTo>
                  <a:cubicBezTo>
                    <a:pt x="976" y="482"/>
                    <a:pt x="988" y="477"/>
                    <a:pt x="986" y="468"/>
                  </a:cubicBezTo>
                  <a:cubicBezTo>
                    <a:pt x="992" y="465"/>
                    <a:pt x="997" y="463"/>
                    <a:pt x="1002" y="460"/>
                  </a:cubicBezTo>
                  <a:cubicBezTo>
                    <a:pt x="1003" y="460"/>
                    <a:pt x="1004" y="458"/>
                    <a:pt x="1004" y="457"/>
                  </a:cubicBezTo>
                  <a:cubicBezTo>
                    <a:pt x="1005" y="457"/>
                    <a:pt x="1006" y="458"/>
                    <a:pt x="1007" y="457"/>
                  </a:cubicBezTo>
                  <a:cubicBezTo>
                    <a:pt x="1011" y="456"/>
                    <a:pt x="1014" y="454"/>
                    <a:pt x="1016" y="452"/>
                  </a:cubicBezTo>
                  <a:cubicBezTo>
                    <a:pt x="1016" y="453"/>
                    <a:pt x="1016" y="454"/>
                    <a:pt x="1016" y="454"/>
                  </a:cubicBezTo>
                  <a:cubicBezTo>
                    <a:pt x="1016" y="457"/>
                    <a:pt x="1020" y="458"/>
                    <a:pt x="1022" y="458"/>
                  </a:cubicBezTo>
                  <a:cubicBezTo>
                    <a:pt x="1026" y="458"/>
                    <a:pt x="1031" y="457"/>
                    <a:pt x="1035" y="457"/>
                  </a:cubicBezTo>
                  <a:cubicBezTo>
                    <a:pt x="1029" y="460"/>
                    <a:pt x="1024" y="464"/>
                    <a:pt x="1024" y="473"/>
                  </a:cubicBezTo>
                  <a:close/>
                  <a:moveTo>
                    <a:pt x="1069" y="478"/>
                  </a:moveTo>
                  <a:cubicBezTo>
                    <a:pt x="1062" y="480"/>
                    <a:pt x="1056" y="482"/>
                    <a:pt x="1049" y="485"/>
                  </a:cubicBezTo>
                  <a:cubicBezTo>
                    <a:pt x="1049" y="484"/>
                    <a:pt x="1048" y="483"/>
                    <a:pt x="1048" y="482"/>
                  </a:cubicBezTo>
                  <a:cubicBezTo>
                    <a:pt x="1048" y="480"/>
                    <a:pt x="1046" y="479"/>
                    <a:pt x="1044" y="478"/>
                  </a:cubicBezTo>
                  <a:cubicBezTo>
                    <a:pt x="1041" y="478"/>
                    <a:pt x="1039" y="478"/>
                    <a:pt x="1038" y="477"/>
                  </a:cubicBezTo>
                  <a:cubicBezTo>
                    <a:pt x="1038" y="477"/>
                    <a:pt x="1038" y="476"/>
                    <a:pt x="1038" y="476"/>
                  </a:cubicBezTo>
                  <a:cubicBezTo>
                    <a:pt x="1038" y="473"/>
                    <a:pt x="1035" y="471"/>
                    <a:pt x="1032" y="472"/>
                  </a:cubicBezTo>
                  <a:cubicBezTo>
                    <a:pt x="1032" y="472"/>
                    <a:pt x="1032" y="472"/>
                    <a:pt x="1032" y="472"/>
                  </a:cubicBezTo>
                  <a:cubicBezTo>
                    <a:pt x="1033" y="465"/>
                    <a:pt x="1039" y="462"/>
                    <a:pt x="1047" y="461"/>
                  </a:cubicBezTo>
                  <a:cubicBezTo>
                    <a:pt x="1045" y="462"/>
                    <a:pt x="1044" y="464"/>
                    <a:pt x="1043" y="464"/>
                  </a:cubicBezTo>
                  <a:cubicBezTo>
                    <a:pt x="1042" y="466"/>
                    <a:pt x="1044" y="468"/>
                    <a:pt x="1045" y="469"/>
                  </a:cubicBezTo>
                  <a:cubicBezTo>
                    <a:pt x="1053" y="472"/>
                    <a:pt x="1061" y="475"/>
                    <a:pt x="1069" y="478"/>
                  </a:cubicBezTo>
                  <a:close/>
                  <a:moveTo>
                    <a:pt x="1050" y="458"/>
                  </a:moveTo>
                  <a:cubicBezTo>
                    <a:pt x="1049" y="457"/>
                    <a:pt x="1049" y="457"/>
                    <a:pt x="1049" y="457"/>
                  </a:cubicBezTo>
                  <a:cubicBezTo>
                    <a:pt x="1041" y="452"/>
                    <a:pt x="1032" y="452"/>
                    <a:pt x="1024" y="452"/>
                  </a:cubicBezTo>
                  <a:cubicBezTo>
                    <a:pt x="1024" y="450"/>
                    <a:pt x="1024" y="447"/>
                    <a:pt x="1024" y="445"/>
                  </a:cubicBezTo>
                  <a:cubicBezTo>
                    <a:pt x="1025" y="442"/>
                    <a:pt x="1019" y="439"/>
                    <a:pt x="1017" y="441"/>
                  </a:cubicBezTo>
                  <a:cubicBezTo>
                    <a:pt x="1013" y="446"/>
                    <a:pt x="1008" y="450"/>
                    <a:pt x="1002" y="452"/>
                  </a:cubicBezTo>
                  <a:cubicBezTo>
                    <a:pt x="1001" y="452"/>
                    <a:pt x="1001" y="453"/>
                    <a:pt x="1001" y="454"/>
                  </a:cubicBezTo>
                  <a:cubicBezTo>
                    <a:pt x="994" y="451"/>
                    <a:pt x="986" y="450"/>
                    <a:pt x="979" y="449"/>
                  </a:cubicBezTo>
                  <a:cubicBezTo>
                    <a:pt x="988" y="444"/>
                    <a:pt x="997" y="442"/>
                    <a:pt x="1005" y="436"/>
                  </a:cubicBezTo>
                  <a:cubicBezTo>
                    <a:pt x="1006" y="435"/>
                    <a:pt x="1009" y="432"/>
                    <a:pt x="1007" y="431"/>
                  </a:cubicBezTo>
                  <a:cubicBezTo>
                    <a:pt x="1001" y="428"/>
                    <a:pt x="994" y="425"/>
                    <a:pt x="988" y="422"/>
                  </a:cubicBezTo>
                  <a:cubicBezTo>
                    <a:pt x="991" y="422"/>
                    <a:pt x="994" y="421"/>
                    <a:pt x="997" y="419"/>
                  </a:cubicBezTo>
                  <a:cubicBezTo>
                    <a:pt x="998" y="418"/>
                    <a:pt x="1002" y="414"/>
                    <a:pt x="1000" y="413"/>
                  </a:cubicBezTo>
                  <a:cubicBezTo>
                    <a:pt x="1007" y="409"/>
                    <a:pt x="1013" y="403"/>
                    <a:pt x="1019" y="398"/>
                  </a:cubicBezTo>
                  <a:cubicBezTo>
                    <a:pt x="1020" y="398"/>
                    <a:pt x="1020" y="398"/>
                    <a:pt x="1021" y="398"/>
                  </a:cubicBezTo>
                  <a:cubicBezTo>
                    <a:pt x="1031" y="400"/>
                    <a:pt x="1043" y="401"/>
                    <a:pt x="1054" y="397"/>
                  </a:cubicBezTo>
                  <a:cubicBezTo>
                    <a:pt x="1064" y="394"/>
                    <a:pt x="1072" y="386"/>
                    <a:pt x="1082" y="384"/>
                  </a:cubicBezTo>
                  <a:cubicBezTo>
                    <a:pt x="1080" y="388"/>
                    <a:pt x="1077" y="391"/>
                    <a:pt x="1073" y="394"/>
                  </a:cubicBezTo>
                  <a:cubicBezTo>
                    <a:pt x="1051" y="397"/>
                    <a:pt x="1030" y="405"/>
                    <a:pt x="1008" y="409"/>
                  </a:cubicBezTo>
                  <a:cubicBezTo>
                    <a:pt x="1003" y="410"/>
                    <a:pt x="1008" y="416"/>
                    <a:pt x="1011" y="415"/>
                  </a:cubicBezTo>
                  <a:cubicBezTo>
                    <a:pt x="1030" y="411"/>
                    <a:pt x="1050" y="405"/>
                    <a:pt x="1069" y="401"/>
                  </a:cubicBezTo>
                  <a:cubicBezTo>
                    <a:pt x="1071" y="403"/>
                    <a:pt x="1073" y="403"/>
                    <a:pt x="1074" y="403"/>
                  </a:cubicBezTo>
                  <a:cubicBezTo>
                    <a:pt x="1075" y="402"/>
                    <a:pt x="1076" y="401"/>
                    <a:pt x="1078" y="400"/>
                  </a:cubicBezTo>
                  <a:cubicBezTo>
                    <a:pt x="1081" y="400"/>
                    <a:pt x="1085" y="399"/>
                    <a:pt x="1089" y="399"/>
                  </a:cubicBezTo>
                  <a:cubicBezTo>
                    <a:pt x="1087" y="400"/>
                    <a:pt x="1085" y="401"/>
                    <a:pt x="1083" y="401"/>
                  </a:cubicBezTo>
                  <a:cubicBezTo>
                    <a:pt x="1081" y="402"/>
                    <a:pt x="1081" y="404"/>
                    <a:pt x="1083" y="405"/>
                  </a:cubicBezTo>
                  <a:cubicBezTo>
                    <a:pt x="1077" y="406"/>
                    <a:pt x="1072" y="408"/>
                    <a:pt x="1066" y="411"/>
                  </a:cubicBezTo>
                  <a:cubicBezTo>
                    <a:pt x="1058" y="415"/>
                    <a:pt x="1056" y="421"/>
                    <a:pt x="1046" y="422"/>
                  </a:cubicBezTo>
                  <a:cubicBezTo>
                    <a:pt x="1041" y="422"/>
                    <a:pt x="1046" y="428"/>
                    <a:pt x="1049" y="428"/>
                  </a:cubicBezTo>
                  <a:cubicBezTo>
                    <a:pt x="1050" y="428"/>
                    <a:pt x="1052" y="427"/>
                    <a:pt x="1053" y="427"/>
                  </a:cubicBezTo>
                  <a:cubicBezTo>
                    <a:pt x="1058" y="430"/>
                    <a:pt x="1063" y="431"/>
                    <a:pt x="1068" y="434"/>
                  </a:cubicBezTo>
                  <a:cubicBezTo>
                    <a:pt x="1062" y="439"/>
                    <a:pt x="1056" y="445"/>
                    <a:pt x="1053" y="453"/>
                  </a:cubicBezTo>
                  <a:cubicBezTo>
                    <a:pt x="1053" y="453"/>
                    <a:pt x="1053" y="454"/>
                    <a:pt x="1054" y="455"/>
                  </a:cubicBezTo>
                  <a:cubicBezTo>
                    <a:pt x="1052" y="455"/>
                    <a:pt x="1051" y="456"/>
                    <a:pt x="1050" y="458"/>
                  </a:cubicBezTo>
                  <a:close/>
                  <a:moveTo>
                    <a:pt x="1087" y="421"/>
                  </a:moveTo>
                  <a:cubicBezTo>
                    <a:pt x="1085" y="423"/>
                    <a:pt x="1089" y="426"/>
                    <a:pt x="1091" y="426"/>
                  </a:cubicBezTo>
                  <a:cubicBezTo>
                    <a:pt x="1095" y="427"/>
                    <a:pt x="1099" y="427"/>
                    <a:pt x="1102" y="428"/>
                  </a:cubicBezTo>
                  <a:cubicBezTo>
                    <a:pt x="1093" y="433"/>
                    <a:pt x="1086" y="439"/>
                    <a:pt x="1077" y="445"/>
                  </a:cubicBezTo>
                  <a:cubicBezTo>
                    <a:pt x="1072" y="449"/>
                    <a:pt x="1067" y="452"/>
                    <a:pt x="1062" y="453"/>
                  </a:cubicBezTo>
                  <a:cubicBezTo>
                    <a:pt x="1066" y="447"/>
                    <a:pt x="1070" y="442"/>
                    <a:pt x="1076" y="437"/>
                  </a:cubicBezTo>
                  <a:cubicBezTo>
                    <a:pt x="1077" y="436"/>
                    <a:pt x="1075" y="434"/>
                    <a:pt x="1074" y="434"/>
                  </a:cubicBezTo>
                  <a:cubicBezTo>
                    <a:pt x="1069" y="430"/>
                    <a:pt x="1064" y="428"/>
                    <a:pt x="1058" y="426"/>
                  </a:cubicBezTo>
                  <a:cubicBezTo>
                    <a:pt x="1061" y="425"/>
                    <a:pt x="1063" y="423"/>
                    <a:pt x="1066" y="421"/>
                  </a:cubicBezTo>
                  <a:cubicBezTo>
                    <a:pt x="1075" y="413"/>
                    <a:pt x="1084" y="412"/>
                    <a:pt x="1095" y="410"/>
                  </a:cubicBezTo>
                  <a:cubicBezTo>
                    <a:pt x="1097" y="411"/>
                    <a:pt x="1098" y="412"/>
                    <a:pt x="1099" y="412"/>
                  </a:cubicBezTo>
                  <a:cubicBezTo>
                    <a:pt x="1095" y="415"/>
                    <a:pt x="1091" y="418"/>
                    <a:pt x="1087" y="421"/>
                  </a:cubicBezTo>
                  <a:close/>
                </a:path>
              </a:pathLst>
            </a:custGeom>
            <a:solidFill>
              <a:schemeClr val="bg1">
                <a:alpha val="5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01" name="Freeform 92"/>
            <p:cNvSpPr>
              <a:spLocks noEditPoints="1"/>
            </p:cNvSpPr>
            <p:nvPr/>
          </p:nvSpPr>
          <p:spPr bwMode="auto">
            <a:xfrm flipH="1">
              <a:off x="7425583" y="-1476469"/>
              <a:ext cx="848367" cy="1050263"/>
            </a:xfrm>
            <a:custGeom>
              <a:avLst/>
              <a:gdLst>
                <a:gd name="T0" fmla="*/ 103 w 1259"/>
                <a:gd name="T1" fmla="*/ 520 h 1558"/>
                <a:gd name="T2" fmla="*/ 247 w 1259"/>
                <a:gd name="T3" fmla="*/ 484 h 1558"/>
                <a:gd name="T4" fmla="*/ 131 w 1259"/>
                <a:gd name="T5" fmla="*/ 523 h 1558"/>
                <a:gd name="T6" fmla="*/ 263 w 1259"/>
                <a:gd name="T7" fmla="*/ 735 h 1558"/>
                <a:gd name="T8" fmla="*/ 43 w 1259"/>
                <a:gd name="T9" fmla="*/ 649 h 1558"/>
                <a:gd name="T10" fmla="*/ 208 w 1259"/>
                <a:gd name="T11" fmla="*/ 768 h 1558"/>
                <a:gd name="T12" fmla="*/ 492 w 1259"/>
                <a:gd name="T13" fmla="*/ 508 h 1558"/>
                <a:gd name="T14" fmla="*/ 633 w 1259"/>
                <a:gd name="T15" fmla="*/ 353 h 1558"/>
                <a:gd name="T16" fmla="*/ 747 w 1259"/>
                <a:gd name="T17" fmla="*/ 545 h 1558"/>
                <a:gd name="T18" fmla="*/ 461 w 1259"/>
                <a:gd name="T19" fmla="*/ 1558 h 1558"/>
                <a:gd name="T20" fmla="*/ 843 w 1259"/>
                <a:gd name="T21" fmla="*/ 791 h 1558"/>
                <a:gd name="T22" fmla="*/ 1065 w 1259"/>
                <a:gd name="T23" fmla="*/ 579 h 1558"/>
                <a:gd name="T24" fmla="*/ 1126 w 1259"/>
                <a:gd name="T25" fmla="*/ 370 h 1558"/>
                <a:gd name="T26" fmla="*/ 1103 w 1259"/>
                <a:gd name="T27" fmla="*/ 203 h 1558"/>
                <a:gd name="T28" fmla="*/ 817 w 1259"/>
                <a:gd name="T29" fmla="*/ 73 h 1558"/>
                <a:gd name="T30" fmla="*/ 582 w 1259"/>
                <a:gd name="T31" fmla="*/ 64 h 1558"/>
                <a:gd name="T32" fmla="*/ 305 w 1259"/>
                <a:gd name="T33" fmla="*/ 96 h 1558"/>
                <a:gd name="T34" fmla="*/ 148 w 1259"/>
                <a:gd name="T35" fmla="*/ 275 h 1558"/>
                <a:gd name="T36" fmla="*/ 70 w 1259"/>
                <a:gd name="T37" fmla="*/ 458 h 1558"/>
                <a:gd name="T38" fmla="*/ 251 w 1259"/>
                <a:gd name="T39" fmla="*/ 482 h 1558"/>
                <a:gd name="T40" fmla="*/ 370 w 1259"/>
                <a:gd name="T41" fmla="*/ 420 h 1558"/>
                <a:gd name="T42" fmla="*/ 320 w 1259"/>
                <a:gd name="T43" fmla="*/ 734 h 1558"/>
                <a:gd name="T44" fmla="*/ 652 w 1259"/>
                <a:gd name="T45" fmla="*/ 537 h 1558"/>
                <a:gd name="T46" fmla="*/ 567 w 1259"/>
                <a:gd name="T47" fmla="*/ 456 h 1558"/>
                <a:gd name="T48" fmla="*/ 492 w 1259"/>
                <a:gd name="T49" fmla="*/ 324 h 1558"/>
                <a:gd name="T50" fmla="*/ 893 w 1259"/>
                <a:gd name="T51" fmla="*/ 612 h 1558"/>
                <a:gd name="T52" fmla="*/ 942 w 1259"/>
                <a:gd name="T53" fmla="*/ 552 h 1558"/>
                <a:gd name="T54" fmla="*/ 979 w 1259"/>
                <a:gd name="T55" fmla="*/ 469 h 1558"/>
                <a:gd name="T56" fmla="*/ 995 w 1259"/>
                <a:gd name="T57" fmla="*/ 309 h 1558"/>
                <a:gd name="T58" fmla="*/ 1125 w 1259"/>
                <a:gd name="T59" fmla="*/ 713 h 1558"/>
                <a:gd name="T60" fmla="*/ 765 w 1259"/>
                <a:gd name="T61" fmla="*/ 664 h 1558"/>
                <a:gd name="T62" fmla="*/ 1054 w 1259"/>
                <a:gd name="T63" fmla="*/ 571 h 1558"/>
                <a:gd name="T64" fmla="*/ 1193 w 1259"/>
                <a:gd name="T65" fmla="*/ 438 h 1558"/>
                <a:gd name="T66" fmla="*/ 1069 w 1259"/>
                <a:gd name="T67" fmla="*/ 518 h 1558"/>
                <a:gd name="T68" fmla="*/ 1024 w 1259"/>
                <a:gd name="T69" fmla="*/ 284 h 1558"/>
                <a:gd name="T70" fmla="*/ 1117 w 1259"/>
                <a:gd name="T71" fmla="*/ 324 h 1558"/>
                <a:gd name="T72" fmla="*/ 1076 w 1259"/>
                <a:gd name="T73" fmla="*/ 197 h 1558"/>
                <a:gd name="T74" fmla="*/ 923 w 1259"/>
                <a:gd name="T75" fmla="*/ 280 h 1558"/>
                <a:gd name="T76" fmla="*/ 898 w 1259"/>
                <a:gd name="T77" fmla="*/ 185 h 1558"/>
                <a:gd name="T78" fmla="*/ 870 w 1259"/>
                <a:gd name="T79" fmla="*/ 158 h 1558"/>
                <a:gd name="T80" fmla="*/ 607 w 1259"/>
                <a:gd name="T81" fmla="*/ 99 h 1558"/>
                <a:gd name="T82" fmla="*/ 670 w 1259"/>
                <a:gd name="T83" fmla="*/ 155 h 1558"/>
                <a:gd name="T84" fmla="*/ 790 w 1259"/>
                <a:gd name="T85" fmla="*/ 69 h 1558"/>
                <a:gd name="T86" fmla="*/ 736 w 1259"/>
                <a:gd name="T87" fmla="*/ 136 h 1558"/>
                <a:gd name="T88" fmla="*/ 836 w 1259"/>
                <a:gd name="T89" fmla="*/ 377 h 1558"/>
                <a:gd name="T90" fmla="*/ 873 w 1259"/>
                <a:gd name="T91" fmla="*/ 474 h 1558"/>
                <a:gd name="T92" fmla="*/ 746 w 1259"/>
                <a:gd name="T93" fmla="*/ 202 h 1558"/>
                <a:gd name="T94" fmla="*/ 661 w 1259"/>
                <a:gd name="T95" fmla="*/ 342 h 1558"/>
                <a:gd name="T96" fmla="*/ 488 w 1259"/>
                <a:gd name="T97" fmla="*/ 104 h 1558"/>
                <a:gd name="T98" fmla="*/ 219 w 1259"/>
                <a:gd name="T99" fmla="*/ 278 h 1558"/>
                <a:gd name="T100" fmla="*/ 198 w 1259"/>
                <a:gd name="T101" fmla="*/ 222 h 1558"/>
                <a:gd name="T102" fmla="*/ 318 w 1259"/>
                <a:gd name="T103" fmla="*/ 102 h 1558"/>
                <a:gd name="T104" fmla="*/ 423 w 1259"/>
                <a:gd name="T105" fmla="*/ 129 h 1558"/>
                <a:gd name="T106" fmla="*/ 320 w 1259"/>
                <a:gd name="T107" fmla="*/ 290 h 1558"/>
                <a:gd name="T108" fmla="*/ 428 w 1259"/>
                <a:gd name="T109" fmla="*/ 364 h 1558"/>
                <a:gd name="T110" fmla="*/ 414 w 1259"/>
                <a:gd name="T111" fmla="*/ 145 h 1558"/>
                <a:gd name="T112" fmla="*/ 580 w 1259"/>
                <a:gd name="T113" fmla="*/ 158 h 1558"/>
                <a:gd name="T114" fmla="*/ 496 w 1259"/>
                <a:gd name="T115" fmla="*/ 415 h 1558"/>
                <a:gd name="T116" fmla="*/ 415 w 1259"/>
                <a:gd name="T117" fmla="*/ 459 h 1558"/>
                <a:gd name="T118" fmla="*/ 417 w 1259"/>
                <a:gd name="T119" fmla="*/ 412 h 1558"/>
                <a:gd name="T120" fmla="*/ 377 w 1259"/>
                <a:gd name="T121" fmla="*/ 141 h 1558"/>
                <a:gd name="T122" fmla="*/ 234 w 1259"/>
                <a:gd name="T123" fmla="*/ 444 h 1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59" h="1558">
                  <a:moveTo>
                    <a:pt x="2" y="446"/>
                  </a:moveTo>
                  <a:cubicBezTo>
                    <a:pt x="12" y="450"/>
                    <a:pt x="9" y="457"/>
                    <a:pt x="13" y="463"/>
                  </a:cubicBezTo>
                  <a:cubicBezTo>
                    <a:pt x="14" y="465"/>
                    <a:pt x="15" y="466"/>
                    <a:pt x="17" y="466"/>
                  </a:cubicBezTo>
                  <a:cubicBezTo>
                    <a:pt x="21" y="468"/>
                    <a:pt x="10" y="483"/>
                    <a:pt x="8" y="486"/>
                  </a:cubicBezTo>
                  <a:cubicBezTo>
                    <a:pt x="7" y="486"/>
                    <a:pt x="7" y="486"/>
                    <a:pt x="7" y="486"/>
                  </a:cubicBezTo>
                  <a:cubicBezTo>
                    <a:pt x="5" y="490"/>
                    <a:pt x="12" y="488"/>
                    <a:pt x="13" y="486"/>
                  </a:cubicBezTo>
                  <a:cubicBezTo>
                    <a:pt x="22" y="485"/>
                    <a:pt x="22" y="485"/>
                    <a:pt x="22" y="485"/>
                  </a:cubicBezTo>
                  <a:cubicBezTo>
                    <a:pt x="10" y="493"/>
                    <a:pt x="25" y="503"/>
                    <a:pt x="25" y="520"/>
                  </a:cubicBezTo>
                  <a:cubicBezTo>
                    <a:pt x="25" y="523"/>
                    <a:pt x="30" y="520"/>
                    <a:pt x="31" y="519"/>
                  </a:cubicBezTo>
                  <a:cubicBezTo>
                    <a:pt x="34" y="516"/>
                    <a:pt x="38" y="513"/>
                    <a:pt x="41" y="511"/>
                  </a:cubicBezTo>
                  <a:cubicBezTo>
                    <a:pt x="50" y="518"/>
                    <a:pt x="63" y="512"/>
                    <a:pt x="74" y="517"/>
                  </a:cubicBezTo>
                  <a:cubicBezTo>
                    <a:pt x="82" y="520"/>
                    <a:pt x="86" y="524"/>
                    <a:pt x="92" y="525"/>
                  </a:cubicBezTo>
                  <a:cubicBezTo>
                    <a:pt x="82" y="526"/>
                    <a:pt x="70" y="525"/>
                    <a:pt x="62" y="525"/>
                  </a:cubicBezTo>
                  <a:cubicBezTo>
                    <a:pt x="51" y="524"/>
                    <a:pt x="40" y="523"/>
                    <a:pt x="30" y="525"/>
                  </a:cubicBezTo>
                  <a:cubicBezTo>
                    <a:pt x="27" y="525"/>
                    <a:pt x="24" y="528"/>
                    <a:pt x="26" y="530"/>
                  </a:cubicBezTo>
                  <a:cubicBezTo>
                    <a:pt x="34" y="539"/>
                    <a:pt x="34" y="548"/>
                    <a:pt x="43" y="549"/>
                  </a:cubicBezTo>
                  <a:cubicBezTo>
                    <a:pt x="42" y="551"/>
                    <a:pt x="42" y="553"/>
                    <a:pt x="41" y="557"/>
                  </a:cubicBezTo>
                  <a:cubicBezTo>
                    <a:pt x="41" y="559"/>
                    <a:pt x="42" y="560"/>
                    <a:pt x="44" y="560"/>
                  </a:cubicBezTo>
                  <a:cubicBezTo>
                    <a:pt x="56" y="558"/>
                    <a:pt x="68" y="556"/>
                    <a:pt x="80" y="554"/>
                  </a:cubicBezTo>
                  <a:cubicBezTo>
                    <a:pt x="86" y="554"/>
                    <a:pt x="92" y="553"/>
                    <a:pt x="98" y="553"/>
                  </a:cubicBezTo>
                  <a:cubicBezTo>
                    <a:pt x="107" y="552"/>
                    <a:pt x="91" y="562"/>
                    <a:pt x="92" y="562"/>
                  </a:cubicBezTo>
                  <a:cubicBezTo>
                    <a:pt x="89" y="563"/>
                    <a:pt x="84" y="566"/>
                    <a:pt x="83" y="569"/>
                  </a:cubicBezTo>
                  <a:cubicBezTo>
                    <a:pt x="79" y="578"/>
                    <a:pt x="60" y="575"/>
                    <a:pt x="52" y="576"/>
                  </a:cubicBezTo>
                  <a:cubicBezTo>
                    <a:pt x="48" y="577"/>
                    <a:pt x="45" y="582"/>
                    <a:pt x="50" y="582"/>
                  </a:cubicBezTo>
                  <a:cubicBezTo>
                    <a:pt x="63" y="582"/>
                    <a:pt x="75" y="587"/>
                    <a:pt x="88" y="587"/>
                  </a:cubicBezTo>
                  <a:cubicBezTo>
                    <a:pt x="100" y="587"/>
                    <a:pt x="112" y="581"/>
                    <a:pt x="125" y="580"/>
                  </a:cubicBezTo>
                  <a:cubicBezTo>
                    <a:pt x="129" y="580"/>
                    <a:pt x="132" y="574"/>
                    <a:pt x="126" y="574"/>
                  </a:cubicBezTo>
                  <a:cubicBezTo>
                    <a:pt x="112" y="575"/>
                    <a:pt x="99" y="581"/>
                    <a:pt x="85" y="581"/>
                  </a:cubicBezTo>
                  <a:cubicBezTo>
                    <a:pt x="82" y="581"/>
                    <a:pt x="79" y="580"/>
                    <a:pt x="75" y="580"/>
                  </a:cubicBezTo>
                  <a:cubicBezTo>
                    <a:pt x="78" y="580"/>
                    <a:pt x="81" y="580"/>
                    <a:pt x="84" y="580"/>
                  </a:cubicBezTo>
                  <a:cubicBezTo>
                    <a:pt x="85" y="580"/>
                    <a:pt x="88" y="578"/>
                    <a:pt x="88" y="576"/>
                  </a:cubicBezTo>
                  <a:cubicBezTo>
                    <a:pt x="90" y="561"/>
                    <a:pt x="111" y="566"/>
                    <a:pt x="108" y="549"/>
                  </a:cubicBezTo>
                  <a:cubicBezTo>
                    <a:pt x="108" y="547"/>
                    <a:pt x="106" y="547"/>
                    <a:pt x="105" y="547"/>
                  </a:cubicBezTo>
                  <a:cubicBezTo>
                    <a:pt x="93" y="547"/>
                    <a:pt x="81" y="549"/>
                    <a:pt x="69" y="550"/>
                  </a:cubicBezTo>
                  <a:cubicBezTo>
                    <a:pt x="67" y="550"/>
                    <a:pt x="39" y="555"/>
                    <a:pt x="52" y="548"/>
                  </a:cubicBezTo>
                  <a:cubicBezTo>
                    <a:pt x="55" y="547"/>
                    <a:pt x="56" y="542"/>
                    <a:pt x="52" y="543"/>
                  </a:cubicBezTo>
                  <a:cubicBezTo>
                    <a:pt x="42" y="544"/>
                    <a:pt x="39" y="537"/>
                    <a:pt x="35" y="530"/>
                  </a:cubicBezTo>
                  <a:cubicBezTo>
                    <a:pt x="60" y="529"/>
                    <a:pt x="94" y="539"/>
                    <a:pt x="113" y="521"/>
                  </a:cubicBezTo>
                  <a:cubicBezTo>
                    <a:pt x="117" y="517"/>
                    <a:pt x="110" y="516"/>
                    <a:pt x="107" y="519"/>
                  </a:cubicBezTo>
                  <a:cubicBezTo>
                    <a:pt x="107" y="519"/>
                    <a:pt x="106" y="520"/>
                    <a:pt x="106" y="520"/>
                  </a:cubicBezTo>
                  <a:cubicBezTo>
                    <a:pt x="106" y="520"/>
                    <a:pt x="105" y="519"/>
                    <a:pt x="103" y="520"/>
                  </a:cubicBezTo>
                  <a:cubicBezTo>
                    <a:pt x="87" y="524"/>
                    <a:pt x="87" y="512"/>
                    <a:pt x="75" y="510"/>
                  </a:cubicBezTo>
                  <a:cubicBezTo>
                    <a:pt x="67" y="509"/>
                    <a:pt x="52" y="512"/>
                    <a:pt x="46" y="505"/>
                  </a:cubicBezTo>
                  <a:cubicBezTo>
                    <a:pt x="45" y="504"/>
                    <a:pt x="42" y="505"/>
                    <a:pt x="41" y="506"/>
                  </a:cubicBezTo>
                  <a:cubicBezTo>
                    <a:pt x="38" y="509"/>
                    <a:pt x="35" y="511"/>
                    <a:pt x="31" y="514"/>
                  </a:cubicBezTo>
                  <a:cubicBezTo>
                    <a:pt x="29" y="503"/>
                    <a:pt x="17" y="490"/>
                    <a:pt x="31" y="485"/>
                  </a:cubicBezTo>
                  <a:cubicBezTo>
                    <a:pt x="32" y="485"/>
                    <a:pt x="36" y="483"/>
                    <a:pt x="34" y="481"/>
                  </a:cubicBezTo>
                  <a:cubicBezTo>
                    <a:pt x="30" y="476"/>
                    <a:pt x="25" y="475"/>
                    <a:pt x="19" y="477"/>
                  </a:cubicBezTo>
                  <a:cubicBezTo>
                    <a:pt x="22" y="473"/>
                    <a:pt x="24" y="469"/>
                    <a:pt x="27" y="464"/>
                  </a:cubicBezTo>
                  <a:cubicBezTo>
                    <a:pt x="28" y="464"/>
                    <a:pt x="27" y="463"/>
                    <a:pt x="26" y="463"/>
                  </a:cubicBezTo>
                  <a:cubicBezTo>
                    <a:pt x="13" y="458"/>
                    <a:pt x="22" y="451"/>
                    <a:pt x="15" y="445"/>
                  </a:cubicBezTo>
                  <a:cubicBezTo>
                    <a:pt x="6" y="438"/>
                    <a:pt x="36" y="442"/>
                    <a:pt x="41" y="443"/>
                  </a:cubicBezTo>
                  <a:cubicBezTo>
                    <a:pt x="57" y="445"/>
                    <a:pt x="71" y="445"/>
                    <a:pt x="84" y="436"/>
                  </a:cubicBezTo>
                  <a:cubicBezTo>
                    <a:pt x="85" y="435"/>
                    <a:pt x="87" y="433"/>
                    <a:pt x="84" y="433"/>
                  </a:cubicBezTo>
                  <a:cubicBezTo>
                    <a:pt x="70" y="433"/>
                    <a:pt x="59" y="434"/>
                    <a:pt x="46" y="427"/>
                  </a:cubicBezTo>
                  <a:cubicBezTo>
                    <a:pt x="41" y="424"/>
                    <a:pt x="37" y="422"/>
                    <a:pt x="33" y="421"/>
                  </a:cubicBezTo>
                  <a:cubicBezTo>
                    <a:pt x="59" y="414"/>
                    <a:pt x="90" y="422"/>
                    <a:pt x="117" y="419"/>
                  </a:cubicBezTo>
                  <a:cubicBezTo>
                    <a:pt x="128" y="418"/>
                    <a:pt x="140" y="419"/>
                    <a:pt x="150" y="416"/>
                  </a:cubicBezTo>
                  <a:cubicBezTo>
                    <a:pt x="154" y="418"/>
                    <a:pt x="157" y="420"/>
                    <a:pt x="160" y="422"/>
                  </a:cubicBezTo>
                  <a:cubicBezTo>
                    <a:pt x="155" y="423"/>
                    <a:pt x="151" y="424"/>
                    <a:pt x="146" y="426"/>
                  </a:cubicBezTo>
                  <a:cubicBezTo>
                    <a:pt x="145" y="427"/>
                    <a:pt x="142" y="430"/>
                    <a:pt x="145" y="431"/>
                  </a:cubicBezTo>
                  <a:cubicBezTo>
                    <a:pt x="158" y="435"/>
                    <a:pt x="167" y="445"/>
                    <a:pt x="178" y="452"/>
                  </a:cubicBezTo>
                  <a:cubicBezTo>
                    <a:pt x="182" y="455"/>
                    <a:pt x="187" y="458"/>
                    <a:pt x="192" y="459"/>
                  </a:cubicBezTo>
                  <a:cubicBezTo>
                    <a:pt x="198" y="461"/>
                    <a:pt x="201" y="463"/>
                    <a:pt x="205" y="466"/>
                  </a:cubicBezTo>
                  <a:cubicBezTo>
                    <a:pt x="197" y="470"/>
                    <a:pt x="188" y="473"/>
                    <a:pt x="179" y="476"/>
                  </a:cubicBezTo>
                  <a:cubicBezTo>
                    <a:pt x="177" y="477"/>
                    <a:pt x="175" y="480"/>
                    <a:pt x="178" y="481"/>
                  </a:cubicBezTo>
                  <a:cubicBezTo>
                    <a:pt x="187" y="484"/>
                    <a:pt x="197" y="487"/>
                    <a:pt x="206" y="491"/>
                  </a:cubicBezTo>
                  <a:cubicBezTo>
                    <a:pt x="207" y="491"/>
                    <a:pt x="207" y="491"/>
                    <a:pt x="207" y="491"/>
                  </a:cubicBezTo>
                  <a:cubicBezTo>
                    <a:pt x="206" y="492"/>
                    <a:pt x="204" y="494"/>
                    <a:pt x="203" y="495"/>
                  </a:cubicBezTo>
                  <a:cubicBezTo>
                    <a:pt x="201" y="497"/>
                    <a:pt x="202" y="499"/>
                    <a:pt x="204" y="500"/>
                  </a:cubicBezTo>
                  <a:cubicBezTo>
                    <a:pt x="238" y="505"/>
                    <a:pt x="269" y="504"/>
                    <a:pt x="304" y="503"/>
                  </a:cubicBezTo>
                  <a:cubicBezTo>
                    <a:pt x="315" y="503"/>
                    <a:pt x="331" y="507"/>
                    <a:pt x="342" y="503"/>
                  </a:cubicBezTo>
                  <a:cubicBezTo>
                    <a:pt x="354" y="498"/>
                    <a:pt x="363" y="489"/>
                    <a:pt x="374" y="482"/>
                  </a:cubicBezTo>
                  <a:cubicBezTo>
                    <a:pt x="379" y="480"/>
                    <a:pt x="376" y="475"/>
                    <a:pt x="372" y="477"/>
                  </a:cubicBezTo>
                  <a:cubicBezTo>
                    <a:pt x="360" y="484"/>
                    <a:pt x="350" y="496"/>
                    <a:pt x="337" y="498"/>
                  </a:cubicBezTo>
                  <a:cubicBezTo>
                    <a:pt x="324" y="499"/>
                    <a:pt x="310" y="497"/>
                    <a:pt x="298" y="497"/>
                  </a:cubicBezTo>
                  <a:cubicBezTo>
                    <a:pt x="268" y="498"/>
                    <a:pt x="241" y="498"/>
                    <a:pt x="211" y="494"/>
                  </a:cubicBezTo>
                  <a:cubicBezTo>
                    <a:pt x="215" y="488"/>
                    <a:pt x="215" y="483"/>
                    <a:pt x="224" y="483"/>
                  </a:cubicBezTo>
                  <a:cubicBezTo>
                    <a:pt x="226" y="483"/>
                    <a:pt x="229" y="481"/>
                    <a:pt x="229" y="479"/>
                  </a:cubicBezTo>
                  <a:cubicBezTo>
                    <a:pt x="229" y="479"/>
                    <a:pt x="229" y="479"/>
                    <a:pt x="229" y="479"/>
                  </a:cubicBezTo>
                  <a:cubicBezTo>
                    <a:pt x="234" y="480"/>
                    <a:pt x="240" y="482"/>
                    <a:pt x="245" y="484"/>
                  </a:cubicBezTo>
                  <a:cubicBezTo>
                    <a:pt x="246" y="484"/>
                    <a:pt x="246" y="484"/>
                    <a:pt x="247" y="484"/>
                  </a:cubicBezTo>
                  <a:cubicBezTo>
                    <a:pt x="246" y="485"/>
                    <a:pt x="246" y="487"/>
                    <a:pt x="248" y="487"/>
                  </a:cubicBezTo>
                  <a:cubicBezTo>
                    <a:pt x="272" y="497"/>
                    <a:pt x="299" y="489"/>
                    <a:pt x="325" y="488"/>
                  </a:cubicBezTo>
                  <a:cubicBezTo>
                    <a:pt x="325" y="488"/>
                    <a:pt x="325" y="488"/>
                    <a:pt x="326" y="488"/>
                  </a:cubicBezTo>
                  <a:cubicBezTo>
                    <a:pt x="327" y="488"/>
                    <a:pt x="329" y="488"/>
                    <a:pt x="330" y="488"/>
                  </a:cubicBezTo>
                  <a:cubicBezTo>
                    <a:pt x="334" y="488"/>
                    <a:pt x="330" y="481"/>
                    <a:pt x="327" y="481"/>
                  </a:cubicBezTo>
                  <a:cubicBezTo>
                    <a:pt x="322" y="481"/>
                    <a:pt x="275" y="478"/>
                    <a:pt x="280" y="469"/>
                  </a:cubicBezTo>
                  <a:cubicBezTo>
                    <a:pt x="281" y="467"/>
                    <a:pt x="278" y="464"/>
                    <a:pt x="277" y="463"/>
                  </a:cubicBezTo>
                  <a:cubicBezTo>
                    <a:pt x="273" y="462"/>
                    <a:pt x="270" y="460"/>
                    <a:pt x="266" y="459"/>
                  </a:cubicBezTo>
                  <a:cubicBezTo>
                    <a:pt x="286" y="453"/>
                    <a:pt x="306" y="452"/>
                    <a:pt x="326" y="449"/>
                  </a:cubicBezTo>
                  <a:cubicBezTo>
                    <a:pt x="329" y="449"/>
                    <a:pt x="329" y="446"/>
                    <a:pt x="328" y="445"/>
                  </a:cubicBezTo>
                  <a:cubicBezTo>
                    <a:pt x="322" y="437"/>
                    <a:pt x="305" y="409"/>
                    <a:pt x="326" y="423"/>
                  </a:cubicBezTo>
                  <a:cubicBezTo>
                    <a:pt x="327" y="424"/>
                    <a:pt x="329" y="424"/>
                    <a:pt x="330" y="423"/>
                  </a:cubicBezTo>
                  <a:cubicBezTo>
                    <a:pt x="340" y="414"/>
                    <a:pt x="363" y="438"/>
                    <a:pt x="371" y="443"/>
                  </a:cubicBezTo>
                  <a:cubicBezTo>
                    <a:pt x="372" y="444"/>
                    <a:pt x="374" y="444"/>
                    <a:pt x="374" y="444"/>
                  </a:cubicBezTo>
                  <a:cubicBezTo>
                    <a:pt x="376" y="450"/>
                    <a:pt x="376" y="456"/>
                    <a:pt x="370" y="460"/>
                  </a:cubicBezTo>
                  <a:cubicBezTo>
                    <a:pt x="369" y="461"/>
                    <a:pt x="370" y="463"/>
                    <a:pt x="371" y="464"/>
                  </a:cubicBezTo>
                  <a:cubicBezTo>
                    <a:pt x="378" y="472"/>
                    <a:pt x="379" y="482"/>
                    <a:pt x="388" y="488"/>
                  </a:cubicBezTo>
                  <a:cubicBezTo>
                    <a:pt x="388" y="488"/>
                    <a:pt x="388" y="488"/>
                    <a:pt x="388" y="488"/>
                  </a:cubicBezTo>
                  <a:cubicBezTo>
                    <a:pt x="385" y="503"/>
                    <a:pt x="346" y="507"/>
                    <a:pt x="333" y="514"/>
                  </a:cubicBezTo>
                  <a:cubicBezTo>
                    <a:pt x="325" y="518"/>
                    <a:pt x="318" y="525"/>
                    <a:pt x="312" y="532"/>
                  </a:cubicBezTo>
                  <a:cubicBezTo>
                    <a:pt x="309" y="536"/>
                    <a:pt x="296" y="562"/>
                    <a:pt x="288" y="552"/>
                  </a:cubicBezTo>
                  <a:cubicBezTo>
                    <a:pt x="288" y="551"/>
                    <a:pt x="286" y="551"/>
                    <a:pt x="285" y="552"/>
                  </a:cubicBezTo>
                  <a:cubicBezTo>
                    <a:pt x="280" y="554"/>
                    <a:pt x="276" y="556"/>
                    <a:pt x="272" y="559"/>
                  </a:cubicBezTo>
                  <a:cubicBezTo>
                    <a:pt x="271" y="558"/>
                    <a:pt x="271" y="556"/>
                    <a:pt x="270" y="554"/>
                  </a:cubicBezTo>
                  <a:cubicBezTo>
                    <a:pt x="269" y="552"/>
                    <a:pt x="267" y="553"/>
                    <a:pt x="265" y="553"/>
                  </a:cubicBezTo>
                  <a:cubicBezTo>
                    <a:pt x="260" y="556"/>
                    <a:pt x="254" y="540"/>
                    <a:pt x="246" y="542"/>
                  </a:cubicBezTo>
                  <a:cubicBezTo>
                    <a:pt x="240" y="544"/>
                    <a:pt x="237" y="548"/>
                    <a:pt x="234" y="553"/>
                  </a:cubicBezTo>
                  <a:cubicBezTo>
                    <a:pt x="231" y="548"/>
                    <a:pt x="227" y="542"/>
                    <a:pt x="225" y="541"/>
                  </a:cubicBezTo>
                  <a:cubicBezTo>
                    <a:pt x="220" y="540"/>
                    <a:pt x="215" y="539"/>
                    <a:pt x="211" y="538"/>
                  </a:cubicBezTo>
                  <a:cubicBezTo>
                    <a:pt x="201" y="535"/>
                    <a:pt x="196" y="533"/>
                    <a:pt x="196" y="522"/>
                  </a:cubicBezTo>
                  <a:cubicBezTo>
                    <a:pt x="196" y="518"/>
                    <a:pt x="198" y="510"/>
                    <a:pt x="194" y="507"/>
                  </a:cubicBezTo>
                  <a:cubicBezTo>
                    <a:pt x="189" y="503"/>
                    <a:pt x="182" y="507"/>
                    <a:pt x="179" y="511"/>
                  </a:cubicBezTo>
                  <a:cubicBezTo>
                    <a:pt x="170" y="524"/>
                    <a:pt x="153" y="517"/>
                    <a:pt x="139" y="520"/>
                  </a:cubicBezTo>
                  <a:cubicBezTo>
                    <a:pt x="147" y="503"/>
                    <a:pt x="147" y="480"/>
                    <a:pt x="163" y="469"/>
                  </a:cubicBezTo>
                  <a:cubicBezTo>
                    <a:pt x="165" y="468"/>
                    <a:pt x="166" y="466"/>
                    <a:pt x="163" y="465"/>
                  </a:cubicBezTo>
                  <a:cubicBezTo>
                    <a:pt x="130" y="461"/>
                    <a:pt x="95" y="473"/>
                    <a:pt x="69" y="447"/>
                  </a:cubicBezTo>
                  <a:cubicBezTo>
                    <a:pt x="67" y="445"/>
                    <a:pt x="62" y="448"/>
                    <a:pt x="62" y="450"/>
                  </a:cubicBezTo>
                  <a:cubicBezTo>
                    <a:pt x="61" y="478"/>
                    <a:pt x="83" y="477"/>
                    <a:pt x="104" y="471"/>
                  </a:cubicBezTo>
                  <a:cubicBezTo>
                    <a:pt x="105" y="471"/>
                    <a:pt x="105" y="470"/>
                    <a:pt x="106" y="470"/>
                  </a:cubicBezTo>
                  <a:cubicBezTo>
                    <a:pt x="122" y="471"/>
                    <a:pt x="138" y="469"/>
                    <a:pt x="154" y="470"/>
                  </a:cubicBezTo>
                  <a:cubicBezTo>
                    <a:pt x="140" y="484"/>
                    <a:pt x="141" y="506"/>
                    <a:pt x="131" y="523"/>
                  </a:cubicBezTo>
                  <a:cubicBezTo>
                    <a:pt x="130" y="526"/>
                    <a:pt x="132" y="526"/>
                    <a:pt x="134" y="526"/>
                  </a:cubicBezTo>
                  <a:cubicBezTo>
                    <a:pt x="146" y="521"/>
                    <a:pt x="162" y="531"/>
                    <a:pt x="173" y="523"/>
                  </a:cubicBezTo>
                  <a:cubicBezTo>
                    <a:pt x="175" y="521"/>
                    <a:pt x="180" y="520"/>
                    <a:pt x="182" y="517"/>
                  </a:cubicBezTo>
                  <a:cubicBezTo>
                    <a:pt x="189" y="506"/>
                    <a:pt x="189" y="526"/>
                    <a:pt x="189" y="529"/>
                  </a:cubicBezTo>
                  <a:cubicBezTo>
                    <a:pt x="189" y="539"/>
                    <a:pt x="198" y="540"/>
                    <a:pt x="206" y="543"/>
                  </a:cubicBezTo>
                  <a:cubicBezTo>
                    <a:pt x="210" y="544"/>
                    <a:pt x="215" y="546"/>
                    <a:pt x="219" y="547"/>
                  </a:cubicBezTo>
                  <a:cubicBezTo>
                    <a:pt x="221" y="547"/>
                    <a:pt x="229" y="560"/>
                    <a:pt x="231" y="562"/>
                  </a:cubicBezTo>
                  <a:cubicBezTo>
                    <a:pt x="233" y="564"/>
                    <a:pt x="237" y="561"/>
                    <a:pt x="238" y="559"/>
                  </a:cubicBezTo>
                  <a:cubicBezTo>
                    <a:pt x="246" y="544"/>
                    <a:pt x="249" y="550"/>
                    <a:pt x="258" y="560"/>
                  </a:cubicBezTo>
                  <a:cubicBezTo>
                    <a:pt x="259" y="561"/>
                    <a:pt x="261" y="560"/>
                    <a:pt x="262" y="560"/>
                  </a:cubicBezTo>
                  <a:cubicBezTo>
                    <a:pt x="262" y="560"/>
                    <a:pt x="263" y="559"/>
                    <a:pt x="263" y="559"/>
                  </a:cubicBezTo>
                  <a:cubicBezTo>
                    <a:pt x="264" y="562"/>
                    <a:pt x="265" y="564"/>
                    <a:pt x="266" y="567"/>
                  </a:cubicBezTo>
                  <a:cubicBezTo>
                    <a:pt x="267" y="569"/>
                    <a:pt x="271" y="567"/>
                    <a:pt x="272" y="566"/>
                  </a:cubicBezTo>
                  <a:cubicBezTo>
                    <a:pt x="282" y="555"/>
                    <a:pt x="288" y="568"/>
                    <a:pt x="297" y="561"/>
                  </a:cubicBezTo>
                  <a:cubicBezTo>
                    <a:pt x="311" y="550"/>
                    <a:pt x="317" y="532"/>
                    <a:pt x="332" y="520"/>
                  </a:cubicBezTo>
                  <a:cubicBezTo>
                    <a:pt x="347" y="508"/>
                    <a:pt x="387" y="512"/>
                    <a:pt x="394" y="489"/>
                  </a:cubicBezTo>
                  <a:cubicBezTo>
                    <a:pt x="395" y="489"/>
                    <a:pt x="395" y="489"/>
                    <a:pt x="395" y="489"/>
                  </a:cubicBezTo>
                  <a:cubicBezTo>
                    <a:pt x="396" y="483"/>
                    <a:pt x="397" y="479"/>
                    <a:pt x="394" y="474"/>
                  </a:cubicBezTo>
                  <a:cubicBezTo>
                    <a:pt x="405" y="476"/>
                    <a:pt x="416" y="474"/>
                    <a:pt x="425" y="479"/>
                  </a:cubicBezTo>
                  <a:cubicBezTo>
                    <a:pt x="426" y="485"/>
                    <a:pt x="431" y="489"/>
                    <a:pt x="436" y="492"/>
                  </a:cubicBezTo>
                  <a:cubicBezTo>
                    <a:pt x="435" y="492"/>
                    <a:pt x="435" y="493"/>
                    <a:pt x="434" y="493"/>
                  </a:cubicBezTo>
                  <a:cubicBezTo>
                    <a:pt x="424" y="510"/>
                    <a:pt x="413" y="525"/>
                    <a:pt x="408" y="545"/>
                  </a:cubicBezTo>
                  <a:cubicBezTo>
                    <a:pt x="402" y="571"/>
                    <a:pt x="396" y="594"/>
                    <a:pt x="384" y="619"/>
                  </a:cubicBezTo>
                  <a:cubicBezTo>
                    <a:pt x="372" y="642"/>
                    <a:pt x="358" y="664"/>
                    <a:pt x="342" y="684"/>
                  </a:cubicBezTo>
                  <a:cubicBezTo>
                    <a:pt x="332" y="696"/>
                    <a:pt x="324" y="708"/>
                    <a:pt x="321" y="723"/>
                  </a:cubicBezTo>
                  <a:cubicBezTo>
                    <a:pt x="320" y="722"/>
                    <a:pt x="318" y="721"/>
                    <a:pt x="317" y="719"/>
                  </a:cubicBezTo>
                  <a:cubicBezTo>
                    <a:pt x="315" y="717"/>
                    <a:pt x="310" y="720"/>
                    <a:pt x="310" y="723"/>
                  </a:cubicBezTo>
                  <a:cubicBezTo>
                    <a:pt x="311" y="730"/>
                    <a:pt x="311" y="736"/>
                    <a:pt x="309" y="743"/>
                  </a:cubicBezTo>
                  <a:cubicBezTo>
                    <a:pt x="309" y="742"/>
                    <a:pt x="308" y="742"/>
                    <a:pt x="306" y="741"/>
                  </a:cubicBezTo>
                  <a:cubicBezTo>
                    <a:pt x="304" y="740"/>
                    <a:pt x="301" y="742"/>
                    <a:pt x="300" y="743"/>
                  </a:cubicBezTo>
                  <a:cubicBezTo>
                    <a:pt x="296" y="751"/>
                    <a:pt x="291" y="758"/>
                    <a:pt x="287" y="766"/>
                  </a:cubicBezTo>
                  <a:cubicBezTo>
                    <a:pt x="287" y="764"/>
                    <a:pt x="285" y="762"/>
                    <a:pt x="284" y="760"/>
                  </a:cubicBezTo>
                  <a:cubicBezTo>
                    <a:pt x="282" y="758"/>
                    <a:pt x="279" y="759"/>
                    <a:pt x="277" y="761"/>
                  </a:cubicBezTo>
                  <a:cubicBezTo>
                    <a:pt x="277" y="760"/>
                    <a:pt x="277" y="759"/>
                    <a:pt x="277" y="759"/>
                  </a:cubicBezTo>
                  <a:cubicBezTo>
                    <a:pt x="277" y="759"/>
                    <a:pt x="277" y="758"/>
                    <a:pt x="277" y="758"/>
                  </a:cubicBezTo>
                  <a:cubicBezTo>
                    <a:pt x="320" y="706"/>
                    <a:pt x="281" y="630"/>
                    <a:pt x="330" y="581"/>
                  </a:cubicBezTo>
                  <a:cubicBezTo>
                    <a:pt x="334" y="577"/>
                    <a:pt x="327" y="576"/>
                    <a:pt x="325" y="579"/>
                  </a:cubicBezTo>
                  <a:cubicBezTo>
                    <a:pt x="305" y="599"/>
                    <a:pt x="297" y="623"/>
                    <a:pt x="295" y="650"/>
                  </a:cubicBezTo>
                  <a:cubicBezTo>
                    <a:pt x="292" y="686"/>
                    <a:pt x="296" y="722"/>
                    <a:pt x="275" y="752"/>
                  </a:cubicBezTo>
                  <a:cubicBezTo>
                    <a:pt x="273" y="747"/>
                    <a:pt x="271" y="741"/>
                    <a:pt x="269" y="735"/>
                  </a:cubicBezTo>
                  <a:cubicBezTo>
                    <a:pt x="269" y="732"/>
                    <a:pt x="264" y="733"/>
                    <a:pt x="263" y="735"/>
                  </a:cubicBezTo>
                  <a:cubicBezTo>
                    <a:pt x="259" y="740"/>
                    <a:pt x="257" y="744"/>
                    <a:pt x="255" y="750"/>
                  </a:cubicBezTo>
                  <a:cubicBezTo>
                    <a:pt x="251" y="762"/>
                    <a:pt x="249" y="770"/>
                    <a:pt x="233" y="772"/>
                  </a:cubicBezTo>
                  <a:cubicBezTo>
                    <a:pt x="228" y="773"/>
                    <a:pt x="227" y="774"/>
                    <a:pt x="222" y="775"/>
                  </a:cubicBezTo>
                  <a:cubicBezTo>
                    <a:pt x="218" y="777"/>
                    <a:pt x="213" y="777"/>
                    <a:pt x="208" y="776"/>
                  </a:cubicBezTo>
                  <a:cubicBezTo>
                    <a:pt x="208" y="776"/>
                    <a:pt x="207" y="777"/>
                    <a:pt x="206" y="777"/>
                  </a:cubicBezTo>
                  <a:cubicBezTo>
                    <a:pt x="211" y="772"/>
                    <a:pt x="216" y="768"/>
                    <a:pt x="220" y="764"/>
                  </a:cubicBezTo>
                  <a:cubicBezTo>
                    <a:pt x="229" y="754"/>
                    <a:pt x="232" y="738"/>
                    <a:pt x="238" y="726"/>
                  </a:cubicBezTo>
                  <a:cubicBezTo>
                    <a:pt x="239" y="723"/>
                    <a:pt x="235" y="722"/>
                    <a:pt x="233" y="724"/>
                  </a:cubicBezTo>
                  <a:cubicBezTo>
                    <a:pt x="231" y="724"/>
                    <a:pt x="229" y="725"/>
                    <a:pt x="228" y="725"/>
                  </a:cubicBezTo>
                  <a:cubicBezTo>
                    <a:pt x="214" y="740"/>
                    <a:pt x="213" y="759"/>
                    <a:pt x="188" y="761"/>
                  </a:cubicBezTo>
                  <a:cubicBezTo>
                    <a:pt x="179" y="762"/>
                    <a:pt x="175" y="769"/>
                    <a:pt x="171" y="775"/>
                  </a:cubicBezTo>
                  <a:cubicBezTo>
                    <a:pt x="172" y="770"/>
                    <a:pt x="173" y="766"/>
                    <a:pt x="174" y="760"/>
                  </a:cubicBezTo>
                  <a:cubicBezTo>
                    <a:pt x="175" y="760"/>
                    <a:pt x="175" y="759"/>
                    <a:pt x="174" y="759"/>
                  </a:cubicBezTo>
                  <a:cubicBezTo>
                    <a:pt x="170" y="758"/>
                    <a:pt x="153" y="760"/>
                    <a:pt x="152" y="760"/>
                  </a:cubicBezTo>
                  <a:cubicBezTo>
                    <a:pt x="152" y="759"/>
                    <a:pt x="150" y="760"/>
                    <a:pt x="149" y="760"/>
                  </a:cubicBezTo>
                  <a:cubicBezTo>
                    <a:pt x="148" y="760"/>
                    <a:pt x="131" y="769"/>
                    <a:pt x="141" y="762"/>
                  </a:cubicBezTo>
                  <a:cubicBezTo>
                    <a:pt x="144" y="760"/>
                    <a:pt x="146" y="759"/>
                    <a:pt x="148" y="757"/>
                  </a:cubicBezTo>
                  <a:cubicBezTo>
                    <a:pt x="152" y="753"/>
                    <a:pt x="153" y="749"/>
                    <a:pt x="154" y="744"/>
                  </a:cubicBezTo>
                  <a:cubicBezTo>
                    <a:pt x="154" y="743"/>
                    <a:pt x="153" y="743"/>
                    <a:pt x="152" y="743"/>
                  </a:cubicBezTo>
                  <a:cubicBezTo>
                    <a:pt x="143" y="742"/>
                    <a:pt x="137" y="747"/>
                    <a:pt x="131" y="752"/>
                  </a:cubicBezTo>
                  <a:cubicBezTo>
                    <a:pt x="133" y="749"/>
                    <a:pt x="134" y="746"/>
                    <a:pt x="135" y="742"/>
                  </a:cubicBezTo>
                  <a:cubicBezTo>
                    <a:pt x="135" y="741"/>
                    <a:pt x="134" y="741"/>
                    <a:pt x="134" y="741"/>
                  </a:cubicBezTo>
                  <a:cubicBezTo>
                    <a:pt x="125" y="742"/>
                    <a:pt x="118" y="743"/>
                    <a:pt x="111" y="747"/>
                  </a:cubicBezTo>
                  <a:cubicBezTo>
                    <a:pt x="111" y="742"/>
                    <a:pt x="113" y="738"/>
                    <a:pt x="117" y="734"/>
                  </a:cubicBezTo>
                  <a:cubicBezTo>
                    <a:pt x="119" y="732"/>
                    <a:pt x="117" y="731"/>
                    <a:pt x="115" y="732"/>
                  </a:cubicBezTo>
                  <a:cubicBezTo>
                    <a:pt x="94" y="735"/>
                    <a:pt x="109" y="715"/>
                    <a:pt x="112" y="703"/>
                  </a:cubicBezTo>
                  <a:cubicBezTo>
                    <a:pt x="112" y="701"/>
                    <a:pt x="110" y="701"/>
                    <a:pt x="109" y="702"/>
                  </a:cubicBezTo>
                  <a:cubicBezTo>
                    <a:pt x="96" y="704"/>
                    <a:pt x="95" y="712"/>
                    <a:pt x="90" y="721"/>
                  </a:cubicBezTo>
                  <a:cubicBezTo>
                    <a:pt x="89" y="719"/>
                    <a:pt x="88" y="718"/>
                    <a:pt x="87" y="716"/>
                  </a:cubicBezTo>
                  <a:cubicBezTo>
                    <a:pt x="87" y="715"/>
                    <a:pt x="85" y="715"/>
                    <a:pt x="85" y="716"/>
                  </a:cubicBezTo>
                  <a:cubicBezTo>
                    <a:pt x="78" y="717"/>
                    <a:pt x="81" y="713"/>
                    <a:pt x="83" y="706"/>
                  </a:cubicBezTo>
                  <a:cubicBezTo>
                    <a:pt x="83" y="705"/>
                    <a:pt x="81" y="705"/>
                    <a:pt x="80" y="705"/>
                  </a:cubicBezTo>
                  <a:cubicBezTo>
                    <a:pt x="72" y="706"/>
                    <a:pt x="70" y="706"/>
                    <a:pt x="71" y="698"/>
                  </a:cubicBezTo>
                  <a:cubicBezTo>
                    <a:pt x="71" y="697"/>
                    <a:pt x="70" y="697"/>
                    <a:pt x="70" y="697"/>
                  </a:cubicBezTo>
                  <a:cubicBezTo>
                    <a:pt x="67" y="697"/>
                    <a:pt x="64" y="697"/>
                    <a:pt x="61" y="697"/>
                  </a:cubicBezTo>
                  <a:cubicBezTo>
                    <a:pt x="59" y="689"/>
                    <a:pt x="62" y="683"/>
                    <a:pt x="71" y="680"/>
                  </a:cubicBezTo>
                  <a:cubicBezTo>
                    <a:pt x="72" y="680"/>
                    <a:pt x="79" y="676"/>
                    <a:pt x="76" y="675"/>
                  </a:cubicBezTo>
                  <a:cubicBezTo>
                    <a:pt x="64" y="672"/>
                    <a:pt x="55" y="675"/>
                    <a:pt x="47" y="681"/>
                  </a:cubicBezTo>
                  <a:cubicBezTo>
                    <a:pt x="48" y="669"/>
                    <a:pt x="56" y="660"/>
                    <a:pt x="65" y="650"/>
                  </a:cubicBezTo>
                  <a:cubicBezTo>
                    <a:pt x="65" y="649"/>
                    <a:pt x="65" y="648"/>
                    <a:pt x="64" y="648"/>
                  </a:cubicBezTo>
                  <a:cubicBezTo>
                    <a:pt x="57" y="646"/>
                    <a:pt x="50" y="645"/>
                    <a:pt x="43" y="649"/>
                  </a:cubicBezTo>
                  <a:cubicBezTo>
                    <a:pt x="48" y="646"/>
                    <a:pt x="54" y="636"/>
                    <a:pt x="60" y="633"/>
                  </a:cubicBezTo>
                  <a:cubicBezTo>
                    <a:pt x="65" y="629"/>
                    <a:pt x="71" y="626"/>
                    <a:pt x="77" y="622"/>
                  </a:cubicBezTo>
                  <a:cubicBezTo>
                    <a:pt x="99" y="609"/>
                    <a:pt x="119" y="593"/>
                    <a:pt x="137" y="576"/>
                  </a:cubicBezTo>
                  <a:cubicBezTo>
                    <a:pt x="141" y="573"/>
                    <a:pt x="134" y="574"/>
                    <a:pt x="132" y="575"/>
                  </a:cubicBezTo>
                  <a:cubicBezTo>
                    <a:pt x="112" y="594"/>
                    <a:pt x="90" y="610"/>
                    <a:pt x="66" y="624"/>
                  </a:cubicBezTo>
                  <a:cubicBezTo>
                    <a:pt x="53" y="632"/>
                    <a:pt x="41" y="641"/>
                    <a:pt x="33" y="654"/>
                  </a:cubicBezTo>
                  <a:cubicBezTo>
                    <a:pt x="32" y="656"/>
                    <a:pt x="35" y="656"/>
                    <a:pt x="36" y="655"/>
                  </a:cubicBezTo>
                  <a:cubicBezTo>
                    <a:pt x="71" y="640"/>
                    <a:pt x="49" y="660"/>
                    <a:pt x="45" y="666"/>
                  </a:cubicBezTo>
                  <a:cubicBezTo>
                    <a:pt x="40" y="674"/>
                    <a:pt x="39" y="681"/>
                    <a:pt x="39" y="691"/>
                  </a:cubicBezTo>
                  <a:cubicBezTo>
                    <a:pt x="39" y="694"/>
                    <a:pt x="45" y="690"/>
                    <a:pt x="46" y="689"/>
                  </a:cubicBezTo>
                  <a:cubicBezTo>
                    <a:pt x="50" y="688"/>
                    <a:pt x="54" y="686"/>
                    <a:pt x="58" y="685"/>
                  </a:cubicBezTo>
                  <a:cubicBezTo>
                    <a:pt x="55" y="689"/>
                    <a:pt x="52" y="694"/>
                    <a:pt x="51" y="701"/>
                  </a:cubicBezTo>
                  <a:cubicBezTo>
                    <a:pt x="50" y="701"/>
                    <a:pt x="52" y="702"/>
                    <a:pt x="52" y="702"/>
                  </a:cubicBezTo>
                  <a:cubicBezTo>
                    <a:pt x="62" y="701"/>
                    <a:pt x="63" y="701"/>
                    <a:pt x="63" y="711"/>
                  </a:cubicBezTo>
                  <a:cubicBezTo>
                    <a:pt x="63" y="713"/>
                    <a:pt x="65" y="712"/>
                    <a:pt x="66" y="712"/>
                  </a:cubicBezTo>
                  <a:cubicBezTo>
                    <a:pt x="74" y="710"/>
                    <a:pt x="76" y="711"/>
                    <a:pt x="73" y="721"/>
                  </a:cubicBezTo>
                  <a:cubicBezTo>
                    <a:pt x="72" y="723"/>
                    <a:pt x="75" y="722"/>
                    <a:pt x="76" y="722"/>
                  </a:cubicBezTo>
                  <a:cubicBezTo>
                    <a:pt x="81" y="722"/>
                    <a:pt x="84" y="724"/>
                    <a:pt x="85" y="728"/>
                  </a:cubicBezTo>
                  <a:cubicBezTo>
                    <a:pt x="86" y="730"/>
                    <a:pt x="90" y="728"/>
                    <a:pt x="91" y="727"/>
                  </a:cubicBezTo>
                  <a:cubicBezTo>
                    <a:pt x="95" y="723"/>
                    <a:pt x="97" y="718"/>
                    <a:pt x="100" y="712"/>
                  </a:cubicBezTo>
                  <a:cubicBezTo>
                    <a:pt x="101" y="715"/>
                    <a:pt x="101" y="715"/>
                    <a:pt x="101" y="715"/>
                  </a:cubicBezTo>
                  <a:cubicBezTo>
                    <a:pt x="100" y="719"/>
                    <a:pt x="98" y="722"/>
                    <a:pt x="97" y="726"/>
                  </a:cubicBezTo>
                  <a:cubicBezTo>
                    <a:pt x="96" y="730"/>
                    <a:pt x="96" y="733"/>
                    <a:pt x="96" y="737"/>
                  </a:cubicBezTo>
                  <a:cubicBezTo>
                    <a:pt x="96" y="739"/>
                    <a:pt x="98" y="738"/>
                    <a:pt x="99" y="738"/>
                  </a:cubicBezTo>
                  <a:cubicBezTo>
                    <a:pt x="115" y="735"/>
                    <a:pt x="104" y="740"/>
                    <a:pt x="104" y="752"/>
                  </a:cubicBezTo>
                  <a:cubicBezTo>
                    <a:pt x="104" y="754"/>
                    <a:pt x="109" y="752"/>
                    <a:pt x="109" y="752"/>
                  </a:cubicBezTo>
                  <a:cubicBezTo>
                    <a:pt x="123" y="743"/>
                    <a:pt x="125" y="746"/>
                    <a:pt x="114" y="759"/>
                  </a:cubicBezTo>
                  <a:cubicBezTo>
                    <a:pt x="113" y="760"/>
                    <a:pt x="108" y="764"/>
                    <a:pt x="112" y="764"/>
                  </a:cubicBezTo>
                  <a:cubicBezTo>
                    <a:pt x="118" y="763"/>
                    <a:pt x="123" y="762"/>
                    <a:pt x="128" y="758"/>
                  </a:cubicBezTo>
                  <a:cubicBezTo>
                    <a:pt x="129" y="757"/>
                    <a:pt x="130" y="756"/>
                    <a:pt x="132" y="755"/>
                  </a:cubicBezTo>
                  <a:cubicBezTo>
                    <a:pt x="135" y="751"/>
                    <a:pt x="137" y="752"/>
                    <a:pt x="138" y="760"/>
                  </a:cubicBezTo>
                  <a:cubicBezTo>
                    <a:pt x="134" y="763"/>
                    <a:pt x="131" y="765"/>
                    <a:pt x="127" y="767"/>
                  </a:cubicBezTo>
                  <a:cubicBezTo>
                    <a:pt x="125" y="769"/>
                    <a:pt x="126" y="771"/>
                    <a:pt x="129" y="770"/>
                  </a:cubicBezTo>
                  <a:cubicBezTo>
                    <a:pt x="132" y="769"/>
                    <a:pt x="145" y="763"/>
                    <a:pt x="147" y="767"/>
                  </a:cubicBezTo>
                  <a:cubicBezTo>
                    <a:pt x="147" y="768"/>
                    <a:pt x="150" y="767"/>
                    <a:pt x="151" y="767"/>
                  </a:cubicBezTo>
                  <a:cubicBezTo>
                    <a:pt x="172" y="755"/>
                    <a:pt x="163" y="779"/>
                    <a:pt x="163" y="787"/>
                  </a:cubicBezTo>
                  <a:cubicBezTo>
                    <a:pt x="163" y="789"/>
                    <a:pt x="169" y="786"/>
                    <a:pt x="169" y="786"/>
                  </a:cubicBezTo>
                  <a:cubicBezTo>
                    <a:pt x="173" y="782"/>
                    <a:pt x="176" y="778"/>
                    <a:pt x="178" y="773"/>
                  </a:cubicBezTo>
                  <a:cubicBezTo>
                    <a:pt x="185" y="761"/>
                    <a:pt x="195" y="769"/>
                    <a:pt x="204" y="764"/>
                  </a:cubicBezTo>
                  <a:cubicBezTo>
                    <a:pt x="216" y="757"/>
                    <a:pt x="220" y="745"/>
                    <a:pt x="227" y="735"/>
                  </a:cubicBezTo>
                  <a:cubicBezTo>
                    <a:pt x="222" y="747"/>
                    <a:pt x="218" y="759"/>
                    <a:pt x="208" y="768"/>
                  </a:cubicBezTo>
                  <a:cubicBezTo>
                    <a:pt x="201" y="774"/>
                    <a:pt x="195" y="779"/>
                    <a:pt x="190" y="787"/>
                  </a:cubicBezTo>
                  <a:cubicBezTo>
                    <a:pt x="188" y="791"/>
                    <a:pt x="194" y="792"/>
                    <a:pt x="196" y="790"/>
                  </a:cubicBezTo>
                  <a:cubicBezTo>
                    <a:pt x="202" y="788"/>
                    <a:pt x="209" y="786"/>
                    <a:pt x="215" y="785"/>
                  </a:cubicBezTo>
                  <a:cubicBezTo>
                    <a:pt x="217" y="785"/>
                    <a:pt x="219" y="785"/>
                    <a:pt x="220" y="784"/>
                  </a:cubicBezTo>
                  <a:cubicBezTo>
                    <a:pt x="229" y="777"/>
                    <a:pt x="242" y="780"/>
                    <a:pt x="250" y="772"/>
                  </a:cubicBezTo>
                  <a:cubicBezTo>
                    <a:pt x="258" y="765"/>
                    <a:pt x="260" y="755"/>
                    <a:pt x="264" y="745"/>
                  </a:cubicBezTo>
                  <a:cubicBezTo>
                    <a:pt x="267" y="755"/>
                    <a:pt x="271" y="765"/>
                    <a:pt x="272" y="776"/>
                  </a:cubicBezTo>
                  <a:cubicBezTo>
                    <a:pt x="272" y="780"/>
                    <a:pt x="279" y="777"/>
                    <a:pt x="279" y="774"/>
                  </a:cubicBezTo>
                  <a:cubicBezTo>
                    <a:pt x="280" y="773"/>
                    <a:pt x="280" y="772"/>
                    <a:pt x="281" y="771"/>
                  </a:cubicBezTo>
                  <a:cubicBezTo>
                    <a:pt x="281" y="773"/>
                    <a:pt x="282" y="776"/>
                    <a:pt x="282" y="778"/>
                  </a:cubicBezTo>
                  <a:cubicBezTo>
                    <a:pt x="282" y="782"/>
                    <a:pt x="288" y="780"/>
                    <a:pt x="289" y="778"/>
                  </a:cubicBezTo>
                  <a:cubicBezTo>
                    <a:pt x="291" y="773"/>
                    <a:pt x="294" y="768"/>
                    <a:pt x="296" y="763"/>
                  </a:cubicBezTo>
                  <a:cubicBezTo>
                    <a:pt x="297" y="765"/>
                    <a:pt x="297" y="767"/>
                    <a:pt x="298" y="768"/>
                  </a:cubicBezTo>
                  <a:cubicBezTo>
                    <a:pt x="297" y="769"/>
                    <a:pt x="295" y="771"/>
                    <a:pt x="296" y="771"/>
                  </a:cubicBezTo>
                  <a:cubicBezTo>
                    <a:pt x="298" y="772"/>
                    <a:pt x="300" y="774"/>
                    <a:pt x="301" y="775"/>
                  </a:cubicBezTo>
                  <a:cubicBezTo>
                    <a:pt x="330" y="821"/>
                    <a:pt x="420" y="788"/>
                    <a:pt x="460" y="809"/>
                  </a:cubicBezTo>
                  <a:cubicBezTo>
                    <a:pt x="502" y="830"/>
                    <a:pt x="501" y="909"/>
                    <a:pt x="559" y="905"/>
                  </a:cubicBezTo>
                  <a:cubicBezTo>
                    <a:pt x="562" y="905"/>
                    <a:pt x="566" y="900"/>
                    <a:pt x="561" y="900"/>
                  </a:cubicBezTo>
                  <a:cubicBezTo>
                    <a:pt x="506" y="904"/>
                    <a:pt x="505" y="819"/>
                    <a:pt x="461" y="801"/>
                  </a:cubicBezTo>
                  <a:cubicBezTo>
                    <a:pt x="426" y="787"/>
                    <a:pt x="355" y="808"/>
                    <a:pt x="320" y="783"/>
                  </a:cubicBezTo>
                  <a:cubicBezTo>
                    <a:pt x="363" y="797"/>
                    <a:pt x="415" y="784"/>
                    <a:pt x="458" y="787"/>
                  </a:cubicBezTo>
                  <a:cubicBezTo>
                    <a:pt x="499" y="790"/>
                    <a:pt x="569" y="829"/>
                    <a:pt x="559" y="879"/>
                  </a:cubicBezTo>
                  <a:cubicBezTo>
                    <a:pt x="558" y="880"/>
                    <a:pt x="565" y="878"/>
                    <a:pt x="566" y="876"/>
                  </a:cubicBezTo>
                  <a:cubicBezTo>
                    <a:pt x="570" y="859"/>
                    <a:pt x="563" y="843"/>
                    <a:pt x="552" y="829"/>
                  </a:cubicBezTo>
                  <a:cubicBezTo>
                    <a:pt x="553" y="828"/>
                    <a:pt x="555" y="827"/>
                    <a:pt x="555" y="825"/>
                  </a:cubicBezTo>
                  <a:cubicBezTo>
                    <a:pt x="556" y="808"/>
                    <a:pt x="561" y="782"/>
                    <a:pt x="548" y="768"/>
                  </a:cubicBezTo>
                  <a:cubicBezTo>
                    <a:pt x="541" y="760"/>
                    <a:pt x="532" y="755"/>
                    <a:pt x="523" y="749"/>
                  </a:cubicBezTo>
                  <a:cubicBezTo>
                    <a:pt x="510" y="741"/>
                    <a:pt x="504" y="729"/>
                    <a:pt x="499" y="715"/>
                  </a:cubicBezTo>
                  <a:cubicBezTo>
                    <a:pt x="490" y="689"/>
                    <a:pt x="487" y="653"/>
                    <a:pt x="473" y="626"/>
                  </a:cubicBezTo>
                  <a:cubicBezTo>
                    <a:pt x="475" y="627"/>
                    <a:pt x="480" y="624"/>
                    <a:pt x="479" y="622"/>
                  </a:cubicBezTo>
                  <a:cubicBezTo>
                    <a:pt x="477" y="618"/>
                    <a:pt x="475" y="615"/>
                    <a:pt x="473" y="611"/>
                  </a:cubicBezTo>
                  <a:cubicBezTo>
                    <a:pt x="474" y="610"/>
                    <a:pt x="474" y="609"/>
                    <a:pt x="473" y="608"/>
                  </a:cubicBezTo>
                  <a:cubicBezTo>
                    <a:pt x="473" y="608"/>
                    <a:pt x="472" y="608"/>
                    <a:pt x="472" y="608"/>
                  </a:cubicBezTo>
                  <a:cubicBezTo>
                    <a:pt x="466" y="589"/>
                    <a:pt x="469" y="569"/>
                    <a:pt x="466" y="549"/>
                  </a:cubicBezTo>
                  <a:cubicBezTo>
                    <a:pt x="464" y="529"/>
                    <a:pt x="452" y="512"/>
                    <a:pt x="442" y="496"/>
                  </a:cubicBezTo>
                  <a:cubicBezTo>
                    <a:pt x="443" y="497"/>
                    <a:pt x="445" y="498"/>
                    <a:pt x="446" y="499"/>
                  </a:cubicBezTo>
                  <a:cubicBezTo>
                    <a:pt x="448" y="500"/>
                    <a:pt x="449" y="500"/>
                    <a:pt x="449" y="500"/>
                  </a:cubicBezTo>
                  <a:cubicBezTo>
                    <a:pt x="451" y="502"/>
                    <a:pt x="453" y="504"/>
                    <a:pt x="455" y="505"/>
                  </a:cubicBezTo>
                  <a:cubicBezTo>
                    <a:pt x="456" y="506"/>
                    <a:pt x="456" y="506"/>
                    <a:pt x="457" y="506"/>
                  </a:cubicBezTo>
                  <a:cubicBezTo>
                    <a:pt x="458" y="512"/>
                    <a:pt x="463" y="516"/>
                    <a:pt x="471" y="517"/>
                  </a:cubicBezTo>
                  <a:cubicBezTo>
                    <a:pt x="479" y="517"/>
                    <a:pt x="487" y="514"/>
                    <a:pt x="492" y="508"/>
                  </a:cubicBezTo>
                  <a:cubicBezTo>
                    <a:pt x="496" y="505"/>
                    <a:pt x="498" y="502"/>
                    <a:pt x="501" y="499"/>
                  </a:cubicBezTo>
                  <a:cubicBezTo>
                    <a:pt x="506" y="501"/>
                    <a:pt x="510" y="503"/>
                    <a:pt x="515" y="505"/>
                  </a:cubicBezTo>
                  <a:cubicBezTo>
                    <a:pt x="523" y="524"/>
                    <a:pt x="536" y="540"/>
                    <a:pt x="543" y="560"/>
                  </a:cubicBezTo>
                  <a:cubicBezTo>
                    <a:pt x="554" y="586"/>
                    <a:pt x="547" y="621"/>
                    <a:pt x="547" y="649"/>
                  </a:cubicBezTo>
                  <a:cubicBezTo>
                    <a:pt x="547" y="651"/>
                    <a:pt x="554" y="648"/>
                    <a:pt x="554" y="646"/>
                  </a:cubicBezTo>
                  <a:cubicBezTo>
                    <a:pt x="554" y="621"/>
                    <a:pt x="557" y="595"/>
                    <a:pt x="554" y="569"/>
                  </a:cubicBezTo>
                  <a:cubicBezTo>
                    <a:pt x="551" y="547"/>
                    <a:pt x="537" y="529"/>
                    <a:pt x="526" y="510"/>
                  </a:cubicBezTo>
                  <a:cubicBezTo>
                    <a:pt x="545" y="520"/>
                    <a:pt x="564" y="529"/>
                    <a:pt x="583" y="535"/>
                  </a:cubicBezTo>
                  <a:cubicBezTo>
                    <a:pt x="590" y="580"/>
                    <a:pt x="585" y="624"/>
                    <a:pt x="585" y="669"/>
                  </a:cubicBezTo>
                  <a:cubicBezTo>
                    <a:pt x="585" y="673"/>
                    <a:pt x="593" y="670"/>
                    <a:pt x="593" y="667"/>
                  </a:cubicBezTo>
                  <a:cubicBezTo>
                    <a:pt x="593" y="624"/>
                    <a:pt x="597" y="581"/>
                    <a:pt x="591" y="538"/>
                  </a:cubicBezTo>
                  <a:cubicBezTo>
                    <a:pt x="604" y="542"/>
                    <a:pt x="617" y="544"/>
                    <a:pt x="631" y="544"/>
                  </a:cubicBezTo>
                  <a:cubicBezTo>
                    <a:pt x="631" y="545"/>
                    <a:pt x="631" y="545"/>
                    <a:pt x="631" y="545"/>
                  </a:cubicBezTo>
                  <a:cubicBezTo>
                    <a:pt x="631" y="657"/>
                    <a:pt x="631" y="657"/>
                    <a:pt x="631" y="657"/>
                  </a:cubicBezTo>
                  <a:cubicBezTo>
                    <a:pt x="631" y="660"/>
                    <a:pt x="638" y="657"/>
                    <a:pt x="638" y="655"/>
                  </a:cubicBezTo>
                  <a:cubicBezTo>
                    <a:pt x="638" y="544"/>
                    <a:pt x="638" y="544"/>
                    <a:pt x="638" y="544"/>
                  </a:cubicBezTo>
                  <a:cubicBezTo>
                    <a:pt x="642" y="544"/>
                    <a:pt x="646" y="543"/>
                    <a:pt x="651" y="543"/>
                  </a:cubicBezTo>
                  <a:cubicBezTo>
                    <a:pt x="652" y="542"/>
                    <a:pt x="654" y="541"/>
                    <a:pt x="655" y="539"/>
                  </a:cubicBezTo>
                  <a:cubicBezTo>
                    <a:pt x="655" y="540"/>
                    <a:pt x="656" y="540"/>
                    <a:pt x="656" y="540"/>
                  </a:cubicBezTo>
                  <a:cubicBezTo>
                    <a:pt x="664" y="534"/>
                    <a:pt x="660" y="535"/>
                    <a:pt x="664" y="540"/>
                  </a:cubicBezTo>
                  <a:cubicBezTo>
                    <a:pt x="667" y="545"/>
                    <a:pt x="670" y="546"/>
                    <a:pt x="675" y="548"/>
                  </a:cubicBezTo>
                  <a:cubicBezTo>
                    <a:pt x="688" y="551"/>
                    <a:pt x="702" y="547"/>
                    <a:pt x="714" y="547"/>
                  </a:cubicBezTo>
                  <a:cubicBezTo>
                    <a:pt x="718" y="547"/>
                    <a:pt x="716" y="541"/>
                    <a:pt x="715" y="540"/>
                  </a:cubicBezTo>
                  <a:cubicBezTo>
                    <a:pt x="708" y="532"/>
                    <a:pt x="710" y="523"/>
                    <a:pt x="704" y="515"/>
                  </a:cubicBezTo>
                  <a:cubicBezTo>
                    <a:pt x="710" y="513"/>
                    <a:pt x="717" y="513"/>
                    <a:pt x="722" y="509"/>
                  </a:cubicBezTo>
                  <a:cubicBezTo>
                    <a:pt x="724" y="508"/>
                    <a:pt x="724" y="502"/>
                    <a:pt x="721" y="501"/>
                  </a:cubicBezTo>
                  <a:cubicBezTo>
                    <a:pt x="720" y="501"/>
                    <a:pt x="718" y="501"/>
                    <a:pt x="717" y="501"/>
                  </a:cubicBezTo>
                  <a:cubicBezTo>
                    <a:pt x="720" y="496"/>
                    <a:pt x="723" y="492"/>
                    <a:pt x="728" y="488"/>
                  </a:cubicBezTo>
                  <a:cubicBezTo>
                    <a:pt x="729" y="487"/>
                    <a:pt x="729" y="481"/>
                    <a:pt x="727" y="481"/>
                  </a:cubicBezTo>
                  <a:cubicBezTo>
                    <a:pt x="722" y="479"/>
                    <a:pt x="717" y="478"/>
                    <a:pt x="712" y="478"/>
                  </a:cubicBezTo>
                  <a:cubicBezTo>
                    <a:pt x="713" y="477"/>
                    <a:pt x="713" y="477"/>
                    <a:pt x="714" y="476"/>
                  </a:cubicBezTo>
                  <a:cubicBezTo>
                    <a:pt x="715" y="475"/>
                    <a:pt x="715" y="469"/>
                    <a:pt x="713" y="469"/>
                  </a:cubicBezTo>
                  <a:cubicBezTo>
                    <a:pt x="704" y="467"/>
                    <a:pt x="695" y="464"/>
                    <a:pt x="685" y="463"/>
                  </a:cubicBezTo>
                  <a:cubicBezTo>
                    <a:pt x="694" y="453"/>
                    <a:pt x="695" y="440"/>
                    <a:pt x="700" y="426"/>
                  </a:cubicBezTo>
                  <a:cubicBezTo>
                    <a:pt x="701" y="425"/>
                    <a:pt x="701" y="419"/>
                    <a:pt x="699" y="419"/>
                  </a:cubicBezTo>
                  <a:cubicBezTo>
                    <a:pt x="694" y="420"/>
                    <a:pt x="691" y="420"/>
                    <a:pt x="687" y="421"/>
                  </a:cubicBezTo>
                  <a:cubicBezTo>
                    <a:pt x="689" y="417"/>
                    <a:pt x="690" y="413"/>
                    <a:pt x="691" y="408"/>
                  </a:cubicBezTo>
                  <a:cubicBezTo>
                    <a:pt x="691" y="407"/>
                    <a:pt x="690" y="402"/>
                    <a:pt x="689" y="403"/>
                  </a:cubicBezTo>
                  <a:cubicBezTo>
                    <a:pt x="676" y="407"/>
                    <a:pt x="646" y="426"/>
                    <a:pt x="643" y="400"/>
                  </a:cubicBezTo>
                  <a:cubicBezTo>
                    <a:pt x="642" y="385"/>
                    <a:pt x="637" y="372"/>
                    <a:pt x="635" y="357"/>
                  </a:cubicBezTo>
                  <a:cubicBezTo>
                    <a:pt x="635" y="356"/>
                    <a:pt x="635" y="352"/>
                    <a:pt x="633" y="353"/>
                  </a:cubicBezTo>
                  <a:cubicBezTo>
                    <a:pt x="629" y="356"/>
                    <a:pt x="626" y="359"/>
                    <a:pt x="622" y="361"/>
                  </a:cubicBezTo>
                  <a:cubicBezTo>
                    <a:pt x="621" y="357"/>
                    <a:pt x="620" y="354"/>
                    <a:pt x="619" y="349"/>
                  </a:cubicBezTo>
                  <a:cubicBezTo>
                    <a:pt x="618" y="348"/>
                    <a:pt x="617" y="346"/>
                    <a:pt x="616" y="348"/>
                  </a:cubicBezTo>
                  <a:cubicBezTo>
                    <a:pt x="612" y="363"/>
                    <a:pt x="599" y="370"/>
                    <a:pt x="597" y="387"/>
                  </a:cubicBezTo>
                  <a:cubicBezTo>
                    <a:pt x="597" y="388"/>
                    <a:pt x="597" y="388"/>
                    <a:pt x="597" y="389"/>
                  </a:cubicBezTo>
                  <a:cubicBezTo>
                    <a:pt x="597" y="400"/>
                    <a:pt x="590" y="416"/>
                    <a:pt x="587" y="378"/>
                  </a:cubicBezTo>
                  <a:cubicBezTo>
                    <a:pt x="586" y="370"/>
                    <a:pt x="586" y="362"/>
                    <a:pt x="585" y="354"/>
                  </a:cubicBezTo>
                  <a:cubicBezTo>
                    <a:pt x="585" y="354"/>
                    <a:pt x="585" y="354"/>
                    <a:pt x="585" y="353"/>
                  </a:cubicBezTo>
                  <a:cubicBezTo>
                    <a:pt x="586" y="341"/>
                    <a:pt x="596" y="336"/>
                    <a:pt x="601" y="326"/>
                  </a:cubicBezTo>
                  <a:cubicBezTo>
                    <a:pt x="605" y="332"/>
                    <a:pt x="609" y="338"/>
                    <a:pt x="611" y="345"/>
                  </a:cubicBezTo>
                  <a:cubicBezTo>
                    <a:pt x="612" y="347"/>
                    <a:pt x="614" y="347"/>
                    <a:pt x="616" y="345"/>
                  </a:cubicBezTo>
                  <a:cubicBezTo>
                    <a:pt x="619" y="341"/>
                    <a:pt x="620" y="339"/>
                    <a:pt x="621" y="338"/>
                  </a:cubicBezTo>
                  <a:cubicBezTo>
                    <a:pt x="621" y="338"/>
                    <a:pt x="621" y="339"/>
                    <a:pt x="622" y="338"/>
                  </a:cubicBezTo>
                  <a:cubicBezTo>
                    <a:pt x="623" y="339"/>
                    <a:pt x="624" y="341"/>
                    <a:pt x="627" y="342"/>
                  </a:cubicBezTo>
                  <a:cubicBezTo>
                    <a:pt x="631" y="343"/>
                    <a:pt x="634" y="342"/>
                    <a:pt x="636" y="341"/>
                  </a:cubicBezTo>
                  <a:cubicBezTo>
                    <a:pt x="636" y="349"/>
                    <a:pt x="637" y="356"/>
                    <a:pt x="640" y="363"/>
                  </a:cubicBezTo>
                  <a:cubicBezTo>
                    <a:pt x="641" y="367"/>
                    <a:pt x="644" y="365"/>
                    <a:pt x="645" y="362"/>
                  </a:cubicBezTo>
                  <a:cubicBezTo>
                    <a:pt x="648" y="349"/>
                    <a:pt x="652" y="351"/>
                    <a:pt x="658" y="350"/>
                  </a:cubicBezTo>
                  <a:cubicBezTo>
                    <a:pt x="658" y="360"/>
                    <a:pt x="661" y="368"/>
                    <a:pt x="667" y="377"/>
                  </a:cubicBezTo>
                  <a:cubicBezTo>
                    <a:pt x="668" y="379"/>
                    <a:pt x="671" y="378"/>
                    <a:pt x="671" y="376"/>
                  </a:cubicBezTo>
                  <a:cubicBezTo>
                    <a:pt x="677" y="361"/>
                    <a:pt x="689" y="358"/>
                    <a:pt x="700" y="352"/>
                  </a:cubicBezTo>
                  <a:cubicBezTo>
                    <a:pt x="699" y="354"/>
                    <a:pt x="699" y="356"/>
                    <a:pt x="700" y="359"/>
                  </a:cubicBezTo>
                  <a:cubicBezTo>
                    <a:pt x="700" y="360"/>
                    <a:pt x="701" y="364"/>
                    <a:pt x="703" y="362"/>
                  </a:cubicBezTo>
                  <a:cubicBezTo>
                    <a:pt x="712" y="357"/>
                    <a:pt x="707" y="368"/>
                    <a:pt x="706" y="373"/>
                  </a:cubicBezTo>
                  <a:cubicBezTo>
                    <a:pt x="705" y="375"/>
                    <a:pt x="706" y="377"/>
                    <a:pt x="707" y="378"/>
                  </a:cubicBezTo>
                  <a:cubicBezTo>
                    <a:pt x="708" y="381"/>
                    <a:pt x="710" y="383"/>
                    <a:pt x="711" y="381"/>
                  </a:cubicBezTo>
                  <a:cubicBezTo>
                    <a:pt x="718" y="370"/>
                    <a:pt x="731" y="371"/>
                    <a:pt x="741" y="366"/>
                  </a:cubicBezTo>
                  <a:cubicBezTo>
                    <a:pt x="737" y="372"/>
                    <a:pt x="730" y="378"/>
                    <a:pt x="729" y="386"/>
                  </a:cubicBezTo>
                  <a:cubicBezTo>
                    <a:pt x="729" y="387"/>
                    <a:pt x="730" y="391"/>
                    <a:pt x="732" y="391"/>
                  </a:cubicBezTo>
                  <a:cubicBezTo>
                    <a:pt x="735" y="390"/>
                    <a:pt x="736" y="389"/>
                    <a:pt x="739" y="388"/>
                  </a:cubicBezTo>
                  <a:cubicBezTo>
                    <a:pt x="741" y="387"/>
                    <a:pt x="744" y="386"/>
                    <a:pt x="746" y="385"/>
                  </a:cubicBezTo>
                  <a:cubicBezTo>
                    <a:pt x="747" y="388"/>
                    <a:pt x="747" y="390"/>
                    <a:pt x="745" y="393"/>
                  </a:cubicBezTo>
                  <a:cubicBezTo>
                    <a:pt x="743" y="398"/>
                    <a:pt x="742" y="402"/>
                    <a:pt x="741" y="407"/>
                  </a:cubicBezTo>
                  <a:cubicBezTo>
                    <a:pt x="739" y="406"/>
                    <a:pt x="737" y="407"/>
                    <a:pt x="736" y="409"/>
                  </a:cubicBezTo>
                  <a:cubicBezTo>
                    <a:pt x="729" y="427"/>
                    <a:pt x="721" y="448"/>
                    <a:pt x="725" y="467"/>
                  </a:cubicBezTo>
                  <a:cubicBezTo>
                    <a:pt x="729" y="488"/>
                    <a:pt x="744" y="499"/>
                    <a:pt x="739" y="519"/>
                  </a:cubicBezTo>
                  <a:cubicBezTo>
                    <a:pt x="736" y="518"/>
                    <a:pt x="732" y="521"/>
                    <a:pt x="734" y="523"/>
                  </a:cubicBezTo>
                  <a:cubicBezTo>
                    <a:pt x="735" y="524"/>
                    <a:pt x="736" y="525"/>
                    <a:pt x="736" y="526"/>
                  </a:cubicBezTo>
                  <a:cubicBezTo>
                    <a:pt x="736" y="526"/>
                    <a:pt x="736" y="527"/>
                    <a:pt x="736" y="527"/>
                  </a:cubicBezTo>
                  <a:cubicBezTo>
                    <a:pt x="735" y="529"/>
                    <a:pt x="737" y="530"/>
                    <a:pt x="739" y="530"/>
                  </a:cubicBezTo>
                  <a:cubicBezTo>
                    <a:pt x="742" y="535"/>
                    <a:pt x="745" y="540"/>
                    <a:pt x="747" y="545"/>
                  </a:cubicBezTo>
                  <a:cubicBezTo>
                    <a:pt x="746" y="546"/>
                    <a:pt x="746" y="547"/>
                    <a:pt x="746" y="548"/>
                  </a:cubicBezTo>
                  <a:cubicBezTo>
                    <a:pt x="746" y="563"/>
                    <a:pt x="748" y="577"/>
                    <a:pt x="738" y="590"/>
                  </a:cubicBezTo>
                  <a:cubicBezTo>
                    <a:pt x="738" y="591"/>
                    <a:pt x="737" y="592"/>
                    <a:pt x="738" y="593"/>
                  </a:cubicBezTo>
                  <a:cubicBezTo>
                    <a:pt x="743" y="601"/>
                    <a:pt x="743" y="612"/>
                    <a:pt x="751" y="616"/>
                  </a:cubicBezTo>
                  <a:cubicBezTo>
                    <a:pt x="747" y="625"/>
                    <a:pt x="742" y="635"/>
                    <a:pt x="742" y="645"/>
                  </a:cubicBezTo>
                  <a:cubicBezTo>
                    <a:pt x="741" y="646"/>
                    <a:pt x="741" y="646"/>
                    <a:pt x="740" y="646"/>
                  </a:cubicBezTo>
                  <a:cubicBezTo>
                    <a:pt x="709" y="695"/>
                    <a:pt x="623" y="653"/>
                    <a:pt x="598" y="704"/>
                  </a:cubicBezTo>
                  <a:cubicBezTo>
                    <a:pt x="582" y="688"/>
                    <a:pt x="571" y="668"/>
                    <a:pt x="556" y="650"/>
                  </a:cubicBezTo>
                  <a:cubicBezTo>
                    <a:pt x="554" y="648"/>
                    <a:pt x="550" y="650"/>
                    <a:pt x="550" y="652"/>
                  </a:cubicBezTo>
                  <a:cubicBezTo>
                    <a:pt x="537" y="672"/>
                    <a:pt x="519" y="691"/>
                    <a:pt x="515" y="715"/>
                  </a:cubicBezTo>
                  <a:cubicBezTo>
                    <a:pt x="514" y="719"/>
                    <a:pt x="521" y="717"/>
                    <a:pt x="522" y="714"/>
                  </a:cubicBezTo>
                  <a:cubicBezTo>
                    <a:pt x="526" y="693"/>
                    <a:pt x="541" y="676"/>
                    <a:pt x="553" y="658"/>
                  </a:cubicBezTo>
                  <a:cubicBezTo>
                    <a:pt x="569" y="680"/>
                    <a:pt x="582" y="710"/>
                    <a:pt x="608" y="723"/>
                  </a:cubicBezTo>
                  <a:cubicBezTo>
                    <a:pt x="629" y="733"/>
                    <a:pt x="666" y="733"/>
                    <a:pt x="655" y="766"/>
                  </a:cubicBezTo>
                  <a:cubicBezTo>
                    <a:pt x="654" y="767"/>
                    <a:pt x="655" y="767"/>
                    <a:pt x="655" y="767"/>
                  </a:cubicBezTo>
                  <a:cubicBezTo>
                    <a:pt x="654" y="769"/>
                    <a:pt x="653" y="770"/>
                    <a:pt x="652" y="771"/>
                  </a:cubicBezTo>
                  <a:cubicBezTo>
                    <a:pt x="634" y="779"/>
                    <a:pt x="624" y="795"/>
                    <a:pt x="613" y="810"/>
                  </a:cubicBezTo>
                  <a:cubicBezTo>
                    <a:pt x="594" y="837"/>
                    <a:pt x="571" y="855"/>
                    <a:pt x="564" y="888"/>
                  </a:cubicBezTo>
                  <a:cubicBezTo>
                    <a:pt x="564" y="889"/>
                    <a:pt x="571" y="887"/>
                    <a:pt x="571" y="885"/>
                  </a:cubicBezTo>
                  <a:cubicBezTo>
                    <a:pt x="577" y="859"/>
                    <a:pt x="591" y="843"/>
                    <a:pt x="608" y="823"/>
                  </a:cubicBezTo>
                  <a:cubicBezTo>
                    <a:pt x="621" y="809"/>
                    <a:pt x="632" y="781"/>
                    <a:pt x="652" y="774"/>
                  </a:cubicBezTo>
                  <a:cubicBezTo>
                    <a:pt x="652" y="774"/>
                    <a:pt x="652" y="774"/>
                    <a:pt x="652" y="774"/>
                  </a:cubicBezTo>
                  <a:cubicBezTo>
                    <a:pt x="650" y="776"/>
                    <a:pt x="647" y="779"/>
                    <a:pt x="645" y="781"/>
                  </a:cubicBezTo>
                  <a:cubicBezTo>
                    <a:pt x="639" y="788"/>
                    <a:pt x="635" y="796"/>
                    <a:pt x="633" y="805"/>
                  </a:cubicBezTo>
                  <a:cubicBezTo>
                    <a:pt x="632" y="807"/>
                    <a:pt x="630" y="809"/>
                    <a:pt x="629" y="811"/>
                  </a:cubicBezTo>
                  <a:cubicBezTo>
                    <a:pt x="629" y="811"/>
                    <a:pt x="630" y="811"/>
                    <a:pt x="631" y="811"/>
                  </a:cubicBezTo>
                  <a:cubicBezTo>
                    <a:pt x="629" y="822"/>
                    <a:pt x="628" y="834"/>
                    <a:pt x="627" y="845"/>
                  </a:cubicBezTo>
                  <a:cubicBezTo>
                    <a:pt x="626" y="850"/>
                    <a:pt x="626" y="855"/>
                    <a:pt x="625" y="860"/>
                  </a:cubicBezTo>
                  <a:cubicBezTo>
                    <a:pt x="624" y="861"/>
                    <a:pt x="623" y="862"/>
                    <a:pt x="623" y="863"/>
                  </a:cubicBezTo>
                  <a:cubicBezTo>
                    <a:pt x="621" y="873"/>
                    <a:pt x="617" y="886"/>
                    <a:pt x="603" y="887"/>
                  </a:cubicBezTo>
                  <a:cubicBezTo>
                    <a:pt x="601" y="887"/>
                    <a:pt x="597" y="888"/>
                    <a:pt x="597" y="890"/>
                  </a:cubicBezTo>
                  <a:cubicBezTo>
                    <a:pt x="597" y="893"/>
                    <a:pt x="597" y="896"/>
                    <a:pt x="597" y="899"/>
                  </a:cubicBezTo>
                  <a:cubicBezTo>
                    <a:pt x="592" y="899"/>
                    <a:pt x="586" y="898"/>
                    <a:pt x="580" y="896"/>
                  </a:cubicBezTo>
                  <a:cubicBezTo>
                    <a:pt x="583" y="891"/>
                    <a:pt x="585" y="886"/>
                    <a:pt x="586" y="880"/>
                  </a:cubicBezTo>
                  <a:cubicBezTo>
                    <a:pt x="586" y="878"/>
                    <a:pt x="579" y="880"/>
                    <a:pt x="579" y="883"/>
                  </a:cubicBezTo>
                  <a:cubicBezTo>
                    <a:pt x="577" y="893"/>
                    <a:pt x="573" y="906"/>
                    <a:pt x="559" y="907"/>
                  </a:cubicBezTo>
                  <a:cubicBezTo>
                    <a:pt x="557" y="907"/>
                    <a:pt x="553" y="908"/>
                    <a:pt x="553" y="910"/>
                  </a:cubicBezTo>
                  <a:cubicBezTo>
                    <a:pt x="556" y="975"/>
                    <a:pt x="557" y="1040"/>
                    <a:pt x="550" y="1105"/>
                  </a:cubicBezTo>
                  <a:cubicBezTo>
                    <a:pt x="544" y="1166"/>
                    <a:pt x="529" y="1227"/>
                    <a:pt x="515" y="1287"/>
                  </a:cubicBezTo>
                  <a:cubicBezTo>
                    <a:pt x="493" y="1377"/>
                    <a:pt x="470" y="1467"/>
                    <a:pt x="454" y="1558"/>
                  </a:cubicBezTo>
                  <a:cubicBezTo>
                    <a:pt x="461" y="1558"/>
                    <a:pt x="461" y="1558"/>
                    <a:pt x="461" y="1558"/>
                  </a:cubicBezTo>
                  <a:cubicBezTo>
                    <a:pt x="475" y="1479"/>
                    <a:pt x="494" y="1400"/>
                    <a:pt x="513" y="1322"/>
                  </a:cubicBezTo>
                  <a:cubicBezTo>
                    <a:pt x="528" y="1261"/>
                    <a:pt x="543" y="1201"/>
                    <a:pt x="552" y="1139"/>
                  </a:cubicBezTo>
                  <a:cubicBezTo>
                    <a:pt x="562" y="1076"/>
                    <a:pt x="564" y="1011"/>
                    <a:pt x="562" y="947"/>
                  </a:cubicBezTo>
                  <a:cubicBezTo>
                    <a:pt x="562" y="935"/>
                    <a:pt x="561" y="923"/>
                    <a:pt x="560" y="911"/>
                  </a:cubicBezTo>
                  <a:cubicBezTo>
                    <a:pt x="567" y="909"/>
                    <a:pt x="572" y="906"/>
                    <a:pt x="576" y="902"/>
                  </a:cubicBezTo>
                  <a:cubicBezTo>
                    <a:pt x="584" y="904"/>
                    <a:pt x="592" y="905"/>
                    <a:pt x="598" y="905"/>
                  </a:cubicBezTo>
                  <a:cubicBezTo>
                    <a:pt x="600" y="965"/>
                    <a:pt x="600" y="1025"/>
                    <a:pt x="594" y="1085"/>
                  </a:cubicBezTo>
                  <a:cubicBezTo>
                    <a:pt x="588" y="1146"/>
                    <a:pt x="573" y="1207"/>
                    <a:pt x="559" y="1267"/>
                  </a:cubicBezTo>
                  <a:cubicBezTo>
                    <a:pt x="536" y="1364"/>
                    <a:pt x="511" y="1460"/>
                    <a:pt x="494" y="1558"/>
                  </a:cubicBezTo>
                  <a:cubicBezTo>
                    <a:pt x="501" y="1558"/>
                    <a:pt x="501" y="1558"/>
                    <a:pt x="501" y="1558"/>
                  </a:cubicBezTo>
                  <a:cubicBezTo>
                    <a:pt x="515" y="1472"/>
                    <a:pt x="536" y="1387"/>
                    <a:pt x="557" y="1302"/>
                  </a:cubicBezTo>
                  <a:cubicBezTo>
                    <a:pt x="572" y="1241"/>
                    <a:pt x="587" y="1181"/>
                    <a:pt x="596" y="1119"/>
                  </a:cubicBezTo>
                  <a:cubicBezTo>
                    <a:pt x="606" y="1056"/>
                    <a:pt x="608" y="991"/>
                    <a:pt x="606" y="927"/>
                  </a:cubicBezTo>
                  <a:cubicBezTo>
                    <a:pt x="606" y="919"/>
                    <a:pt x="605" y="911"/>
                    <a:pt x="605" y="903"/>
                  </a:cubicBezTo>
                  <a:cubicBezTo>
                    <a:pt x="636" y="893"/>
                    <a:pt x="631" y="838"/>
                    <a:pt x="640" y="805"/>
                  </a:cubicBezTo>
                  <a:cubicBezTo>
                    <a:pt x="641" y="803"/>
                    <a:pt x="641" y="801"/>
                    <a:pt x="642" y="799"/>
                  </a:cubicBezTo>
                  <a:cubicBezTo>
                    <a:pt x="657" y="779"/>
                    <a:pt x="686" y="767"/>
                    <a:pt x="707" y="785"/>
                  </a:cubicBezTo>
                  <a:cubicBezTo>
                    <a:pt x="710" y="788"/>
                    <a:pt x="716" y="794"/>
                    <a:pt x="720" y="793"/>
                  </a:cubicBezTo>
                  <a:cubicBezTo>
                    <a:pt x="727" y="792"/>
                    <a:pt x="731" y="788"/>
                    <a:pt x="734" y="782"/>
                  </a:cubicBezTo>
                  <a:cubicBezTo>
                    <a:pt x="759" y="770"/>
                    <a:pt x="747" y="727"/>
                    <a:pt x="746" y="707"/>
                  </a:cubicBezTo>
                  <a:cubicBezTo>
                    <a:pt x="746" y="704"/>
                    <a:pt x="741" y="705"/>
                    <a:pt x="739" y="707"/>
                  </a:cubicBezTo>
                  <a:cubicBezTo>
                    <a:pt x="742" y="702"/>
                    <a:pt x="746" y="699"/>
                    <a:pt x="753" y="697"/>
                  </a:cubicBezTo>
                  <a:cubicBezTo>
                    <a:pt x="757" y="696"/>
                    <a:pt x="758" y="691"/>
                    <a:pt x="753" y="692"/>
                  </a:cubicBezTo>
                  <a:cubicBezTo>
                    <a:pt x="741" y="696"/>
                    <a:pt x="731" y="703"/>
                    <a:pt x="729" y="717"/>
                  </a:cubicBezTo>
                  <a:cubicBezTo>
                    <a:pt x="727" y="732"/>
                    <a:pt x="734" y="760"/>
                    <a:pt x="719" y="770"/>
                  </a:cubicBezTo>
                  <a:cubicBezTo>
                    <a:pt x="718" y="770"/>
                    <a:pt x="717" y="771"/>
                    <a:pt x="717" y="771"/>
                  </a:cubicBezTo>
                  <a:cubicBezTo>
                    <a:pt x="713" y="769"/>
                    <a:pt x="709" y="767"/>
                    <a:pt x="705" y="765"/>
                  </a:cubicBezTo>
                  <a:cubicBezTo>
                    <a:pt x="691" y="760"/>
                    <a:pt x="674" y="761"/>
                    <a:pt x="661" y="768"/>
                  </a:cubicBezTo>
                  <a:cubicBezTo>
                    <a:pt x="661" y="768"/>
                    <a:pt x="661" y="768"/>
                    <a:pt x="661" y="768"/>
                  </a:cubicBezTo>
                  <a:cubicBezTo>
                    <a:pt x="693" y="732"/>
                    <a:pt x="748" y="707"/>
                    <a:pt x="748" y="654"/>
                  </a:cubicBezTo>
                  <a:cubicBezTo>
                    <a:pt x="749" y="653"/>
                    <a:pt x="750" y="652"/>
                    <a:pt x="750" y="651"/>
                  </a:cubicBezTo>
                  <a:cubicBezTo>
                    <a:pt x="747" y="639"/>
                    <a:pt x="751" y="628"/>
                    <a:pt x="756" y="617"/>
                  </a:cubicBezTo>
                  <a:cubicBezTo>
                    <a:pt x="781" y="626"/>
                    <a:pt x="756" y="667"/>
                    <a:pt x="746" y="678"/>
                  </a:cubicBezTo>
                  <a:cubicBezTo>
                    <a:pt x="743" y="682"/>
                    <a:pt x="750" y="682"/>
                    <a:pt x="752" y="681"/>
                  </a:cubicBezTo>
                  <a:cubicBezTo>
                    <a:pt x="757" y="677"/>
                    <a:pt x="761" y="674"/>
                    <a:pt x="766" y="670"/>
                  </a:cubicBezTo>
                  <a:cubicBezTo>
                    <a:pt x="768" y="678"/>
                    <a:pt x="764" y="683"/>
                    <a:pt x="775" y="684"/>
                  </a:cubicBezTo>
                  <a:cubicBezTo>
                    <a:pt x="796" y="686"/>
                    <a:pt x="795" y="714"/>
                    <a:pt x="794" y="732"/>
                  </a:cubicBezTo>
                  <a:cubicBezTo>
                    <a:pt x="793" y="735"/>
                    <a:pt x="799" y="734"/>
                    <a:pt x="800" y="733"/>
                  </a:cubicBezTo>
                  <a:cubicBezTo>
                    <a:pt x="804" y="729"/>
                    <a:pt x="809" y="726"/>
                    <a:pt x="813" y="723"/>
                  </a:cubicBezTo>
                  <a:cubicBezTo>
                    <a:pt x="827" y="743"/>
                    <a:pt x="833" y="767"/>
                    <a:pt x="836" y="792"/>
                  </a:cubicBezTo>
                  <a:cubicBezTo>
                    <a:pt x="836" y="795"/>
                    <a:pt x="843" y="794"/>
                    <a:pt x="843" y="791"/>
                  </a:cubicBezTo>
                  <a:cubicBezTo>
                    <a:pt x="843" y="772"/>
                    <a:pt x="848" y="767"/>
                    <a:pt x="865" y="758"/>
                  </a:cubicBezTo>
                  <a:cubicBezTo>
                    <a:pt x="868" y="757"/>
                    <a:pt x="887" y="804"/>
                    <a:pt x="888" y="810"/>
                  </a:cubicBezTo>
                  <a:cubicBezTo>
                    <a:pt x="888" y="813"/>
                    <a:pt x="894" y="812"/>
                    <a:pt x="895" y="810"/>
                  </a:cubicBezTo>
                  <a:cubicBezTo>
                    <a:pt x="900" y="799"/>
                    <a:pt x="907" y="789"/>
                    <a:pt x="910" y="778"/>
                  </a:cubicBezTo>
                  <a:cubicBezTo>
                    <a:pt x="913" y="778"/>
                    <a:pt x="914" y="778"/>
                    <a:pt x="917" y="778"/>
                  </a:cubicBezTo>
                  <a:cubicBezTo>
                    <a:pt x="931" y="776"/>
                    <a:pt x="934" y="788"/>
                    <a:pt x="939" y="796"/>
                  </a:cubicBezTo>
                  <a:cubicBezTo>
                    <a:pt x="947" y="809"/>
                    <a:pt x="948" y="825"/>
                    <a:pt x="951" y="839"/>
                  </a:cubicBezTo>
                  <a:cubicBezTo>
                    <a:pt x="954" y="854"/>
                    <a:pt x="970" y="848"/>
                    <a:pt x="979" y="843"/>
                  </a:cubicBezTo>
                  <a:cubicBezTo>
                    <a:pt x="982" y="843"/>
                    <a:pt x="985" y="841"/>
                    <a:pt x="983" y="840"/>
                  </a:cubicBezTo>
                  <a:cubicBezTo>
                    <a:pt x="963" y="820"/>
                    <a:pt x="971" y="797"/>
                    <a:pt x="969" y="773"/>
                  </a:cubicBezTo>
                  <a:cubicBezTo>
                    <a:pt x="981" y="783"/>
                    <a:pt x="992" y="795"/>
                    <a:pt x="1004" y="806"/>
                  </a:cubicBezTo>
                  <a:cubicBezTo>
                    <a:pt x="1014" y="815"/>
                    <a:pt x="1026" y="827"/>
                    <a:pt x="1039" y="832"/>
                  </a:cubicBezTo>
                  <a:cubicBezTo>
                    <a:pt x="1041" y="832"/>
                    <a:pt x="1045" y="831"/>
                    <a:pt x="1045" y="829"/>
                  </a:cubicBezTo>
                  <a:cubicBezTo>
                    <a:pt x="1046" y="824"/>
                    <a:pt x="1043" y="818"/>
                    <a:pt x="1047" y="813"/>
                  </a:cubicBezTo>
                  <a:cubicBezTo>
                    <a:pt x="1049" y="811"/>
                    <a:pt x="1051" y="807"/>
                    <a:pt x="1053" y="803"/>
                  </a:cubicBezTo>
                  <a:cubicBezTo>
                    <a:pt x="1054" y="798"/>
                    <a:pt x="1054" y="794"/>
                    <a:pt x="1053" y="790"/>
                  </a:cubicBezTo>
                  <a:cubicBezTo>
                    <a:pt x="1064" y="799"/>
                    <a:pt x="1072" y="812"/>
                    <a:pt x="1078" y="826"/>
                  </a:cubicBezTo>
                  <a:cubicBezTo>
                    <a:pt x="1079" y="829"/>
                    <a:pt x="1085" y="827"/>
                    <a:pt x="1085" y="825"/>
                  </a:cubicBezTo>
                  <a:cubicBezTo>
                    <a:pt x="1087" y="820"/>
                    <a:pt x="1086" y="814"/>
                    <a:pt x="1086" y="809"/>
                  </a:cubicBezTo>
                  <a:cubicBezTo>
                    <a:pt x="1091" y="809"/>
                    <a:pt x="1096" y="808"/>
                    <a:pt x="1101" y="808"/>
                  </a:cubicBezTo>
                  <a:cubicBezTo>
                    <a:pt x="1103" y="808"/>
                    <a:pt x="1106" y="806"/>
                    <a:pt x="1105" y="804"/>
                  </a:cubicBezTo>
                  <a:cubicBezTo>
                    <a:pt x="1104" y="794"/>
                    <a:pt x="1105" y="787"/>
                    <a:pt x="1103" y="780"/>
                  </a:cubicBezTo>
                  <a:cubicBezTo>
                    <a:pt x="1108" y="784"/>
                    <a:pt x="1113" y="788"/>
                    <a:pt x="1118" y="793"/>
                  </a:cubicBezTo>
                  <a:cubicBezTo>
                    <a:pt x="1120" y="795"/>
                    <a:pt x="1124" y="794"/>
                    <a:pt x="1125" y="791"/>
                  </a:cubicBezTo>
                  <a:cubicBezTo>
                    <a:pt x="1131" y="779"/>
                    <a:pt x="1136" y="766"/>
                    <a:pt x="1135" y="752"/>
                  </a:cubicBezTo>
                  <a:cubicBezTo>
                    <a:pt x="1135" y="745"/>
                    <a:pt x="1130" y="740"/>
                    <a:pt x="1126" y="735"/>
                  </a:cubicBezTo>
                  <a:cubicBezTo>
                    <a:pt x="1123" y="732"/>
                    <a:pt x="1124" y="726"/>
                    <a:pt x="1124" y="721"/>
                  </a:cubicBezTo>
                  <a:cubicBezTo>
                    <a:pt x="1135" y="728"/>
                    <a:pt x="1146" y="734"/>
                    <a:pt x="1157" y="741"/>
                  </a:cubicBezTo>
                  <a:cubicBezTo>
                    <a:pt x="1159" y="743"/>
                    <a:pt x="1165" y="741"/>
                    <a:pt x="1163" y="738"/>
                  </a:cubicBezTo>
                  <a:cubicBezTo>
                    <a:pt x="1160" y="733"/>
                    <a:pt x="1157" y="730"/>
                    <a:pt x="1154" y="726"/>
                  </a:cubicBezTo>
                  <a:cubicBezTo>
                    <a:pt x="1157" y="725"/>
                    <a:pt x="1161" y="725"/>
                    <a:pt x="1164" y="724"/>
                  </a:cubicBezTo>
                  <a:cubicBezTo>
                    <a:pt x="1166" y="736"/>
                    <a:pt x="1165" y="752"/>
                    <a:pt x="1180" y="751"/>
                  </a:cubicBezTo>
                  <a:cubicBezTo>
                    <a:pt x="1194" y="749"/>
                    <a:pt x="1183" y="731"/>
                    <a:pt x="1183" y="723"/>
                  </a:cubicBezTo>
                  <a:cubicBezTo>
                    <a:pt x="1183" y="714"/>
                    <a:pt x="1185" y="710"/>
                    <a:pt x="1180" y="703"/>
                  </a:cubicBezTo>
                  <a:cubicBezTo>
                    <a:pt x="1171" y="692"/>
                    <a:pt x="1161" y="682"/>
                    <a:pt x="1151" y="672"/>
                  </a:cubicBezTo>
                  <a:cubicBezTo>
                    <a:pt x="1143" y="666"/>
                    <a:pt x="1135" y="660"/>
                    <a:pt x="1126" y="655"/>
                  </a:cubicBezTo>
                  <a:cubicBezTo>
                    <a:pt x="1114" y="649"/>
                    <a:pt x="1120" y="640"/>
                    <a:pt x="1125" y="629"/>
                  </a:cubicBezTo>
                  <a:cubicBezTo>
                    <a:pt x="1126" y="628"/>
                    <a:pt x="1125" y="627"/>
                    <a:pt x="1123" y="627"/>
                  </a:cubicBezTo>
                  <a:cubicBezTo>
                    <a:pt x="1104" y="626"/>
                    <a:pt x="1086" y="621"/>
                    <a:pt x="1067" y="623"/>
                  </a:cubicBezTo>
                  <a:cubicBezTo>
                    <a:pt x="1059" y="624"/>
                    <a:pt x="1055" y="610"/>
                    <a:pt x="1053" y="605"/>
                  </a:cubicBezTo>
                  <a:cubicBezTo>
                    <a:pt x="1050" y="599"/>
                    <a:pt x="1059" y="586"/>
                    <a:pt x="1065" y="579"/>
                  </a:cubicBezTo>
                  <a:cubicBezTo>
                    <a:pt x="1082" y="593"/>
                    <a:pt x="1097" y="610"/>
                    <a:pt x="1114" y="625"/>
                  </a:cubicBezTo>
                  <a:cubicBezTo>
                    <a:pt x="1115" y="626"/>
                    <a:pt x="1121" y="625"/>
                    <a:pt x="1121" y="623"/>
                  </a:cubicBezTo>
                  <a:cubicBezTo>
                    <a:pt x="1122" y="615"/>
                    <a:pt x="1123" y="608"/>
                    <a:pt x="1124" y="600"/>
                  </a:cubicBezTo>
                  <a:cubicBezTo>
                    <a:pt x="1127" y="604"/>
                    <a:pt x="1131" y="607"/>
                    <a:pt x="1134" y="611"/>
                  </a:cubicBezTo>
                  <a:cubicBezTo>
                    <a:pt x="1136" y="612"/>
                    <a:pt x="1141" y="611"/>
                    <a:pt x="1141" y="609"/>
                  </a:cubicBezTo>
                  <a:cubicBezTo>
                    <a:pt x="1143" y="605"/>
                    <a:pt x="1142" y="601"/>
                    <a:pt x="1142" y="598"/>
                  </a:cubicBezTo>
                  <a:cubicBezTo>
                    <a:pt x="1147" y="600"/>
                    <a:pt x="1151" y="602"/>
                    <a:pt x="1157" y="603"/>
                  </a:cubicBezTo>
                  <a:cubicBezTo>
                    <a:pt x="1159" y="603"/>
                    <a:pt x="1163" y="603"/>
                    <a:pt x="1163" y="600"/>
                  </a:cubicBezTo>
                  <a:cubicBezTo>
                    <a:pt x="1164" y="573"/>
                    <a:pt x="1142" y="554"/>
                    <a:pt x="1133" y="530"/>
                  </a:cubicBezTo>
                  <a:cubicBezTo>
                    <a:pt x="1168" y="534"/>
                    <a:pt x="1195" y="561"/>
                    <a:pt x="1232" y="554"/>
                  </a:cubicBezTo>
                  <a:cubicBezTo>
                    <a:pt x="1233" y="553"/>
                    <a:pt x="1236" y="552"/>
                    <a:pt x="1235" y="550"/>
                  </a:cubicBezTo>
                  <a:cubicBezTo>
                    <a:pt x="1224" y="528"/>
                    <a:pt x="1208" y="512"/>
                    <a:pt x="1185" y="508"/>
                  </a:cubicBezTo>
                  <a:cubicBezTo>
                    <a:pt x="1202" y="504"/>
                    <a:pt x="1220" y="503"/>
                    <a:pt x="1237" y="502"/>
                  </a:cubicBezTo>
                  <a:cubicBezTo>
                    <a:pt x="1238" y="502"/>
                    <a:pt x="1242" y="500"/>
                    <a:pt x="1241" y="498"/>
                  </a:cubicBezTo>
                  <a:cubicBezTo>
                    <a:pt x="1239" y="493"/>
                    <a:pt x="1235" y="489"/>
                    <a:pt x="1231" y="486"/>
                  </a:cubicBezTo>
                  <a:cubicBezTo>
                    <a:pt x="1234" y="485"/>
                    <a:pt x="1237" y="483"/>
                    <a:pt x="1235" y="481"/>
                  </a:cubicBezTo>
                  <a:cubicBezTo>
                    <a:pt x="1223" y="473"/>
                    <a:pt x="1215" y="465"/>
                    <a:pt x="1202" y="462"/>
                  </a:cubicBezTo>
                  <a:cubicBezTo>
                    <a:pt x="1215" y="456"/>
                    <a:pt x="1228" y="449"/>
                    <a:pt x="1241" y="443"/>
                  </a:cubicBezTo>
                  <a:cubicBezTo>
                    <a:pt x="1242" y="443"/>
                    <a:pt x="1244" y="441"/>
                    <a:pt x="1243" y="440"/>
                  </a:cubicBezTo>
                  <a:cubicBezTo>
                    <a:pt x="1242" y="438"/>
                    <a:pt x="1241" y="436"/>
                    <a:pt x="1239" y="435"/>
                  </a:cubicBezTo>
                  <a:cubicBezTo>
                    <a:pt x="1246" y="434"/>
                    <a:pt x="1254" y="432"/>
                    <a:pt x="1253" y="424"/>
                  </a:cubicBezTo>
                  <a:cubicBezTo>
                    <a:pt x="1253" y="423"/>
                    <a:pt x="1252" y="423"/>
                    <a:pt x="1252" y="423"/>
                  </a:cubicBezTo>
                  <a:cubicBezTo>
                    <a:pt x="1245" y="421"/>
                    <a:pt x="1254" y="417"/>
                    <a:pt x="1257" y="414"/>
                  </a:cubicBezTo>
                  <a:cubicBezTo>
                    <a:pt x="1259" y="413"/>
                    <a:pt x="1257" y="411"/>
                    <a:pt x="1255" y="411"/>
                  </a:cubicBezTo>
                  <a:cubicBezTo>
                    <a:pt x="1250" y="410"/>
                    <a:pt x="1245" y="411"/>
                    <a:pt x="1241" y="411"/>
                  </a:cubicBezTo>
                  <a:cubicBezTo>
                    <a:pt x="1241" y="411"/>
                    <a:pt x="1241" y="411"/>
                    <a:pt x="1241" y="411"/>
                  </a:cubicBezTo>
                  <a:cubicBezTo>
                    <a:pt x="1244" y="405"/>
                    <a:pt x="1247" y="401"/>
                    <a:pt x="1252" y="398"/>
                  </a:cubicBezTo>
                  <a:cubicBezTo>
                    <a:pt x="1253" y="397"/>
                    <a:pt x="1254" y="396"/>
                    <a:pt x="1252" y="396"/>
                  </a:cubicBezTo>
                  <a:cubicBezTo>
                    <a:pt x="1245" y="395"/>
                    <a:pt x="1237" y="392"/>
                    <a:pt x="1230" y="392"/>
                  </a:cubicBezTo>
                  <a:cubicBezTo>
                    <a:pt x="1218" y="392"/>
                    <a:pt x="1222" y="389"/>
                    <a:pt x="1231" y="379"/>
                  </a:cubicBezTo>
                  <a:cubicBezTo>
                    <a:pt x="1231" y="379"/>
                    <a:pt x="1232" y="378"/>
                    <a:pt x="1231" y="378"/>
                  </a:cubicBezTo>
                  <a:cubicBezTo>
                    <a:pt x="1187" y="361"/>
                    <a:pt x="1146" y="386"/>
                    <a:pt x="1103" y="396"/>
                  </a:cubicBezTo>
                  <a:cubicBezTo>
                    <a:pt x="1103" y="396"/>
                    <a:pt x="1103" y="396"/>
                    <a:pt x="1103" y="396"/>
                  </a:cubicBezTo>
                  <a:cubicBezTo>
                    <a:pt x="1108" y="391"/>
                    <a:pt x="1111" y="385"/>
                    <a:pt x="1114" y="379"/>
                  </a:cubicBezTo>
                  <a:cubicBezTo>
                    <a:pt x="1115" y="378"/>
                    <a:pt x="1113" y="378"/>
                    <a:pt x="1112" y="378"/>
                  </a:cubicBezTo>
                  <a:cubicBezTo>
                    <a:pt x="1101" y="378"/>
                    <a:pt x="1091" y="378"/>
                    <a:pt x="1080" y="376"/>
                  </a:cubicBezTo>
                  <a:cubicBezTo>
                    <a:pt x="1075" y="375"/>
                    <a:pt x="1101" y="365"/>
                    <a:pt x="1103" y="365"/>
                  </a:cubicBezTo>
                  <a:cubicBezTo>
                    <a:pt x="1104" y="364"/>
                    <a:pt x="1105" y="364"/>
                    <a:pt x="1106" y="364"/>
                  </a:cubicBezTo>
                  <a:cubicBezTo>
                    <a:pt x="1106" y="364"/>
                    <a:pt x="1105" y="365"/>
                    <a:pt x="1106" y="365"/>
                  </a:cubicBezTo>
                  <a:cubicBezTo>
                    <a:pt x="1112" y="366"/>
                    <a:pt x="1117" y="368"/>
                    <a:pt x="1123" y="369"/>
                  </a:cubicBezTo>
                  <a:cubicBezTo>
                    <a:pt x="1124" y="370"/>
                    <a:pt x="1125" y="370"/>
                    <a:pt x="1126" y="370"/>
                  </a:cubicBezTo>
                  <a:cubicBezTo>
                    <a:pt x="1127" y="370"/>
                    <a:pt x="1129" y="370"/>
                    <a:pt x="1128" y="371"/>
                  </a:cubicBezTo>
                  <a:cubicBezTo>
                    <a:pt x="1127" y="373"/>
                    <a:pt x="1126" y="374"/>
                    <a:pt x="1124" y="376"/>
                  </a:cubicBezTo>
                  <a:cubicBezTo>
                    <a:pt x="1123" y="376"/>
                    <a:pt x="1124" y="377"/>
                    <a:pt x="1125" y="377"/>
                  </a:cubicBezTo>
                  <a:cubicBezTo>
                    <a:pt x="1129" y="377"/>
                    <a:pt x="1131" y="378"/>
                    <a:pt x="1129" y="382"/>
                  </a:cubicBezTo>
                  <a:cubicBezTo>
                    <a:pt x="1127" y="384"/>
                    <a:pt x="1124" y="386"/>
                    <a:pt x="1121" y="388"/>
                  </a:cubicBezTo>
                  <a:cubicBezTo>
                    <a:pt x="1117" y="390"/>
                    <a:pt x="1125" y="389"/>
                    <a:pt x="1127" y="388"/>
                  </a:cubicBezTo>
                  <a:cubicBezTo>
                    <a:pt x="1131" y="385"/>
                    <a:pt x="1136" y="382"/>
                    <a:pt x="1138" y="377"/>
                  </a:cubicBezTo>
                  <a:cubicBezTo>
                    <a:pt x="1138" y="376"/>
                    <a:pt x="1138" y="376"/>
                    <a:pt x="1138" y="376"/>
                  </a:cubicBezTo>
                  <a:cubicBezTo>
                    <a:pt x="1137" y="374"/>
                    <a:pt x="1135" y="374"/>
                    <a:pt x="1132" y="374"/>
                  </a:cubicBezTo>
                  <a:cubicBezTo>
                    <a:pt x="1134" y="372"/>
                    <a:pt x="1136" y="370"/>
                    <a:pt x="1136" y="369"/>
                  </a:cubicBezTo>
                  <a:cubicBezTo>
                    <a:pt x="1137" y="368"/>
                    <a:pt x="1136" y="368"/>
                    <a:pt x="1136" y="368"/>
                  </a:cubicBezTo>
                  <a:cubicBezTo>
                    <a:pt x="1128" y="367"/>
                    <a:pt x="1121" y="363"/>
                    <a:pt x="1113" y="362"/>
                  </a:cubicBezTo>
                  <a:cubicBezTo>
                    <a:pt x="1112" y="362"/>
                    <a:pt x="1112" y="362"/>
                    <a:pt x="1111" y="362"/>
                  </a:cubicBezTo>
                  <a:cubicBezTo>
                    <a:pt x="1115" y="360"/>
                    <a:pt x="1118" y="358"/>
                    <a:pt x="1122" y="356"/>
                  </a:cubicBezTo>
                  <a:cubicBezTo>
                    <a:pt x="1122" y="356"/>
                    <a:pt x="1123" y="355"/>
                    <a:pt x="1122" y="355"/>
                  </a:cubicBezTo>
                  <a:cubicBezTo>
                    <a:pt x="1121" y="355"/>
                    <a:pt x="1120" y="354"/>
                    <a:pt x="1118" y="354"/>
                  </a:cubicBezTo>
                  <a:cubicBezTo>
                    <a:pt x="1119" y="354"/>
                    <a:pt x="1119" y="354"/>
                    <a:pt x="1120" y="353"/>
                  </a:cubicBezTo>
                  <a:cubicBezTo>
                    <a:pt x="1132" y="349"/>
                    <a:pt x="1146" y="349"/>
                    <a:pt x="1158" y="344"/>
                  </a:cubicBezTo>
                  <a:cubicBezTo>
                    <a:pt x="1160" y="344"/>
                    <a:pt x="1162" y="341"/>
                    <a:pt x="1158" y="341"/>
                  </a:cubicBezTo>
                  <a:cubicBezTo>
                    <a:pt x="1149" y="342"/>
                    <a:pt x="1141" y="340"/>
                    <a:pt x="1133" y="336"/>
                  </a:cubicBezTo>
                  <a:cubicBezTo>
                    <a:pt x="1140" y="332"/>
                    <a:pt x="1145" y="327"/>
                    <a:pt x="1152" y="324"/>
                  </a:cubicBezTo>
                  <a:cubicBezTo>
                    <a:pt x="1153" y="324"/>
                    <a:pt x="1156" y="323"/>
                    <a:pt x="1154" y="322"/>
                  </a:cubicBezTo>
                  <a:cubicBezTo>
                    <a:pt x="1150" y="320"/>
                    <a:pt x="1148" y="317"/>
                    <a:pt x="1144" y="316"/>
                  </a:cubicBezTo>
                  <a:cubicBezTo>
                    <a:pt x="1140" y="313"/>
                    <a:pt x="1142" y="314"/>
                    <a:pt x="1146" y="312"/>
                  </a:cubicBezTo>
                  <a:cubicBezTo>
                    <a:pt x="1147" y="312"/>
                    <a:pt x="1148" y="310"/>
                    <a:pt x="1147" y="310"/>
                  </a:cubicBezTo>
                  <a:cubicBezTo>
                    <a:pt x="1140" y="308"/>
                    <a:pt x="1133" y="307"/>
                    <a:pt x="1127" y="306"/>
                  </a:cubicBezTo>
                  <a:cubicBezTo>
                    <a:pt x="1133" y="304"/>
                    <a:pt x="1140" y="301"/>
                    <a:pt x="1146" y="298"/>
                  </a:cubicBezTo>
                  <a:cubicBezTo>
                    <a:pt x="1147" y="298"/>
                    <a:pt x="1153" y="296"/>
                    <a:pt x="1150" y="294"/>
                  </a:cubicBezTo>
                  <a:cubicBezTo>
                    <a:pt x="1142" y="290"/>
                    <a:pt x="1148" y="287"/>
                    <a:pt x="1152" y="280"/>
                  </a:cubicBezTo>
                  <a:cubicBezTo>
                    <a:pt x="1153" y="280"/>
                    <a:pt x="1153" y="279"/>
                    <a:pt x="1152" y="279"/>
                  </a:cubicBezTo>
                  <a:cubicBezTo>
                    <a:pt x="1147" y="274"/>
                    <a:pt x="1147" y="267"/>
                    <a:pt x="1142" y="262"/>
                  </a:cubicBezTo>
                  <a:cubicBezTo>
                    <a:pt x="1140" y="260"/>
                    <a:pt x="1135" y="258"/>
                    <a:pt x="1133" y="258"/>
                  </a:cubicBezTo>
                  <a:cubicBezTo>
                    <a:pt x="1125" y="258"/>
                    <a:pt x="1139" y="228"/>
                    <a:pt x="1140" y="226"/>
                  </a:cubicBezTo>
                  <a:cubicBezTo>
                    <a:pt x="1142" y="224"/>
                    <a:pt x="1138" y="224"/>
                    <a:pt x="1137" y="224"/>
                  </a:cubicBezTo>
                  <a:cubicBezTo>
                    <a:pt x="1133" y="225"/>
                    <a:pt x="1125" y="227"/>
                    <a:pt x="1121" y="223"/>
                  </a:cubicBezTo>
                  <a:cubicBezTo>
                    <a:pt x="1120" y="222"/>
                    <a:pt x="1117" y="221"/>
                    <a:pt x="1115" y="221"/>
                  </a:cubicBezTo>
                  <a:cubicBezTo>
                    <a:pt x="1109" y="221"/>
                    <a:pt x="1104" y="222"/>
                    <a:pt x="1100" y="223"/>
                  </a:cubicBezTo>
                  <a:cubicBezTo>
                    <a:pt x="1103" y="218"/>
                    <a:pt x="1103" y="212"/>
                    <a:pt x="1103" y="205"/>
                  </a:cubicBezTo>
                  <a:cubicBezTo>
                    <a:pt x="1103" y="205"/>
                    <a:pt x="1103" y="204"/>
                    <a:pt x="1103" y="204"/>
                  </a:cubicBezTo>
                  <a:cubicBezTo>
                    <a:pt x="1103" y="204"/>
                    <a:pt x="1103" y="204"/>
                    <a:pt x="1103" y="204"/>
                  </a:cubicBezTo>
                  <a:cubicBezTo>
                    <a:pt x="1103" y="204"/>
                    <a:pt x="1103" y="203"/>
                    <a:pt x="1103" y="203"/>
                  </a:cubicBezTo>
                  <a:cubicBezTo>
                    <a:pt x="1103" y="201"/>
                    <a:pt x="1099" y="202"/>
                    <a:pt x="1097" y="203"/>
                  </a:cubicBezTo>
                  <a:cubicBezTo>
                    <a:pt x="1092" y="193"/>
                    <a:pt x="1096" y="179"/>
                    <a:pt x="1089" y="170"/>
                  </a:cubicBezTo>
                  <a:cubicBezTo>
                    <a:pt x="1086" y="166"/>
                    <a:pt x="1083" y="165"/>
                    <a:pt x="1079" y="166"/>
                  </a:cubicBezTo>
                  <a:cubicBezTo>
                    <a:pt x="1077" y="166"/>
                    <a:pt x="1074" y="166"/>
                    <a:pt x="1073" y="167"/>
                  </a:cubicBezTo>
                  <a:cubicBezTo>
                    <a:pt x="1073" y="167"/>
                    <a:pt x="1060" y="154"/>
                    <a:pt x="1059" y="153"/>
                  </a:cubicBezTo>
                  <a:cubicBezTo>
                    <a:pt x="1058" y="151"/>
                    <a:pt x="1053" y="153"/>
                    <a:pt x="1052" y="154"/>
                  </a:cubicBezTo>
                  <a:cubicBezTo>
                    <a:pt x="1050" y="157"/>
                    <a:pt x="1047" y="159"/>
                    <a:pt x="1044" y="161"/>
                  </a:cubicBezTo>
                  <a:cubicBezTo>
                    <a:pt x="1041" y="158"/>
                    <a:pt x="1039" y="154"/>
                    <a:pt x="1037" y="150"/>
                  </a:cubicBezTo>
                  <a:cubicBezTo>
                    <a:pt x="1036" y="148"/>
                    <a:pt x="1030" y="149"/>
                    <a:pt x="1030" y="152"/>
                  </a:cubicBezTo>
                  <a:cubicBezTo>
                    <a:pt x="1029" y="164"/>
                    <a:pt x="1032" y="179"/>
                    <a:pt x="1019" y="186"/>
                  </a:cubicBezTo>
                  <a:cubicBezTo>
                    <a:pt x="1019" y="178"/>
                    <a:pt x="1016" y="172"/>
                    <a:pt x="1011" y="165"/>
                  </a:cubicBezTo>
                  <a:cubicBezTo>
                    <a:pt x="1010" y="163"/>
                    <a:pt x="1004" y="164"/>
                    <a:pt x="1004" y="167"/>
                  </a:cubicBezTo>
                  <a:cubicBezTo>
                    <a:pt x="1003" y="179"/>
                    <a:pt x="1006" y="191"/>
                    <a:pt x="1001" y="201"/>
                  </a:cubicBezTo>
                  <a:cubicBezTo>
                    <a:pt x="1000" y="194"/>
                    <a:pt x="998" y="187"/>
                    <a:pt x="995" y="180"/>
                  </a:cubicBezTo>
                  <a:cubicBezTo>
                    <a:pt x="994" y="179"/>
                    <a:pt x="993" y="178"/>
                    <a:pt x="993" y="179"/>
                  </a:cubicBezTo>
                  <a:cubicBezTo>
                    <a:pt x="990" y="183"/>
                    <a:pt x="986" y="186"/>
                    <a:pt x="983" y="189"/>
                  </a:cubicBezTo>
                  <a:cubicBezTo>
                    <a:pt x="980" y="186"/>
                    <a:pt x="978" y="184"/>
                    <a:pt x="975" y="181"/>
                  </a:cubicBezTo>
                  <a:cubicBezTo>
                    <a:pt x="976" y="176"/>
                    <a:pt x="977" y="171"/>
                    <a:pt x="976" y="165"/>
                  </a:cubicBezTo>
                  <a:cubicBezTo>
                    <a:pt x="976" y="164"/>
                    <a:pt x="976" y="162"/>
                    <a:pt x="975" y="161"/>
                  </a:cubicBezTo>
                  <a:cubicBezTo>
                    <a:pt x="974" y="161"/>
                    <a:pt x="967" y="136"/>
                    <a:pt x="965" y="133"/>
                  </a:cubicBezTo>
                  <a:cubicBezTo>
                    <a:pt x="964" y="132"/>
                    <a:pt x="964" y="132"/>
                    <a:pt x="963" y="132"/>
                  </a:cubicBezTo>
                  <a:cubicBezTo>
                    <a:pt x="956" y="135"/>
                    <a:pt x="949" y="137"/>
                    <a:pt x="943" y="139"/>
                  </a:cubicBezTo>
                  <a:cubicBezTo>
                    <a:pt x="945" y="130"/>
                    <a:pt x="945" y="120"/>
                    <a:pt x="944" y="110"/>
                  </a:cubicBezTo>
                  <a:cubicBezTo>
                    <a:pt x="943" y="109"/>
                    <a:pt x="942" y="106"/>
                    <a:pt x="940" y="107"/>
                  </a:cubicBezTo>
                  <a:cubicBezTo>
                    <a:pt x="937" y="108"/>
                    <a:pt x="933" y="110"/>
                    <a:pt x="930" y="112"/>
                  </a:cubicBezTo>
                  <a:cubicBezTo>
                    <a:pt x="930" y="109"/>
                    <a:pt x="931" y="107"/>
                    <a:pt x="928" y="104"/>
                  </a:cubicBezTo>
                  <a:cubicBezTo>
                    <a:pt x="927" y="104"/>
                    <a:pt x="926" y="104"/>
                    <a:pt x="925" y="104"/>
                  </a:cubicBezTo>
                  <a:cubicBezTo>
                    <a:pt x="923" y="106"/>
                    <a:pt x="921" y="108"/>
                    <a:pt x="919" y="110"/>
                  </a:cubicBezTo>
                  <a:cubicBezTo>
                    <a:pt x="912" y="101"/>
                    <a:pt x="905" y="99"/>
                    <a:pt x="895" y="105"/>
                  </a:cubicBezTo>
                  <a:cubicBezTo>
                    <a:pt x="893" y="102"/>
                    <a:pt x="892" y="100"/>
                    <a:pt x="890" y="96"/>
                  </a:cubicBezTo>
                  <a:cubicBezTo>
                    <a:pt x="890" y="95"/>
                    <a:pt x="889" y="94"/>
                    <a:pt x="888" y="95"/>
                  </a:cubicBezTo>
                  <a:cubicBezTo>
                    <a:pt x="885" y="97"/>
                    <a:pt x="885" y="99"/>
                    <a:pt x="884" y="103"/>
                  </a:cubicBezTo>
                  <a:cubicBezTo>
                    <a:pt x="884" y="102"/>
                    <a:pt x="883" y="95"/>
                    <a:pt x="882" y="97"/>
                  </a:cubicBezTo>
                  <a:cubicBezTo>
                    <a:pt x="879" y="100"/>
                    <a:pt x="874" y="96"/>
                    <a:pt x="871" y="95"/>
                  </a:cubicBezTo>
                  <a:cubicBezTo>
                    <a:pt x="870" y="94"/>
                    <a:pt x="869" y="95"/>
                    <a:pt x="869" y="95"/>
                  </a:cubicBezTo>
                  <a:cubicBezTo>
                    <a:pt x="864" y="102"/>
                    <a:pt x="859" y="109"/>
                    <a:pt x="856" y="100"/>
                  </a:cubicBezTo>
                  <a:cubicBezTo>
                    <a:pt x="854" y="94"/>
                    <a:pt x="848" y="88"/>
                    <a:pt x="844" y="83"/>
                  </a:cubicBezTo>
                  <a:cubicBezTo>
                    <a:pt x="844" y="83"/>
                    <a:pt x="844" y="83"/>
                    <a:pt x="843" y="83"/>
                  </a:cubicBezTo>
                  <a:cubicBezTo>
                    <a:pt x="838" y="84"/>
                    <a:pt x="831" y="86"/>
                    <a:pt x="827" y="91"/>
                  </a:cubicBezTo>
                  <a:cubicBezTo>
                    <a:pt x="824" y="94"/>
                    <a:pt x="824" y="94"/>
                    <a:pt x="822" y="99"/>
                  </a:cubicBezTo>
                  <a:cubicBezTo>
                    <a:pt x="817" y="111"/>
                    <a:pt x="816" y="78"/>
                    <a:pt x="817" y="73"/>
                  </a:cubicBezTo>
                  <a:cubicBezTo>
                    <a:pt x="817" y="72"/>
                    <a:pt x="817" y="65"/>
                    <a:pt x="815" y="67"/>
                  </a:cubicBezTo>
                  <a:cubicBezTo>
                    <a:pt x="809" y="73"/>
                    <a:pt x="801" y="76"/>
                    <a:pt x="794" y="80"/>
                  </a:cubicBezTo>
                  <a:cubicBezTo>
                    <a:pt x="793" y="75"/>
                    <a:pt x="793" y="70"/>
                    <a:pt x="793" y="65"/>
                  </a:cubicBezTo>
                  <a:cubicBezTo>
                    <a:pt x="794" y="64"/>
                    <a:pt x="793" y="59"/>
                    <a:pt x="791" y="60"/>
                  </a:cubicBezTo>
                  <a:cubicBezTo>
                    <a:pt x="776" y="65"/>
                    <a:pt x="768" y="74"/>
                    <a:pt x="764" y="86"/>
                  </a:cubicBezTo>
                  <a:cubicBezTo>
                    <a:pt x="764" y="85"/>
                    <a:pt x="764" y="85"/>
                    <a:pt x="764" y="84"/>
                  </a:cubicBezTo>
                  <a:cubicBezTo>
                    <a:pt x="760" y="71"/>
                    <a:pt x="762" y="62"/>
                    <a:pt x="772" y="57"/>
                  </a:cubicBezTo>
                  <a:cubicBezTo>
                    <a:pt x="773" y="56"/>
                    <a:pt x="773" y="49"/>
                    <a:pt x="771" y="49"/>
                  </a:cubicBezTo>
                  <a:cubicBezTo>
                    <a:pt x="763" y="51"/>
                    <a:pt x="757" y="53"/>
                    <a:pt x="751" y="58"/>
                  </a:cubicBezTo>
                  <a:cubicBezTo>
                    <a:pt x="751" y="54"/>
                    <a:pt x="751" y="51"/>
                    <a:pt x="751" y="48"/>
                  </a:cubicBezTo>
                  <a:cubicBezTo>
                    <a:pt x="751" y="47"/>
                    <a:pt x="750" y="41"/>
                    <a:pt x="748" y="43"/>
                  </a:cubicBezTo>
                  <a:cubicBezTo>
                    <a:pt x="742" y="52"/>
                    <a:pt x="739" y="47"/>
                    <a:pt x="734" y="40"/>
                  </a:cubicBezTo>
                  <a:cubicBezTo>
                    <a:pt x="734" y="39"/>
                    <a:pt x="733" y="39"/>
                    <a:pt x="733" y="40"/>
                  </a:cubicBezTo>
                  <a:cubicBezTo>
                    <a:pt x="731" y="41"/>
                    <a:pt x="728" y="48"/>
                    <a:pt x="726" y="47"/>
                  </a:cubicBezTo>
                  <a:cubicBezTo>
                    <a:pt x="724" y="46"/>
                    <a:pt x="724" y="49"/>
                    <a:pt x="724" y="50"/>
                  </a:cubicBezTo>
                  <a:cubicBezTo>
                    <a:pt x="723" y="58"/>
                    <a:pt x="719" y="65"/>
                    <a:pt x="716" y="73"/>
                  </a:cubicBezTo>
                  <a:cubicBezTo>
                    <a:pt x="711" y="67"/>
                    <a:pt x="709" y="60"/>
                    <a:pt x="709" y="52"/>
                  </a:cubicBezTo>
                  <a:cubicBezTo>
                    <a:pt x="709" y="50"/>
                    <a:pt x="709" y="47"/>
                    <a:pt x="708" y="45"/>
                  </a:cubicBezTo>
                  <a:cubicBezTo>
                    <a:pt x="708" y="44"/>
                    <a:pt x="707" y="41"/>
                    <a:pt x="706" y="43"/>
                  </a:cubicBezTo>
                  <a:cubicBezTo>
                    <a:pt x="701" y="51"/>
                    <a:pt x="699" y="42"/>
                    <a:pt x="696" y="36"/>
                  </a:cubicBezTo>
                  <a:cubicBezTo>
                    <a:pt x="694" y="34"/>
                    <a:pt x="693" y="37"/>
                    <a:pt x="693" y="38"/>
                  </a:cubicBezTo>
                  <a:cubicBezTo>
                    <a:pt x="693" y="40"/>
                    <a:pt x="684" y="72"/>
                    <a:pt x="680" y="71"/>
                  </a:cubicBezTo>
                  <a:cubicBezTo>
                    <a:pt x="667" y="66"/>
                    <a:pt x="665" y="45"/>
                    <a:pt x="658" y="34"/>
                  </a:cubicBezTo>
                  <a:cubicBezTo>
                    <a:pt x="657" y="32"/>
                    <a:pt x="656" y="37"/>
                    <a:pt x="656" y="38"/>
                  </a:cubicBezTo>
                  <a:cubicBezTo>
                    <a:pt x="657" y="45"/>
                    <a:pt x="658" y="52"/>
                    <a:pt x="650" y="45"/>
                  </a:cubicBezTo>
                  <a:cubicBezTo>
                    <a:pt x="646" y="40"/>
                    <a:pt x="641" y="36"/>
                    <a:pt x="636" y="32"/>
                  </a:cubicBezTo>
                  <a:cubicBezTo>
                    <a:pt x="635" y="31"/>
                    <a:pt x="635" y="38"/>
                    <a:pt x="635" y="39"/>
                  </a:cubicBezTo>
                  <a:cubicBezTo>
                    <a:pt x="642" y="50"/>
                    <a:pt x="639" y="56"/>
                    <a:pt x="627" y="57"/>
                  </a:cubicBezTo>
                  <a:cubicBezTo>
                    <a:pt x="624" y="57"/>
                    <a:pt x="625" y="64"/>
                    <a:pt x="627" y="64"/>
                  </a:cubicBezTo>
                  <a:cubicBezTo>
                    <a:pt x="628" y="68"/>
                    <a:pt x="630" y="72"/>
                    <a:pt x="631" y="76"/>
                  </a:cubicBezTo>
                  <a:cubicBezTo>
                    <a:pt x="628" y="75"/>
                    <a:pt x="625" y="73"/>
                    <a:pt x="622" y="71"/>
                  </a:cubicBezTo>
                  <a:cubicBezTo>
                    <a:pt x="621" y="70"/>
                    <a:pt x="621" y="73"/>
                    <a:pt x="621" y="74"/>
                  </a:cubicBezTo>
                  <a:cubicBezTo>
                    <a:pt x="620" y="76"/>
                    <a:pt x="620" y="78"/>
                    <a:pt x="620" y="80"/>
                  </a:cubicBezTo>
                  <a:cubicBezTo>
                    <a:pt x="618" y="85"/>
                    <a:pt x="613" y="90"/>
                    <a:pt x="609" y="95"/>
                  </a:cubicBezTo>
                  <a:cubicBezTo>
                    <a:pt x="609" y="84"/>
                    <a:pt x="608" y="73"/>
                    <a:pt x="604" y="63"/>
                  </a:cubicBezTo>
                  <a:cubicBezTo>
                    <a:pt x="604" y="61"/>
                    <a:pt x="602" y="63"/>
                    <a:pt x="602" y="64"/>
                  </a:cubicBezTo>
                  <a:cubicBezTo>
                    <a:pt x="602" y="73"/>
                    <a:pt x="601" y="82"/>
                    <a:pt x="599" y="91"/>
                  </a:cubicBezTo>
                  <a:cubicBezTo>
                    <a:pt x="598" y="96"/>
                    <a:pt x="596" y="100"/>
                    <a:pt x="594" y="105"/>
                  </a:cubicBezTo>
                  <a:cubicBezTo>
                    <a:pt x="594" y="105"/>
                    <a:pt x="594" y="106"/>
                    <a:pt x="594" y="106"/>
                  </a:cubicBezTo>
                  <a:cubicBezTo>
                    <a:pt x="594" y="104"/>
                    <a:pt x="594" y="103"/>
                    <a:pt x="593" y="102"/>
                  </a:cubicBezTo>
                  <a:cubicBezTo>
                    <a:pt x="586" y="90"/>
                    <a:pt x="581" y="78"/>
                    <a:pt x="582" y="64"/>
                  </a:cubicBezTo>
                  <a:cubicBezTo>
                    <a:pt x="582" y="62"/>
                    <a:pt x="581" y="56"/>
                    <a:pt x="580" y="60"/>
                  </a:cubicBezTo>
                  <a:cubicBezTo>
                    <a:pt x="578" y="65"/>
                    <a:pt x="575" y="69"/>
                    <a:pt x="572" y="74"/>
                  </a:cubicBezTo>
                  <a:cubicBezTo>
                    <a:pt x="569" y="82"/>
                    <a:pt x="565" y="80"/>
                    <a:pt x="560" y="68"/>
                  </a:cubicBezTo>
                  <a:cubicBezTo>
                    <a:pt x="560" y="68"/>
                    <a:pt x="560" y="62"/>
                    <a:pt x="558" y="63"/>
                  </a:cubicBezTo>
                  <a:cubicBezTo>
                    <a:pt x="552" y="70"/>
                    <a:pt x="538" y="89"/>
                    <a:pt x="536" y="67"/>
                  </a:cubicBezTo>
                  <a:cubicBezTo>
                    <a:pt x="536" y="66"/>
                    <a:pt x="535" y="62"/>
                    <a:pt x="534" y="63"/>
                  </a:cubicBezTo>
                  <a:cubicBezTo>
                    <a:pt x="532" y="60"/>
                    <a:pt x="530" y="57"/>
                    <a:pt x="528" y="54"/>
                  </a:cubicBezTo>
                  <a:cubicBezTo>
                    <a:pt x="528" y="53"/>
                    <a:pt x="528" y="47"/>
                    <a:pt x="526" y="48"/>
                  </a:cubicBezTo>
                  <a:cubicBezTo>
                    <a:pt x="521" y="51"/>
                    <a:pt x="516" y="58"/>
                    <a:pt x="511" y="62"/>
                  </a:cubicBezTo>
                  <a:cubicBezTo>
                    <a:pt x="509" y="64"/>
                    <a:pt x="505" y="67"/>
                    <a:pt x="503" y="66"/>
                  </a:cubicBezTo>
                  <a:cubicBezTo>
                    <a:pt x="502" y="63"/>
                    <a:pt x="502" y="60"/>
                    <a:pt x="502" y="58"/>
                  </a:cubicBezTo>
                  <a:cubicBezTo>
                    <a:pt x="501" y="56"/>
                    <a:pt x="500" y="52"/>
                    <a:pt x="499" y="56"/>
                  </a:cubicBezTo>
                  <a:cubicBezTo>
                    <a:pt x="499" y="59"/>
                    <a:pt x="497" y="67"/>
                    <a:pt x="499" y="71"/>
                  </a:cubicBezTo>
                  <a:cubicBezTo>
                    <a:pt x="497" y="80"/>
                    <a:pt x="485" y="86"/>
                    <a:pt x="484" y="65"/>
                  </a:cubicBezTo>
                  <a:cubicBezTo>
                    <a:pt x="484" y="64"/>
                    <a:pt x="484" y="61"/>
                    <a:pt x="482" y="61"/>
                  </a:cubicBezTo>
                  <a:cubicBezTo>
                    <a:pt x="472" y="67"/>
                    <a:pt x="468" y="73"/>
                    <a:pt x="466" y="78"/>
                  </a:cubicBezTo>
                  <a:cubicBezTo>
                    <a:pt x="447" y="60"/>
                    <a:pt x="460" y="32"/>
                    <a:pt x="460" y="9"/>
                  </a:cubicBezTo>
                  <a:cubicBezTo>
                    <a:pt x="460" y="8"/>
                    <a:pt x="459" y="4"/>
                    <a:pt x="457" y="5"/>
                  </a:cubicBezTo>
                  <a:cubicBezTo>
                    <a:pt x="450" y="10"/>
                    <a:pt x="446" y="10"/>
                    <a:pt x="442" y="2"/>
                  </a:cubicBezTo>
                  <a:cubicBezTo>
                    <a:pt x="440" y="0"/>
                    <a:pt x="439" y="1"/>
                    <a:pt x="438" y="3"/>
                  </a:cubicBezTo>
                  <a:cubicBezTo>
                    <a:pt x="437" y="8"/>
                    <a:pt x="435" y="11"/>
                    <a:pt x="431" y="13"/>
                  </a:cubicBezTo>
                  <a:cubicBezTo>
                    <a:pt x="431" y="12"/>
                    <a:pt x="431" y="10"/>
                    <a:pt x="430" y="8"/>
                  </a:cubicBezTo>
                  <a:cubicBezTo>
                    <a:pt x="430" y="5"/>
                    <a:pt x="426" y="3"/>
                    <a:pt x="426" y="8"/>
                  </a:cubicBezTo>
                  <a:cubicBezTo>
                    <a:pt x="426" y="23"/>
                    <a:pt x="407" y="41"/>
                    <a:pt x="405" y="8"/>
                  </a:cubicBezTo>
                  <a:cubicBezTo>
                    <a:pt x="405" y="7"/>
                    <a:pt x="403" y="3"/>
                    <a:pt x="402" y="5"/>
                  </a:cubicBezTo>
                  <a:cubicBezTo>
                    <a:pt x="395" y="15"/>
                    <a:pt x="387" y="21"/>
                    <a:pt x="384" y="33"/>
                  </a:cubicBezTo>
                  <a:cubicBezTo>
                    <a:pt x="382" y="43"/>
                    <a:pt x="386" y="53"/>
                    <a:pt x="389" y="62"/>
                  </a:cubicBezTo>
                  <a:cubicBezTo>
                    <a:pt x="383" y="56"/>
                    <a:pt x="385" y="40"/>
                    <a:pt x="382" y="34"/>
                  </a:cubicBezTo>
                  <a:cubicBezTo>
                    <a:pt x="381" y="32"/>
                    <a:pt x="379" y="31"/>
                    <a:pt x="378" y="34"/>
                  </a:cubicBezTo>
                  <a:cubicBezTo>
                    <a:pt x="373" y="58"/>
                    <a:pt x="366" y="35"/>
                    <a:pt x="354" y="30"/>
                  </a:cubicBezTo>
                  <a:cubicBezTo>
                    <a:pt x="352" y="29"/>
                    <a:pt x="351" y="33"/>
                    <a:pt x="351" y="34"/>
                  </a:cubicBezTo>
                  <a:cubicBezTo>
                    <a:pt x="351" y="46"/>
                    <a:pt x="351" y="46"/>
                    <a:pt x="351" y="46"/>
                  </a:cubicBezTo>
                  <a:cubicBezTo>
                    <a:pt x="348" y="43"/>
                    <a:pt x="344" y="41"/>
                    <a:pt x="339" y="39"/>
                  </a:cubicBezTo>
                  <a:cubicBezTo>
                    <a:pt x="338" y="39"/>
                    <a:pt x="337" y="41"/>
                    <a:pt x="337" y="42"/>
                  </a:cubicBezTo>
                  <a:cubicBezTo>
                    <a:pt x="336" y="58"/>
                    <a:pt x="348" y="70"/>
                    <a:pt x="347" y="84"/>
                  </a:cubicBezTo>
                  <a:cubicBezTo>
                    <a:pt x="340" y="78"/>
                    <a:pt x="333" y="74"/>
                    <a:pt x="323" y="71"/>
                  </a:cubicBezTo>
                  <a:cubicBezTo>
                    <a:pt x="321" y="70"/>
                    <a:pt x="321" y="72"/>
                    <a:pt x="322" y="74"/>
                  </a:cubicBezTo>
                  <a:cubicBezTo>
                    <a:pt x="324" y="79"/>
                    <a:pt x="334" y="96"/>
                    <a:pt x="321" y="90"/>
                  </a:cubicBezTo>
                  <a:cubicBezTo>
                    <a:pt x="320" y="89"/>
                    <a:pt x="319" y="89"/>
                    <a:pt x="318" y="90"/>
                  </a:cubicBezTo>
                  <a:cubicBezTo>
                    <a:pt x="315" y="92"/>
                    <a:pt x="312" y="93"/>
                    <a:pt x="308" y="95"/>
                  </a:cubicBezTo>
                  <a:cubicBezTo>
                    <a:pt x="307" y="94"/>
                    <a:pt x="305" y="94"/>
                    <a:pt x="305" y="96"/>
                  </a:cubicBezTo>
                  <a:cubicBezTo>
                    <a:pt x="307" y="107"/>
                    <a:pt x="307" y="118"/>
                    <a:pt x="306" y="130"/>
                  </a:cubicBezTo>
                  <a:cubicBezTo>
                    <a:pt x="303" y="126"/>
                    <a:pt x="299" y="122"/>
                    <a:pt x="294" y="119"/>
                  </a:cubicBezTo>
                  <a:cubicBezTo>
                    <a:pt x="293" y="119"/>
                    <a:pt x="291" y="118"/>
                    <a:pt x="291" y="120"/>
                  </a:cubicBezTo>
                  <a:cubicBezTo>
                    <a:pt x="290" y="126"/>
                    <a:pt x="287" y="125"/>
                    <a:pt x="281" y="118"/>
                  </a:cubicBezTo>
                  <a:cubicBezTo>
                    <a:pt x="280" y="117"/>
                    <a:pt x="276" y="113"/>
                    <a:pt x="275" y="116"/>
                  </a:cubicBezTo>
                  <a:cubicBezTo>
                    <a:pt x="274" y="121"/>
                    <a:pt x="276" y="119"/>
                    <a:pt x="270" y="118"/>
                  </a:cubicBezTo>
                  <a:cubicBezTo>
                    <a:pt x="269" y="117"/>
                    <a:pt x="268" y="118"/>
                    <a:pt x="268" y="119"/>
                  </a:cubicBezTo>
                  <a:cubicBezTo>
                    <a:pt x="268" y="127"/>
                    <a:pt x="265" y="131"/>
                    <a:pt x="258" y="131"/>
                  </a:cubicBezTo>
                  <a:cubicBezTo>
                    <a:pt x="257" y="132"/>
                    <a:pt x="257" y="134"/>
                    <a:pt x="258" y="134"/>
                  </a:cubicBezTo>
                  <a:cubicBezTo>
                    <a:pt x="260" y="139"/>
                    <a:pt x="263" y="143"/>
                    <a:pt x="267" y="146"/>
                  </a:cubicBezTo>
                  <a:cubicBezTo>
                    <a:pt x="271" y="154"/>
                    <a:pt x="259" y="154"/>
                    <a:pt x="256" y="154"/>
                  </a:cubicBezTo>
                  <a:cubicBezTo>
                    <a:pt x="255" y="154"/>
                    <a:pt x="255" y="154"/>
                    <a:pt x="255" y="154"/>
                  </a:cubicBezTo>
                  <a:cubicBezTo>
                    <a:pt x="254" y="159"/>
                    <a:pt x="256" y="160"/>
                    <a:pt x="251" y="161"/>
                  </a:cubicBezTo>
                  <a:cubicBezTo>
                    <a:pt x="250" y="161"/>
                    <a:pt x="251" y="162"/>
                    <a:pt x="251" y="162"/>
                  </a:cubicBezTo>
                  <a:cubicBezTo>
                    <a:pt x="252" y="166"/>
                    <a:pt x="251" y="168"/>
                    <a:pt x="246" y="169"/>
                  </a:cubicBezTo>
                  <a:cubicBezTo>
                    <a:pt x="246" y="169"/>
                    <a:pt x="246" y="170"/>
                    <a:pt x="246" y="171"/>
                  </a:cubicBezTo>
                  <a:cubicBezTo>
                    <a:pt x="233" y="165"/>
                    <a:pt x="233" y="165"/>
                    <a:pt x="233" y="165"/>
                  </a:cubicBezTo>
                  <a:cubicBezTo>
                    <a:pt x="232" y="164"/>
                    <a:pt x="228" y="162"/>
                    <a:pt x="230" y="165"/>
                  </a:cubicBezTo>
                  <a:cubicBezTo>
                    <a:pt x="235" y="173"/>
                    <a:pt x="231" y="172"/>
                    <a:pt x="224" y="173"/>
                  </a:cubicBezTo>
                  <a:cubicBezTo>
                    <a:pt x="224" y="173"/>
                    <a:pt x="224" y="173"/>
                    <a:pt x="224" y="173"/>
                  </a:cubicBezTo>
                  <a:cubicBezTo>
                    <a:pt x="225" y="180"/>
                    <a:pt x="226" y="186"/>
                    <a:pt x="229" y="193"/>
                  </a:cubicBezTo>
                  <a:cubicBezTo>
                    <a:pt x="223" y="188"/>
                    <a:pt x="216" y="187"/>
                    <a:pt x="208" y="188"/>
                  </a:cubicBezTo>
                  <a:cubicBezTo>
                    <a:pt x="207" y="188"/>
                    <a:pt x="207" y="190"/>
                    <a:pt x="207" y="190"/>
                  </a:cubicBezTo>
                  <a:cubicBezTo>
                    <a:pt x="212" y="205"/>
                    <a:pt x="208" y="197"/>
                    <a:pt x="202" y="192"/>
                  </a:cubicBezTo>
                  <a:cubicBezTo>
                    <a:pt x="198" y="189"/>
                    <a:pt x="194" y="187"/>
                    <a:pt x="188" y="188"/>
                  </a:cubicBezTo>
                  <a:cubicBezTo>
                    <a:pt x="187" y="188"/>
                    <a:pt x="189" y="191"/>
                    <a:pt x="189" y="191"/>
                  </a:cubicBezTo>
                  <a:cubicBezTo>
                    <a:pt x="193" y="197"/>
                    <a:pt x="196" y="203"/>
                    <a:pt x="186" y="204"/>
                  </a:cubicBezTo>
                  <a:cubicBezTo>
                    <a:pt x="185" y="204"/>
                    <a:pt x="186" y="206"/>
                    <a:pt x="186" y="207"/>
                  </a:cubicBezTo>
                  <a:cubicBezTo>
                    <a:pt x="188" y="210"/>
                    <a:pt x="189" y="213"/>
                    <a:pt x="191" y="216"/>
                  </a:cubicBezTo>
                  <a:cubicBezTo>
                    <a:pt x="186" y="216"/>
                    <a:pt x="182" y="216"/>
                    <a:pt x="177" y="216"/>
                  </a:cubicBezTo>
                  <a:cubicBezTo>
                    <a:pt x="174" y="215"/>
                    <a:pt x="178" y="220"/>
                    <a:pt x="179" y="220"/>
                  </a:cubicBezTo>
                  <a:cubicBezTo>
                    <a:pt x="191" y="229"/>
                    <a:pt x="208" y="246"/>
                    <a:pt x="211" y="262"/>
                  </a:cubicBezTo>
                  <a:cubicBezTo>
                    <a:pt x="202" y="257"/>
                    <a:pt x="193" y="252"/>
                    <a:pt x="183" y="250"/>
                  </a:cubicBezTo>
                  <a:cubicBezTo>
                    <a:pt x="181" y="250"/>
                    <a:pt x="181" y="251"/>
                    <a:pt x="182" y="253"/>
                  </a:cubicBezTo>
                  <a:cubicBezTo>
                    <a:pt x="185" y="259"/>
                    <a:pt x="182" y="259"/>
                    <a:pt x="177" y="262"/>
                  </a:cubicBezTo>
                  <a:cubicBezTo>
                    <a:pt x="176" y="262"/>
                    <a:pt x="176" y="263"/>
                    <a:pt x="176" y="264"/>
                  </a:cubicBezTo>
                  <a:cubicBezTo>
                    <a:pt x="176" y="266"/>
                    <a:pt x="177" y="268"/>
                    <a:pt x="178" y="270"/>
                  </a:cubicBezTo>
                  <a:cubicBezTo>
                    <a:pt x="175" y="266"/>
                    <a:pt x="171" y="263"/>
                    <a:pt x="165" y="262"/>
                  </a:cubicBezTo>
                  <a:cubicBezTo>
                    <a:pt x="155" y="260"/>
                    <a:pt x="149" y="251"/>
                    <a:pt x="139" y="248"/>
                  </a:cubicBezTo>
                  <a:cubicBezTo>
                    <a:pt x="137" y="247"/>
                    <a:pt x="137" y="249"/>
                    <a:pt x="138" y="250"/>
                  </a:cubicBezTo>
                  <a:cubicBezTo>
                    <a:pt x="141" y="255"/>
                    <a:pt x="156" y="270"/>
                    <a:pt x="148" y="275"/>
                  </a:cubicBezTo>
                  <a:cubicBezTo>
                    <a:pt x="146" y="276"/>
                    <a:pt x="148" y="279"/>
                    <a:pt x="150" y="280"/>
                  </a:cubicBezTo>
                  <a:cubicBezTo>
                    <a:pt x="151" y="281"/>
                    <a:pt x="153" y="283"/>
                    <a:pt x="154" y="284"/>
                  </a:cubicBezTo>
                  <a:cubicBezTo>
                    <a:pt x="153" y="284"/>
                    <a:pt x="152" y="284"/>
                    <a:pt x="151" y="283"/>
                  </a:cubicBezTo>
                  <a:cubicBezTo>
                    <a:pt x="150" y="283"/>
                    <a:pt x="149" y="285"/>
                    <a:pt x="150" y="286"/>
                  </a:cubicBezTo>
                  <a:cubicBezTo>
                    <a:pt x="152" y="292"/>
                    <a:pt x="156" y="295"/>
                    <a:pt x="162" y="298"/>
                  </a:cubicBezTo>
                  <a:cubicBezTo>
                    <a:pt x="169" y="303"/>
                    <a:pt x="184" y="304"/>
                    <a:pt x="188" y="312"/>
                  </a:cubicBezTo>
                  <a:cubicBezTo>
                    <a:pt x="185" y="310"/>
                    <a:pt x="181" y="308"/>
                    <a:pt x="178" y="307"/>
                  </a:cubicBezTo>
                  <a:cubicBezTo>
                    <a:pt x="171" y="304"/>
                    <a:pt x="164" y="302"/>
                    <a:pt x="157" y="300"/>
                  </a:cubicBezTo>
                  <a:cubicBezTo>
                    <a:pt x="150" y="298"/>
                    <a:pt x="148" y="303"/>
                    <a:pt x="141" y="307"/>
                  </a:cubicBezTo>
                  <a:cubicBezTo>
                    <a:pt x="139" y="308"/>
                    <a:pt x="141" y="311"/>
                    <a:pt x="142" y="312"/>
                  </a:cubicBezTo>
                  <a:cubicBezTo>
                    <a:pt x="144" y="313"/>
                    <a:pt x="145" y="314"/>
                    <a:pt x="147" y="316"/>
                  </a:cubicBezTo>
                  <a:cubicBezTo>
                    <a:pt x="143" y="317"/>
                    <a:pt x="140" y="318"/>
                    <a:pt x="137" y="319"/>
                  </a:cubicBezTo>
                  <a:cubicBezTo>
                    <a:pt x="134" y="321"/>
                    <a:pt x="137" y="325"/>
                    <a:pt x="139" y="326"/>
                  </a:cubicBezTo>
                  <a:cubicBezTo>
                    <a:pt x="150" y="330"/>
                    <a:pt x="162" y="334"/>
                    <a:pt x="170" y="343"/>
                  </a:cubicBezTo>
                  <a:cubicBezTo>
                    <a:pt x="167" y="344"/>
                    <a:pt x="164" y="346"/>
                    <a:pt x="161" y="347"/>
                  </a:cubicBezTo>
                  <a:cubicBezTo>
                    <a:pt x="157" y="347"/>
                    <a:pt x="160" y="351"/>
                    <a:pt x="161" y="352"/>
                  </a:cubicBezTo>
                  <a:cubicBezTo>
                    <a:pt x="181" y="367"/>
                    <a:pt x="202" y="386"/>
                    <a:pt x="227" y="390"/>
                  </a:cubicBezTo>
                  <a:cubicBezTo>
                    <a:pt x="228" y="391"/>
                    <a:pt x="229" y="391"/>
                    <a:pt x="229" y="391"/>
                  </a:cubicBezTo>
                  <a:cubicBezTo>
                    <a:pt x="231" y="392"/>
                    <a:pt x="233" y="393"/>
                    <a:pt x="235" y="394"/>
                  </a:cubicBezTo>
                  <a:cubicBezTo>
                    <a:pt x="222" y="396"/>
                    <a:pt x="210" y="394"/>
                    <a:pt x="199" y="387"/>
                  </a:cubicBezTo>
                  <a:cubicBezTo>
                    <a:pt x="190" y="381"/>
                    <a:pt x="183" y="378"/>
                    <a:pt x="172" y="379"/>
                  </a:cubicBezTo>
                  <a:cubicBezTo>
                    <a:pt x="171" y="379"/>
                    <a:pt x="166" y="381"/>
                    <a:pt x="167" y="383"/>
                  </a:cubicBezTo>
                  <a:cubicBezTo>
                    <a:pt x="168" y="387"/>
                    <a:pt x="170" y="390"/>
                    <a:pt x="173" y="393"/>
                  </a:cubicBezTo>
                  <a:cubicBezTo>
                    <a:pt x="167" y="393"/>
                    <a:pt x="161" y="393"/>
                    <a:pt x="155" y="394"/>
                  </a:cubicBezTo>
                  <a:cubicBezTo>
                    <a:pt x="153" y="394"/>
                    <a:pt x="148" y="397"/>
                    <a:pt x="152" y="399"/>
                  </a:cubicBezTo>
                  <a:cubicBezTo>
                    <a:pt x="155" y="401"/>
                    <a:pt x="159" y="403"/>
                    <a:pt x="163" y="404"/>
                  </a:cubicBezTo>
                  <a:cubicBezTo>
                    <a:pt x="163" y="404"/>
                    <a:pt x="162" y="405"/>
                    <a:pt x="162" y="405"/>
                  </a:cubicBezTo>
                  <a:cubicBezTo>
                    <a:pt x="161" y="405"/>
                    <a:pt x="161" y="406"/>
                    <a:pt x="160" y="406"/>
                  </a:cubicBezTo>
                  <a:cubicBezTo>
                    <a:pt x="159" y="408"/>
                    <a:pt x="157" y="409"/>
                    <a:pt x="154" y="410"/>
                  </a:cubicBezTo>
                  <a:cubicBezTo>
                    <a:pt x="154" y="410"/>
                    <a:pt x="153" y="409"/>
                    <a:pt x="153" y="409"/>
                  </a:cubicBezTo>
                  <a:cubicBezTo>
                    <a:pt x="151" y="408"/>
                    <a:pt x="148" y="410"/>
                    <a:pt x="147" y="412"/>
                  </a:cubicBezTo>
                  <a:cubicBezTo>
                    <a:pt x="138" y="413"/>
                    <a:pt x="126" y="413"/>
                    <a:pt x="121" y="414"/>
                  </a:cubicBezTo>
                  <a:cubicBezTo>
                    <a:pt x="106" y="416"/>
                    <a:pt x="92" y="416"/>
                    <a:pt x="78" y="415"/>
                  </a:cubicBezTo>
                  <a:cubicBezTo>
                    <a:pt x="59" y="414"/>
                    <a:pt x="41" y="413"/>
                    <a:pt x="24" y="420"/>
                  </a:cubicBezTo>
                  <a:cubicBezTo>
                    <a:pt x="23" y="420"/>
                    <a:pt x="18" y="424"/>
                    <a:pt x="21" y="424"/>
                  </a:cubicBezTo>
                  <a:cubicBezTo>
                    <a:pt x="33" y="426"/>
                    <a:pt x="42" y="434"/>
                    <a:pt x="54" y="438"/>
                  </a:cubicBezTo>
                  <a:cubicBezTo>
                    <a:pt x="57" y="438"/>
                    <a:pt x="65" y="438"/>
                    <a:pt x="68" y="438"/>
                  </a:cubicBezTo>
                  <a:cubicBezTo>
                    <a:pt x="86" y="438"/>
                    <a:pt x="53" y="439"/>
                    <a:pt x="52" y="439"/>
                  </a:cubicBezTo>
                  <a:cubicBezTo>
                    <a:pt x="34" y="437"/>
                    <a:pt x="18" y="432"/>
                    <a:pt x="3" y="443"/>
                  </a:cubicBezTo>
                  <a:cubicBezTo>
                    <a:pt x="2" y="444"/>
                    <a:pt x="0" y="446"/>
                    <a:pt x="2" y="446"/>
                  </a:cubicBezTo>
                  <a:close/>
                  <a:moveTo>
                    <a:pt x="70" y="458"/>
                  </a:moveTo>
                  <a:cubicBezTo>
                    <a:pt x="78" y="464"/>
                    <a:pt x="86" y="467"/>
                    <a:pt x="95" y="468"/>
                  </a:cubicBezTo>
                  <a:cubicBezTo>
                    <a:pt x="83" y="470"/>
                    <a:pt x="74" y="469"/>
                    <a:pt x="70" y="458"/>
                  </a:cubicBezTo>
                  <a:close/>
                  <a:moveTo>
                    <a:pt x="605" y="898"/>
                  </a:moveTo>
                  <a:cubicBezTo>
                    <a:pt x="605" y="895"/>
                    <a:pt x="605" y="893"/>
                    <a:pt x="604" y="891"/>
                  </a:cubicBezTo>
                  <a:cubicBezTo>
                    <a:pt x="611" y="889"/>
                    <a:pt x="616" y="886"/>
                    <a:pt x="620" y="881"/>
                  </a:cubicBezTo>
                  <a:cubicBezTo>
                    <a:pt x="617" y="891"/>
                    <a:pt x="612" y="895"/>
                    <a:pt x="605" y="898"/>
                  </a:cubicBezTo>
                  <a:close/>
                  <a:moveTo>
                    <a:pt x="739" y="708"/>
                  </a:moveTo>
                  <a:cubicBezTo>
                    <a:pt x="739" y="708"/>
                    <a:pt x="738" y="709"/>
                    <a:pt x="738" y="709"/>
                  </a:cubicBezTo>
                  <a:cubicBezTo>
                    <a:pt x="739" y="723"/>
                    <a:pt x="741" y="737"/>
                    <a:pt x="741" y="752"/>
                  </a:cubicBezTo>
                  <a:cubicBezTo>
                    <a:pt x="742" y="761"/>
                    <a:pt x="737" y="781"/>
                    <a:pt x="723" y="774"/>
                  </a:cubicBezTo>
                  <a:cubicBezTo>
                    <a:pt x="722" y="774"/>
                    <a:pt x="722" y="774"/>
                    <a:pt x="721" y="773"/>
                  </a:cubicBezTo>
                  <a:cubicBezTo>
                    <a:pt x="743" y="760"/>
                    <a:pt x="730" y="726"/>
                    <a:pt x="739" y="708"/>
                  </a:cubicBezTo>
                  <a:close/>
                  <a:moveTo>
                    <a:pt x="700" y="771"/>
                  </a:moveTo>
                  <a:cubicBezTo>
                    <a:pt x="708" y="773"/>
                    <a:pt x="718" y="783"/>
                    <a:pt x="727" y="783"/>
                  </a:cubicBezTo>
                  <a:cubicBezTo>
                    <a:pt x="722" y="793"/>
                    <a:pt x="709" y="776"/>
                    <a:pt x="701" y="772"/>
                  </a:cubicBezTo>
                  <a:cubicBezTo>
                    <a:pt x="693" y="768"/>
                    <a:pt x="681" y="771"/>
                    <a:pt x="673" y="774"/>
                  </a:cubicBezTo>
                  <a:cubicBezTo>
                    <a:pt x="664" y="778"/>
                    <a:pt x="655" y="782"/>
                    <a:pt x="648" y="788"/>
                  </a:cubicBezTo>
                  <a:cubicBezTo>
                    <a:pt x="659" y="772"/>
                    <a:pt x="679" y="764"/>
                    <a:pt x="700" y="771"/>
                  </a:cubicBezTo>
                  <a:close/>
                  <a:moveTo>
                    <a:pt x="664" y="759"/>
                  </a:moveTo>
                  <a:cubicBezTo>
                    <a:pt x="667" y="739"/>
                    <a:pt x="653" y="731"/>
                    <a:pt x="633" y="725"/>
                  </a:cubicBezTo>
                  <a:cubicBezTo>
                    <a:pt x="620" y="721"/>
                    <a:pt x="610" y="715"/>
                    <a:pt x="602" y="707"/>
                  </a:cubicBezTo>
                  <a:cubicBezTo>
                    <a:pt x="602" y="707"/>
                    <a:pt x="603" y="706"/>
                    <a:pt x="603" y="706"/>
                  </a:cubicBezTo>
                  <a:cubicBezTo>
                    <a:pt x="616" y="676"/>
                    <a:pt x="662" y="682"/>
                    <a:pt x="689" y="678"/>
                  </a:cubicBezTo>
                  <a:cubicBezTo>
                    <a:pt x="709" y="676"/>
                    <a:pt x="727" y="669"/>
                    <a:pt x="740" y="655"/>
                  </a:cubicBezTo>
                  <a:cubicBezTo>
                    <a:pt x="742" y="703"/>
                    <a:pt x="696" y="728"/>
                    <a:pt x="664" y="759"/>
                  </a:cubicBezTo>
                  <a:close/>
                  <a:moveTo>
                    <a:pt x="226" y="472"/>
                  </a:moveTo>
                  <a:cubicBezTo>
                    <a:pt x="223" y="471"/>
                    <a:pt x="220" y="473"/>
                    <a:pt x="220" y="476"/>
                  </a:cubicBezTo>
                  <a:cubicBezTo>
                    <a:pt x="220" y="476"/>
                    <a:pt x="221" y="477"/>
                    <a:pt x="221" y="477"/>
                  </a:cubicBezTo>
                  <a:cubicBezTo>
                    <a:pt x="219" y="477"/>
                    <a:pt x="217" y="478"/>
                    <a:pt x="214" y="478"/>
                  </a:cubicBezTo>
                  <a:cubicBezTo>
                    <a:pt x="212" y="478"/>
                    <a:pt x="210" y="480"/>
                    <a:pt x="210" y="482"/>
                  </a:cubicBezTo>
                  <a:cubicBezTo>
                    <a:pt x="210" y="483"/>
                    <a:pt x="210" y="484"/>
                    <a:pt x="209" y="484"/>
                  </a:cubicBezTo>
                  <a:cubicBezTo>
                    <a:pt x="203" y="482"/>
                    <a:pt x="196" y="480"/>
                    <a:pt x="189" y="478"/>
                  </a:cubicBezTo>
                  <a:cubicBezTo>
                    <a:pt x="197" y="475"/>
                    <a:pt x="205" y="472"/>
                    <a:pt x="213" y="469"/>
                  </a:cubicBezTo>
                  <a:cubicBezTo>
                    <a:pt x="214" y="468"/>
                    <a:pt x="216" y="466"/>
                    <a:pt x="215" y="464"/>
                  </a:cubicBezTo>
                  <a:cubicBezTo>
                    <a:pt x="214" y="464"/>
                    <a:pt x="213" y="462"/>
                    <a:pt x="212" y="461"/>
                  </a:cubicBezTo>
                  <a:cubicBezTo>
                    <a:pt x="219" y="461"/>
                    <a:pt x="225" y="465"/>
                    <a:pt x="227" y="472"/>
                  </a:cubicBezTo>
                  <a:cubicBezTo>
                    <a:pt x="226" y="472"/>
                    <a:pt x="226" y="472"/>
                    <a:pt x="226" y="472"/>
                  </a:cubicBezTo>
                  <a:close/>
                  <a:moveTo>
                    <a:pt x="272" y="468"/>
                  </a:moveTo>
                  <a:cubicBezTo>
                    <a:pt x="270" y="477"/>
                    <a:pt x="282" y="482"/>
                    <a:pt x="296" y="485"/>
                  </a:cubicBezTo>
                  <a:cubicBezTo>
                    <a:pt x="281" y="487"/>
                    <a:pt x="267" y="487"/>
                    <a:pt x="253" y="482"/>
                  </a:cubicBezTo>
                  <a:cubicBezTo>
                    <a:pt x="252" y="482"/>
                    <a:pt x="252" y="482"/>
                    <a:pt x="251" y="482"/>
                  </a:cubicBezTo>
                  <a:cubicBezTo>
                    <a:pt x="252" y="480"/>
                    <a:pt x="252" y="479"/>
                    <a:pt x="250" y="478"/>
                  </a:cubicBezTo>
                  <a:cubicBezTo>
                    <a:pt x="245" y="476"/>
                    <a:pt x="240" y="474"/>
                    <a:pt x="235" y="473"/>
                  </a:cubicBezTo>
                  <a:cubicBezTo>
                    <a:pt x="235" y="473"/>
                    <a:pt x="235" y="473"/>
                    <a:pt x="235" y="473"/>
                  </a:cubicBezTo>
                  <a:cubicBezTo>
                    <a:pt x="234" y="464"/>
                    <a:pt x="229" y="459"/>
                    <a:pt x="223" y="457"/>
                  </a:cubicBezTo>
                  <a:cubicBezTo>
                    <a:pt x="227" y="457"/>
                    <a:pt x="232" y="458"/>
                    <a:pt x="236" y="458"/>
                  </a:cubicBezTo>
                  <a:cubicBezTo>
                    <a:pt x="238" y="458"/>
                    <a:pt x="242" y="456"/>
                    <a:pt x="242" y="454"/>
                  </a:cubicBezTo>
                  <a:cubicBezTo>
                    <a:pt x="242" y="453"/>
                    <a:pt x="242" y="453"/>
                    <a:pt x="242" y="452"/>
                  </a:cubicBezTo>
                  <a:cubicBezTo>
                    <a:pt x="245" y="454"/>
                    <a:pt x="248" y="456"/>
                    <a:pt x="251" y="457"/>
                  </a:cubicBezTo>
                  <a:cubicBezTo>
                    <a:pt x="252" y="457"/>
                    <a:pt x="253" y="457"/>
                    <a:pt x="254" y="457"/>
                  </a:cubicBezTo>
                  <a:cubicBezTo>
                    <a:pt x="255" y="458"/>
                    <a:pt x="256" y="459"/>
                    <a:pt x="256" y="460"/>
                  </a:cubicBezTo>
                  <a:cubicBezTo>
                    <a:pt x="261" y="463"/>
                    <a:pt x="267" y="465"/>
                    <a:pt x="272" y="468"/>
                  </a:cubicBezTo>
                  <a:close/>
                  <a:moveTo>
                    <a:pt x="319" y="443"/>
                  </a:moveTo>
                  <a:cubicBezTo>
                    <a:pt x="308" y="444"/>
                    <a:pt x="296" y="446"/>
                    <a:pt x="284" y="447"/>
                  </a:cubicBezTo>
                  <a:cubicBezTo>
                    <a:pt x="284" y="447"/>
                    <a:pt x="284" y="446"/>
                    <a:pt x="283" y="446"/>
                  </a:cubicBezTo>
                  <a:cubicBezTo>
                    <a:pt x="276" y="442"/>
                    <a:pt x="267" y="440"/>
                    <a:pt x="259" y="436"/>
                  </a:cubicBezTo>
                  <a:cubicBezTo>
                    <a:pt x="266" y="433"/>
                    <a:pt x="273" y="430"/>
                    <a:pt x="279" y="426"/>
                  </a:cubicBezTo>
                  <a:cubicBezTo>
                    <a:pt x="279" y="426"/>
                    <a:pt x="279" y="426"/>
                    <a:pt x="279" y="426"/>
                  </a:cubicBezTo>
                  <a:cubicBezTo>
                    <a:pt x="280" y="427"/>
                    <a:pt x="281" y="427"/>
                    <a:pt x="282" y="427"/>
                  </a:cubicBezTo>
                  <a:cubicBezTo>
                    <a:pt x="292" y="428"/>
                    <a:pt x="301" y="428"/>
                    <a:pt x="311" y="428"/>
                  </a:cubicBezTo>
                  <a:cubicBezTo>
                    <a:pt x="313" y="433"/>
                    <a:pt x="316" y="438"/>
                    <a:pt x="319" y="443"/>
                  </a:cubicBezTo>
                  <a:close/>
                  <a:moveTo>
                    <a:pt x="373" y="433"/>
                  </a:moveTo>
                  <a:cubicBezTo>
                    <a:pt x="373" y="433"/>
                    <a:pt x="373" y="433"/>
                    <a:pt x="373" y="433"/>
                  </a:cubicBezTo>
                  <a:cubicBezTo>
                    <a:pt x="373" y="433"/>
                    <a:pt x="373" y="433"/>
                    <a:pt x="373" y="433"/>
                  </a:cubicBezTo>
                  <a:cubicBezTo>
                    <a:pt x="371" y="430"/>
                    <a:pt x="366" y="431"/>
                    <a:pt x="368" y="434"/>
                  </a:cubicBezTo>
                  <a:cubicBezTo>
                    <a:pt x="358" y="426"/>
                    <a:pt x="347" y="416"/>
                    <a:pt x="333" y="414"/>
                  </a:cubicBezTo>
                  <a:cubicBezTo>
                    <a:pt x="330" y="413"/>
                    <a:pt x="327" y="417"/>
                    <a:pt x="324" y="415"/>
                  </a:cubicBezTo>
                  <a:cubicBezTo>
                    <a:pt x="316" y="411"/>
                    <a:pt x="315" y="410"/>
                    <a:pt x="307" y="415"/>
                  </a:cubicBezTo>
                  <a:cubicBezTo>
                    <a:pt x="306" y="416"/>
                    <a:pt x="306" y="417"/>
                    <a:pt x="306" y="418"/>
                  </a:cubicBezTo>
                  <a:cubicBezTo>
                    <a:pt x="307" y="419"/>
                    <a:pt x="307" y="420"/>
                    <a:pt x="308" y="421"/>
                  </a:cubicBezTo>
                  <a:cubicBezTo>
                    <a:pt x="300" y="421"/>
                    <a:pt x="292" y="422"/>
                    <a:pt x="284" y="421"/>
                  </a:cubicBezTo>
                  <a:cubicBezTo>
                    <a:pt x="284" y="419"/>
                    <a:pt x="281" y="417"/>
                    <a:pt x="279" y="417"/>
                  </a:cubicBezTo>
                  <a:cubicBezTo>
                    <a:pt x="277" y="417"/>
                    <a:pt x="274" y="417"/>
                    <a:pt x="272" y="416"/>
                  </a:cubicBezTo>
                  <a:cubicBezTo>
                    <a:pt x="275" y="415"/>
                    <a:pt x="270" y="410"/>
                    <a:pt x="268" y="410"/>
                  </a:cubicBezTo>
                  <a:cubicBezTo>
                    <a:pt x="257" y="409"/>
                    <a:pt x="250" y="402"/>
                    <a:pt x="242" y="395"/>
                  </a:cubicBezTo>
                  <a:cubicBezTo>
                    <a:pt x="243" y="394"/>
                    <a:pt x="243" y="394"/>
                    <a:pt x="242" y="394"/>
                  </a:cubicBezTo>
                  <a:cubicBezTo>
                    <a:pt x="241" y="394"/>
                    <a:pt x="241" y="394"/>
                    <a:pt x="241" y="394"/>
                  </a:cubicBezTo>
                  <a:cubicBezTo>
                    <a:pt x="239" y="392"/>
                    <a:pt x="237" y="391"/>
                    <a:pt x="236" y="390"/>
                  </a:cubicBezTo>
                  <a:cubicBezTo>
                    <a:pt x="257" y="382"/>
                    <a:pt x="271" y="393"/>
                    <a:pt x="292" y="401"/>
                  </a:cubicBezTo>
                  <a:cubicBezTo>
                    <a:pt x="298" y="403"/>
                    <a:pt x="304" y="404"/>
                    <a:pt x="310" y="404"/>
                  </a:cubicBezTo>
                  <a:cubicBezTo>
                    <a:pt x="318" y="408"/>
                    <a:pt x="326" y="411"/>
                    <a:pt x="335" y="413"/>
                  </a:cubicBezTo>
                  <a:cubicBezTo>
                    <a:pt x="348" y="416"/>
                    <a:pt x="359" y="413"/>
                    <a:pt x="370" y="420"/>
                  </a:cubicBezTo>
                  <a:cubicBezTo>
                    <a:pt x="370" y="420"/>
                    <a:pt x="369" y="420"/>
                    <a:pt x="369" y="420"/>
                  </a:cubicBezTo>
                  <a:cubicBezTo>
                    <a:pt x="366" y="420"/>
                    <a:pt x="367" y="424"/>
                    <a:pt x="368" y="425"/>
                  </a:cubicBezTo>
                  <a:cubicBezTo>
                    <a:pt x="380" y="438"/>
                    <a:pt x="396" y="432"/>
                    <a:pt x="412" y="436"/>
                  </a:cubicBezTo>
                  <a:cubicBezTo>
                    <a:pt x="412" y="436"/>
                    <a:pt x="413" y="436"/>
                    <a:pt x="413" y="436"/>
                  </a:cubicBezTo>
                  <a:cubicBezTo>
                    <a:pt x="414" y="441"/>
                    <a:pt x="412" y="444"/>
                    <a:pt x="404" y="444"/>
                  </a:cubicBezTo>
                  <a:cubicBezTo>
                    <a:pt x="404" y="444"/>
                    <a:pt x="404" y="445"/>
                    <a:pt x="404" y="445"/>
                  </a:cubicBezTo>
                  <a:cubicBezTo>
                    <a:pt x="404" y="446"/>
                    <a:pt x="404" y="448"/>
                    <a:pt x="405" y="449"/>
                  </a:cubicBezTo>
                  <a:cubicBezTo>
                    <a:pt x="395" y="442"/>
                    <a:pt x="385" y="436"/>
                    <a:pt x="373" y="433"/>
                  </a:cubicBezTo>
                  <a:close/>
                  <a:moveTo>
                    <a:pt x="425" y="474"/>
                  </a:moveTo>
                  <a:cubicBezTo>
                    <a:pt x="413" y="467"/>
                    <a:pt x="400" y="472"/>
                    <a:pt x="387" y="467"/>
                  </a:cubicBezTo>
                  <a:cubicBezTo>
                    <a:pt x="384" y="466"/>
                    <a:pt x="385" y="470"/>
                    <a:pt x="387" y="471"/>
                  </a:cubicBezTo>
                  <a:cubicBezTo>
                    <a:pt x="392" y="481"/>
                    <a:pt x="391" y="483"/>
                    <a:pt x="384" y="479"/>
                  </a:cubicBezTo>
                  <a:cubicBezTo>
                    <a:pt x="383" y="477"/>
                    <a:pt x="382" y="474"/>
                    <a:pt x="381" y="472"/>
                  </a:cubicBezTo>
                  <a:cubicBezTo>
                    <a:pt x="380" y="469"/>
                    <a:pt x="379" y="467"/>
                    <a:pt x="377" y="465"/>
                  </a:cubicBezTo>
                  <a:cubicBezTo>
                    <a:pt x="384" y="458"/>
                    <a:pt x="383" y="449"/>
                    <a:pt x="378" y="441"/>
                  </a:cubicBezTo>
                  <a:cubicBezTo>
                    <a:pt x="388" y="444"/>
                    <a:pt x="397" y="450"/>
                    <a:pt x="405" y="456"/>
                  </a:cubicBezTo>
                  <a:cubicBezTo>
                    <a:pt x="406" y="457"/>
                    <a:pt x="408" y="457"/>
                    <a:pt x="409" y="456"/>
                  </a:cubicBezTo>
                  <a:cubicBezTo>
                    <a:pt x="415" y="462"/>
                    <a:pt x="424" y="466"/>
                    <a:pt x="427" y="473"/>
                  </a:cubicBezTo>
                  <a:cubicBezTo>
                    <a:pt x="426" y="473"/>
                    <a:pt x="425" y="473"/>
                    <a:pt x="425" y="474"/>
                  </a:cubicBezTo>
                  <a:close/>
                  <a:moveTo>
                    <a:pt x="468" y="618"/>
                  </a:moveTo>
                  <a:cubicBezTo>
                    <a:pt x="466" y="615"/>
                    <a:pt x="464" y="613"/>
                    <a:pt x="462" y="611"/>
                  </a:cubicBezTo>
                  <a:cubicBezTo>
                    <a:pt x="463" y="611"/>
                    <a:pt x="464" y="612"/>
                    <a:pt x="465" y="612"/>
                  </a:cubicBezTo>
                  <a:cubicBezTo>
                    <a:pt x="466" y="614"/>
                    <a:pt x="467" y="616"/>
                    <a:pt x="468" y="618"/>
                  </a:cubicBezTo>
                  <a:close/>
                  <a:moveTo>
                    <a:pt x="460" y="565"/>
                  </a:moveTo>
                  <a:cubicBezTo>
                    <a:pt x="462" y="579"/>
                    <a:pt x="461" y="592"/>
                    <a:pt x="463" y="604"/>
                  </a:cubicBezTo>
                  <a:cubicBezTo>
                    <a:pt x="458" y="602"/>
                    <a:pt x="452" y="599"/>
                    <a:pt x="446" y="597"/>
                  </a:cubicBezTo>
                  <a:cubicBezTo>
                    <a:pt x="445" y="597"/>
                    <a:pt x="444" y="597"/>
                    <a:pt x="443" y="598"/>
                  </a:cubicBezTo>
                  <a:cubicBezTo>
                    <a:pt x="442" y="597"/>
                    <a:pt x="441" y="597"/>
                    <a:pt x="440" y="596"/>
                  </a:cubicBezTo>
                  <a:cubicBezTo>
                    <a:pt x="437" y="595"/>
                    <a:pt x="431" y="600"/>
                    <a:pt x="434" y="601"/>
                  </a:cubicBezTo>
                  <a:cubicBezTo>
                    <a:pt x="478" y="616"/>
                    <a:pt x="480" y="682"/>
                    <a:pt x="492" y="718"/>
                  </a:cubicBezTo>
                  <a:cubicBezTo>
                    <a:pt x="498" y="738"/>
                    <a:pt x="509" y="749"/>
                    <a:pt x="525" y="760"/>
                  </a:cubicBezTo>
                  <a:cubicBezTo>
                    <a:pt x="551" y="776"/>
                    <a:pt x="549" y="798"/>
                    <a:pt x="548" y="824"/>
                  </a:cubicBezTo>
                  <a:cubicBezTo>
                    <a:pt x="532" y="806"/>
                    <a:pt x="508" y="792"/>
                    <a:pt x="489" y="787"/>
                  </a:cubicBezTo>
                  <a:cubicBezTo>
                    <a:pt x="431" y="772"/>
                    <a:pt x="361" y="802"/>
                    <a:pt x="308" y="771"/>
                  </a:cubicBezTo>
                  <a:cubicBezTo>
                    <a:pt x="306" y="767"/>
                    <a:pt x="304" y="764"/>
                    <a:pt x="303" y="759"/>
                  </a:cubicBezTo>
                  <a:cubicBezTo>
                    <a:pt x="303" y="758"/>
                    <a:pt x="300" y="758"/>
                    <a:pt x="298" y="759"/>
                  </a:cubicBezTo>
                  <a:cubicBezTo>
                    <a:pt x="300" y="756"/>
                    <a:pt x="302" y="752"/>
                    <a:pt x="305" y="749"/>
                  </a:cubicBezTo>
                  <a:cubicBezTo>
                    <a:pt x="306" y="749"/>
                    <a:pt x="307" y="750"/>
                    <a:pt x="308" y="751"/>
                  </a:cubicBezTo>
                  <a:cubicBezTo>
                    <a:pt x="311" y="753"/>
                    <a:pt x="314" y="751"/>
                    <a:pt x="315" y="748"/>
                  </a:cubicBezTo>
                  <a:cubicBezTo>
                    <a:pt x="317" y="743"/>
                    <a:pt x="318" y="737"/>
                    <a:pt x="318" y="732"/>
                  </a:cubicBezTo>
                  <a:cubicBezTo>
                    <a:pt x="319" y="732"/>
                    <a:pt x="319" y="733"/>
                    <a:pt x="320" y="734"/>
                  </a:cubicBezTo>
                  <a:cubicBezTo>
                    <a:pt x="322" y="736"/>
                    <a:pt x="326" y="733"/>
                    <a:pt x="327" y="731"/>
                  </a:cubicBezTo>
                  <a:cubicBezTo>
                    <a:pt x="329" y="706"/>
                    <a:pt x="345" y="690"/>
                    <a:pt x="359" y="672"/>
                  </a:cubicBezTo>
                  <a:cubicBezTo>
                    <a:pt x="371" y="655"/>
                    <a:pt x="381" y="638"/>
                    <a:pt x="391" y="620"/>
                  </a:cubicBezTo>
                  <a:cubicBezTo>
                    <a:pt x="400" y="602"/>
                    <a:pt x="409" y="584"/>
                    <a:pt x="413" y="564"/>
                  </a:cubicBezTo>
                  <a:cubicBezTo>
                    <a:pt x="415" y="551"/>
                    <a:pt x="416" y="539"/>
                    <a:pt x="422" y="526"/>
                  </a:cubicBezTo>
                  <a:cubicBezTo>
                    <a:pt x="425" y="518"/>
                    <a:pt x="431" y="510"/>
                    <a:pt x="436" y="502"/>
                  </a:cubicBezTo>
                  <a:cubicBezTo>
                    <a:pt x="449" y="522"/>
                    <a:pt x="458" y="540"/>
                    <a:pt x="460" y="565"/>
                  </a:cubicBezTo>
                  <a:close/>
                  <a:moveTo>
                    <a:pt x="432" y="481"/>
                  </a:moveTo>
                  <a:cubicBezTo>
                    <a:pt x="436" y="482"/>
                    <a:pt x="439" y="482"/>
                    <a:pt x="443" y="482"/>
                  </a:cubicBezTo>
                  <a:cubicBezTo>
                    <a:pt x="443" y="485"/>
                    <a:pt x="444" y="488"/>
                    <a:pt x="445" y="491"/>
                  </a:cubicBezTo>
                  <a:cubicBezTo>
                    <a:pt x="440" y="489"/>
                    <a:pt x="434" y="486"/>
                    <a:pt x="432" y="481"/>
                  </a:cubicBezTo>
                  <a:close/>
                  <a:moveTo>
                    <a:pt x="488" y="501"/>
                  </a:moveTo>
                  <a:cubicBezTo>
                    <a:pt x="484" y="507"/>
                    <a:pt x="478" y="509"/>
                    <a:pt x="472" y="510"/>
                  </a:cubicBezTo>
                  <a:cubicBezTo>
                    <a:pt x="462" y="511"/>
                    <a:pt x="462" y="503"/>
                    <a:pt x="464" y="496"/>
                  </a:cubicBezTo>
                  <a:cubicBezTo>
                    <a:pt x="466" y="499"/>
                    <a:pt x="469" y="501"/>
                    <a:pt x="472" y="503"/>
                  </a:cubicBezTo>
                  <a:cubicBezTo>
                    <a:pt x="474" y="505"/>
                    <a:pt x="478" y="505"/>
                    <a:pt x="477" y="501"/>
                  </a:cubicBezTo>
                  <a:cubicBezTo>
                    <a:pt x="476" y="498"/>
                    <a:pt x="475" y="496"/>
                    <a:pt x="474" y="494"/>
                  </a:cubicBezTo>
                  <a:cubicBezTo>
                    <a:pt x="480" y="492"/>
                    <a:pt x="485" y="490"/>
                    <a:pt x="490" y="486"/>
                  </a:cubicBezTo>
                  <a:cubicBezTo>
                    <a:pt x="492" y="487"/>
                    <a:pt x="495" y="487"/>
                    <a:pt x="499" y="487"/>
                  </a:cubicBezTo>
                  <a:cubicBezTo>
                    <a:pt x="501" y="487"/>
                    <a:pt x="503" y="487"/>
                    <a:pt x="505" y="487"/>
                  </a:cubicBezTo>
                  <a:cubicBezTo>
                    <a:pt x="498" y="489"/>
                    <a:pt x="493" y="495"/>
                    <a:pt x="488" y="501"/>
                  </a:cubicBezTo>
                  <a:close/>
                  <a:moveTo>
                    <a:pt x="521" y="500"/>
                  </a:moveTo>
                  <a:cubicBezTo>
                    <a:pt x="521" y="500"/>
                    <a:pt x="521" y="499"/>
                    <a:pt x="520" y="498"/>
                  </a:cubicBezTo>
                  <a:cubicBezTo>
                    <a:pt x="520" y="497"/>
                    <a:pt x="519" y="498"/>
                    <a:pt x="517" y="498"/>
                  </a:cubicBezTo>
                  <a:cubicBezTo>
                    <a:pt x="514" y="497"/>
                    <a:pt x="511" y="495"/>
                    <a:pt x="508" y="494"/>
                  </a:cubicBezTo>
                  <a:cubicBezTo>
                    <a:pt x="510" y="494"/>
                    <a:pt x="511" y="493"/>
                    <a:pt x="513" y="493"/>
                  </a:cubicBezTo>
                  <a:cubicBezTo>
                    <a:pt x="515" y="493"/>
                    <a:pt x="515" y="492"/>
                    <a:pt x="514" y="490"/>
                  </a:cubicBezTo>
                  <a:cubicBezTo>
                    <a:pt x="524" y="494"/>
                    <a:pt x="533" y="502"/>
                    <a:pt x="541" y="509"/>
                  </a:cubicBezTo>
                  <a:cubicBezTo>
                    <a:pt x="542" y="510"/>
                    <a:pt x="543" y="511"/>
                    <a:pt x="545" y="512"/>
                  </a:cubicBezTo>
                  <a:cubicBezTo>
                    <a:pt x="537" y="508"/>
                    <a:pt x="529" y="504"/>
                    <a:pt x="521" y="500"/>
                  </a:cubicBezTo>
                  <a:close/>
                  <a:moveTo>
                    <a:pt x="589" y="531"/>
                  </a:moveTo>
                  <a:cubicBezTo>
                    <a:pt x="589" y="531"/>
                    <a:pt x="588" y="531"/>
                    <a:pt x="588" y="530"/>
                  </a:cubicBezTo>
                  <a:cubicBezTo>
                    <a:pt x="585" y="529"/>
                    <a:pt x="582" y="528"/>
                    <a:pt x="579" y="527"/>
                  </a:cubicBezTo>
                  <a:cubicBezTo>
                    <a:pt x="586" y="527"/>
                    <a:pt x="593" y="525"/>
                    <a:pt x="601" y="520"/>
                  </a:cubicBezTo>
                  <a:cubicBezTo>
                    <a:pt x="601" y="522"/>
                    <a:pt x="601" y="525"/>
                    <a:pt x="601" y="527"/>
                  </a:cubicBezTo>
                  <a:cubicBezTo>
                    <a:pt x="601" y="529"/>
                    <a:pt x="602" y="532"/>
                    <a:pt x="604" y="531"/>
                  </a:cubicBezTo>
                  <a:cubicBezTo>
                    <a:pt x="608" y="529"/>
                    <a:pt x="610" y="528"/>
                    <a:pt x="613" y="526"/>
                  </a:cubicBezTo>
                  <a:cubicBezTo>
                    <a:pt x="613" y="528"/>
                    <a:pt x="612" y="530"/>
                    <a:pt x="612" y="531"/>
                  </a:cubicBezTo>
                  <a:cubicBezTo>
                    <a:pt x="612" y="533"/>
                    <a:pt x="612" y="536"/>
                    <a:pt x="614" y="537"/>
                  </a:cubicBezTo>
                  <a:cubicBezTo>
                    <a:pt x="605" y="536"/>
                    <a:pt x="597" y="534"/>
                    <a:pt x="589" y="531"/>
                  </a:cubicBezTo>
                  <a:close/>
                  <a:moveTo>
                    <a:pt x="652" y="537"/>
                  </a:moveTo>
                  <a:cubicBezTo>
                    <a:pt x="640" y="539"/>
                    <a:pt x="628" y="539"/>
                    <a:pt x="616" y="537"/>
                  </a:cubicBezTo>
                  <a:cubicBezTo>
                    <a:pt x="629" y="538"/>
                    <a:pt x="637" y="529"/>
                    <a:pt x="643" y="518"/>
                  </a:cubicBezTo>
                  <a:cubicBezTo>
                    <a:pt x="645" y="525"/>
                    <a:pt x="648" y="531"/>
                    <a:pt x="653" y="537"/>
                  </a:cubicBezTo>
                  <a:cubicBezTo>
                    <a:pt x="653" y="537"/>
                    <a:pt x="653" y="537"/>
                    <a:pt x="652" y="537"/>
                  </a:cubicBezTo>
                  <a:close/>
                  <a:moveTo>
                    <a:pt x="714" y="501"/>
                  </a:moveTo>
                  <a:cubicBezTo>
                    <a:pt x="713" y="499"/>
                    <a:pt x="714" y="499"/>
                    <a:pt x="716" y="501"/>
                  </a:cubicBezTo>
                  <a:cubicBezTo>
                    <a:pt x="715" y="501"/>
                    <a:pt x="715" y="501"/>
                    <a:pt x="714" y="501"/>
                  </a:cubicBezTo>
                  <a:close/>
                  <a:moveTo>
                    <a:pt x="598" y="411"/>
                  </a:moveTo>
                  <a:cubicBezTo>
                    <a:pt x="599" y="413"/>
                    <a:pt x="600" y="410"/>
                    <a:pt x="600" y="409"/>
                  </a:cubicBezTo>
                  <a:cubicBezTo>
                    <a:pt x="601" y="393"/>
                    <a:pt x="601" y="380"/>
                    <a:pt x="612" y="367"/>
                  </a:cubicBezTo>
                  <a:cubicBezTo>
                    <a:pt x="617" y="361"/>
                    <a:pt x="619" y="351"/>
                    <a:pt x="619" y="367"/>
                  </a:cubicBezTo>
                  <a:cubicBezTo>
                    <a:pt x="619" y="367"/>
                    <a:pt x="620" y="372"/>
                    <a:pt x="622" y="370"/>
                  </a:cubicBezTo>
                  <a:cubicBezTo>
                    <a:pt x="625" y="367"/>
                    <a:pt x="629" y="365"/>
                    <a:pt x="633" y="362"/>
                  </a:cubicBezTo>
                  <a:cubicBezTo>
                    <a:pt x="635" y="375"/>
                    <a:pt x="639" y="387"/>
                    <a:pt x="640" y="400"/>
                  </a:cubicBezTo>
                  <a:cubicBezTo>
                    <a:pt x="641" y="409"/>
                    <a:pt x="643" y="416"/>
                    <a:pt x="647" y="423"/>
                  </a:cubicBezTo>
                  <a:cubicBezTo>
                    <a:pt x="647" y="424"/>
                    <a:pt x="647" y="425"/>
                    <a:pt x="648" y="424"/>
                  </a:cubicBezTo>
                  <a:cubicBezTo>
                    <a:pt x="660" y="420"/>
                    <a:pt x="672" y="416"/>
                    <a:pt x="684" y="412"/>
                  </a:cubicBezTo>
                  <a:cubicBezTo>
                    <a:pt x="682" y="416"/>
                    <a:pt x="680" y="419"/>
                    <a:pt x="678" y="423"/>
                  </a:cubicBezTo>
                  <a:cubicBezTo>
                    <a:pt x="677" y="424"/>
                    <a:pt x="677" y="431"/>
                    <a:pt x="679" y="431"/>
                  </a:cubicBezTo>
                  <a:cubicBezTo>
                    <a:pt x="685" y="429"/>
                    <a:pt x="690" y="428"/>
                    <a:pt x="695" y="428"/>
                  </a:cubicBezTo>
                  <a:cubicBezTo>
                    <a:pt x="691" y="441"/>
                    <a:pt x="689" y="455"/>
                    <a:pt x="674" y="462"/>
                  </a:cubicBezTo>
                  <a:cubicBezTo>
                    <a:pt x="673" y="463"/>
                    <a:pt x="673" y="470"/>
                    <a:pt x="675" y="470"/>
                  </a:cubicBezTo>
                  <a:cubicBezTo>
                    <a:pt x="686" y="470"/>
                    <a:pt x="696" y="473"/>
                    <a:pt x="707" y="475"/>
                  </a:cubicBezTo>
                  <a:cubicBezTo>
                    <a:pt x="704" y="478"/>
                    <a:pt x="701" y="480"/>
                    <a:pt x="698" y="483"/>
                  </a:cubicBezTo>
                  <a:cubicBezTo>
                    <a:pt x="696" y="484"/>
                    <a:pt x="697" y="492"/>
                    <a:pt x="699" y="490"/>
                  </a:cubicBezTo>
                  <a:cubicBezTo>
                    <a:pt x="705" y="486"/>
                    <a:pt x="712" y="486"/>
                    <a:pt x="719" y="487"/>
                  </a:cubicBezTo>
                  <a:cubicBezTo>
                    <a:pt x="714" y="492"/>
                    <a:pt x="710" y="498"/>
                    <a:pt x="712" y="505"/>
                  </a:cubicBezTo>
                  <a:cubicBezTo>
                    <a:pt x="704" y="507"/>
                    <a:pt x="697" y="507"/>
                    <a:pt x="691" y="513"/>
                  </a:cubicBezTo>
                  <a:cubicBezTo>
                    <a:pt x="691" y="514"/>
                    <a:pt x="691" y="514"/>
                    <a:pt x="691" y="514"/>
                  </a:cubicBezTo>
                  <a:cubicBezTo>
                    <a:pt x="687" y="504"/>
                    <a:pt x="682" y="496"/>
                    <a:pt x="676" y="488"/>
                  </a:cubicBezTo>
                  <a:cubicBezTo>
                    <a:pt x="670" y="479"/>
                    <a:pt x="666" y="469"/>
                    <a:pt x="661" y="459"/>
                  </a:cubicBezTo>
                  <a:cubicBezTo>
                    <a:pt x="654" y="446"/>
                    <a:pt x="642" y="441"/>
                    <a:pt x="629" y="437"/>
                  </a:cubicBezTo>
                  <a:cubicBezTo>
                    <a:pt x="628" y="437"/>
                    <a:pt x="627" y="445"/>
                    <a:pt x="629" y="445"/>
                  </a:cubicBezTo>
                  <a:cubicBezTo>
                    <a:pt x="635" y="447"/>
                    <a:pt x="641" y="449"/>
                    <a:pt x="646" y="452"/>
                  </a:cubicBezTo>
                  <a:cubicBezTo>
                    <a:pt x="638" y="450"/>
                    <a:pt x="629" y="452"/>
                    <a:pt x="622" y="453"/>
                  </a:cubicBezTo>
                  <a:cubicBezTo>
                    <a:pt x="620" y="453"/>
                    <a:pt x="619" y="454"/>
                    <a:pt x="618" y="454"/>
                  </a:cubicBezTo>
                  <a:cubicBezTo>
                    <a:pt x="618" y="454"/>
                    <a:pt x="618" y="454"/>
                    <a:pt x="617" y="454"/>
                  </a:cubicBezTo>
                  <a:cubicBezTo>
                    <a:pt x="591" y="440"/>
                    <a:pt x="565" y="425"/>
                    <a:pt x="552" y="397"/>
                  </a:cubicBezTo>
                  <a:cubicBezTo>
                    <a:pt x="551" y="394"/>
                    <a:pt x="544" y="398"/>
                    <a:pt x="545" y="400"/>
                  </a:cubicBezTo>
                  <a:cubicBezTo>
                    <a:pt x="558" y="427"/>
                    <a:pt x="582" y="442"/>
                    <a:pt x="607" y="456"/>
                  </a:cubicBezTo>
                  <a:cubicBezTo>
                    <a:pt x="593" y="458"/>
                    <a:pt x="581" y="459"/>
                    <a:pt x="567" y="456"/>
                  </a:cubicBezTo>
                  <a:cubicBezTo>
                    <a:pt x="555" y="439"/>
                    <a:pt x="526" y="434"/>
                    <a:pt x="511" y="423"/>
                  </a:cubicBezTo>
                  <a:cubicBezTo>
                    <a:pt x="496" y="413"/>
                    <a:pt x="489" y="391"/>
                    <a:pt x="480" y="376"/>
                  </a:cubicBezTo>
                  <a:cubicBezTo>
                    <a:pt x="468" y="358"/>
                    <a:pt x="446" y="346"/>
                    <a:pt x="438" y="327"/>
                  </a:cubicBezTo>
                  <a:cubicBezTo>
                    <a:pt x="438" y="327"/>
                    <a:pt x="439" y="327"/>
                    <a:pt x="440" y="328"/>
                  </a:cubicBezTo>
                  <a:cubicBezTo>
                    <a:pt x="442" y="328"/>
                    <a:pt x="443" y="327"/>
                    <a:pt x="443" y="326"/>
                  </a:cubicBezTo>
                  <a:cubicBezTo>
                    <a:pt x="444" y="323"/>
                    <a:pt x="445" y="321"/>
                    <a:pt x="446" y="318"/>
                  </a:cubicBezTo>
                  <a:cubicBezTo>
                    <a:pt x="449" y="329"/>
                    <a:pt x="456" y="337"/>
                    <a:pt x="464" y="345"/>
                  </a:cubicBezTo>
                  <a:cubicBezTo>
                    <a:pt x="467" y="348"/>
                    <a:pt x="468" y="342"/>
                    <a:pt x="467" y="340"/>
                  </a:cubicBezTo>
                  <a:cubicBezTo>
                    <a:pt x="466" y="337"/>
                    <a:pt x="457" y="310"/>
                    <a:pt x="460" y="311"/>
                  </a:cubicBezTo>
                  <a:cubicBezTo>
                    <a:pt x="463" y="313"/>
                    <a:pt x="464" y="313"/>
                    <a:pt x="466" y="312"/>
                  </a:cubicBezTo>
                  <a:cubicBezTo>
                    <a:pt x="467" y="320"/>
                    <a:pt x="470" y="326"/>
                    <a:pt x="476" y="333"/>
                  </a:cubicBezTo>
                  <a:cubicBezTo>
                    <a:pt x="478" y="335"/>
                    <a:pt x="481" y="333"/>
                    <a:pt x="481" y="331"/>
                  </a:cubicBezTo>
                  <a:cubicBezTo>
                    <a:pt x="481" y="327"/>
                    <a:pt x="482" y="324"/>
                    <a:pt x="482" y="320"/>
                  </a:cubicBezTo>
                  <a:cubicBezTo>
                    <a:pt x="486" y="327"/>
                    <a:pt x="491" y="333"/>
                    <a:pt x="496" y="340"/>
                  </a:cubicBezTo>
                  <a:cubicBezTo>
                    <a:pt x="499" y="343"/>
                    <a:pt x="502" y="338"/>
                    <a:pt x="501" y="335"/>
                  </a:cubicBezTo>
                  <a:cubicBezTo>
                    <a:pt x="498" y="329"/>
                    <a:pt x="497" y="322"/>
                    <a:pt x="498" y="315"/>
                  </a:cubicBezTo>
                  <a:cubicBezTo>
                    <a:pt x="503" y="322"/>
                    <a:pt x="510" y="328"/>
                    <a:pt x="515" y="335"/>
                  </a:cubicBezTo>
                  <a:cubicBezTo>
                    <a:pt x="517" y="337"/>
                    <a:pt x="519" y="335"/>
                    <a:pt x="520" y="333"/>
                  </a:cubicBezTo>
                  <a:cubicBezTo>
                    <a:pt x="521" y="321"/>
                    <a:pt x="526" y="312"/>
                    <a:pt x="531" y="302"/>
                  </a:cubicBezTo>
                  <a:cubicBezTo>
                    <a:pt x="534" y="311"/>
                    <a:pt x="538" y="319"/>
                    <a:pt x="540" y="328"/>
                  </a:cubicBezTo>
                  <a:cubicBezTo>
                    <a:pt x="541" y="337"/>
                    <a:pt x="541" y="342"/>
                    <a:pt x="543" y="349"/>
                  </a:cubicBezTo>
                  <a:cubicBezTo>
                    <a:pt x="545" y="353"/>
                    <a:pt x="548" y="350"/>
                    <a:pt x="548" y="347"/>
                  </a:cubicBezTo>
                  <a:cubicBezTo>
                    <a:pt x="548" y="346"/>
                    <a:pt x="553" y="312"/>
                    <a:pt x="559" y="319"/>
                  </a:cubicBezTo>
                  <a:cubicBezTo>
                    <a:pt x="560" y="320"/>
                    <a:pt x="561" y="319"/>
                    <a:pt x="562" y="319"/>
                  </a:cubicBezTo>
                  <a:cubicBezTo>
                    <a:pt x="563" y="318"/>
                    <a:pt x="564" y="317"/>
                    <a:pt x="565" y="317"/>
                  </a:cubicBezTo>
                  <a:cubicBezTo>
                    <a:pt x="564" y="332"/>
                    <a:pt x="571" y="343"/>
                    <a:pt x="578" y="358"/>
                  </a:cubicBezTo>
                  <a:cubicBezTo>
                    <a:pt x="579" y="360"/>
                    <a:pt x="581" y="360"/>
                    <a:pt x="582" y="358"/>
                  </a:cubicBezTo>
                  <a:cubicBezTo>
                    <a:pt x="585" y="378"/>
                    <a:pt x="582" y="395"/>
                    <a:pt x="598" y="411"/>
                  </a:cubicBezTo>
                  <a:close/>
                  <a:moveTo>
                    <a:pt x="488" y="300"/>
                  </a:moveTo>
                  <a:cubicBezTo>
                    <a:pt x="488" y="299"/>
                    <a:pt x="487" y="297"/>
                    <a:pt x="487" y="295"/>
                  </a:cubicBezTo>
                  <a:cubicBezTo>
                    <a:pt x="489" y="287"/>
                    <a:pt x="491" y="286"/>
                    <a:pt x="494" y="290"/>
                  </a:cubicBezTo>
                  <a:cubicBezTo>
                    <a:pt x="497" y="293"/>
                    <a:pt x="499" y="296"/>
                    <a:pt x="501" y="299"/>
                  </a:cubicBezTo>
                  <a:cubicBezTo>
                    <a:pt x="505" y="303"/>
                    <a:pt x="509" y="308"/>
                    <a:pt x="513" y="312"/>
                  </a:cubicBezTo>
                  <a:cubicBezTo>
                    <a:pt x="514" y="313"/>
                    <a:pt x="514" y="308"/>
                    <a:pt x="514" y="308"/>
                  </a:cubicBezTo>
                  <a:cubicBezTo>
                    <a:pt x="514" y="305"/>
                    <a:pt x="515" y="302"/>
                    <a:pt x="516" y="300"/>
                  </a:cubicBezTo>
                  <a:cubicBezTo>
                    <a:pt x="518" y="301"/>
                    <a:pt x="521" y="303"/>
                    <a:pt x="523" y="304"/>
                  </a:cubicBezTo>
                  <a:cubicBezTo>
                    <a:pt x="520" y="311"/>
                    <a:pt x="517" y="317"/>
                    <a:pt x="516" y="324"/>
                  </a:cubicBezTo>
                  <a:cubicBezTo>
                    <a:pt x="514" y="321"/>
                    <a:pt x="512" y="317"/>
                    <a:pt x="509" y="314"/>
                  </a:cubicBezTo>
                  <a:cubicBezTo>
                    <a:pt x="505" y="309"/>
                    <a:pt x="509" y="327"/>
                    <a:pt x="499" y="304"/>
                  </a:cubicBezTo>
                  <a:cubicBezTo>
                    <a:pt x="498" y="302"/>
                    <a:pt x="495" y="302"/>
                    <a:pt x="494" y="305"/>
                  </a:cubicBezTo>
                  <a:cubicBezTo>
                    <a:pt x="492" y="312"/>
                    <a:pt x="492" y="318"/>
                    <a:pt x="492" y="324"/>
                  </a:cubicBezTo>
                  <a:cubicBezTo>
                    <a:pt x="488" y="319"/>
                    <a:pt x="485" y="313"/>
                    <a:pt x="482" y="307"/>
                  </a:cubicBezTo>
                  <a:cubicBezTo>
                    <a:pt x="480" y="303"/>
                    <a:pt x="477" y="306"/>
                    <a:pt x="477" y="309"/>
                  </a:cubicBezTo>
                  <a:cubicBezTo>
                    <a:pt x="477" y="314"/>
                    <a:pt x="476" y="318"/>
                    <a:pt x="476" y="323"/>
                  </a:cubicBezTo>
                  <a:cubicBezTo>
                    <a:pt x="473" y="318"/>
                    <a:pt x="472" y="313"/>
                    <a:pt x="472" y="307"/>
                  </a:cubicBezTo>
                  <a:cubicBezTo>
                    <a:pt x="472" y="307"/>
                    <a:pt x="471" y="306"/>
                    <a:pt x="471" y="305"/>
                  </a:cubicBezTo>
                  <a:cubicBezTo>
                    <a:pt x="470" y="292"/>
                    <a:pt x="482" y="304"/>
                    <a:pt x="487" y="307"/>
                  </a:cubicBezTo>
                  <a:cubicBezTo>
                    <a:pt x="490" y="308"/>
                    <a:pt x="489" y="301"/>
                    <a:pt x="488" y="300"/>
                  </a:cubicBezTo>
                  <a:close/>
                  <a:moveTo>
                    <a:pt x="538" y="304"/>
                  </a:moveTo>
                  <a:cubicBezTo>
                    <a:pt x="541" y="302"/>
                    <a:pt x="543" y="300"/>
                    <a:pt x="545" y="297"/>
                  </a:cubicBezTo>
                  <a:cubicBezTo>
                    <a:pt x="547" y="303"/>
                    <a:pt x="549" y="309"/>
                    <a:pt x="551" y="315"/>
                  </a:cubicBezTo>
                  <a:cubicBezTo>
                    <a:pt x="549" y="320"/>
                    <a:pt x="547" y="324"/>
                    <a:pt x="546" y="329"/>
                  </a:cubicBezTo>
                  <a:cubicBezTo>
                    <a:pt x="545" y="326"/>
                    <a:pt x="545" y="323"/>
                    <a:pt x="544" y="321"/>
                  </a:cubicBezTo>
                  <a:cubicBezTo>
                    <a:pt x="543" y="315"/>
                    <a:pt x="540" y="309"/>
                    <a:pt x="538" y="304"/>
                  </a:cubicBezTo>
                  <a:close/>
                  <a:moveTo>
                    <a:pt x="745" y="524"/>
                  </a:moveTo>
                  <a:cubicBezTo>
                    <a:pt x="750" y="510"/>
                    <a:pt x="749" y="499"/>
                    <a:pt x="742" y="485"/>
                  </a:cubicBezTo>
                  <a:cubicBezTo>
                    <a:pt x="728" y="460"/>
                    <a:pt x="733" y="440"/>
                    <a:pt x="741" y="415"/>
                  </a:cubicBezTo>
                  <a:cubicBezTo>
                    <a:pt x="743" y="417"/>
                    <a:pt x="746" y="417"/>
                    <a:pt x="748" y="417"/>
                  </a:cubicBezTo>
                  <a:cubicBezTo>
                    <a:pt x="754" y="415"/>
                    <a:pt x="757" y="427"/>
                    <a:pt x="762" y="430"/>
                  </a:cubicBezTo>
                  <a:cubicBezTo>
                    <a:pt x="771" y="437"/>
                    <a:pt x="780" y="434"/>
                    <a:pt x="787" y="428"/>
                  </a:cubicBezTo>
                  <a:cubicBezTo>
                    <a:pt x="784" y="441"/>
                    <a:pt x="780" y="454"/>
                    <a:pt x="776" y="467"/>
                  </a:cubicBezTo>
                  <a:cubicBezTo>
                    <a:pt x="775" y="469"/>
                    <a:pt x="776" y="470"/>
                    <a:pt x="778" y="470"/>
                  </a:cubicBezTo>
                  <a:cubicBezTo>
                    <a:pt x="792" y="471"/>
                    <a:pt x="807" y="472"/>
                    <a:pt x="821" y="473"/>
                  </a:cubicBezTo>
                  <a:cubicBezTo>
                    <a:pt x="823" y="473"/>
                    <a:pt x="835" y="474"/>
                    <a:pt x="834" y="478"/>
                  </a:cubicBezTo>
                  <a:cubicBezTo>
                    <a:pt x="832" y="487"/>
                    <a:pt x="830" y="495"/>
                    <a:pt x="826" y="503"/>
                  </a:cubicBezTo>
                  <a:cubicBezTo>
                    <a:pt x="824" y="506"/>
                    <a:pt x="830" y="506"/>
                    <a:pt x="831" y="505"/>
                  </a:cubicBezTo>
                  <a:cubicBezTo>
                    <a:pt x="838" y="503"/>
                    <a:pt x="845" y="502"/>
                    <a:pt x="852" y="501"/>
                  </a:cubicBezTo>
                  <a:cubicBezTo>
                    <a:pt x="852" y="513"/>
                    <a:pt x="852" y="513"/>
                    <a:pt x="852" y="513"/>
                  </a:cubicBezTo>
                  <a:cubicBezTo>
                    <a:pt x="851" y="513"/>
                    <a:pt x="851" y="513"/>
                    <a:pt x="851" y="513"/>
                  </a:cubicBezTo>
                  <a:cubicBezTo>
                    <a:pt x="849" y="515"/>
                    <a:pt x="850" y="517"/>
                    <a:pt x="852" y="518"/>
                  </a:cubicBezTo>
                  <a:cubicBezTo>
                    <a:pt x="852" y="524"/>
                    <a:pt x="852" y="524"/>
                    <a:pt x="852" y="524"/>
                  </a:cubicBezTo>
                  <a:cubicBezTo>
                    <a:pt x="852" y="525"/>
                    <a:pt x="853" y="526"/>
                    <a:pt x="854" y="526"/>
                  </a:cubicBezTo>
                  <a:cubicBezTo>
                    <a:pt x="856" y="526"/>
                    <a:pt x="871" y="527"/>
                    <a:pt x="870" y="529"/>
                  </a:cubicBezTo>
                  <a:cubicBezTo>
                    <a:pt x="866" y="535"/>
                    <a:pt x="865" y="542"/>
                    <a:pt x="862" y="549"/>
                  </a:cubicBezTo>
                  <a:cubicBezTo>
                    <a:pt x="861" y="551"/>
                    <a:pt x="863" y="552"/>
                    <a:pt x="864" y="552"/>
                  </a:cubicBezTo>
                  <a:cubicBezTo>
                    <a:pt x="869" y="552"/>
                    <a:pt x="871" y="553"/>
                    <a:pt x="873" y="554"/>
                  </a:cubicBezTo>
                  <a:cubicBezTo>
                    <a:pt x="870" y="555"/>
                    <a:pt x="868" y="557"/>
                    <a:pt x="873" y="557"/>
                  </a:cubicBezTo>
                  <a:cubicBezTo>
                    <a:pt x="874" y="557"/>
                    <a:pt x="874" y="557"/>
                    <a:pt x="875" y="557"/>
                  </a:cubicBezTo>
                  <a:cubicBezTo>
                    <a:pt x="877" y="566"/>
                    <a:pt x="851" y="588"/>
                    <a:pt x="845" y="592"/>
                  </a:cubicBezTo>
                  <a:cubicBezTo>
                    <a:pt x="843" y="593"/>
                    <a:pt x="843" y="596"/>
                    <a:pt x="846" y="596"/>
                  </a:cubicBezTo>
                  <a:cubicBezTo>
                    <a:pt x="860" y="596"/>
                    <a:pt x="875" y="599"/>
                    <a:pt x="889" y="597"/>
                  </a:cubicBezTo>
                  <a:cubicBezTo>
                    <a:pt x="899" y="595"/>
                    <a:pt x="901" y="608"/>
                    <a:pt x="893" y="612"/>
                  </a:cubicBezTo>
                  <a:cubicBezTo>
                    <a:pt x="882" y="616"/>
                    <a:pt x="872" y="618"/>
                    <a:pt x="860" y="619"/>
                  </a:cubicBezTo>
                  <a:cubicBezTo>
                    <a:pt x="858" y="619"/>
                    <a:pt x="853" y="622"/>
                    <a:pt x="857" y="624"/>
                  </a:cubicBezTo>
                  <a:cubicBezTo>
                    <a:pt x="870" y="628"/>
                    <a:pt x="881" y="637"/>
                    <a:pt x="893" y="643"/>
                  </a:cubicBezTo>
                  <a:cubicBezTo>
                    <a:pt x="889" y="645"/>
                    <a:pt x="885" y="646"/>
                    <a:pt x="881" y="647"/>
                  </a:cubicBezTo>
                  <a:cubicBezTo>
                    <a:pt x="880" y="647"/>
                    <a:pt x="876" y="650"/>
                    <a:pt x="879" y="651"/>
                  </a:cubicBezTo>
                  <a:cubicBezTo>
                    <a:pt x="884" y="654"/>
                    <a:pt x="888" y="656"/>
                    <a:pt x="893" y="659"/>
                  </a:cubicBezTo>
                  <a:cubicBezTo>
                    <a:pt x="854" y="657"/>
                    <a:pt x="815" y="636"/>
                    <a:pt x="789" y="608"/>
                  </a:cubicBezTo>
                  <a:cubicBezTo>
                    <a:pt x="767" y="585"/>
                    <a:pt x="762" y="551"/>
                    <a:pt x="745" y="524"/>
                  </a:cubicBezTo>
                  <a:close/>
                  <a:moveTo>
                    <a:pt x="867" y="480"/>
                  </a:moveTo>
                  <a:cubicBezTo>
                    <a:pt x="881" y="480"/>
                    <a:pt x="875" y="484"/>
                    <a:pt x="870" y="492"/>
                  </a:cubicBezTo>
                  <a:cubicBezTo>
                    <a:pt x="866" y="497"/>
                    <a:pt x="863" y="501"/>
                    <a:pt x="859" y="505"/>
                  </a:cubicBezTo>
                  <a:cubicBezTo>
                    <a:pt x="859" y="502"/>
                    <a:pt x="859" y="499"/>
                    <a:pt x="859" y="497"/>
                  </a:cubicBezTo>
                  <a:cubicBezTo>
                    <a:pt x="859" y="495"/>
                    <a:pt x="857" y="494"/>
                    <a:pt x="855" y="495"/>
                  </a:cubicBezTo>
                  <a:cubicBezTo>
                    <a:pt x="848" y="497"/>
                    <a:pt x="842" y="498"/>
                    <a:pt x="835" y="499"/>
                  </a:cubicBezTo>
                  <a:cubicBezTo>
                    <a:pt x="838" y="491"/>
                    <a:pt x="840" y="482"/>
                    <a:pt x="843" y="474"/>
                  </a:cubicBezTo>
                  <a:cubicBezTo>
                    <a:pt x="844" y="472"/>
                    <a:pt x="843" y="471"/>
                    <a:pt x="842" y="471"/>
                  </a:cubicBezTo>
                  <a:cubicBezTo>
                    <a:pt x="826" y="468"/>
                    <a:pt x="809" y="467"/>
                    <a:pt x="792" y="466"/>
                  </a:cubicBezTo>
                  <a:cubicBezTo>
                    <a:pt x="782" y="465"/>
                    <a:pt x="786" y="459"/>
                    <a:pt x="788" y="452"/>
                  </a:cubicBezTo>
                  <a:cubicBezTo>
                    <a:pt x="789" y="452"/>
                    <a:pt x="790" y="452"/>
                    <a:pt x="790" y="451"/>
                  </a:cubicBezTo>
                  <a:cubicBezTo>
                    <a:pt x="793" y="449"/>
                    <a:pt x="796" y="446"/>
                    <a:pt x="799" y="444"/>
                  </a:cubicBezTo>
                  <a:cubicBezTo>
                    <a:pt x="799" y="447"/>
                    <a:pt x="799" y="450"/>
                    <a:pt x="800" y="452"/>
                  </a:cubicBezTo>
                  <a:cubicBezTo>
                    <a:pt x="800" y="454"/>
                    <a:pt x="803" y="455"/>
                    <a:pt x="804" y="454"/>
                  </a:cubicBezTo>
                  <a:cubicBezTo>
                    <a:pt x="821" y="449"/>
                    <a:pt x="837" y="446"/>
                    <a:pt x="853" y="440"/>
                  </a:cubicBezTo>
                  <a:cubicBezTo>
                    <a:pt x="854" y="443"/>
                    <a:pt x="855" y="448"/>
                    <a:pt x="858" y="448"/>
                  </a:cubicBezTo>
                  <a:cubicBezTo>
                    <a:pt x="865" y="449"/>
                    <a:pt x="873" y="447"/>
                    <a:pt x="870" y="456"/>
                  </a:cubicBezTo>
                  <a:cubicBezTo>
                    <a:pt x="868" y="463"/>
                    <a:pt x="867" y="470"/>
                    <a:pt x="864" y="477"/>
                  </a:cubicBezTo>
                  <a:cubicBezTo>
                    <a:pt x="863" y="479"/>
                    <a:pt x="865" y="480"/>
                    <a:pt x="867" y="480"/>
                  </a:cubicBezTo>
                  <a:close/>
                  <a:moveTo>
                    <a:pt x="879" y="524"/>
                  </a:moveTo>
                  <a:cubicBezTo>
                    <a:pt x="892" y="524"/>
                    <a:pt x="904" y="524"/>
                    <a:pt x="917" y="525"/>
                  </a:cubicBezTo>
                  <a:cubicBezTo>
                    <a:pt x="918" y="525"/>
                    <a:pt x="925" y="524"/>
                    <a:pt x="923" y="522"/>
                  </a:cubicBezTo>
                  <a:cubicBezTo>
                    <a:pt x="922" y="521"/>
                    <a:pt x="922" y="519"/>
                    <a:pt x="921" y="517"/>
                  </a:cubicBezTo>
                  <a:cubicBezTo>
                    <a:pt x="929" y="517"/>
                    <a:pt x="937" y="516"/>
                    <a:pt x="945" y="515"/>
                  </a:cubicBezTo>
                  <a:cubicBezTo>
                    <a:pt x="946" y="515"/>
                    <a:pt x="951" y="513"/>
                    <a:pt x="949" y="512"/>
                  </a:cubicBezTo>
                  <a:cubicBezTo>
                    <a:pt x="942" y="504"/>
                    <a:pt x="949" y="500"/>
                    <a:pt x="957" y="497"/>
                  </a:cubicBezTo>
                  <a:cubicBezTo>
                    <a:pt x="958" y="497"/>
                    <a:pt x="959" y="498"/>
                    <a:pt x="960" y="498"/>
                  </a:cubicBezTo>
                  <a:cubicBezTo>
                    <a:pt x="960" y="498"/>
                    <a:pt x="960" y="498"/>
                    <a:pt x="960" y="498"/>
                  </a:cubicBezTo>
                  <a:cubicBezTo>
                    <a:pt x="961" y="514"/>
                    <a:pt x="962" y="529"/>
                    <a:pt x="960" y="545"/>
                  </a:cubicBezTo>
                  <a:cubicBezTo>
                    <a:pt x="958" y="542"/>
                    <a:pt x="955" y="539"/>
                    <a:pt x="953" y="536"/>
                  </a:cubicBezTo>
                  <a:cubicBezTo>
                    <a:pt x="952" y="534"/>
                    <a:pt x="945" y="537"/>
                    <a:pt x="946" y="539"/>
                  </a:cubicBezTo>
                  <a:cubicBezTo>
                    <a:pt x="947" y="541"/>
                    <a:pt x="949" y="542"/>
                    <a:pt x="950" y="544"/>
                  </a:cubicBezTo>
                  <a:cubicBezTo>
                    <a:pt x="947" y="546"/>
                    <a:pt x="945" y="549"/>
                    <a:pt x="942" y="552"/>
                  </a:cubicBezTo>
                  <a:cubicBezTo>
                    <a:pt x="939" y="546"/>
                    <a:pt x="936" y="541"/>
                    <a:pt x="931" y="536"/>
                  </a:cubicBezTo>
                  <a:cubicBezTo>
                    <a:pt x="930" y="534"/>
                    <a:pt x="925" y="536"/>
                    <a:pt x="924" y="538"/>
                  </a:cubicBezTo>
                  <a:cubicBezTo>
                    <a:pt x="922" y="542"/>
                    <a:pt x="919" y="545"/>
                    <a:pt x="916" y="549"/>
                  </a:cubicBezTo>
                  <a:cubicBezTo>
                    <a:pt x="915" y="548"/>
                    <a:pt x="914" y="548"/>
                    <a:pt x="913" y="548"/>
                  </a:cubicBezTo>
                  <a:cubicBezTo>
                    <a:pt x="913" y="547"/>
                    <a:pt x="912" y="547"/>
                    <a:pt x="911" y="546"/>
                  </a:cubicBezTo>
                  <a:cubicBezTo>
                    <a:pt x="910" y="545"/>
                    <a:pt x="906" y="546"/>
                    <a:pt x="905" y="547"/>
                  </a:cubicBezTo>
                  <a:cubicBezTo>
                    <a:pt x="899" y="550"/>
                    <a:pt x="893" y="551"/>
                    <a:pt x="887" y="552"/>
                  </a:cubicBezTo>
                  <a:cubicBezTo>
                    <a:pt x="887" y="552"/>
                    <a:pt x="887" y="551"/>
                    <a:pt x="887" y="551"/>
                  </a:cubicBezTo>
                  <a:cubicBezTo>
                    <a:pt x="888" y="550"/>
                    <a:pt x="887" y="549"/>
                    <a:pt x="886" y="549"/>
                  </a:cubicBezTo>
                  <a:cubicBezTo>
                    <a:pt x="884" y="548"/>
                    <a:pt x="870" y="547"/>
                    <a:pt x="871" y="545"/>
                  </a:cubicBezTo>
                  <a:cubicBezTo>
                    <a:pt x="874" y="538"/>
                    <a:pt x="876" y="532"/>
                    <a:pt x="879" y="526"/>
                  </a:cubicBezTo>
                  <a:cubicBezTo>
                    <a:pt x="880" y="525"/>
                    <a:pt x="879" y="524"/>
                    <a:pt x="879" y="524"/>
                  </a:cubicBezTo>
                  <a:close/>
                  <a:moveTo>
                    <a:pt x="983" y="466"/>
                  </a:moveTo>
                  <a:cubicBezTo>
                    <a:pt x="978" y="460"/>
                    <a:pt x="975" y="454"/>
                    <a:pt x="969" y="449"/>
                  </a:cubicBezTo>
                  <a:cubicBezTo>
                    <a:pt x="969" y="449"/>
                    <a:pt x="968" y="448"/>
                    <a:pt x="968" y="448"/>
                  </a:cubicBezTo>
                  <a:cubicBezTo>
                    <a:pt x="969" y="448"/>
                    <a:pt x="971" y="448"/>
                    <a:pt x="973" y="448"/>
                  </a:cubicBezTo>
                  <a:cubicBezTo>
                    <a:pt x="978" y="454"/>
                    <a:pt x="983" y="459"/>
                    <a:pt x="990" y="463"/>
                  </a:cubicBezTo>
                  <a:cubicBezTo>
                    <a:pt x="992" y="464"/>
                    <a:pt x="999" y="461"/>
                    <a:pt x="997" y="460"/>
                  </a:cubicBezTo>
                  <a:cubicBezTo>
                    <a:pt x="991" y="457"/>
                    <a:pt x="987" y="453"/>
                    <a:pt x="982" y="448"/>
                  </a:cubicBezTo>
                  <a:cubicBezTo>
                    <a:pt x="998" y="448"/>
                    <a:pt x="1014" y="447"/>
                    <a:pt x="1029" y="446"/>
                  </a:cubicBezTo>
                  <a:cubicBezTo>
                    <a:pt x="1030" y="446"/>
                    <a:pt x="1030" y="446"/>
                    <a:pt x="1030" y="446"/>
                  </a:cubicBezTo>
                  <a:cubicBezTo>
                    <a:pt x="1030" y="446"/>
                    <a:pt x="1030" y="446"/>
                    <a:pt x="1030" y="447"/>
                  </a:cubicBezTo>
                  <a:cubicBezTo>
                    <a:pt x="1032" y="448"/>
                    <a:pt x="1037" y="453"/>
                    <a:pt x="1031" y="454"/>
                  </a:cubicBezTo>
                  <a:cubicBezTo>
                    <a:pt x="1031" y="454"/>
                    <a:pt x="1027" y="455"/>
                    <a:pt x="1028" y="456"/>
                  </a:cubicBezTo>
                  <a:cubicBezTo>
                    <a:pt x="1029" y="459"/>
                    <a:pt x="1032" y="461"/>
                    <a:pt x="1034" y="464"/>
                  </a:cubicBezTo>
                  <a:cubicBezTo>
                    <a:pt x="1026" y="464"/>
                    <a:pt x="1017" y="467"/>
                    <a:pt x="1009" y="466"/>
                  </a:cubicBezTo>
                  <a:cubicBezTo>
                    <a:pt x="1008" y="466"/>
                    <a:pt x="1000" y="467"/>
                    <a:pt x="1002" y="469"/>
                  </a:cubicBezTo>
                  <a:cubicBezTo>
                    <a:pt x="1015" y="481"/>
                    <a:pt x="1018" y="492"/>
                    <a:pt x="1016" y="509"/>
                  </a:cubicBezTo>
                  <a:cubicBezTo>
                    <a:pt x="997" y="510"/>
                    <a:pt x="982" y="501"/>
                    <a:pt x="965" y="494"/>
                  </a:cubicBezTo>
                  <a:cubicBezTo>
                    <a:pt x="967" y="493"/>
                    <a:pt x="968" y="493"/>
                    <a:pt x="969" y="492"/>
                  </a:cubicBezTo>
                  <a:cubicBezTo>
                    <a:pt x="969" y="492"/>
                    <a:pt x="973" y="491"/>
                    <a:pt x="971" y="490"/>
                  </a:cubicBezTo>
                  <a:cubicBezTo>
                    <a:pt x="970" y="489"/>
                    <a:pt x="970" y="489"/>
                    <a:pt x="969" y="488"/>
                  </a:cubicBezTo>
                  <a:cubicBezTo>
                    <a:pt x="974" y="488"/>
                    <a:pt x="978" y="488"/>
                    <a:pt x="983" y="488"/>
                  </a:cubicBezTo>
                  <a:cubicBezTo>
                    <a:pt x="985" y="488"/>
                    <a:pt x="988" y="486"/>
                    <a:pt x="987" y="484"/>
                  </a:cubicBezTo>
                  <a:cubicBezTo>
                    <a:pt x="985" y="472"/>
                    <a:pt x="993" y="475"/>
                    <a:pt x="999" y="468"/>
                  </a:cubicBezTo>
                  <a:cubicBezTo>
                    <a:pt x="1002" y="465"/>
                    <a:pt x="994" y="464"/>
                    <a:pt x="992" y="466"/>
                  </a:cubicBezTo>
                  <a:cubicBezTo>
                    <a:pt x="990" y="470"/>
                    <a:pt x="985" y="469"/>
                    <a:pt x="982" y="473"/>
                  </a:cubicBezTo>
                  <a:cubicBezTo>
                    <a:pt x="979" y="476"/>
                    <a:pt x="979" y="479"/>
                    <a:pt x="979" y="483"/>
                  </a:cubicBezTo>
                  <a:cubicBezTo>
                    <a:pt x="973" y="483"/>
                    <a:pt x="966" y="483"/>
                    <a:pt x="960" y="483"/>
                  </a:cubicBezTo>
                  <a:cubicBezTo>
                    <a:pt x="949" y="477"/>
                    <a:pt x="938" y="470"/>
                    <a:pt x="927" y="463"/>
                  </a:cubicBezTo>
                  <a:cubicBezTo>
                    <a:pt x="944" y="467"/>
                    <a:pt x="961" y="471"/>
                    <a:pt x="979" y="469"/>
                  </a:cubicBezTo>
                  <a:cubicBezTo>
                    <a:pt x="980" y="469"/>
                    <a:pt x="985" y="467"/>
                    <a:pt x="983" y="466"/>
                  </a:cubicBezTo>
                  <a:close/>
                  <a:moveTo>
                    <a:pt x="955" y="420"/>
                  </a:moveTo>
                  <a:cubicBezTo>
                    <a:pt x="953" y="415"/>
                    <a:pt x="951" y="410"/>
                    <a:pt x="948" y="406"/>
                  </a:cubicBezTo>
                  <a:cubicBezTo>
                    <a:pt x="967" y="400"/>
                    <a:pt x="982" y="390"/>
                    <a:pt x="989" y="371"/>
                  </a:cubicBezTo>
                  <a:cubicBezTo>
                    <a:pt x="990" y="369"/>
                    <a:pt x="987" y="369"/>
                    <a:pt x="986" y="369"/>
                  </a:cubicBezTo>
                  <a:cubicBezTo>
                    <a:pt x="981" y="371"/>
                    <a:pt x="979" y="371"/>
                    <a:pt x="975" y="373"/>
                  </a:cubicBezTo>
                  <a:cubicBezTo>
                    <a:pt x="979" y="366"/>
                    <a:pt x="982" y="359"/>
                    <a:pt x="986" y="352"/>
                  </a:cubicBezTo>
                  <a:cubicBezTo>
                    <a:pt x="987" y="352"/>
                    <a:pt x="987" y="352"/>
                    <a:pt x="987" y="352"/>
                  </a:cubicBezTo>
                  <a:cubicBezTo>
                    <a:pt x="993" y="354"/>
                    <a:pt x="997" y="356"/>
                    <a:pt x="999" y="358"/>
                  </a:cubicBezTo>
                  <a:cubicBezTo>
                    <a:pt x="997" y="359"/>
                    <a:pt x="997" y="361"/>
                    <a:pt x="999" y="362"/>
                  </a:cubicBezTo>
                  <a:cubicBezTo>
                    <a:pt x="1000" y="362"/>
                    <a:pt x="1000" y="362"/>
                    <a:pt x="1001" y="362"/>
                  </a:cubicBezTo>
                  <a:cubicBezTo>
                    <a:pt x="1002" y="366"/>
                    <a:pt x="1002" y="370"/>
                    <a:pt x="1003" y="376"/>
                  </a:cubicBezTo>
                  <a:cubicBezTo>
                    <a:pt x="1003" y="378"/>
                    <a:pt x="1008" y="383"/>
                    <a:pt x="1007" y="385"/>
                  </a:cubicBezTo>
                  <a:cubicBezTo>
                    <a:pt x="1003" y="390"/>
                    <a:pt x="1001" y="396"/>
                    <a:pt x="997" y="401"/>
                  </a:cubicBezTo>
                  <a:cubicBezTo>
                    <a:pt x="996" y="403"/>
                    <a:pt x="997" y="405"/>
                    <a:pt x="999" y="405"/>
                  </a:cubicBezTo>
                  <a:cubicBezTo>
                    <a:pt x="1012" y="406"/>
                    <a:pt x="1019" y="414"/>
                    <a:pt x="1027" y="422"/>
                  </a:cubicBezTo>
                  <a:cubicBezTo>
                    <a:pt x="1035" y="430"/>
                    <a:pt x="1040" y="431"/>
                    <a:pt x="1032" y="440"/>
                  </a:cubicBezTo>
                  <a:cubicBezTo>
                    <a:pt x="1032" y="440"/>
                    <a:pt x="1032" y="440"/>
                    <a:pt x="1032" y="441"/>
                  </a:cubicBezTo>
                  <a:cubicBezTo>
                    <a:pt x="1031" y="440"/>
                    <a:pt x="1031" y="440"/>
                    <a:pt x="1030" y="440"/>
                  </a:cubicBezTo>
                  <a:cubicBezTo>
                    <a:pt x="1012" y="442"/>
                    <a:pt x="995" y="442"/>
                    <a:pt x="978" y="442"/>
                  </a:cubicBezTo>
                  <a:cubicBezTo>
                    <a:pt x="977" y="442"/>
                    <a:pt x="977" y="442"/>
                    <a:pt x="977" y="442"/>
                  </a:cubicBezTo>
                  <a:cubicBezTo>
                    <a:pt x="976" y="441"/>
                    <a:pt x="974" y="441"/>
                    <a:pt x="972" y="442"/>
                  </a:cubicBezTo>
                  <a:cubicBezTo>
                    <a:pt x="968" y="442"/>
                    <a:pt x="965" y="442"/>
                    <a:pt x="961" y="442"/>
                  </a:cubicBezTo>
                  <a:cubicBezTo>
                    <a:pt x="963" y="441"/>
                    <a:pt x="963" y="439"/>
                    <a:pt x="963" y="436"/>
                  </a:cubicBezTo>
                  <a:cubicBezTo>
                    <a:pt x="963" y="437"/>
                    <a:pt x="956" y="423"/>
                    <a:pt x="955" y="420"/>
                  </a:cubicBezTo>
                  <a:close/>
                  <a:moveTo>
                    <a:pt x="990" y="308"/>
                  </a:moveTo>
                  <a:cubicBezTo>
                    <a:pt x="982" y="311"/>
                    <a:pt x="974" y="312"/>
                    <a:pt x="966" y="315"/>
                  </a:cubicBezTo>
                  <a:cubicBezTo>
                    <a:pt x="973" y="307"/>
                    <a:pt x="979" y="299"/>
                    <a:pt x="984" y="290"/>
                  </a:cubicBezTo>
                  <a:cubicBezTo>
                    <a:pt x="999" y="290"/>
                    <a:pt x="1013" y="288"/>
                    <a:pt x="1028" y="288"/>
                  </a:cubicBezTo>
                  <a:cubicBezTo>
                    <a:pt x="1024" y="292"/>
                    <a:pt x="1021" y="297"/>
                    <a:pt x="1017" y="301"/>
                  </a:cubicBezTo>
                  <a:cubicBezTo>
                    <a:pt x="1016" y="303"/>
                    <a:pt x="1018" y="303"/>
                    <a:pt x="1019" y="303"/>
                  </a:cubicBezTo>
                  <a:cubicBezTo>
                    <a:pt x="1028" y="304"/>
                    <a:pt x="1037" y="304"/>
                    <a:pt x="1046" y="305"/>
                  </a:cubicBezTo>
                  <a:cubicBezTo>
                    <a:pt x="1044" y="307"/>
                    <a:pt x="1042" y="309"/>
                    <a:pt x="1040" y="311"/>
                  </a:cubicBezTo>
                  <a:cubicBezTo>
                    <a:pt x="1039" y="311"/>
                    <a:pt x="1038" y="313"/>
                    <a:pt x="1040" y="313"/>
                  </a:cubicBezTo>
                  <a:cubicBezTo>
                    <a:pt x="1042" y="314"/>
                    <a:pt x="1045" y="315"/>
                    <a:pt x="1047" y="316"/>
                  </a:cubicBezTo>
                  <a:cubicBezTo>
                    <a:pt x="1026" y="320"/>
                    <a:pt x="1007" y="328"/>
                    <a:pt x="993" y="347"/>
                  </a:cubicBezTo>
                  <a:cubicBezTo>
                    <a:pt x="992" y="347"/>
                    <a:pt x="991" y="347"/>
                    <a:pt x="990" y="346"/>
                  </a:cubicBezTo>
                  <a:cubicBezTo>
                    <a:pt x="990" y="346"/>
                    <a:pt x="990" y="346"/>
                    <a:pt x="989" y="346"/>
                  </a:cubicBezTo>
                  <a:cubicBezTo>
                    <a:pt x="989" y="346"/>
                    <a:pt x="989" y="345"/>
                    <a:pt x="988" y="345"/>
                  </a:cubicBezTo>
                  <a:cubicBezTo>
                    <a:pt x="979" y="345"/>
                    <a:pt x="972" y="346"/>
                    <a:pt x="978" y="336"/>
                  </a:cubicBezTo>
                  <a:cubicBezTo>
                    <a:pt x="983" y="327"/>
                    <a:pt x="988" y="317"/>
                    <a:pt x="995" y="309"/>
                  </a:cubicBezTo>
                  <a:cubicBezTo>
                    <a:pt x="997" y="307"/>
                    <a:pt x="991" y="308"/>
                    <a:pt x="990" y="308"/>
                  </a:cubicBezTo>
                  <a:close/>
                  <a:moveTo>
                    <a:pt x="1016" y="382"/>
                  </a:moveTo>
                  <a:cubicBezTo>
                    <a:pt x="1011" y="376"/>
                    <a:pt x="1011" y="371"/>
                    <a:pt x="1010" y="365"/>
                  </a:cubicBezTo>
                  <a:cubicBezTo>
                    <a:pt x="1020" y="367"/>
                    <a:pt x="1031" y="367"/>
                    <a:pt x="1041" y="370"/>
                  </a:cubicBezTo>
                  <a:cubicBezTo>
                    <a:pt x="1032" y="373"/>
                    <a:pt x="1026" y="378"/>
                    <a:pt x="1019" y="385"/>
                  </a:cubicBezTo>
                  <a:cubicBezTo>
                    <a:pt x="1018" y="386"/>
                    <a:pt x="1018" y="388"/>
                    <a:pt x="1020" y="389"/>
                  </a:cubicBezTo>
                  <a:cubicBezTo>
                    <a:pt x="1022" y="390"/>
                    <a:pt x="1029" y="392"/>
                    <a:pt x="1027" y="395"/>
                  </a:cubicBezTo>
                  <a:cubicBezTo>
                    <a:pt x="1023" y="400"/>
                    <a:pt x="1017" y="402"/>
                    <a:pt x="1012" y="401"/>
                  </a:cubicBezTo>
                  <a:cubicBezTo>
                    <a:pt x="1012" y="401"/>
                    <a:pt x="1011" y="401"/>
                    <a:pt x="1011" y="401"/>
                  </a:cubicBezTo>
                  <a:cubicBezTo>
                    <a:pt x="1009" y="401"/>
                    <a:pt x="1008" y="400"/>
                    <a:pt x="1006" y="400"/>
                  </a:cubicBezTo>
                  <a:cubicBezTo>
                    <a:pt x="1010" y="395"/>
                    <a:pt x="1012" y="389"/>
                    <a:pt x="1016" y="384"/>
                  </a:cubicBezTo>
                  <a:cubicBezTo>
                    <a:pt x="1016" y="384"/>
                    <a:pt x="1017" y="382"/>
                    <a:pt x="1016" y="382"/>
                  </a:cubicBezTo>
                  <a:close/>
                  <a:moveTo>
                    <a:pt x="1036" y="390"/>
                  </a:moveTo>
                  <a:cubicBezTo>
                    <a:pt x="1034" y="389"/>
                    <a:pt x="1033" y="388"/>
                    <a:pt x="1031" y="387"/>
                  </a:cubicBezTo>
                  <a:cubicBezTo>
                    <a:pt x="1038" y="386"/>
                    <a:pt x="1048" y="385"/>
                    <a:pt x="1049" y="389"/>
                  </a:cubicBezTo>
                  <a:cubicBezTo>
                    <a:pt x="1050" y="391"/>
                    <a:pt x="1050" y="394"/>
                    <a:pt x="1050" y="397"/>
                  </a:cubicBezTo>
                  <a:cubicBezTo>
                    <a:pt x="1050" y="398"/>
                    <a:pt x="1052" y="398"/>
                    <a:pt x="1052" y="398"/>
                  </a:cubicBezTo>
                  <a:cubicBezTo>
                    <a:pt x="1053" y="398"/>
                    <a:pt x="1054" y="398"/>
                    <a:pt x="1055" y="398"/>
                  </a:cubicBezTo>
                  <a:cubicBezTo>
                    <a:pt x="1048" y="405"/>
                    <a:pt x="1042" y="413"/>
                    <a:pt x="1036" y="421"/>
                  </a:cubicBezTo>
                  <a:cubicBezTo>
                    <a:pt x="1031" y="416"/>
                    <a:pt x="1026" y="410"/>
                    <a:pt x="1020" y="406"/>
                  </a:cubicBezTo>
                  <a:cubicBezTo>
                    <a:pt x="1027" y="404"/>
                    <a:pt x="1032" y="400"/>
                    <a:pt x="1036" y="393"/>
                  </a:cubicBezTo>
                  <a:cubicBezTo>
                    <a:pt x="1037" y="392"/>
                    <a:pt x="1036" y="391"/>
                    <a:pt x="1036" y="390"/>
                  </a:cubicBezTo>
                  <a:close/>
                  <a:moveTo>
                    <a:pt x="936" y="556"/>
                  </a:moveTo>
                  <a:cubicBezTo>
                    <a:pt x="931" y="554"/>
                    <a:pt x="926" y="552"/>
                    <a:pt x="921" y="550"/>
                  </a:cubicBezTo>
                  <a:cubicBezTo>
                    <a:pt x="924" y="548"/>
                    <a:pt x="926" y="546"/>
                    <a:pt x="928" y="543"/>
                  </a:cubicBezTo>
                  <a:cubicBezTo>
                    <a:pt x="931" y="547"/>
                    <a:pt x="934" y="551"/>
                    <a:pt x="936" y="556"/>
                  </a:cubicBezTo>
                  <a:close/>
                  <a:moveTo>
                    <a:pt x="1044" y="604"/>
                  </a:moveTo>
                  <a:cubicBezTo>
                    <a:pt x="1043" y="610"/>
                    <a:pt x="1053" y="623"/>
                    <a:pt x="1056" y="629"/>
                  </a:cubicBezTo>
                  <a:cubicBezTo>
                    <a:pt x="1057" y="630"/>
                    <a:pt x="1059" y="630"/>
                    <a:pt x="1060" y="629"/>
                  </a:cubicBezTo>
                  <a:cubicBezTo>
                    <a:pt x="1077" y="626"/>
                    <a:pt x="1091" y="629"/>
                    <a:pt x="1107" y="631"/>
                  </a:cubicBezTo>
                  <a:cubicBezTo>
                    <a:pt x="1106" y="631"/>
                    <a:pt x="1117" y="631"/>
                    <a:pt x="1116" y="634"/>
                  </a:cubicBezTo>
                  <a:cubicBezTo>
                    <a:pt x="1113" y="641"/>
                    <a:pt x="1112" y="647"/>
                    <a:pt x="1108" y="653"/>
                  </a:cubicBezTo>
                  <a:cubicBezTo>
                    <a:pt x="1107" y="654"/>
                    <a:pt x="1108" y="655"/>
                    <a:pt x="1109" y="656"/>
                  </a:cubicBezTo>
                  <a:cubicBezTo>
                    <a:pt x="1136" y="664"/>
                    <a:pt x="1155" y="685"/>
                    <a:pt x="1172" y="706"/>
                  </a:cubicBezTo>
                  <a:cubicBezTo>
                    <a:pt x="1178" y="713"/>
                    <a:pt x="1175" y="723"/>
                    <a:pt x="1176" y="731"/>
                  </a:cubicBezTo>
                  <a:cubicBezTo>
                    <a:pt x="1178" y="752"/>
                    <a:pt x="1173" y="728"/>
                    <a:pt x="1171" y="720"/>
                  </a:cubicBezTo>
                  <a:cubicBezTo>
                    <a:pt x="1171" y="718"/>
                    <a:pt x="1168" y="719"/>
                    <a:pt x="1167" y="719"/>
                  </a:cubicBezTo>
                  <a:cubicBezTo>
                    <a:pt x="1161" y="721"/>
                    <a:pt x="1155" y="721"/>
                    <a:pt x="1149" y="721"/>
                  </a:cubicBezTo>
                  <a:cubicBezTo>
                    <a:pt x="1147" y="721"/>
                    <a:pt x="1142" y="722"/>
                    <a:pt x="1144" y="725"/>
                  </a:cubicBezTo>
                  <a:cubicBezTo>
                    <a:pt x="1144" y="725"/>
                    <a:pt x="1145" y="726"/>
                    <a:pt x="1145" y="727"/>
                  </a:cubicBezTo>
                  <a:cubicBezTo>
                    <a:pt x="1138" y="722"/>
                    <a:pt x="1131" y="718"/>
                    <a:pt x="1125" y="713"/>
                  </a:cubicBezTo>
                  <a:cubicBezTo>
                    <a:pt x="1123" y="712"/>
                    <a:pt x="1118" y="713"/>
                    <a:pt x="1118" y="716"/>
                  </a:cubicBezTo>
                  <a:cubicBezTo>
                    <a:pt x="1117" y="722"/>
                    <a:pt x="1116" y="727"/>
                    <a:pt x="1114" y="734"/>
                  </a:cubicBezTo>
                  <a:cubicBezTo>
                    <a:pt x="1113" y="734"/>
                    <a:pt x="1114" y="735"/>
                    <a:pt x="1115" y="735"/>
                  </a:cubicBezTo>
                  <a:cubicBezTo>
                    <a:pt x="1133" y="749"/>
                    <a:pt x="1128" y="768"/>
                    <a:pt x="1121" y="785"/>
                  </a:cubicBezTo>
                  <a:cubicBezTo>
                    <a:pt x="1113" y="778"/>
                    <a:pt x="1104" y="773"/>
                    <a:pt x="1095" y="767"/>
                  </a:cubicBezTo>
                  <a:cubicBezTo>
                    <a:pt x="1093" y="766"/>
                    <a:pt x="1086" y="768"/>
                    <a:pt x="1088" y="771"/>
                  </a:cubicBezTo>
                  <a:cubicBezTo>
                    <a:pt x="1098" y="782"/>
                    <a:pt x="1096" y="791"/>
                    <a:pt x="1097" y="803"/>
                  </a:cubicBezTo>
                  <a:cubicBezTo>
                    <a:pt x="1092" y="804"/>
                    <a:pt x="1087" y="804"/>
                    <a:pt x="1082" y="805"/>
                  </a:cubicBezTo>
                  <a:cubicBezTo>
                    <a:pt x="1080" y="805"/>
                    <a:pt x="1078" y="806"/>
                    <a:pt x="1078" y="808"/>
                  </a:cubicBezTo>
                  <a:cubicBezTo>
                    <a:pt x="1069" y="793"/>
                    <a:pt x="1057" y="781"/>
                    <a:pt x="1041" y="773"/>
                  </a:cubicBezTo>
                  <a:cubicBezTo>
                    <a:pt x="1039" y="772"/>
                    <a:pt x="1031" y="774"/>
                    <a:pt x="1034" y="777"/>
                  </a:cubicBezTo>
                  <a:cubicBezTo>
                    <a:pt x="1049" y="790"/>
                    <a:pt x="1049" y="801"/>
                    <a:pt x="1036" y="816"/>
                  </a:cubicBezTo>
                  <a:cubicBezTo>
                    <a:pt x="1035" y="818"/>
                    <a:pt x="1035" y="821"/>
                    <a:pt x="1036" y="823"/>
                  </a:cubicBezTo>
                  <a:cubicBezTo>
                    <a:pt x="1034" y="822"/>
                    <a:pt x="1032" y="821"/>
                    <a:pt x="1030" y="820"/>
                  </a:cubicBezTo>
                  <a:cubicBezTo>
                    <a:pt x="1032" y="820"/>
                    <a:pt x="1037" y="818"/>
                    <a:pt x="1036" y="815"/>
                  </a:cubicBezTo>
                  <a:cubicBezTo>
                    <a:pt x="1030" y="781"/>
                    <a:pt x="1026" y="746"/>
                    <a:pt x="1019" y="712"/>
                  </a:cubicBezTo>
                  <a:cubicBezTo>
                    <a:pt x="1012" y="680"/>
                    <a:pt x="1004" y="643"/>
                    <a:pt x="980" y="619"/>
                  </a:cubicBezTo>
                  <a:cubicBezTo>
                    <a:pt x="979" y="617"/>
                    <a:pt x="972" y="622"/>
                    <a:pt x="973" y="623"/>
                  </a:cubicBezTo>
                  <a:cubicBezTo>
                    <a:pt x="997" y="647"/>
                    <a:pt x="1005" y="684"/>
                    <a:pt x="1012" y="716"/>
                  </a:cubicBezTo>
                  <a:cubicBezTo>
                    <a:pt x="1019" y="750"/>
                    <a:pt x="1023" y="785"/>
                    <a:pt x="1029" y="819"/>
                  </a:cubicBezTo>
                  <a:cubicBezTo>
                    <a:pt x="1020" y="812"/>
                    <a:pt x="1012" y="803"/>
                    <a:pt x="1004" y="796"/>
                  </a:cubicBezTo>
                  <a:cubicBezTo>
                    <a:pt x="992" y="784"/>
                    <a:pt x="980" y="772"/>
                    <a:pt x="967" y="762"/>
                  </a:cubicBezTo>
                  <a:cubicBezTo>
                    <a:pt x="965" y="760"/>
                    <a:pt x="959" y="761"/>
                    <a:pt x="960" y="764"/>
                  </a:cubicBezTo>
                  <a:cubicBezTo>
                    <a:pt x="966" y="791"/>
                    <a:pt x="954" y="818"/>
                    <a:pt x="974" y="840"/>
                  </a:cubicBezTo>
                  <a:cubicBezTo>
                    <a:pt x="957" y="850"/>
                    <a:pt x="957" y="827"/>
                    <a:pt x="955" y="819"/>
                  </a:cubicBezTo>
                  <a:cubicBezTo>
                    <a:pt x="952" y="807"/>
                    <a:pt x="949" y="798"/>
                    <a:pt x="942" y="787"/>
                  </a:cubicBezTo>
                  <a:cubicBezTo>
                    <a:pt x="931" y="769"/>
                    <a:pt x="930" y="774"/>
                    <a:pt x="909" y="773"/>
                  </a:cubicBezTo>
                  <a:cubicBezTo>
                    <a:pt x="907" y="772"/>
                    <a:pt x="904" y="773"/>
                    <a:pt x="904" y="776"/>
                  </a:cubicBezTo>
                  <a:cubicBezTo>
                    <a:pt x="901" y="784"/>
                    <a:pt x="897" y="791"/>
                    <a:pt x="893" y="799"/>
                  </a:cubicBezTo>
                  <a:cubicBezTo>
                    <a:pt x="889" y="782"/>
                    <a:pt x="879" y="768"/>
                    <a:pt x="869" y="754"/>
                  </a:cubicBezTo>
                  <a:cubicBezTo>
                    <a:pt x="868" y="752"/>
                    <a:pt x="865" y="753"/>
                    <a:pt x="864" y="753"/>
                  </a:cubicBezTo>
                  <a:cubicBezTo>
                    <a:pt x="856" y="756"/>
                    <a:pt x="849" y="761"/>
                    <a:pt x="842" y="766"/>
                  </a:cubicBezTo>
                  <a:cubicBezTo>
                    <a:pt x="841" y="766"/>
                    <a:pt x="841" y="767"/>
                    <a:pt x="840" y="767"/>
                  </a:cubicBezTo>
                  <a:cubicBezTo>
                    <a:pt x="836" y="749"/>
                    <a:pt x="829" y="731"/>
                    <a:pt x="817" y="716"/>
                  </a:cubicBezTo>
                  <a:cubicBezTo>
                    <a:pt x="816" y="714"/>
                    <a:pt x="812" y="715"/>
                    <a:pt x="810" y="716"/>
                  </a:cubicBezTo>
                  <a:cubicBezTo>
                    <a:pt x="808" y="719"/>
                    <a:pt x="805" y="722"/>
                    <a:pt x="802" y="724"/>
                  </a:cubicBezTo>
                  <a:cubicBezTo>
                    <a:pt x="801" y="711"/>
                    <a:pt x="798" y="698"/>
                    <a:pt x="797" y="685"/>
                  </a:cubicBezTo>
                  <a:cubicBezTo>
                    <a:pt x="797" y="684"/>
                    <a:pt x="797" y="683"/>
                    <a:pt x="797" y="683"/>
                  </a:cubicBezTo>
                  <a:cubicBezTo>
                    <a:pt x="792" y="681"/>
                    <a:pt x="787" y="680"/>
                    <a:pt x="782" y="680"/>
                  </a:cubicBezTo>
                  <a:cubicBezTo>
                    <a:pt x="771" y="678"/>
                    <a:pt x="776" y="672"/>
                    <a:pt x="771" y="664"/>
                  </a:cubicBezTo>
                  <a:cubicBezTo>
                    <a:pt x="770" y="662"/>
                    <a:pt x="766" y="663"/>
                    <a:pt x="765" y="664"/>
                  </a:cubicBezTo>
                  <a:cubicBezTo>
                    <a:pt x="765" y="664"/>
                    <a:pt x="765" y="664"/>
                    <a:pt x="765" y="664"/>
                  </a:cubicBezTo>
                  <a:cubicBezTo>
                    <a:pt x="768" y="658"/>
                    <a:pt x="771" y="651"/>
                    <a:pt x="773" y="643"/>
                  </a:cubicBezTo>
                  <a:cubicBezTo>
                    <a:pt x="774" y="638"/>
                    <a:pt x="775" y="614"/>
                    <a:pt x="768" y="613"/>
                  </a:cubicBezTo>
                  <a:cubicBezTo>
                    <a:pt x="765" y="612"/>
                    <a:pt x="762" y="612"/>
                    <a:pt x="760" y="611"/>
                  </a:cubicBezTo>
                  <a:cubicBezTo>
                    <a:pt x="760" y="610"/>
                    <a:pt x="760" y="610"/>
                    <a:pt x="760" y="610"/>
                  </a:cubicBezTo>
                  <a:cubicBezTo>
                    <a:pt x="761" y="608"/>
                    <a:pt x="759" y="609"/>
                    <a:pt x="757" y="609"/>
                  </a:cubicBezTo>
                  <a:cubicBezTo>
                    <a:pt x="755" y="608"/>
                    <a:pt x="753" y="606"/>
                    <a:pt x="752" y="603"/>
                  </a:cubicBezTo>
                  <a:cubicBezTo>
                    <a:pt x="750" y="599"/>
                    <a:pt x="745" y="592"/>
                    <a:pt x="748" y="588"/>
                  </a:cubicBezTo>
                  <a:cubicBezTo>
                    <a:pt x="754" y="580"/>
                    <a:pt x="755" y="570"/>
                    <a:pt x="754" y="560"/>
                  </a:cubicBezTo>
                  <a:cubicBezTo>
                    <a:pt x="764" y="582"/>
                    <a:pt x="772" y="605"/>
                    <a:pt x="791" y="621"/>
                  </a:cubicBezTo>
                  <a:cubicBezTo>
                    <a:pt x="824" y="648"/>
                    <a:pt x="864" y="667"/>
                    <a:pt x="907" y="664"/>
                  </a:cubicBezTo>
                  <a:cubicBezTo>
                    <a:pt x="909" y="664"/>
                    <a:pt x="914" y="660"/>
                    <a:pt x="910" y="659"/>
                  </a:cubicBezTo>
                  <a:cubicBezTo>
                    <a:pt x="903" y="657"/>
                    <a:pt x="896" y="653"/>
                    <a:pt x="890" y="650"/>
                  </a:cubicBezTo>
                  <a:cubicBezTo>
                    <a:pt x="894" y="649"/>
                    <a:pt x="897" y="647"/>
                    <a:pt x="901" y="645"/>
                  </a:cubicBezTo>
                  <a:cubicBezTo>
                    <a:pt x="902" y="645"/>
                    <a:pt x="905" y="642"/>
                    <a:pt x="903" y="641"/>
                  </a:cubicBezTo>
                  <a:cubicBezTo>
                    <a:pt x="891" y="636"/>
                    <a:pt x="882" y="628"/>
                    <a:pt x="871" y="623"/>
                  </a:cubicBezTo>
                  <a:cubicBezTo>
                    <a:pt x="883" y="621"/>
                    <a:pt x="895" y="616"/>
                    <a:pt x="907" y="611"/>
                  </a:cubicBezTo>
                  <a:cubicBezTo>
                    <a:pt x="908" y="611"/>
                    <a:pt x="910" y="609"/>
                    <a:pt x="909" y="608"/>
                  </a:cubicBezTo>
                  <a:cubicBezTo>
                    <a:pt x="906" y="602"/>
                    <a:pt x="903" y="597"/>
                    <a:pt x="899" y="592"/>
                  </a:cubicBezTo>
                  <a:cubicBezTo>
                    <a:pt x="898" y="590"/>
                    <a:pt x="896" y="591"/>
                    <a:pt x="895" y="591"/>
                  </a:cubicBezTo>
                  <a:cubicBezTo>
                    <a:pt x="882" y="593"/>
                    <a:pt x="869" y="592"/>
                    <a:pt x="855" y="591"/>
                  </a:cubicBezTo>
                  <a:cubicBezTo>
                    <a:pt x="868" y="581"/>
                    <a:pt x="880" y="570"/>
                    <a:pt x="886" y="555"/>
                  </a:cubicBezTo>
                  <a:cubicBezTo>
                    <a:pt x="893" y="554"/>
                    <a:pt x="899" y="553"/>
                    <a:pt x="905" y="550"/>
                  </a:cubicBezTo>
                  <a:cubicBezTo>
                    <a:pt x="907" y="552"/>
                    <a:pt x="909" y="554"/>
                    <a:pt x="910" y="556"/>
                  </a:cubicBezTo>
                  <a:cubicBezTo>
                    <a:pt x="911" y="558"/>
                    <a:pt x="916" y="556"/>
                    <a:pt x="917" y="555"/>
                  </a:cubicBezTo>
                  <a:cubicBezTo>
                    <a:pt x="917" y="555"/>
                    <a:pt x="918" y="555"/>
                    <a:pt x="918" y="554"/>
                  </a:cubicBezTo>
                  <a:cubicBezTo>
                    <a:pt x="953" y="567"/>
                    <a:pt x="977" y="593"/>
                    <a:pt x="1001" y="623"/>
                  </a:cubicBezTo>
                  <a:cubicBezTo>
                    <a:pt x="1025" y="651"/>
                    <a:pt x="1050" y="674"/>
                    <a:pt x="1086" y="683"/>
                  </a:cubicBezTo>
                  <a:cubicBezTo>
                    <a:pt x="1088" y="683"/>
                    <a:pt x="1095" y="680"/>
                    <a:pt x="1093" y="680"/>
                  </a:cubicBezTo>
                  <a:cubicBezTo>
                    <a:pt x="1052" y="670"/>
                    <a:pt x="1027" y="642"/>
                    <a:pt x="1001" y="611"/>
                  </a:cubicBezTo>
                  <a:cubicBezTo>
                    <a:pt x="982" y="588"/>
                    <a:pt x="963" y="569"/>
                    <a:pt x="938" y="557"/>
                  </a:cubicBezTo>
                  <a:cubicBezTo>
                    <a:pt x="938" y="557"/>
                    <a:pt x="939" y="557"/>
                    <a:pt x="940" y="557"/>
                  </a:cubicBezTo>
                  <a:cubicBezTo>
                    <a:pt x="944" y="556"/>
                    <a:pt x="945" y="555"/>
                    <a:pt x="948" y="552"/>
                  </a:cubicBezTo>
                  <a:cubicBezTo>
                    <a:pt x="954" y="548"/>
                    <a:pt x="953" y="553"/>
                    <a:pt x="960" y="555"/>
                  </a:cubicBezTo>
                  <a:cubicBezTo>
                    <a:pt x="964" y="559"/>
                    <a:pt x="968" y="564"/>
                    <a:pt x="972" y="569"/>
                  </a:cubicBezTo>
                  <a:cubicBezTo>
                    <a:pt x="973" y="570"/>
                    <a:pt x="979" y="568"/>
                    <a:pt x="979" y="567"/>
                  </a:cubicBezTo>
                  <a:cubicBezTo>
                    <a:pt x="985" y="555"/>
                    <a:pt x="994" y="547"/>
                    <a:pt x="1001" y="537"/>
                  </a:cubicBezTo>
                  <a:cubicBezTo>
                    <a:pt x="1009" y="549"/>
                    <a:pt x="1020" y="558"/>
                    <a:pt x="1028" y="570"/>
                  </a:cubicBezTo>
                  <a:cubicBezTo>
                    <a:pt x="1028" y="571"/>
                    <a:pt x="1030" y="571"/>
                    <a:pt x="1031" y="571"/>
                  </a:cubicBezTo>
                  <a:cubicBezTo>
                    <a:pt x="1040" y="570"/>
                    <a:pt x="1046" y="568"/>
                    <a:pt x="1054" y="570"/>
                  </a:cubicBezTo>
                  <a:cubicBezTo>
                    <a:pt x="1054" y="570"/>
                    <a:pt x="1054" y="570"/>
                    <a:pt x="1054" y="571"/>
                  </a:cubicBezTo>
                  <a:cubicBezTo>
                    <a:pt x="1056" y="572"/>
                    <a:pt x="1058" y="574"/>
                    <a:pt x="1060" y="575"/>
                  </a:cubicBezTo>
                  <a:cubicBezTo>
                    <a:pt x="1053" y="583"/>
                    <a:pt x="1046" y="594"/>
                    <a:pt x="1044" y="604"/>
                  </a:cubicBezTo>
                  <a:close/>
                  <a:moveTo>
                    <a:pt x="1156" y="598"/>
                  </a:moveTo>
                  <a:cubicBezTo>
                    <a:pt x="1151" y="596"/>
                    <a:pt x="1147" y="594"/>
                    <a:pt x="1143" y="591"/>
                  </a:cubicBezTo>
                  <a:cubicBezTo>
                    <a:pt x="1141" y="591"/>
                    <a:pt x="1137" y="592"/>
                    <a:pt x="1136" y="593"/>
                  </a:cubicBezTo>
                  <a:cubicBezTo>
                    <a:pt x="1134" y="596"/>
                    <a:pt x="1134" y="598"/>
                    <a:pt x="1135" y="601"/>
                  </a:cubicBezTo>
                  <a:cubicBezTo>
                    <a:pt x="1131" y="597"/>
                    <a:pt x="1128" y="594"/>
                    <a:pt x="1125" y="590"/>
                  </a:cubicBezTo>
                  <a:cubicBezTo>
                    <a:pt x="1124" y="588"/>
                    <a:pt x="1118" y="590"/>
                    <a:pt x="1118" y="592"/>
                  </a:cubicBezTo>
                  <a:cubicBezTo>
                    <a:pt x="1117" y="600"/>
                    <a:pt x="1116" y="608"/>
                    <a:pt x="1115" y="616"/>
                  </a:cubicBezTo>
                  <a:cubicBezTo>
                    <a:pt x="1099" y="602"/>
                    <a:pt x="1085" y="586"/>
                    <a:pt x="1069" y="574"/>
                  </a:cubicBezTo>
                  <a:cubicBezTo>
                    <a:pt x="1070" y="573"/>
                    <a:pt x="1070" y="572"/>
                    <a:pt x="1069" y="572"/>
                  </a:cubicBezTo>
                  <a:cubicBezTo>
                    <a:pt x="1069" y="571"/>
                    <a:pt x="1070" y="571"/>
                    <a:pt x="1069" y="570"/>
                  </a:cubicBezTo>
                  <a:cubicBezTo>
                    <a:pt x="1068" y="556"/>
                    <a:pt x="1069" y="542"/>
                    <a:pt x="1069" y="529"/>
                  </a:cubicBezTo>
                  <a:cubicBezTo>
                    <a:pt x="1076" y="534"/>
                    <a:pt x="1083" y="540"/>
                    <a:pt x="1088" y="547"/>
                  </a:cubicBezTo>
                  <a:cubicBezTo>
                    <a:pt x="1089" y="548"/>
                    <a:pt x="1094" y="546"/>
                    <a:pt x="1095" y="545"/>
                  </a:cubicBezTo>
                  <a:cubicBezTo>
                    <a:pt x="1099" y="540"/>
                    <a:pt x="1097" y="538"/>
                    <a:pt x="1098" y="533"/>
                  </a:cubicBezTo>
                  <a:cubicBezTo>
                    <a:pt x="1107" y="534"/>
                    <a:pt x="1114" y="532"/>
                    <a:pt x="1122" y="529"/>
                  </a:cubicBezTo>
                  <a:cubicBezTo>
                    <a:pt x="1123" y="530"/>
                    <a:pt x="1123" y="530"/>
                    <a:pt x="1124" y="530"/>
                  </a:cubicBezTo>
                  <a:cubicBezTo>
                    <a:pt x="1124" y="530"/>
                    <a:pt x="1125" y="530"/>
                    <a:pt x="1125" y="530"/>
                  </a:cubicBezTo>
                  <a:cubicBezTo>
                    <a:pt x="1132" y="554"/>
                    <a:pt x="1153" y="573"/>
                    <a:pt x="1156" y="598"/>
                  </a:cubicBezTo>
                  <a:close/>
                  <a:moveTo>
                    <a:pt x="1097" y="364"/>
                  </a:moveTo>
                  <a:cubicBezTo>
                    <a:pt x="1093" y="365"/>
                    <a:pt x="1088" y="365"/>
                    <a:pt x="1085" y="367"/>
                  </a:cubicBezTo>
                  <a:cubicBezTo>
                    <a:pt x="1078" y="369"/>
                    <a:pt x="1073" y="372"/>
                    <a:pt x="1067" y="377"/>
                  </a:cubicBezTo>
                  <a:cubicBezTo>
                    <a:pt x="1066" y="377"/>
                    <a:pt x="1067" y="378"/>
                    <a:pt x="1067" y="378"/>
                  </a:cubicBezTo>
                  <a:cubicBezTo>
                    <a:pt x="1077" y="380"/>
                    <a:pt x="1085" y="381"/>
                    <a:pt x="1095" y="381"/>
                  </a:cubicBezTo>
                  <a:cubicBezTo>
                    <a:pt x="1108" y="382"/>
                    <a:pt x="1104" y="387"/>
                    <a:pt x="1096" y="397"/>
                  </a:cubicBezTo>
                  <a:cubicBezTo>
                    <a:pt x="1096" y="397"/>
                    <a:pt x="1096" y="397"/>
                    <a:pt x="1097" y="397"/>
                  </a:cubicBezTo>
                  <a:cubicBezTo>
                    <a:pt x="1090" y="399"/>
                    <a:pt x="1084" y="399"/>
                    <a:pt x="1077" y="400"/>
                  </a:cubicBezTo>
                  <a:cubicBezTo>
                    <a:pt x="1075" y="400"/>
                    <a:pt x="1069" y="403"/>
                    <a:pt x="1074" y="403"/>
                  </a:cubicBezTo>
                  <a:cubicBezTo>
                    <a:pt x="1096" y="402"/>
                    <a:pt x="1116" y="396"/>
                    <a:pt x="1136" y="389"/>
                  </a:cubicBezTo>
                  <a:cubicBezTo>
                    <a:pt x="1151" y="384"/>
                    <a:pt x="1165" y="379"/>
                    <a:pt x="1181" y="376"/>
                  </a:cubicBezTo>
                  <a:cubicBezTo>
                    <a:pt x="1192" y="374"/>
                    <a:pt x="1202" y="375"/>
                    <a:pt x="1213" y="377"/>
                  </a:cubicBezTo>
                  <a:cubicBezTo>
                    <a:pt x="1228" y="380"/>
                    <a:pt x="1215" y="391"/>
                    <a:pt x="1212" y="396"/>
                  </a:cubicBezTo>
                  <a:cubicBezTo>
                    <a:pt x="1211" y="397"/>
                    <a:pt x="1215" y="397"/>
                    <a:pt x="1215" y="397"/>
                  </a:cubicBezTo>
                  <a:cubicBezTo>
                    <a:pt x="1221" y="395"/>
                    <a:pt x="1228" y="396"/>
                    <a:pt x="1234" y="397"/>
                  </a:cubicBezTo>
                  <a:cubicBezTo>
                    <a:pt x="1230" y="396"/>
                    <a:pt x="1244" y="398"/>
                    <a:pt x="1243" y="399"/>
                  </a:cubicBezTo>
                  <a:cubicBezTo>
                    <a:pt x="1238" y="401"/>
                    <a:pt x="1236" y="408"/>
                    <a:pt x="1234" y="412"/>
                  </a:cubicBezTo>
                  <a:cubicBezTo>
                    <a:pt x="1234" y="412"/>
                    <a:pt x="1234" y="412"/>
                    <a:pt x="1235" y="412"/>
                  </a:cubicBezTo>
                  <a:cubicBezTo>
                    <a:pt x="1208" y="420"/>
                    <a:pt x="1187" y="444"/>
                    <a:pt x="1157" y="443"/>
                  </a:cubicBezTo>
                  <a:cubicBezTo>
                    <a:pt x="1154" y="443"/>
                    <a:pt x="1149" y="447"/>
                    <a:pt x="1154" y="448"/>
                  </a:cubicBezTo>
                  <a:cubicBezTo>
                    <a:pt x="1168" y="448"/>
                    <a:pt x="1181" y="445"/>
                    <a:pt x="1193" y="438"/>
                  </a:cubicBezTo>
                  <a:cubicBezTo>
                    <a:pt x="1201" y="434"/>
                    <a:pt x="1208" y="429"/>
                    <a:pt x="1216" y="424"/>
                  </a:cubicBezTo>
                  <a:cubicBezTo>
                    <a:pt x="1223" y="420"/>
                    <a:pt x="1230" y="417"/>
                    <a:pt x="1238" y="416"/>
                  </a:cubicBezTo>
                  <a:cubicBezTo>
                    <a:pt x="1255" y="413"/>
                    <a:pt x="1243" y="419"/>
                    <a:pt x="1238" y="422"/>
                  </a:cubicBezTo>
                  <a:cubicBezTo>
                    <a:pt x="1237" y="424"/>
                    <a:pt x="1238" y="425"/>
                    <a:pt x="1239" y="426"/>
                  </a:cubicBezTo>
                  <a:cubicBezTo>
                    <a:pt x="1247" y="428"/>
                    <a:pt x="1236" y="430"/>
                    <a:pt x="1233" y="431"/>
                  </a:cubicBezTo>
                  <a:cubicBezTo>
                    <a:pt x="1232" y="431"/>
                    <a:pt x="1229" y="433"/>
                    <a:pt x="1230" y="434"/>
                  </a:cubicBezTo>
                  <a:cubicBezTo>
                    <a:pt x="1233" y="440"/>
                    <a:pt x="1234" y="441"/>
                    <a:pt x="1226" y="444"/>
                  </a:cubicBezTo>
                  <a:cubicBezTo>
                    <a:pt x="1214" y="450"/>
                    <a:pt x="1204" y="456"/>
                    <a:pt x="1192" y="461"/>
                  </a:cubicBezTo>
                  <a:cubicBezTo>
                    <a:pt x="1189" y="463"/>
                    <a:pt x="1189" y="465"/>
                    <a:pt x="1192" y="466"/>
                  </a:cubicBezTo>
                  <a:cubicBezTo>
                    <a:pt x="1205" y="468"/>
                    <a:pt x="1214" y="474"/>
                    <a:pt x="1223" y="481"/>
                  </a:cubicBezTo>
                  <a:cubicBezTo>
                    <a:pt x="1221" y="482"/>
                    <a:pt x="1218" y="483"/>
                    <a:pt x="1220" y="485"/>
                  </a:cubicBezTo>
                  <a:cubicBezTo>
                    <a:pt x="1224" y="489"/>
                    <a:pt x="1229" y="493"/>
                    <a:pt x="1232" y="497"/>
                  </a:cubicBezTo>
                  <a:cubicBezTo>
                    <a:pt x="1211" y="499"/>
                    <a:pt x="1190" y="500"/>
                    <a:pt x="1170" y="507"/>
                  </a:cubicBezTo>
                  <a:cubicBezTo>
                    <a:pt x="1166" y="509"/>
                    <a:pt x="1168" y="512"/>
                    <a:pt x="1171" y="512"/>
                  </a:cubicBezTo>
                  <a:cubicBezTo>
                    <a:pt x="1198" y="511"/>
                    <a:pt x="1215" y="528"/>
                    <a:pt x="1226" y="550"/>
                  </a:cubicBezTo>
                  <a:cubicBezTo>
                    <a:pt x="1193" y="554"/>
                    <a:pt x="1165" y="527"/>
                    <a:pt x="1132" y="525"/>
                  </a:cubicBezTo>
                  <a:cubicBezTo>
                    <a:pt x="1132" y="525"/>
                    <a:pt x="1132" y="524"/>
                    <a:pt x="1131" y="524"/>
                  </a:cubicBezTo>
                  <a:cubicBezTo>
                    <a:pt x="1131" y="523"/>
                    <a:pt x="1127" y="523"/>
                    <a:pt x="1125" y="524"/>
                  </a:cubicBezTo>
                  <a:cubicBezTo>
                    <a:pt x="1121" y="521"/>
                    <a:pt x="1118" y="517"/>
                    <a:pt x="1115" y="512"/>
                  </a:cubicBezTo>
                  <a:cubicBezTo>
                    <a:pt x="1124" y="511"/>
                    <a:pt x="1127" y="512"/>
                    <a:pt x="1129" y="500"/>
                  </a:cubicBezTo>
                  <a:cubicBezTo>
                    <a:pt x="1137" y="500"/>
                    <a:pt x="1146" y="499"/>
                    <a:pt x="1154" y="497"/>
                  </a:cubicBezTo>
                  <a:cubicBezTo>
                    <a:pt x="1155" y="497"/>
                    <a:pt x="1158" y="496"/>
                    <a:pt x="1157" y="494"/>
                  </a:cubicBezTo>
                  <a:cubicBezTo>
                    <a:pt x="1155" y="487"/>
                    <a:pt x="1153" y="481"/>
                    <a:pt x="1150" y="474"/>
                  </a:cubicBezTo>
                  <a:cubicBezTo>
                    <a:pt x="1148" y="470"/>
                    <a:pt x="1162" y="463"/>
                    <a:pt x="1165" y="462"/>
                  </a:cubicBezTo>
                  <a:cubicBezTo>
                    <a:pt x="1166" y="461"/>
                    <a:pt x="1166" y="460"/>
                    <a:pt x="1164" y="459"/>
                  </a:cubicBezTo>
                  <a:cubicBezTo>
                    <a:pt x="1159" y="459"/>
                    <a:pt x="1147" y="458"/>
                    <a:pt x="1153" y="451"/>
                  </a:cubicBezTo>
                  <a:cubicBezTo>
                    <a:pt x="1153" y="450"/>
                    <a:pt x="1154" y="449"/>
                    <a:pt x="1153" y="448"/>
                  </a:cubicBezTo>
                  <a:cubicBezTo>
                    <a:pt x="1153" y="446"/>
                    <a:pt x="1145" y="448"/>
                    <a:pt x="1146" y="450"/>
                  </a:cubicBezTo>
                  <a:cubicBezTo>
                    <a:pt x="1146" y="453"/>
                    <a:pt x="1140" y="456"/>
                    <a:pt x="1143" y="459"/>
                  </a:cubicBezTo>
                  <a:cubicBezTo>
                    <a:pt x="1146" y="461"/>
                    <a:pt x="1149" y="461"/>
                    <a:pt x="1152" y="462"/>
                  </a:cubicBezTo>
                  <a:cubicBezTo>
                    <a:pt x="1157" y="463"/>
                    <a:pt x="1142" y="470"/>
                    <a:pt x="1141" y="470"/>
                  </a:cubicBezTo>
                  <a:cubicBezTo>
                    <a:pt x="1141" y="471"/>
                    <a:pt x="1139" y="472"/>
                    <a:pt x="1140" y="472"/>
                  </a:cubicBezTo>
                  <a:cubicBezTo>
                    <a:pt x="1144" y="479"/>
                    <a:pt x="1147" y="487"/>
                    <a:pt x="1149" y="495"/>
                  </a:cubicBezTo>
                  <a:cubicBezTo>
                    <a:pt x="1142" y="496"/>
                    <a:pt x="1135" y="496"/>
                    <a:pt x="1128" y="495"/>
                  </a:cubicBezTo>
                  <a:cubicBezTo>
                    <a:pt x="1127" y="495"/>
                    <a:pt x="1122" y="496"/>
                    <a:pt x="1122" y="498"/>
                  </a:cubicBezTo>
                  <a:cubicBezTo>
                    <a:pt x="1121" y="505"/>
                    <a:pt x="1117" y="508"/>
                    <a:pt x="1110" y="510"/>
                  </a:cubicBezTo>
                  <a:cubicBezTo>
                    <a:pt x="1109" y="510"/>
                    <a:pt x="1105" y="511"/>
                    <a:pt x="1106" y="513"/>
                  </a:cubicBezTo>
                  <a:cubicBezTo>
                    <a:pt x="1113" y="522"/>
                    <a:pt x="1128" y="533"/>
                    <a:pt x="1098" y="529"/>
                  </a:cubicBezTo>
                  <a:cubicBezTo>
                    <a:pt x="1096" y="529"/>
                    <a:pt x="1093" y="530"/>
                    <a:pt x="1092" y="532"/>
                  </a:cubicBezTo>
                  <a:cubicBezTo>
                    <a:pt x="1091" y="534"/>
                    <a:pt x="1091" y="536"/>
                    <a:pt x="1090" y="538"/>
                  </a:cubicBezTo>
                  <a:cubicBezTo>
                    <a:pt x="1084" y="531"/>
                    <a:pt x="1075" y="526"/>
                    <a:pt x="1069" y="518"/>
                  </a:cubicBezTo>
                  <a:cubicBezTo>
                    <a:pt x="1068" y="516"/>
                    <a:pt x="1062" y="518"/>
                    <a:pt x="1062" y="520"/>
                  </a:cubicBezTo>
                  <a:cubicBezTo>
                    <a:pt x="1062" y="536"/>
                    <a:pt x="1060" y="551"/>
                    <a:pt x="1061" y="566"/>
                  </a:cubicBezTo>
                  <a:cubicBezTo>
                    <a:pt x="1056" y="564"/>
                    <a:pt x="1051" y="563"/>
                    <a:pt x="1045" y="565"/>
                  </a:cubicBezTo>
                  <a:cubicBezTo>
                    <a:pt x="1036" y="567"/>
                    <a:pt x="1034" y="565"/>
                    <a:pt x="1028" y="558"/>
                  </a:cubicBezTo>
                  <a:cubicBezTo>
                    <a:pt x="1021" y="548"/>
                    <a:pt x="1012" y="541"/>
                    <a:pt x="1005" y="530"/>
                  </a:cubicBezTo>
                  <a:cubicBezTo>
                    <a:pt x="1004" y="528"/>
                    <a:pt x="999" y="530"/>
                    <a:pt x="998" y="531"/>
                  </a:cubicBezTo>
                  <a:cubicBezTo>
                    <a:pt x="991" y="542"/>
                    <a:pt x="982" y="551"/>
                    <a:pt x="976" y="561"/>
                  </a:cubicBezTo>
                  <a:cubicBezTo>
                    <a:pt x="973" y="558"/>
                    <a:pt x="970" y="555"/>
                    <a:pt x="967" y="552"/>
                  </a:cubicBezTo>
                  <a:cubicBezTo>
                    <a:pt x="969" y="535"/>
                    <a:pt x="969" y="519"/>
                    <a:pt x="968" y="502"/>
                  </a:cubicBezTo>
                  <a:cubicBezTo>
                    <a:pt x="984" y="509"/>
                    <a:pt x="1000" y="516"/>
                    <a:pt x="1019" y="514"/>
                  </a:cubicBezTo>
                  <a:cubicBezTo>
                    <a:pt x="1022" y="513"/>
                    <a:pt x="1024" y="510"/>
                    <a:pt x="1023" y="509"/>
                  </a:cubicBezTo>
                  <a:cubicBezTo>
                    <a:pt x="1023" y="509"/>
                    <a:pt x="1023" y="509"/>
                    <a:pt x="1023" y="508"/>
                  </a:cubicBezTo>
                  <a:cubicBezTo>
                    <a:pt x="1026" y="492"/>
                    <a:pt x="1023" y="480"/>
                    <a:pt x="1012" y="469"/>
                  </a:cubicBezTo>
                  <a:cubicBezTo>
                    <a:pt x="1020" y="468"/>
                    <a:pt x="1028" y="465"/>
                    <a:pt x="1036" y="467"/>
                  </a:cubicBezTo>
                  <a:cubicBezTo>
                    <a:pt x="1037" y="467"/>
                    <a:pt x="1044" y="466"/>
                    <a:pt x="1043" y="464"/>
                  </a:cubicBezTo>
                  <a:cubicBezTo>
                    <a:pt x="1042" y="461"/>
                    <a:pt x="1038" y="458"/>
                    <a:pt x="1036" y="455"/>
                  </a:cubicBezTo>
                  <a:cubicBezTo>
                    <a:pt x="1041" y="453"/>
                    <a:pt x="1043" y="450"/>
                    <a:pt x="1037" y="444"/>
                  </a:cubicBezTo>
                  <a:cubicBezTo>
                    <a:pt x="1037" y="444"/>
                    <a:pt x="1037" y="444"/>
                    <a:pt x="1037" y="444"/>
                  </a:cubicBezTo>
                  <a:cubicBezTo>
                    <a:pt x="1038" y="443"/>
                    <a:pt x="1038" y="443"/>
                    <a:pt x="1039" y="442"/>
                  </a:cubicBezTo>
                  <a:cubicBezTo>
                    <a:pt x="1042" y="439"/>
                    <a:pt x="1044" y="436"/>
                    <a:pt x="1047" y="432"/>
                  </a:cubicBezTo>
                  <a:cubicBezTo>
                    <a:pt x="1048" y="431"/>
                    <a:pt x="1048" y="430"/>
                    <a:pt x="1047" y="429"/>
                  </a:cubicBezTo>
                  <a:cubicBezTo>
                    <a:pt x="1044" y="428"/>
                    <a:pt x="1042" y="426"/>
                    <a:pt x="1040" y="425"/>
                  </a:cubicBezTo>
                  <a:cubicBezTo>
                    <a:pt x="1047" y="415"/>
                    <a:pt x="1054" y="405"/>
                    <a:pt x="1063" y="397"/>
                  </a:cubicBezTo>
                  <a:cubicBezTo>
                    <a:pt x="1063" y="397"/>
                    <a:pt x="1064" y="396"/>
                    <a:pt x="1063" y="396"/>
                  </a:cubicBezTo>
                  <a:cubicBezTo>
                    <a:pt x="1062" y="394"/>
                    <a:pt x="1060" y="394"/>
                    <a:pt x="1057" y="394"/>
                  </a:cubicBezTo>
                  <a:cubicBezTo>
                    <a:pt x="1057" y="392"/>
                    <a:pt x="1057" y="389"/>
                    <a:pt x="1057" y="386"/>
                  </a:cubicBezTo>
                  <a:cubicBezTo>
                    <a:pt x="1057" y="384"/>
                    <a:pt x="1052" y="384"/>
                    <a:pt x="1050" y="384"/>
                  </a:cubicBezTo>
                  <a:cubicBezTo>
                    <a:pt x="1043" y="383"/>
                    <a:pt x="1036" y="383"/>
                    <a:pt x="1029" y="385"/>
                  </a:cubicBezTo>
                  <a:cubicBezTo>
                    <a:pt x="1035" y="379"/>
                    <a:pt x="1041" y="375"/>
                    <a:pt x="1050" y="374"/>
                  </a:cubicBezTo>
                  <a:cubicBezTo>
                    <a:pt x="1052" y="374"/>
                    <a:pt x="1057" y="371"/>
                    <a:pt x="1054" y="369"/>
                  </a:cubicBezTo>
                  <a:cubicBezTo>
                    <a:pt x="1040" y="360"/>
                    <a:pt x="1023" y="362"/>
                    <a:pt x="1008" y="358"/>
                  </a:cubicBezTo>
                  <a:cubicBezTo>
                    <a:pt x="1008" y="358"/>
                    <a:pt x="1008" y="357"/>
                    <a:pt x="1008" y="357"/>
                  </a:cubicBezTo>
                  <a:cubicBezTo>
                    <a:pt x="1007" y="353"/>
                    <a:pt x="1003" y="351"/>
                    <a:pt x="999" y="349"/>
                  </a:cubicBezTo>
                  <a:cubicBezTo>
                    <a:pt x="1013" y="328"/>
                    <a:pt x="1033" y="321"/>
                    <a:pt x="1057" y="319"/>
                  </a:cubicBezTo>
                  <a:cubicBezTo>
                    <a:pt x="1059" y="319"/>
                    <a:pt x="1064" y="316"/>
                    <a:pt x="1060" y="315"/>
                  </a:cubicBezTo>
                  <a:cubicBezTo>
                    <a:pt x="1050" y="312"/>
                    <a:pt x="1046" y="311"/>
                    <a:pt x="1055" y="304"/>
                  </a:cubicBezTo>
                  <a:cubicBezTo>
                    <a:pt x="1057" y="302"/>
                    <a:pt x="1055" y="301"/>
                    <a:pt x="1053" y="301"/>
                  </a:cubicBezTo>
                  <a:cubicBezTo>
                    <a:pt x="1046" y="300"/>
                    <a:pt x="1038" y="300"/>
                    <a:pt x="1030" y="300"/>
                  </a:cubicBezTo>
                  <a:cubicBezTo>
                    <a:pt x="1021" y="299"/>
                    <a:pt x="1033" y="290"/>
                    <a:pt x="1037" y="287"/>
                  </a:cubicBezTo>
                  <a:cubicBezTo>
                    <a:pt x="1038" y="285"/>
                    <a:pt x="1037" y="284"/>
                    <a:pt x="1035" y="284"/>
                  </a:cubicBezTo>
                  <a:cubicBezTo>
                    <a:pt x="1031" y="284"/>
                    <a:pt x="1028" y="284"/>
                    <a:pt x="1024" y="284"/>
                  </a:cubicBezTo>
                  <a:cubicBezTo>
                    <a:pt x="1052" y="266"/>
                    <a:pt x="1059" y="233"/>
                    <a:pt x="1076" y="207"/>
                  </a:cubicBezTo>
                  <a:cubicBezTo>
                    <a:pt x="1076" y="245"/>
                    <a:pt x="1076" y="245"/>
                    <a:pt x="1076" y="245"/>
                  </a:cubicBezTo>
                  <a:cubicBezTo>
                    <a:pt x="1076" y="247"/>
                    <a:pt x="1079" y="246"/>
                    <a:pt x="1080" y="246"/>
                  </a:cubicBezTo>
                  <a:cubicBezTo>
                    <a:pt x="1090" y="243"/>
                    <a:pt x="1096" y="248"/>
                    <a:pt x="1104" y="252"/>
                  </a:cubicBezTo>
                  <a:cubicBezTo>
                    <a:pt x="1113" y="256"/>
                    <a:pt x="1115" y="256"/>
                    <a:pt x="1113" y="268"/>
                  </a:cubicBezTo>
                  <a:cubicBezTo>
                    <a:pt x="1113" y="269"/>
                    <a:pt x="1113" y="269"/>
                    <a:pt x="1114" y="269"/>
                  </a:cubicBezTo>
                  <a:cubicBezTo>
                    <a:pt x="1115" y="269"/>
                    <a:pt x="1132" y="271"/>
                    <a:pt x="1129" y="274"/>
                  </a:cubicBezTo>
                  <a:cubicBezTo>
                    <a:pt x="1124" y="279"/>
                    <a:pt x="1118" y="283"/>
                    <a:pt x="1112" y="287"/>
                  </a:cubicBezTo>
                  <a:cubicBezTo>
                    <a:pt x="1101" y="295"/>
                    <a:pt x="1092" y="304"/>
                    <a:pt x="1086" y="316"/>
                  </a:cubicBezTo>
                  <a:cubicBezTo>
                    <a:pt x="1085" y="317"/>
                    <a:pt x="1087" y="317"/>
                    <a:pt x="1087" y="317"/>
                  </a:cubicBezTo>
                  <a:cubicBezTo>
                    <a:pt x="1092" y="318"/>
                    <a:pt x="1092" y="321"/>
                    <a:pt x="1094" y="325"/>
                  </a:cubicBezTo>
                  <a:cubicBezTo>
                    <a:pt x="1094" y="326"/>
                    <a:pt x="1095" y="326"/>
                    <a:pt x="1096" y="326"/>
                  </a:cubicBezTo>
                  <a:cubicBezTo>
                    <a:pt x="1103" y="326"/>
                    <a:pt x="1109" y="326"/>
                    <a:pt x="1108" y="331"/>
                  </a:cubicBezTo>
                  <a:cubicBezTo>
                    <a:pt x="1100" y="330"/>
                    <a:pt x="1094" y="331"/>
                    <a:pt x="1087" y="334"/>
                  </a:cubicBezTo>
                  <a:cubicBezTo>
                    <a:pt x="1075" y="338"/>
                    <a:pt x="1069" y="344"/>
                    <a:pt x="1055" y="347"/>
                  </a:cubicBezTo>
                  <a:cubicBezTo>
                    <a:pt x="1044" y="349"/>
                    <a:pt x="1031" y="349"/>
                    <a:pt x="1019" y="351"/>
                  </a:cubicBezTo>
                  <a:cubicBezTo>
                    <a:pt x="1017" y="351"/>
                    <a:pt x="1011" y="354"/>
                    <a:pt x="1016" y="354"/>
                  </a:cubicBezTo>
                  <a:cubicBezTo>
                    <a:pt x="1033" y="352"/>
                    <a:pt x="1050" y="351"/>
                    <a:pt x="1066" y="346"/>
                  </a:cubicBezTo>
                  <a:cubicBezTo>
                    <a:pt x="1070" y="345"/>
                    <a:pt x="1074" y="343"/>
                    <a:pt x="1078" y="341"/>
                  </a:cubicBezTo>
                  <a:cubicBezTo>
                    <a:pt x="1084" y="337"/>
                    <a:pt x="1091" y="336"/>
                    <a:pt x="1099" y="337"/>
                  </a:cubicBezTo>
                  <a:cubicBezTo>
                    <a:pt x="1096" y="339"/>
                    <a:pt x="1092" y="343"/>
                    <a:pt x="1089" y="346"/>
                  </a:cubicBezTo>
                  <a:cubicBezTo>
                    <a:pt x="1088" y="346"/>
                    <a:pt x="1089" y="347"/>
                    <a:pt x="1090" y="347"/>
                  </a:cubicBezTo>
                  <a:cubicBezTo>
                    <a:pt x="1097" y="347"/>
                    <a:pt x="1092" y="348"/>
                    <a:pt x="1093" y="352"/>
                  </a:cubicBezTo>
                  <a:cubicBezTo>
                    <a:pt x="1093" y="353"/>
                    <a:pt x="1094" y="353"/>
                    <a:pt x="1094" y="353"/>
                  </a:cubicBezTo>
                  <a:cubicBezTo>
                    <a:pt x="1102" y="353"/>
                    <a:pt x="1127" y="356"/>
                    <a:pt x="1097" y="364"/>
                  </a:cubicBezTo>
                  <a:close/>
                  <a:moveTo>
                    <a:pt x="1138" y="312"/>
                  </a:moveTo>
                  <a:cubicBezTo>
                    <a:pt x="1136" y="313"/>
                    <a:pt x="1134" y="314"/>
                    <a:pt x="1133" y="315"/>
                  </a:cubicBezTo>
                  <a:cubicBezTo>
                    <a:pt x="1132" y="315"/>
                    <a:pt x="1131" y="317"/>
                    <a:pt x="1132" y="317"/>
                  </a:cubicBezTo>
                  <a:cubicBezTo>
                    <a:pt x="1137" y="318"/>
                    <a:pt x="1141" y="322"/>
                    <a:pt x="1146" y="324"/>
                  </a:cubicBezTo>
                  <a:cubicBezTo>
                    <a:pt x="1139" y="327"/>
                    <a:pt x="1133" y="332"/>
                    <a:pt x="1126" y="335"/>
                  </a:cubicBezTo>
                  <a:cubicBezTo>
                    <a:pt x="1126" y="336"/>
                    <a:pt x="1124" y="337"/>
                    <a:pt x="1125" y="338"/>
                  </a:cubicBezTo>
                  <a:cubicBezTo>
                    <a:pt x="1131" y="342"/>
                    <a:pt x="1138" y="344"/>
                    <a:pt x="1145" y="345"/>
                  </a:cubicBezTo>
                  <a:cubicBezTo>
                    <a:pt x="1136" y="347"/>
                    <a:pt x="1126" y="348"/>
                    <a:pt x="1117" y="351"/>
                  </a:cubicBezTo>
                  <a:cubicBezTo>
                    <a:pt x="1115" y="352"/>
                    <a:pt x="1115" y="352"/>
                    <a:pt x="1115" y="353"/>
                  </a:cubicBezTo>
                  <a:cubicBezTo>
                    <a:pt x="1109" y="351"/>
                    <a:pt x="1101" y="348"/>
                    <a:pt x="1103" y="346"/>
                  </a:cubicBezTo>
                  <a:cubicBezTo>
                    <a:pt x="1104" y="345"/>
                    <a:pt x="1104" y="345"/>
                    <a:pt x="1103" y="345"/>
                  </a:cubicBezTo>
                  <a:cubicBezTo>
                    <a:pt x="1102" y="344"/>
                    <a:pt x="1101" y="344"/>
                    <a:pt x="1100" y="344"/>
                  </a:cubicBezTo>
                  <a:cubicBezTo>
                    <a:pt x="1094" y="343"/>
                    <a:pt x="1103" y="338"/>
                    <a:pt x="1108" y="335"/>
                  </a:cubicBezTo>
                  <a:cubicBezTo>
                    <a:pt x="1110" y="335"/>
                    <a:pt x="1114" y="334"/>
                    <a:pt x="1114" y="333"/>
                  </a:cubicBezTo>
                  <a:cubicBezTo>
                    <a:pt x="1116" y="331"/>
                    <a:pt x="1117" y="328"/>
                    <a:pt x="1118" y="326"/>
                  </a:cubicBezTo>
                  <a:cubicBezTo>
                    <a:pt x="1119" y="325"/>
                    <a:pt x="1118" y="324"/>
                    <a:pt x="1117" y="324"/>
                  </a:cubicBezTo>
                  <a:cubicBezTo>
                    <a:pt x="1109" y="323"/>
                    <a:pt x="1101" y="324"/>
                    <a:pt x="1100" y="315"/>
                  </a:cubicBezTo>
                  <a:cubicBezTo>
                    <a:pt x="1100" y="315"/>
                    <a:pt x="1099" y="314"/>
                    <a:pt x="1099" y="314"/>
                  </a:cubicBezTo>
                  <a:cubicBezTo>
                    <a:pt x="1097" y="314"/>
                    <a:pt x="1097" y="314"/>
                    <a:pt x="1096" y="313"/>
                  </a:cubicBezTo>
                  <a:cubicBezTo>
                    <a:pt x="1096" y="313"/>
                    <a:pt x="1097" y="313"/>
                    <a:pt x="1097" y="312"/>
                  </a:cubicBezTo>
                  <a:cubicBezTo>
                    <a:pt x="1109" y="308"/>
                    <a:pt x="1125" y="309"/>
                    <a:pt x="1138" y="312"/>
                  </a:cubicBezTo>
                  <a:close/>
                  <a:moveTo>
                    <a:pt x="1139" y="271"/>
                  </a:moveTo>
                  <a:cubicBezTo>
                    <a:pt x="1139" y="273"/>
                    <a:pt x="1139" y="275"/>
                    <a:pt x="1139" y="278"/>
                  </a:cubicBezTo>
                  <a:cubicBezTo>
                    <a:pt x="1139" y="278"/>
                    <a:pt x="1139" y="279"/>
                    <a:pt x="1140" y="279"/>
                  </a:cubicBezTo>
                  <a:cubicBezTo>
                    <a:pt x="1146" y="283"/>
                    <a:pt x="1141" y="288"/>
                    <a:pt x="1136" y="291"/>
                  </a:cubicBezTo>
                  <a:cubicBezTo>
                    <a:pt x="1135" y="292"/>
                    <a:pt x="1134" y="293"/>
                    <a:pt x="1136" y="294"/>
                  </a:cubicBezTo>
                  <a:cubicBezTo>
                    <a:pt x="1136" y="295"/>
                    <a:pt x="1137" y="295"/>
                    <a:pt x="1138" y="296"/>
                  </a:cubicBezTo>
                  <a:cubicBezTo>
                    <a:pt x="1131" y="297"/>
                    <a:pt x="1125" y="301"/>
                    <a:pt x="1118" y="306"/>
                  </a:cubicBezTo>
                  <a:cubicBezTo>
                    <a:pt x="1118" y="306"/>
                    <a:pt x="1118" y="306"/>
                    <a:pt x="1118" y="306"/>
                  </a:cubicBezTo>
                  <a:cubicBezTo>
                    <a:pt x="1111" y="306"/>
                    <a:pt x="1103" y="307"/>
                    <a:pt x="1097" y="309"/>
                  </a:cubicBezTo>
                  <a:cubicBezTo>
                    <a:pt x="1100" y="303"/>
                    <a:pt x="1111" y="293"/>
                    <a:pt x="1114" y="291"/>
                  </a:cubicBezTo>
                  <a:cubicBezTo>
                    <a:pt x="1122" y="284"/>
                    <a:pt x="1131" y="279"/>
                    <a:pt x="1139" y="272"/>
                  </a:cubicBezTo>
                  <a:cubicBezTo>
                    <a:pt x="1139" y="272"/>
                    <a:pt x="1139" y="271"/>
                    <a:pt x="1139" y="271"/>
                  </a:cubicBezTo>
                  <a:close/>
                  <a:moveTo>
                    <a:pt x="1006" y="206"/>
                  </a:moveTo>
                  <a:cubicBezTo>
                    <a:pt x="1010" y="200"/>
                    <a:pt x="1011" y="193"/>
                    <a:pt x="1012" y="187"/>
                  </a:cubicBezTo>
                  <a:cubicBezTo>
                    <a:pt x="1012" y="188"/>
                    <a:pt x="1012" y="189"/>
                    <a:pt x="1012" y="191"/>
                  </a:cubicBezTo>
                  <a:cubicBezTo>
                    <a:pt x="1012" y="193"/>
                    <a:pt x="1015" y="193"/>
                    <a:pt x="1016" y="192"/>
                  </a:cubicBezTo>
                  <a:cubicBezTo>
                    <a:pt x="1032" y="187"/>
                    <a:pt x="1036" y="177"/>
                    <a:pt x="1037" y="164"/>
                  </a:cubicBezTo>
                  <a:cubicBezTo>
                    <a:pt x="1038" y="165"/>
                    <a:pt x="1038" y="166"/>
                    <a:pt x="1039" y="167"/>
                  </a:cubicBezTo>
                  <a:cubicBezTo>
                    <a:pt x="1040" y="168"/>
                    <a:pt x="1044" y="167"/>
                    <a:pt x="1046" y="166"/>
                  </a:cubicBezTo>
                  <a:cubicBezTo>
                    <a:pt x="1049" y="163"/>
                    <a:pt x="1052" y="161"/>
                    <a:pt x="1055" y="159"/>
                  </a:cubicBezTo>
                  <a:cubicBezTo>
                    <a:pt x="1059" y="163"/>
                    <a:pt x="1063" y="167"/>
                    <a:pt x="1067" y="172"/>
                  </a:cubicBezTo>
                  <a:cubicBezTo>
                    <a:pt x="1068" y="173"/>
                    <a:pt x="1071" y="172"/>
                    <a:pt x="1072" y="172"/>
                  </a:cubicBezTo>
                  <a:cubicBezTo>
                    <a:pt x="1088" y="164"/>
                    <a:pt x="1085" y="205"/>
                    <a:pt x="1094" y="212"/>
                  </a:cubicBezTo>
                  <a:cubicBezTo>
                    <a:pt x="1094" y="212"/>
                    <a:pt x="1095" y="212"/>
                    <a:pt x="1095" y="212"/>
                  </a:cubicBezTo>
                  <a:cubicBezTo>
                    <a:pt x="1095" y="218"/>
                    <a:pt x="1093" y="223"/>
                    <a:pt x="1089" y="229"/>
                  </a:cubicBezTo>
                  <a:cubicBezTo>
                    <a:pt x="1087" y="232"/>
                    <a:pt x="1094" y="231"/>
                    <a:pt x="1095" y="230"/>
                  </a:cubicBezTo>
                  <a:cubicBezTo>
                    <a:pt x="1090" y="233"/>
                    <a:pt x="1127" y="229"/>
                    <a:pt x="1132" y="229"/>
                  </a:cubicBezTo>
                  <a:cubicBezTo>
                    <a:pt x="1124" y="229"/>
                    <a:pt x="1123" y="256"/>
                    <a:pt x="1123" y="261"/>
                  </a:cubicBezTo>
                  <a:cubicBezTo>
                    <a:pt x="1123" y="262"/>
                    <a:pt x="1124" y="262"/>
                    <a:pt x="1125" y="262"/>
                  </a:cubicBezTo>
                  <a:cubicBezTo>
                    <a:pt x="1132" y="263"/>
                    <a:pt x="1137" y="266"/>
                    <a:pt x="1138" y="269"/>
                  </a:cubicBezTo>
                  <a:cubicBezTo>
                    <a:pt x="1138" y="269"/>
                    <a:pt x="1138" y="269"/>
                    <a:pt x="1138" y="269"/>
                  </a:cubicBezTo>
                  <a:cubicBezTo>
                    <a:pt x="1124" y="267"/>
                    <a:pt x="1121" y="266"/>
                    <a:pt x="1121" y="252"/>
                  </a:cubicBezTo>
                  <a:cubicBezTo>
                    <a:pt x="1121" y="251"/>
                    <a:pt x="1121" y="250"/>
                    <a:pt x="1120" y="250"/>
                  </a:cubicBezTo>
                  <a:cubicBezTo>
                    <a:pt x="1106" y="249"/>
                    <a:pt x="1097" y="240"/>
                    <a:pt x="1083" y="242"/>
                  </a:cubicBezTo>
                  <a:cubicBezTo>
                    <a:pt x="1083" y="196"/>
                    <a:pt x="1083" y="196"/>
                    <a:pt x="1083" y="196"/>
                  </a:cubicBezTo>
                  <a:cubicBezTo>
                    <a:pt x="1083" y="194"/>
                    <a:pt x="1077" y="196"/>
                    <a:pt x="1076" y="197"/>
                  </a:cubicBezTo>
                  <a:cubicBezTo>
                    <a:pt x="1054" y="224"/>
                    <a:pt x="1049" y="264"/>
                    <a:pt x="1018" y="283"/>
                  </a:cubicBezTo>
                  <a:cubicBezTo>
                    <a:pt x="1017" y="284"/>
                    <a:pt x="1017" y="284"/>
                    <a:pt x="1017" y="285"/>
                  </a:cubicBezTo>
                  <a:cubicBezTo>
                    <a:pt x="1007" y="285"/>
                    <a:pt x="996" y="286"/>
                    <a:pt x="986" y="286"/>
                  </a:cubicBezTo>
                  <a:cubicBezTo>
                    <a:pt x="989" y="281"/>
                    <a:pt x="990" y="276"/>
                    <a:pt x="991" y="271"/>
                  </a:cubicBezTo>
                  <a:cubicBezTo>
                    <a:pt x="992" y="268"/>
                    <a:pt x="986" y="270"/>
                    <a:pt x="985" y="270"/>
                  </a:cubicBezTo>
                  <a:cubicBezTo>
                    <a:pt x="978" y="275"/>
                    <a:pt x="971" y="279"/>
                    <a:pt x="964" y="284"/>
                  </a:cubicBezTo>
                  <a:cubicBezTo>
                    <a:pt x="966" y="282"/>
                    <a:pt x="968" y="280"/>
                    <a:pt x="970" y="277"/>
                  </a:cubicBezTo>
                  <a:cubicBezTo>
                    <a:pt x="971" y="276"/>
                    <a:pt x="971" y="274"/>
                    <a:pt x="969" y="274"/>
                  </a:cubicBezTo>
                  <a:cubicBezTo>
                    <a:pt x="962" y="272"/>
                    <a:pt x="955" y="271"/>
                    <a:pt x="949" y="272"/>
                  </a:cubicBezTo>
                  <a:cubicBezTo>
                    <a:pt x="968" y="258"/>
                    <a:pt x="988" y="244"/>
                    <a:pt x="1001" y="224"/>
                  </a:cubicBezTo>
                  <a:cubicBezTo>
                    <a:pt x="1003" y="221"/>
                    <a:pt x="998" y="219"/>
                    <a:pt x="996" y="221"/>
                  </a:cubicBezTo>
                  <a:cubicBezTo>
                    <a:pt x="984" y="228"/>
                    <a:pt x="970" y="233"/>
                    <a:pt x="959" y="241"/>
                  </a:cubicBezTo>
                  <a:cubicBezTo>
                    <a:pt x="960" y="236"/>
                    <a:pt x="962" y="232"/>
                    <a:pt x="965" y="227"/>
                  </a:cubicBezTo>
                  <a:cubicBezTo>
                    <a:pt x="965" y="228"/>
                    <a:pt x="970" y="228"/>
                    <a:pt x="972" y="227"/>
                  </a:cubicBezTo>
                  <a:cubicBezTo>
                    <a:pt x="982" y="219"/>
                    <a:pt x="999" y="216"/>
                    <a:pt x="1006" y="206"/>
                  </a:cubicBezTo>
                  <a:close/>
                  <a:moveTo>
                    <a:pt x="982" y="197"/>
                  </a:moveTo>
                  <a:cubicBezTo>
                    <a:pt x="983" y="197"/>
                    <a:pt x="983" y="197"/>
                    <a:pt x="984" y="197"/>
                  </a:cubicBezTo>
                  <a:cubicBezTo>
                    <a:pt x="987" y="193"/>
                    <a:pt x="991" y="191"/>
                    <a:pt x="993" y="188"/>
                  </a:cubicBezTo>
                  <a:cubicBezTo>
                    <a:pt x="996" y="193"/>
                    <a:pt x="997" y="199"/>
                    <a:pt x="998" y="205"/>
                  </a:cubicBezTo>
                  <a:cubicBezTo>
                    <a:pt x="998" y="205"/>
                    <a:pt x="998" y="205"/>
                    <a:pt x="998" y="205"/>
                  </a:cubicBezTo>
                  <a:cubicBezTo>
                    <a:pt x="997" y="207"/>
                    <a:pt x="995" y="209"/>
                    <a:pt x="992" y="211"/>
                  </a:cubicBezTo>
                  <a:cubicBezTo>
                    <a:pt x="984" y="217"/>
                    <a:pt x="974" y="219"/>
                    <a:pt x="965" y="226"/>
                  </a:cubicBezTo>
                  <a:cubicBezTo>
                    <a:pt x="965" y="226"/>
                    <a:pt x="965" y="226"/>
                    <a:pt x="965" y="226"/>
                  </a:cubicBezTo>
                  <a:cubicBezTo>
                    <a:pt x="971" y="216"/>
                    <a:pt x="978" y="208"/>
                    <a:pt x="981" y="197"/>
                  </a:cubicBezTo>
                  <a:cubicBezTo>
                    <a:pt x="982" y="193"/>
                    <a:pt x="974" y="194"/>
                    <a:pt x="973" y="198"/>
                  </a:cubicBezTo>
                  <a:cubicBezTo>
                    <a:pt x="967" y="217"/>
                    <a:pt x="950" y="229"/>
                    <a:pt x="950" y="250"/>
                  </a:cubicBezTo>
                  <a:cubicBezTo>
                    <a:pt x="950" y="253"/>
                    <a:pt x="954" y="253"/>
                    <a:pt x="956" y="251"/>
                  </a:cubicBezTo>
                  <a:cubicBezTo>
                    <a:pt x="965" y="243"/>
                    <a:pt x="976" y="238"/>
                    <a:pt x="986" y="232"/>
                  </a:cubicBezTo>
                  <a:cubicBezTo>
                    <a:pt x="969" y="252"/>
                    <a:pt x="946" y="266"/>
                    <a:pt x="926" y="282"/>
                  </a:cubicBezTo>
                  <a:cubicBezTo>
                    <a:pt x="922" y="286"/>
                    <a:pt x="928" y="289"/>
                    <a:pt x="931" y="286"/>
                  </a:cubicBezTo>
                  <a:cubicBezTo>
                    <a:pt x="933" y="285"/>
                    <a:pt x="934" y="284"/>
                    <a:pt x="935" y="283"/>
                  </a:cubicBezTo>
                  <a:cubicBezTo>
                    <a:pt x="940" y="279"/>
                    <a:pt x="946" y="278"/>
                    <a:pt x="952" y="277"/>
                  </a:cubicBezTo>
                  <a:cubicBezTo>
                    <a:pt x="967" y="275"/>
                    <a:pt x="954" y="286"/>
                    <a:pt x="951" y="289"/>
                  </a:cubicBezTo>
                  <a:cubicBezTo>
                    <a:pt x="950" y="291"/>
                    <a:pt x="950" y="292"/>
                    <a:pt x="952" y="292"/>
                  </a:cubicBezTo>
                  <a:cubicBezTo>
                    <a:pt x="915" y="318"/>
                    <a:pt x="879" y="344"/>
                    <a:pt x="841" y="369"/>
                  </a:cubicBezTo>
                  <a:cubicBezTo>
                    <a:pt x="841" y="365"/>
                    <a:pt x="841" y="360"/>
                    <a:pt x="840" y="356"/>
                  </a:cubicBezTo>
                  <a:cubicBezTo>
                    <a:pt x="846" y="341"/>
                    <a:pt x="854" y="325"/>
                    <a:pt x="872" y="327"/>
                  </a:cubicBezTo>
                  <a:cubicBezTo>
                    <a:pt x="874" y="327"/>
                    <a:pt x="874" y="321"/>
                    <a:pt x="872" y="319"/>
                  </a:cubicBezTo>
                  <a:cubicBezTo>
                    <a:pt x="880" y="319"/>
                    <a:pt x="888" y="319"/>
                    <a:pt x="895" y="319"/>
                  </a:cubicBezTo>
                  <a:cubicBezTo>
                    <a:pt x="915" y="316"/>
                    <a:pt x="922" y="300"/>
                    <a:pt x="922" y="281"/>
                  </a:cubicBezTo>
                  <a:cubicBezTo>
                    <a:pt x="923" y="281"/>
                    <a:pt x="923" y="280"/>
                    <a:pt x="923" y="280"/>
                  </a:cubicBezTo>
                  <a:cubicBezTo>
                    <a:pt x="926" y="247"/>
                    <a:pt x="934" y="220"/>
                    <a:pt x="962" y="201"/>
                  </a:cubicBezTo>
                  <a:cubicBezTo>
                    <a:pt x="967" y="197"/>
                    <a:pt x="971" y="192"/>
                    <a:pt x="973" y="187"/>
                  </a:cubicBezTo>
                  <a:cubicBezTo>
                    <a:pt x="976" y="190"/>
                    <a:pt x="979" y="194"/>
                    <a:pt x="982" y="197"/>
                  </a:cubicBezTo>
                  <a:close/>
                  <a:moveTo>
                    <a:pt x="947" y="146"/>
                  </a:moveTo>
                  <a:cubicBezTo>
                    <a:pt x="962" y="141"/>
                    <a:pt x="972" y="138"/>
                    <a:pt x="968" y="164"/>
                  </a:cubicBezTo>
                  <a:cubicBezTo>
                    <a:pt x="968" y="165"/>
                    <a:pt x="969" y="169"/>
                    <a:pt x="970" y="169"/>
                  </a:cubicBezTo>
                  <a:cubicBezTo>
                    <a:pt x="975" y="171"/>
                    <a:pt x="975" y="174"/>
                    <a:pt x="973" y="178"/>
                  </a:cubicBezTo>
                  <a:cubicBezTo>
                    <a:pt x="972" y="176"/>
                    <a:pt x="970" y="175"/>
                    <a:pt x="969" y="173"/>
                  </a:cubicBezTo>
                  <a:cubicBezTo>
                    <a:pt x="967" y="171"/>
                    <a:pt x="966" y="178"/>
                    <a:pt x="968" y="180"/>
                  </a:cubicBezTo>
                  <a:cubicBezTo>
                    <a:pt x="968" y="181"/>
                    <a:pt x="969" y="182"/>
                    <a:pt x="970" y="183"/>
                  </a:cubicBezTo>
                  <a:cubicBezTo>
                    <a:pt x="966" y="188"/>
                    <a:pt x="959" y="194"/>
                    <a:pt x="957" y="195"/>
                  </a:cubicBezTo>
                  <a:cubicBezTo>
                    <a:pt x="949" y="201"/>
                    <a:pt x="943" y="206"/>
                    <a:pt x="937" y="214"/>
                  </a:cubicBezTo>
                  <a:cubicBezTo>
                    <a:pt x="924" y="232"/>
                    <a:pt x="921" y="256"/>
                    <a:pt x="919" y="278"/>
                  </a:cubicBezTo>
                  <a:cubicBezTo>
                    <a:pt x="919" y="278"/>
                    <a:pt x="919" y="279"/>
                    <a:pt x="919" y="280"/>
                  </a:cubicBezTo>
                  <a:cubicBezTo>
                    <a:pt x="919" y="297"/>
                    <a:pt x="912" y="304"/>
                    <a:pt x="902" y="308"/>
                  </a:cubicBezTo>
                  <a:cubicBezTo>
                    <a:pt x="903" y="306"/>
                    <a:pt x="903" y="304"/>
                    <a:pt x="903" y="301"/>
                  </a:cubicBezTo>
                  <a:cubicBezTo>
                    <a:pt x="901" y="294"/>
                    <a:pt x="893" y="291"/>
                    <a:pt x="887" y="289"/>
                  </a:cubicBezTo>
                  <a:cubicBezTo>
                    <a:pt x="879" y="286"/>
                    <a:pt x="870" y="285"/>
                    <a:pt x="862" y="281"/>
                  </a:cubicBezTo>
                  <a:cubicBezTo>
                    <a:pt x="851" y="275"/>
                    <a:pt x="858" y="266"/>
                    <a:pt x="866" y="261"/>
                  </a:cubicBezTo>
                  <a:cubicBezTo>
                    <a:pt x="873" y="256"/>
                    <a:pt x="876" y="261"/>
                    <a:pt x="881" y="265"/>
                  </a:cubicBezTo>
                  <a:cubicBezTo>
                    <a:pt x="881" y="265"/>
                    <a:pt x="882" y="265"/>
                    <a:pt x="882" y="265"/>
                  </a:cubicBezTo>
                  <a:cubicBezTo>
                    <a:pt x="882" y="264"/>
                    <a:pt x="883" y="263"/>
                    <a:pt x="883" y="263"/>
                  </a:cubicBezTo>
                  <a:cubicBezTo>
                    <a:pt x="883" y="264"/>
                    <a:pt x="884" y="267"/>
                    <a:pt x="885" y="266"/>
                  </a:cubicBezTo>
                  <a:cubicBezTo>
                    <a:pt x="887" y="264"/>
                    <a:pt x="889" y="262"/>
                    <a:pt x="892" y="260"/>
                  </a:cubicBezTo>
                  <a:cubicBezTo>
                    <a:pt x="892" y="262"/>
                    <a:pt x="892" y="264"/>
                    <a:pt x="892" y="267"/>
                  </a:cubicBezTo>
                  <a:cubicBezTo>
                    <a:pt x="892" y="267"/>
                    <a:pt x="893" y="272"/>
                    <a:pt x="894" y="270"/>
                  </a:cubicBezTo>
                  <a:cubicBezTo>
                    <a:pt x="898" y="268"/>
                    <a:pt x="901" y="266"/>
                    <a:pt x="904" y="263"/>
                  </a:cubicBezTo>
                  <a:cubicBezTo>
                    <a:pt x="903" y="275"/>
                    <a:pt x="892" y="289"/>
                    <a:pt x="903" y="299"/>
                  </a:cubicBezTo>
                  <a:cubicBezTo>
                    <a:pt x="905" y="302"/>
                    <a:pt x="906" y="294"/>
                    <a:pt x="904" y="292"/>
                  </a:cubicBezTo>
                  <a:cubicBezTo>
                    <a:pt x="898" y="287"/>
                    <a:pt x="904" y="276"/>
                    <a:pt x="906" y="270"/>
                  </a:cubicBezTo>
                  <a:cubicBezTo>
                    <a:pt x="907" y="265"/>
                    <a:pt x="907" y="260"/>
                    <a:pt x="906" y="255"/>
                  </a:cubicBezTo>
                  <a:cubicBezTo>
                    <a:pt x="906" y="254"/>
                    <a:pt x="905" y="251"/>
                    <a:pt x="904" y="253"/>
                  </a:cubicBezTo>
                  <a:cubicBezTo>
                    <a:pt x="901" y="257"/>
                    <a:pt x="898" y="259"/>
                    <a:pt x="895" y="261"/>
                  </a:cubicBezTo>
                  <a:cubicBezTo>
                    <a:pt x="894" y="259"/>
                    <a:pt x="894" y="257"/>
                    <a:pt x="894" y="256"/>
                  </a:cubicBezTo>
                  <a:cubicBezTo>
                    <a:pt x="894" y="255"/>
                    <a:pt x="894" y="249"/>
                    <a:pt x="892" y="251"/>
                  </a:cubicBezTo>
                  <a:cubicBezTo>
                    <a:pt x="890" y="253"/>
                    <a:pt x="888" y="255"/>
                    <a:pt x="885" y="257"/>
                  </a:cubicBezTo>
                  <a:cubicBezTo>
                    <a:pt x="885" y="256"/>
                    <a:pt x="885" y="255"/>
                    <a:pt x="885" y="254"/>
                  </a:cubicBezTo>
                  <a:cubicBezTo>
                    <a:pt x="885" y="254"/>
                    <a:pt x="885" y="254"/>
                    <a:pt x="884" y="254"/>
                  </a:cubicBezTo>
                  <a:cubicBezTo>
                    <a:pt x="885" y="253"/>
                    <a:pt x="885" y="253"/>
                    <a:pt x="885" y="252"/>
                  </a:cubicBezTo>
                  <a:cubicBezTo>
                    <a:pt x="885" y="237"/>
                    <a:pt x="897" y="229"/>
                    <a:pt x="903" y="216"/>
                  </a:cubicBezTo>
                  <a:cubicBezTo>
                    <a:pt x="908" y="206"/>
                    <a:pt x="904" y="194"/>
                    <a:pt x="898" y="185"/>
                  </a:cubicBezTo>
                  <a:cubicBezTo>
                    <a:pt x="896" y="181"/>
                    <a:pt x="893" y="188"/>
                    <a:pt x="895" y="191"/>
                  </a:cubicBezTo>
                  <a:cubicBezTo>
                    <a:pt x="904" y="206"/>
                    <a:pt x="898" y="213"/>
                    <a:pt x="889" y="226"/>
                  </a:cubicBezTo>
                  <a:cubicBezTo>
                    <a:pt x="883" y="234"/>
                    <a:pt x="880" y="242"/>
                    <a:pt x="880" y="252"/>
                  </a:cubicBezTo>
                  <a:cubicBezTo>
                    <a:pt x="880" y="254"/>
                    <a:pt x="880" y="255"/>
                    <a:pt x="881" y="255"/>
                  </a:cubicBezTo>
                  <a:cubicBezTo>
                    <a:pt x="879" y="256"/>
                    <a:pt x="876" y="254"/>
                    <a:pt x="875" y="250"/>
                  </a:cubicBezTo>
                  <a:cubicBezTo>
                    <a:pt x="874" y="250"/>
                    <a:pt x="874" y="249"/>
                    <a:pt x="873" y="249"/>
                  </a:cubicBezTo>
                  <a:cubicBezTo>
                    <a:pt x="857" y="255"/>
                    <a:pt x="843" y="273"/>
                    <a:pt x="859" y="287"/>
                  </a:cubicBezTo>
                  <a:cubicBezTo>
                    <a:pt x="866" y="292"/>
                    <a:pt x="877" y="293"/>
                    <a:pt x="884" y="296"/>
                  </a:cubicBezTo>
                  <a:cubicBezTo>
                    <a:pt x="889" y="297"/>
                    <a:pt x="893" y="299"/>
                    <a:pt x="897" y="301"/>
                  </a:cubicBezTo>
                  <a:cubicBezTo>
                    <a:pt x="898" y="302"/>
                    <a:pt x="899" y="304"/>
                    <a:pt x="899" y="303"/>
                  </a:cubicBezTo>
                  <a:cubicBezTo>
                    <a:pt x="897" y="305"/>
                    <a:pt x="894" y="307"/>
                    <a:pt x="892" y="308"/>
                  </a:cubicBezTo>
                  <a:cubicBezTo>
                    <a:pt x="891" y="308"/>
                    <a:pt x="891" y="309"/>
                    <a:pt x="891" y="310"/>
                  </a:cubicBezTo>
                  <a:cubicBezTo>
                    <a:pt x="871" y="313"/>
                    <a:pt x="847" y="309"/>
                    <a:pt x="831" y="320"/>
                  </a:cubicBezTo>
                  <a:cubicBezTo>
                    <a:pt x="829" y="321"/>
                    <a:pt x="831" y="329"/>
                    <a:pt x="832" y="328"/>
                  </a:cubicBezTo>
                  <a:cubicBezTo>
                    <a:pt x="841" y="321"/>
                    <a:pt x="852" y="320"/>
                    <a:pt x="862" y="319"/>
                  </a:cubicBezTo>
                  <a:cubicBezTo>
                    <a:pt x="849" y="323"/>
                    <a:pt x="843" y="337"/>
                    <a:pt x="837" y="349"/>
                  </a:cubicBezTo>
                  <a:cubicBezTo>
                    <a:pt x="833" y="340"/>
                    <a:pt x="828" y="336"/>
                    <a:pt x="828" y="320"/>
                  </a:cubicBezTo>
                  <a:cubicBezTo>
                    <a:pt x="829" y="310"/>
                    <a:pt x="830" y="299"/>
                    <a:pt x="831" y="288"/>
                  </a:cubicBezTo>
                  <a:cubicBezTo>
                    <a:pt x="831" y="287"/>
                    <a:pt x="831" y="286"/>
                    <a:pt x="832" y="284"/>
                  </a:cubicBezTo>
                  <a:cubicBezTo>
                    <a:pt x="839" y="271"/>
                    <a:pt x="854" y="265"/>
                    <a:pt x="862" y="252"/>
                  </a:cubicBezTo>
                  <a:cubicBezTo>
                    <a:pt x="868" y="241"/>
                    <a:pt x="868" y="225"/>
                    <a:pt x="868" y="212"/>
                  </a:cubicBezTo>
                  <a:cubicBezTo>
                    <a:pt x="871" y="212"/>
                    <a:pt x="874" y="212"/>
                    <a:pt x="878" y="213"/>
                  </a:cubicBezTo>
                  <a:cubicBezTo>
                    <a:pt x="880" y="214"/>
                    <a:pt x="881" y="210"/>
                    <a:pt x="881" y="208"/>
                  </a:cubicBezTo>
                  <a:cubicBezTo>
                    <a:pt x="880" y="205"/>
                    <a:pt x="876" y="181"/>
                    <a:pt x="879" y="181"/>
                  </a:cubicBezTo>
                  <a:cubicBezTo>
                    <a:pt x="880" y="182"/>
                    <a:pt x="882" y="181"/>
                    <a:pt x="883" y="180"/>
                  </a:cubicBezTo>
                  <a:cubicBezTo>
                    <a:pt x="888" y="177"/>
                    <a:pt x="888" y="166"/>
                    <a:pt x="896" y="168"/>
                  </a:cubicBezTo>
                  <a:cubicBezTo>
                    <a:pt x="898" y="168"/>
                    <a:pt x="899" y="166"/>
                    <a:pt x="900" y="165"/>
                  </a:cubicBezTo>
                  <a:cubicBezTo>
                    <a:pt x="900" y="160"/>
                    <a:pt x="901" y="157"/>
                    <a:pt x="901" y="152"/>
                  </a:cubicBezTo>
                  <a:cubicBezTo>
                    <a:pt x="904" y="152"/>
                    <a:pt x="907" y="152"/>
                    <a:pt x="910" y="153"/>
                  </a:cubicBezTo>
                  <a:cubicBezTo>
                    <a:pt x="910" y="156"/>
                    <a:pt x="910" y="158"/>
                    <a:pt x="910" y="160"/>
                  </a:cubicBezTo>
                  <a:cubicBezTo>
                    <a:pt x="910" y="162"/>
                    <a:pt x="910" y="167"/>
                    <a:pt x="913" y="165"/>
                  </a:cubicBezTo>
                  <a:cubicBezTo>
                    <a:pt x="923" y="154"/>
                    <a:pt x="934" y="150"/>
                    <a:pt x="947" y="146"/>
                  </a:cubicBezTo>
                  <a:close/>
                  <a:moveTo>
                    <a:pt x="850" y="185"/>
                  </a:moveTo>
                  <a:cubicBezTo>
                    <a:pt x="850" y="184"/>
                    <a:pt x="849" y="182"/>
                    <a:pt x="847" y="183"/>
                  </a:cubicBezTo>
                  <a:cubicBezTo>
                    <a:pt x="843" y="185"/>
                    <a:pt x="839" y="187"/>
                    <a:pt x="835" y="190"/>
                  </a:cubicBezTo>
                  <a:cubicBezTo>
                    <a:pt x="834" y="187"/>
                    <a:pt x="834" y="185"/>
                    <a:pt x="834" y="183"/>
                  </a:cubicBezTo>
                  <a:cubicBezTo>
                    <a:pt x="834" y="182"/>
                    <a:pt x="834" y="180"/>
                    <a:pt x="833" y="179"/>
                  </a:cubicBezTo>
                  <a:cubicBezTo>
                    <a:pt x="832" y="179"/>
                    <a:pt x="832" y="165"/>
                    <a:pt x="832" y="155"/>
                  </a:cubicBezTo>
                  <a:cubicBezTo>
                    <a:pt x="836" y="152"/>
                    <a:pt x="839" y="150"/>
                    <a:pt x="845" y="151"/>
                  </a:cubicBezTo>
                  <a:cubicBezTo>
                    <a:pt x="852" y="151"/>
                    <a:pt x="857" y="149"/>
                    <a:pt x="861" y="156"/>
                  </a:cubicBezTo>
                  <a:cubicBezTo>
                    <a:pt x="865" y="161"/>
                    <a:pt x="867" y="161"/>
                    <a:pt x="870" y="158"/>
                  </a:cubicBezTo>
                  <a:cubicBezTo>
                    <a:pt x="871" y="163"/>
                    <a:pt x="871" y="169"/>
                    <a:pt x="874" y="174"/>
                  </a:cubicBezTo>
                  <a:cubicBezTo>
                    <a:pt x="873" y="174"/>
                    <a:pt x="873" y="175"/>
                    <a:pt x="873" y="176"/>
                  </a:cubicBezTo>
                  <a:cubicBezTo>
                    <a:pt x="872" y="186"/>
                    <a:pt x="872" y="195"/>
                    <a:pt x="874" y="204"/>
                  </a:cubicBezTo>
                  <a:cubicBezTo>
                    <a:pt x="871" y="204"/>
                    <a:pt x="868" y="204"/>
                    <a:pt x="865" y="204"/>
                  </a:cubicBezTo>
                  <a:cubicBezTo>
                    <a:pt x="863" y="204"/>
                    <a:pt x="862" y="207"/>
                    <a:pt x="862" y="208"/>
                  </a:cubicBezTo>
                  <a:cubicBezTo>
                    <a:pt x="862" y="227"/>
                    <a:pt x="862" y="246"/>
                    <a:pt x="846" y="259"/>
                  </a:cubicBezTo>
                  <a:cubicBezTo>
                    <a:pt x="842" y="263"/>
                    <a:pt x="838" y="266"/>
                    <a:pt x="834" y="270"/>
                  </a:cubicBezTo>
                  <a:cubicBezTo>
                    <a:pt x="838" y="256"/>
                    <a:pt x="842" y="242"/>
                    <a:pt x="845" y="228"/>
                  </a:cubicBezTo>
                  <a:cubicBezTo>
                    <a:pt x="848" y="213"/>
                    <a:pt x="854" y="201"/>
                    <a:pt x="850" y="185"/>
                  </a:cubicBezTo>
                  <a:close/>
                  <a:moveTo>
                    <a:pt x="916" y="118"/>
                  </a:moveTo>
                  <a:cubicBezTo>
                    <a:pt x="917" y="118"/>
                    <a:pt x="918" y="119"/>
                    <a:pt x="919" y="118"/>
                  </a:cubicBezTo>
                  <a:cubicBezTo>
                    <a:pt x="921" y="118"/>
                    <a:pt x="925" y="115"/>
                    <a:pt x="925" y="113"/>
                  </a:cubicBezTo>
                  <a:cubicBezTo>
                    <a:pt x="925" y="115"/>
                    <a:pt x="925" y="117"/>
                    <a:pt x="927" y="119"/>
                  </a:cubicBezTo>
                  <a:cubicBezTo>
                    <a:pt x="927" y="120"/>
                    <a:pt x="929" y="122"/>
                    <a:pt x="930" y="121"/>
                  </a:cubicBezTo>
                  <a:cubicBezTo>
                    <a:pt x="933" y="119"/>
                    <a:pt x="936" y="117"/>
                    <a:pt x="939" y="116"/>
                  </a:cubicBezTo>
                  <a:cubicBezTo>
                    <a:pt x="939" y="123"/>
                    <a:pt x="939" y="131"/>
                    <a:pt x="937" y="138"/>
                  </a:cubicBezTo>
                  <a:cubicBezTo>
                    <a:pt x="937" y="139"/>
                    <a:pt x="937" y="140"/>
                    <a:pt x="937" y="141"/>
                  </a:cubicBezTo>
                  <a:cubicBezTo>
                    <a:pt x="929" y="145"/>
                    <a:pt x="921" y="148"/>
                    <a:pt x="914" y="155"/>
                  </a:cubicBezTo>
                  <a:cubicBezTo>
                    <a:pt x="914" y="154"/>
                    <a:pt x="914" y="154"/>
                    <a:pt x="914" y="154"/>
                  </a:cubicBezTo>
                  <a:cubicBezTo>
                    <a:pt x="916" y="153"/>
                    <a:pt x="916" y="148"/>
                    <a:pt x="914" y="146"/>
                  </a:cubicBezTo>
                  <a:cubicBezTo>
                    <a:pt x="915" y="138"/>
                    <a:pt x="914" y="130"/>
                    <a:pt x="912" y="121"/>
                  </a:cubicBezTo>
                  <a:cubicBezTo>
                    <a:pt x="910" y="117"/>
                    <a:pt x="907" y="115"/>
                    <a:pt x="904" y="112"/>
                  </a:cubicBezTo>
                  <a:cubicBezTo>
                    <a:pt x="903" y="112"/>
                    <a:pt x="902" y="111"/>
                    <a:pt x="901" y="110"/>
                  </a:cubicBezTo>
                  <a:cubicBezTo>
                    <a:pt x="907" y="109"/>
                    <a:pt x="911" y="110"/>
                    <a:pt x="916" y="118"/>
                  </a:cubicBezTo>
                  <a:close/>
                  <a:moveTo>
                    <a:pt x="482" y="70"/>
                  </a:moveTo>
                  <a:cubicBezTo>
                    <a:pt x="484" y="78"/>
                    <a:pt x="489" y="94"/>
                    <a:pt x="497" y="89"/>
                  </a:cubicBezTo>
                  <a:cubicBezTo>
                    <a:pt x="502" y="86"/>
                    <a:pt x="503" y="80"/>
                    <a:pt x="503" y="74"/>
                  </a:cubicBezTo>
                  <a:cubicBezTo>
                    <a:pt x="503" y="74"/>
                    <a:pt x="504" y="74"/>
                    <a:pt x="504" y="74"/>
                  </a:cubicBezTo>
                  <a:cubicBezTo>
                    <a:pt x="512" y="75"/>
                    <a:pt x="518" y="63"/>
                    <a:pt x="525" y="58"/>
                  </a:cubicBezTo>
                  <a:cubicBezTo>
                    <a:pt x="524" y="65"/>
                    <a:pt x="526" y="72"/>
                    <a:pt x="533" y="71"/>
                  </a:cubicBezTo>
                  <a:cubicBezTo>
                    <a:pt x="536" y="89"/>
                    <a:pt x="545" y="86"/>
                    <a:pt x="558" y="73"/>
                  </a:cubicBezTo>
                  <a:cubicBezTo>
                    <a:pt x="558" y="80"/>
                    <a:pt x="561" y="85"/>
                    <a:pt x="567" y="90"/>
                  </a:cubicBezTo>
                  <a:cubicBezTo>
                    <a:pt x="568" y="91"/>
                    <a:pt x="568" y="90"/>
                    <a:pt x="568" y="90"/>
                  </a:cubicBezTo>
                  <a:cubicBezTo>
                    <a:pt x="571" y="84"/>
                    <a:pt x="575" y="79"/>
                    <a:pt x="579" y="73"/>
                  </a:cubicBezTo>
                  <a:cubicBezTo>
                    <a:pt x="579" y="76"/>
                    <a:pt x="579" y="78"/>
                    <a:pt x="579" y="83"/>
                  </a:cubicBezTo>
                  <a:cubicBezTo>
                    <a:pt x="579" y="95"/>
                    <a:pt x="592" y="103"/>
                    <a:pt x="592" y="113"/>
                  </a:cubicBezTo>
                  <a:cubicBezTo>
                    <a:pt x="592" y="114"/>
                    <a:pt x="593" y="120"/>
                    <a:pt x="594" y="117"/>
                  </a:cubicBezTo>
                  <a:cubicBezTo>
                    <a:pt x="598" y="107"/>
                    <a:pt x="601" y="97"/>
                    <a:pt x="603" y="86"/>
                  </a:cubicBezTo>
                  <a:cubicBezTo>
                    <a:pt x="603" y="82"/>
                    <a:pt x="604" y="78"/>
                    <a:pt x="604" y="75"/>
                  </a:cubicBezTo>
                  <a:cubicBezTo>
                    <a:pt x="606" y="80"/>
                    <a:pt x="607" y="86"/>
                    <a:pt x="607" y="91"/>
                  </a:cubicBezTo>
                  <a:cubicBezTo>
                    <a:pt x="607" y="94"/>
                    <a:pt x="607" y="97"/>
                    <a:pt x="607" y="99"/>
                  </a:cubicBezTo>
                  <a:cubicBezTo>
                    <a:pt x="606" y="101"/>
                    <a:pt x="606" y="102"/>
                    <a:pt x="607" y="104"/>
                  </a:cubicBezTo>
                  <a:cubicBezTo>
                    <a:pt x="607" y="104"/>
                    <a:pt x="607" y="104"/>
                    <a:pt x="607" y="104"/>
                  </a:cubicBezTo>
                  <a:cubicBezTo>
                    <a:pt x="607" y="109"/>
                    <a:pt x="607" y="113"/>
                    <a:pt x="607" y="118"/>
                  </a:cubicBezTo>
                  <a:cubicBezTo>
                    <a:pt x="607" y="119"/>
                    <a:pt x="608" y="123"/>
                    <a:pt x="609" y="121"/>
                  </a:cubicBezTo>
                  <a:cubicBezTo>
                    <a:pt x="612" y="116"/>
                    <a:pt x="615" y="111"/>
                    <a:pt x="619" y="106"/>
                  </a:cubicBezTo>
                  <a:cubicBezTo>
                    <a:pt x="623" y="110"/>
                    <a:pt x="625" y="115"/>
                    <a:pt x="624" y="120"/>
                  </a:cubicBezTo>
                  <a:cubicBezTo>
                    <a:pt x="624" y="121"/>
                    <a:pt x="625" y="125"/>
                    <a:pt x="626" y="124"/>
                  </a:cubicBezTo>
                  <a:cubicBezTo>
                    <a:pt x="632" y="120"/>
                    <a:pt x="638" y="118"/>
                    <a:pt x="643" y="113"/>
                  </a:cubicBezTo>
                  <a:cubicBezTo>
                    <a:pt x="644" y="119"/>
                    <a:pt x="644" y="125"/>
                    <a:pt x="641" y="130"/>
                  </a:cubicBezTo>
                  <a:cubicBezTo>
                    <a:pt x="639" y="136"/>
                    <a:pt x="634" y="141"/>
                    <a:pt x="632" y="147"/>
                  </a:cubicBezTo>
                  <a:cubicBezTo>
                    <a:pt x="630" y="151"/>
                    <a:pt x="631" y="157"/>
                    <a:pt x="633" y="161"/>
                  </a:cubicBezTo>
                  <a:cubicBezTo>
                    <a:pt x="633" y="163"/>
                    <a:pt x="634" y="164"/>
                    <a:pt x="635" y="162"/>
                  </a:cubicBezTo>
                  <a:cubicBezTo>
                    <a:pt x="638" y="146"/>
                    <a:pt x="647" y="143"/>
                    <a:pt x="660" y="136"/>
                  </a:cubicBezTo>
                  <a:cubicBezTo>
                    <a:pt x="660" y="136"/>
                    <a:pt x="660" y="136"/>
                    <a:pt x="660" y="136"/>
                  </a:cubicBezTo>
                  <a:cubicBezTo>
                    <a:pt x="660" y="139"/>
                    <a:pt x="662" y="144"/>
                    <a:pt x="662" y="138"/>
                  </a:cubicBezTo>
                  <a:cubicBezTo>
                    <a:pt x="662" y="132"/>
                    <a:pt x="662" y="132"/>
                    <a:pt x="662" y="132"/>
                  </a:cubicBezTo>
                  <a:cubicBezTo>
                    <a:pt x="662" y="131"/>
                    <a:pt x="662" y="126"/>
                    <a:pt x="660" y="127"/>
                  </a:cubicBezTo>
                  <a:cubicBezTo>
                    <a:pt x="655" y="130"/>
                    <a:pt x="649" y="133"/>
                    <a:pt x="644" y="137"/>
                  </a:cubicBezTo>
                  <a:cubicBezTo>
                    <a:pt x="645" y="135"/>
                    <a:pt x="645" y="133"/>
                    <a:pt x="645" y="131"/>
                  </a:cubicBezTo>
                  <a:cubicBezTo>
                    <a:pt x="646" y="123"/>
                    <a:pt x="646" y="116"/>
                    <a:pt x="646" y="108"/>
                  </a:cubicBezTo>
                  <a:cubicBezTo>
                    <a:pt x="646" y="108"/>
                    <a:pt x="645" y="103"/>
                    <a:pt x="644" y="104"/>
                  </a:cubicBezTo>
                  <a:cubicBezTo>
                    <a:pt x="639" y="110"/>
                    <a:pt x="633" y="112"/>
                    <a:pt x="627" y="115"/>
                  </a:cubicBezTo>
                  <a:cubicBezTo>
                    <a:pt x="626" y="108"/>
                    <a:pt x="625" y="102"/>
                    <a:pt x="623" y="95"/>
                  </a:cubicBezTo>
                  <a:cubicBezTo>
                    <a:pt x="623" y="95"/>
                    <a:pt x="622" y="93"/>
                    <a:pt x="622" y="94"/>
                  </a:cubicBezTo>
                  <a:cubicBezTo>
                    <a:pt x="618" y="99"/>
                    <a:pt x="614" y="104"/>
                    <a:pt x="611" y="109"/>
                  </a:cubicBezTo>
                  <a:cubicBezTo>
                    <a:pt x="610" y="110"/>
                    <a:pt x="610" y="108"/>
                    <a:pt x="610" y="105"/>
                  </a:cubicBezTo>
                  <a:cubicBezTo>
                    <a:pt x="613" y="98"/>
                    <a:pt x="619" y="94"/>
                    <a:pt x="622" y="87"/>
                  </a:cubicBezTo>
                  <a:cubicBezTo>
                    <a:pt x="623" y="89"/>
                    <a:pt x="624" y="91"/>
                    <a:pt x="626" y="93"/>
                  </a:cubicBezTo>
                  <a:cubicBezTo>
                    <a:pt x="646" y="108"/>
                    <a:pt x="672" y="107"/>
                    <a:pt x="673" y="140"/>
                  </a:cubicBezTo>
                  <a:cubicBezTo>
                    <a:pt x="670" y="146"/>
                    <a:pt x="668" y="150"/>
                    <a:pt x="668" y="138"/>
                  </a:cubicBezTo>
                  <a:cubicBezTo>
                    <a:pt x="668" y="136"/>
                    <a:pt x="666" y="130"/>
                    <a:pt x="666" y="135"/>
                  </a:cubicBezTo>
                  <a:cubicBezTo>
                    <a:pt x="663" y="156"/>
                    <a:pt x="650" y="174"/>
                    <a:pt x="643" y="194"/>
                  </a:cubicBezTo>
                  <a:cubicBezTo>
                    <a:pt x="643" y="194"/>
                    <a:pt x="643" y="195"/>
                    <a:pt x="643" y="196"/>
                  </a:cubicBezTo>
                  <a:cubicBezTo>
                    <a:pt x="643" y="196"/>
                    <a:pt x="642" y="197"/>
                    <a:pt x="642" y="198"/>
                  </a:cubicBezTo>
                  <a:cubicBezTo>
                    <a:pt x="640" y="202"/>
                    <a:pt x="645" y="207"/>
                    <a:pt x="647" y="202"/>
                  </a:cubicBezTo>
                  <a:cubicBezTo>
                    <a:pt x="651" y="192"/>
                    <a:pt x="664" y="192"/>
                    <a:pt x="670" y="184"/>
                  </a:cubicBezTo>
                  <a:cubicBezTo>
                    <a:pt x="673" y="181"/>
                    <a:pt x="670" y="174"/>
                    <a:pt x="667" y="177"/>
                  </a:cubicBezTo>
                  <a:cubicBezTo>
                    <a:pt x="664" y="182"/>
                    <a:pt x="658" y="183"/>
                    <a:pt x="653" y="186"/>
                  </a:cubicBezTo>
                  <a:cubicBezTo>
                    <a:pt x="652" y="187"/>
                    <a:pt x="651" y="187"/>
                    <a:pt x="649" y="188"/>
                  </a:cubicBezTo>
                  <a:cubicBezTo>
                    <a:pt x="655" y="174"/>
                    <a:pt x="663" y="161"/>
                    <a:pt x="667" y="146"/>
                  </a:cubicBezTo>
                  <a:cubicBezTo>
                    <a:pt x="667" y="149"/>
                    <a:pt x="669" y="152"/>
                    <a:pt x="670" y="155"/>
                  </a:cubicBezTo>
                  <a:cubicBezTo>
                    <a:pt x="671" y="157"/>
                    <a:pt x="672" y="157"/>
                    <a:pt x="672" y="155"/>
                  </a:cubicBezTo>
                  <a:cubicBezTo>
                    <a:pt x="672" y="153"/>
                    <a:pt x="673" y="151"/>
                    <a:pt x="674" y="148"/>
                  </a:cubicBezTo>
                  <a:cubicBezTo>
                    <a:pt x="675" y="149"/>
                    <a:pt x="676" y="149"/>
                    <a:pt x="676" y="146"/>
                  </a:cubicBezTo>
                  <a:cubicBezTo>
                    <a:pt x="676" y="145"/>
                    <a:pt x="676" y="144"/>
                    <a:pt x="676" y="143"/>
                  </a:cubicBezTo>
                  <a:cubicBezTo>
                    <a:pt x="676" y="142"/>
                    <a:pt x="676" y="141"/>
                    <a:pt x="677" y="141"/>
                  </a:cubicBezTo>
                  <a:cubicBezTo>
                    <a:pt x="677" y="139"/>
                    <a:pt x="676" y="134"/>
                    <a:pt x="675" y="134"/>
                  </a:cubicBezTo>
                  <a:cubicBezTo>
                    <a:pt x="674" y="124"/>
                    <a:pt x="670" y="115"/>
                    <a:pt x="663" y="107"/>
                  </a:cubicBezTo>
                  <a:cubicBezTo>
                    <a:pt x="658" y="101"/>
                    <a:pt x="651" y="97"/>
                    <a:pt x="644" y="94"/>
                  </a:cubicBezTo>
                  <a:cubicBezTo>
                    <a:pt x="640" y="92"/>
                    <a:pt x="636" y="91"/>
                    <a:pt x="633" y="89"/>
                  </a:cubicBezTo>
                  <a:cubicBezTo>
                    <a:pt x="629" y="88"/>
                    <a:pt x="627" y="85"/>
                    <a:pt x="626" y="82"/>
                  </a:cubicBezTo>
                  <a:cubicBezTo>
                    <a:pt x="629" y="83"/>
                    <a:pt x="633" y="84"/>
                    <a:pt x="636" y="85"/>
                  </a:cubicBezTo>
                  <a:cubicBezTo>
                    <a:pt x="637" y="85"/>
                    <a:pt x="638" y="84"/>
                    <a:pt x="638" y="83"/>
                  </a:cubicBezTo>
                  <a:cubicBezTo>
                    <a:pt x="639" y="76"/>
                    <a:pt x="639" y="69"/>
                    <a:pt x="636" y="64"/>
                  </a:cubicBezTo>
                  <a:cubicBezTo>
                    <a:pt x="638" y="64"/>
                    <a:pt x="640" y="63"/>
                    <a:pt x="642" y="63"/>
                  </a:cubicBezTo>
                  <a:cubicBezTo>
                    <a:pt x="644" y="63"/>
                    <a:pt x="644" y="61"/>
                    <a:pt x="644" y="60"/>
                  </a:cubicBezTo>
                  <a:cubicBezTo>
                    <a:pt x="644" y="55"/>
                    <a:pt x="644" y="50"/>
                    <a:pt x="643" y="46"/>
                  </a:cubicBezTo>
                  <a:cubicBezTo>
                    <a:pt x="648" y="50"/>
                    <a:pt x="653" y="55"/>
                    <a:pt x="658" y="60"/>
                  </a:cubicBezTo>
                  <a:cubicBezTo>
                    <a:pt x="659" y="62"/>
                    <a:pt x="660" y="59"/>
                    <a:pt x="660" y="58"/>
                  </a:cubicBezTo>
                  <a:cubicBezTo>
                    <a:pt x="660" y="52"/>
                    <a:pt x="660" y="50"/>
                    <a:pt x="660" y="44"/>
                  </a:cubicBezTo>
                  <a:cubicBezTo>
                    <a:pt x="660" y="50"/>
                    <a:pt x="664" y="56"/>
                    <a:pt x="666" y="61"/>
                  </a:cubicBezTo>
                  <a:cubicBezTo>
                    <a:pt x="669" y="70"/>
                    <a:pt x="675" y="77"/>
                    <a:pt x="684" y="80"/>
                  </a:cubicBezTo>
                  <a:cubicBezTo>
                    <a:pt x="685" y="81"/>
                    <a:pt x="686" y="78"/>
                    <a:pt x="686" y="78"/>
                  </a:cubicBezTo>
                  <a:cubicBezTo>
                    <a:pt x="686" y="69"/>
                    <a:pt x="691" y="60"/>
                    <a:pt x="695" y="52"/>
                  </a:cubicBezTo>
                  <a:cubicBezTo>
                    <a:pt x="698" y="45"/>
                    <a:pt x="696" y="41"/>
                    <a:pt x="701" y="56"/>
                  </a:cubicBezTo>
                  <a:cubicBezTo>
                    <a:pt x="701" y="57"/>
                    <a:pt x="702" y="59"/>
                    <a:pt x="703" y="57"/>
                  </a:cubicBezTo>
                  <a:cubicBezTo>
                    <a:pt x="708" y="49"/>
                    <a:pt x="707" y="66"/>
                    <a:pt x="708" y="71"/>
                  </a:cubicBezTo>
                  <a:cubicBezTo>
                    <a:pt x="710" y="76"/>
                    <a:pt x="712" y="80"/>
                    <a:pt x="715" y="84"/>
                  </a:cubicBezTo>
                  <a:cubicBezTo>
                    <a:pt x="716" y="85"/>
                    <a:pt x="717" y="84"/>
                    <a:pt x="717" y="83"/>
                  </a:cubicBezTo>
                  <a:cubicBezTo>
                    <a:pt x="718" y="80"/>
                    <a:pt x="727" y="55"/>
                    <a:pt x="728" y="56"/>
                  </a:cubicBezTo>
                  <a:cubicBezTo>
                    <a:pt x="729" y="56"/>
                    <a:pt x="729" y="56"/>
                    <a:pt x="729" y="55"/>
                  </a:cubicBezTo>
                  <a:cubicBezTo>
                    <a:pt x="734" y="46"/>
                    <a:pt x="738" y="53"/>
                    <a:pt x="742" y="59"/>
                  </a:cubicBezTo>
                  <a:cubicBezTo>
                    <a:pt x="742" y="60"/>
                    <a:pt x="743" y="60"/>
                    <a:pt x="743" y="59"/>
                  </a:cubicBezTo>
                  <a:cubicBezTo>
                    <a:pt x="745" y="58"/>
                    <a:pt x="746" y="56"/>
                    <a:pt x="747" y="54"/>
                  </a:cubicBezTo>
                  <a:cubicBezTo>
                    <a:pt x="748" y="57"/>
                    <a:pt x="748" y="60"/>
                    <a:pt x="748" y="63"/>
                  </a:cubicBezTo>
                  <a:cubicBezTo>
                    <a:pt x="748" y="64"/>
                    <a:pt x="749" y="68"/>
                    <a:pt x="750" y="67"/>
                  </a:cubicBezTo>
                  <a:cubicBezTo>
                    <a:pt x="753" y="65"/>
                    <a:pt x="756" y="63"/>
                    <a:pt x="759" y="61"/>
                  </a:cubicBezTo>
                  <a:cubicBezTo>
                    <a:pt x="754" y="71"/>
                    <a:pt x="754" y="81"/>
                    <a:pt x="762" y="91"/>
                  </a:cubicBezTo>
                  <a:cubicBezTo>
                    <a:pt x="762" y="92"/>
                    <a:pt x="762" y="92"/>
                    <a:pt x="763" y="92"/>
                  </a:cubicBezTo>
                  <a:cubicBezTo>
                    <a:pt x="761" y="103"/>
                    <a:pt x="762" y="115"/>
                    <a:pt x="766" y="127"/>
                  </a:cubicBezTo>
                  <a:cubicBezTo>
                    <a:pt x="768" y="132"/>
                    <a:pt x="770" y="126"/>
                    <a:pt x="769" y="123"/>
                  </a:cubicBezTo>
                  <a:cubicBezTo>
                    <a:pt x="762" y="99"/>
                    <a:pt x="765" y="78"/>
                    <a:pt x="790" y="69"/>
                  </a:cubicBezTo>
                  <a:cubicBezTo>
                    <a:pt x="790" y="74"/>
                    <a:pt x="790" y="79"/>
                    <a:pt x="790" y="84"/>
                  </a:cubicBezTo>
                  <a:cubicBezTo>
                    <a:pt x="790" y="85"/>
                    <a:pt x="790" y="90"/>
                    <a:pt x="792" y="89"/>
                  </a:cubicBezTo>
                  <a:cubicBezTo>
                    <a:pt x="799" y="85"/>
                    <a:pt x="806" y="83"/>
                    <a:pt x="812" y="78"/>
                  </a:cubicBezTo>
                  <a:cubicBezTo>
                    <a:pt x="811" y="90"/>
                    <a:pt x="813" y="100"/>
                    <a:pt x="822" y="110"/>
                  </a:cubicBezTo>
                  <a:cubicBezTo>
                    <a:pt x="823" y="111"/>
                    <a:pt x="824" y="110"/>
                    <a:pt x="824" y="109"/>
                  </a:cubicBezTo>
                  <a:cubicBezTo>
                    <a:pt x="831" y="83"/>
                    <a:pt x="851" y="93"/>
                    <a:pt x="855" y="113"/>
                  </a:cubicBezTo>
                  <a:cubicBezTo>
                    <a:pt x="855" y="114"/>
                    <a:pt x="856" y="117"/>
                    <a:pt x="858" y="116"/>
                  </a:cubicBezTo>
                  <a:cubicBezTo>
                    <a:pt x="864" y="109"/>
                    <a:pt x="870" y="103"/>
                    <a:pt x="879" y="108"/>
                  </a:cubicBezTo>
                  <a:cubicBezTo>
                    <a:pt x="880" y="108"/>
                    <a:pt x="880" y="108"/>
                    <a:pt x="880" y="108"/>
                  </a:cubicBezTo>
                  <a:cubicBezTo>
                    <a:pt x="881" y="107"/>
                    <a:pt x="881" y="107"/>
                    <a:pt x="882" y="106"/>
                  </a:cubicBezTo>
                  <a:cubicBezTo>
                    <a:pt x="882" y="107"/>
                    <a:pt x="882" y="108"/>
                    <a:pt x="882" y="108"/>
                  </a:cubicBezTo>
                  <a:cubicBezTo>
                    <a:pt x="883" y="109"/>
                    <a:pt x="884" y="110"/>
                    <a:pt x="884" y="109"/>
                  </a:cubicBezTo>
                  <a:cubicBezTo>
                    <a:pt x="888" y="105"/>
                    <a:pt x="890" y="106"/>
                    <a:pt x="892" y="110"/>
                  </a:cubicBezTo>
                  <a:cubicBezTo>
                    <a:pt x="892" y="111"/>
                    <a:pt x="892" y="112"/>
                    <a:pt x="893" y="113"/>
                  </a:cubicBezTo>
                  <a:cubicBezTo>
                    <a:pt x="893" y="114"/>
                    <a:pt x="894" y="115"/>
                    <a:pt x="894" y="117"/>
                  </a:cubicBezTo>
                  <a:cubicBezTo>
                    <a:pt x="894" y="117"/>
                    <a:pt x="895" y="118"/>
                    <a:pt x="896" y="119"/>
                  </a:cubicBezTo>
                  <a:cubicBezTo>
                    <a:pt x="910" y="120"/>
                    <a:pt x="911" y="133"/>
                    <a:pt x="911" y="145"/>
                  </a:cubicBezTo>
                  <a:cubicBezTo>
                    <a:pt x="906" y="144"/>
                    <a:pt x="903" y="144"/>
                    <a:pt x="898" y="145"/>
                  </a:cubicBezTo>
                  <a:cubicBezTo>
                    <a:pt x="896" y="145"/>
                    <a:pt x="896" y="147"/>
                    <a:pt x="896" y="149"/>
                  </a:cubicBezTo>
                  <a:cubicBezTo>
                    <a:pt x="896" y="164"/>
                    <a:pt x="895" y="156"/>
                    <a:pt x="888" y="161"/>
                  </a:cubicBezTo>
                  <a:cubicBezTo>
                    <a:pt x="883" y="164"/>
                    <a:pt x="885" y="173"/>
                    <a:pt x="878" y="173"/>
                  </a:cubicBezTo>
                  <a:cubicBezTo>
                    <a:pt x="878" y="173"/>
                    <a:pt x="878" y="173"/>
                    <a:pt x="878" y="172"/>
                  </a:cubicBezTo>
                  <a:cubicBezTo>
                    <a:pt x="874" y="166"/>
                    <a:pt x="873" y="160"/>
                    <a:pt x="874" y="152"/>
                  </a:cubicBezTo>
                  <a:cubicBezTo>
                    <a:pt x="874" y="151"/>
                    <a:pt x="873" y="145"/>
                    <a:pt x="871" y="148"/>
                  </a:cubicBezTo>
                  <a:cubicBezTo>
                    <a:pt x="865" y="155"/>
                    <a:pt x="864" y="150"/>
                    <a:pt x="860" y="145"/>
                  </a:cubicBezTo>
                  <a:cubicBezTo>
                    <a:pt x="856" y="140"/>
                    <a:pt x="844" y="143"/>
                    <a:pt x="838" y="141"/>
                  </a:cubicBezTo>
                  <a:cubicBezTo>
                    <a:pt x="838" y="141"/>
                    <a:pt x="838" y="141"/>
                    <a:pt x="838" y="141"/>
                  </a:cubicBezTo>
                  <a:cubicBezTo>
                    <a:pt x="836" y="143"/>
                    <a:pt x="834" y="145"/>
                    <a:pt x="832" y="147"/>
                  </a:cubicBezTo>
                  <a:cubicBezTo>
                    <a:pt x="832" y="146"/>
                    <a:pt x="832" y="146"/>
                    <a:pt x="832" y="146"/>
                  </a:cubicBezTo>
                  <a:cubicBezTo>
                    <a:pt x="832" y="145"/>
                    <a:pt x="831" y="141"/>
                    <a:pt x="829" y="142"/>
                  </a:cubicBezTo>
                  <a:cubicBezTo>
                    <a:pt x="824" y="145"/>
                    <a:pt x="820" y="148"/>
                    <a:pt x="817" y="152"/>
                  </a:cubicBezTo>
                  <a:cubicBezTo>
                    <a:pt x="817" y="148"/>
                    <a:pt x="817" y="143"/>
                    <a:pt x="816" y="139"/>
                  </a:cubicBezTo>
                  <a:cubicBezTo>
                    <a:pt x="814" y="129"/>
                    <a:pt x="808" y="120"/>
                    <a:pt x="805" y="110"/>
                  </a:cubicBezTo>
                  <a:cubicBezTo>
                    <a:pt x="804" y="109"/>
                    <a:pt x="803" y="108"/>
                    <a:pt x="802" y="109"/>
                  </a:cubicBezTo>
                  <a:cubicBezTo>
                    <a:pt x="797" y="111"/>
                    <a:pt x="788" y="120"/>
                    <a:pt x="786" y="114"/>
                  </a:cubicBezTo>
                  <a:cubicBezTo>
                    <a:pt x="785" y="113"/>
                    <a:pt x="784" y="113"/>
                    <a:pt x="783" y="114"/>
                  </a:cubicBezTo>
                  <a:cubicBezTo>
                    <a:pt x="776" y="120"/>
                    <a:pt x="770" y="126"/>
                    <a:pt x="766" y="134"/>
                  </a:cubicBezTo>
                  <a:cubicBezTo>
                    <a:pt x="765" y="137"/>
                    <a:pt x="761" y="127"/>
                    <a:pt x="761" y="128"/>
                  </a:cubicBezTo>
                  <a:cubicBezTo>
                    <a:pt x="755" y="117"/>
                    <a:pt x="753" y="104"/>
                    <a:pt x="752" y="91"/>
                  </a:cubicBezTo>
                  <a:cubicBezTo>
                    <a:pt x="752" y="89"/>
                    <a:pt x="750" y="85"/>
                    <a:pt x="748" y="88"/>
                  </a:cubicBezTo>
                  <a:cubicBezTo>
                    <a:pt x="740" y="104"/>
                    <a:pt x="745" y="120"/>
                    <a:pt x="736" y="136"/>
                  </a:cubicBezTo>
                  <a:cubicBezTo>
                    <a:pt x="730" y="148"/>
                    <a:pt x="728" y="134"/>
                    <a:pt x="725" y="127"/>
                  </a:cubicBezTo>
                  <a:cubicBezTo>
                    <a:pt x="720" y="116"/>
                    <a:pt x="715" y="105"/>
                    <a:pt x="711" y="94"/>
                  </a:cubicBezTo>
                  <a:cubicBezTo>
                    <a:pt x="710" y="92"/>
                    <a:pt x="708" y="91"/>
                    <a:pt x="707" y="93"/>
                  </a:cubicBezTo>
                  <a:cubicBezTo>
                    <a:pt x="704" y="98"/>
                    <a:pt x="703" y="101"/>
                    <a:pt x="702" y="105"/>
                  </a:cubicBezTo>
                  <a:cubicBezTo>
                    <a:pt x="700" y="102"/>
                    <a:pt x="698" y="99"/>
                    <a:pt x="696" y="96"/>
                  </a:cubicBezTo>
                  <a:cubicBezTo>
                    <a:pt x="694" y="93"/>
                    <a:pt x="692" y="96"/>
                    <a:pt x="692" y="98"/>
                  </a:cubicBezTo>
                  <a:cubicBezTo>
                    <a:pt x="691" y="109"/>
                    <a:pt x="684" y="120"/>
                    <a:pt x="676" y="128"/>
                  </a:cubicBezTo>
                  <a:cubicBezTo>
                    <a:pt x="674" y="130"/>
                    <a:pt x="676" y="137"/>
                    <a:pt x="679" y="135"/>
                  </a:cubicBezTo>
                  <a:cubicBezTo>
                    <a:pt x="687" y="127"/>
                    <a:pt x="693" y="116"/>
                    <a:pt x="695" y="105"/>
                  </a:cubicBezTo>
                  <a:cubicBezTo>
                    <a:pt x="697" y="109"/>
                    <a:pt x="699" y="112"/>
                    <a:pt x="702" y="115"/>
                  </a:cubicBezTo>
                  <a:cubicBezTo>
                    <a:pt x="703" y="117"/>
                    <a:pt x="705" y="115"/>
                    <a:pt x="705" y="113"/>
                  </a:cubicBezTo>
                  <a:cubicBezTo>
                    <a:pt x="708" y="93"/>
                    <a:pt x="713" y="111"/>
                    <a:pt x="716" y="118"/>
                  </a:cubicBezTo>
                  <a:cubicBezTo>
                    <a:pt x="720" y="129"/>
                    <a:pt x="725" y="140"/>
                    <a:pt x="730" y="151"/>
                  </a:cubicBezTo>
                  <a:cubicBezTo>
                    <a:pt x="731" y="153"/>
                    <a:pt x="733" y="154"/>
                    <a:pt x="734" y="152"/>
                  </a:cubicBezTo>
                  <a:cubicBezTo>
                    <a:pt x="738" y="145"/>
                    <a:pt x="743" y="138"/>
                    <a:pt x="745" y="130"/>
                  </a:cubicBezTo>
                  <a:cubicBezTo>
                    <a:pt x="748" y="121"/>
                    <a:pt x="747" y="111"/>
                    <a:pt x="749" y="101"/>
                  </a:cubicBezTo>
                  <a:cubicBezTo>
                    <a:pt x="751" y="117"/>
                    <a:pt x="756" y="131"/>
                    <a:pt x="766" y="145"/>
                  </a:cubicBezTo>
                  <a:cubicBezTo>
                    <a:pt x="767" y="147"/>
                    <a:pt x="769" y="146"/>
                    <a:pt x="769" y="144"/>
                  </a:cubicBezTo>
                  <a:cubicBezTo>
                    <a:pt x="769" y="141"/>
                    <a:pt x="781" y="116"/>
                    <a:pt x="786" y="127"/>
                  </a:cubicBezTo>
                  <a:cubicBezTo>
                    <a:pt x="787" y="128"/>
                    <a:pt x="788" y="128"/>
                    <a:pt x="789" y="127"/>
                  </a:cubicBezTo>
                  <a:cubicBezTo>
                    <a:pt x="808" y="102"/>
                    <a:pt x="813" y="147"/>
                    <a:pt x="812" y="162"/>
                  </a:cubicBezTo>
                  <a:cubicBezTo>
                    <a:pt x="812" y="163"/>
                    <a:pt x="814" y="169"/>
                    <a:pt x="816" y="165"/>
                  </a:cubicBezTo>
                  <a:cubicBezTo>
                    <a:pt x="819" y="159"/>
                    <a:pt x="823" y="155"/>
                    <a:pt x="828" y="151"/>
                  </a:cubicBezTo>
                  <a:cubicBezTo>
                    <a:pt x="828" y="152"/>
                    <a:pt x="828" y="152"/>
                    <a:pt x="827" y="153"/>
                  </a:cubicBezTo>
                  <a:cubicBezTo>
                    <a:pt x="826" y="154"/>
                    <a:pt x="827" y="160"/>
                    <a:pt x="828" y="160"/>
                  </a:cubicBezTo>
                  <a:cubicBezTo>
                    <a:pt x="828" y="167"/>
                    <a:pt x="828" y="174"/>
                    <a:pt x="827" y="181"/>
                  </a:cubicBezTo>
                  <a:cubicBezTo>
                    <a:pt x="827" y="182"/>
                    <a:pt x="827" y="185"/>
                    <a:pt x="829" y="186"/>
                  </a:cubicBezTo>
                  <a:cubicBezTo>
                    <a:pt x="832" y="187"/>
                    <a:pt x="830" y="192"/>
                    <a:pt x="831" y="195"/>
                  </a:cubicBezTo>
                  <a:cubicBezTo>
                    <a:pt x="831" y="196"/>
                    <a:pt x="832" y="201"/>
                    <a:pt x="834" y="199"/>
                  </a:cubicBezTo>
                  <a:cubicBezTo>
                    <a:pt x="837" y="196"/>
                    <a:pt x="840" y="194"/>
                    <a:pt x="844" y="193"/>
                  </a:cubicBezTo>
                  <a:cubicBezTo>
                    <a:pt x="846" y="200"/>
                    <a:pt x="846" y="206"/>
                    <a:pt x="844" y="213"/>
                  </a:cubicBezTo>
                  <a:cubicBezTo>
                    <a:pt x="842" y="219"/>
                    <a:pt x="840" y="225"/>
                    <a:pt x="839" y="231"/>
                  </a:cubicBezTo>
                  <a:cubicBezTo>
                    <a:pt x="837" y="247"/>
                    <a:pt x="832" y="262"/>
                    <a:pt x="829" y="277"/>
                  </a:cubicBezTo>
                  <a:cubicBezTo>
                    <a:pt x="827" y="280"/>
                    <a:pt x="825" y="284"/>
                    <a:pt x="824" y="288"/>
                  </a:cubicBezTo>
                  <a:cubicBezTo>
                    <a:pt x="823" y="290"/>
                    <a:pt x="824" y="292"/>
                    <a:pt x="826" y="293"/>
                  </a:cubicBezTo>
                  <a:cubicBezTo>
                    <a:pt x="824" y="306"/>
                    <a:pt x="823" y="319"/>
                    <a:pt x="824" y="331"/>
                  </a:cubicBezTo>
                  <a:cubicBezTo>
                    <a:pt x="825" y="346"/>
                    <a:pt x="841" y="356"/>
                    <a:pt x="835" y="372"/>
                  </a:cubicBezTo>
                  <a:cubicBezTo>
                    <a:pt x="835" y="372"/>
                    <a:pt x="835" y="372"/>
                    <a:pt x="835" y="372"/>
                  </a:cubicBezTo>
                  <a:cubicBezTo>
                    <a:pt x="814" y="385"/>
                    <a:pt x="793" y="398"/>
                    <a:pt x="771" y="408"/>
                  </a:cubicBezTo>
                  <a:cubicBezTo>
                    <a:pt x="767" y="411"/>
                    <a:pt x="774" y="411"/>
                    <a:pt x="776" y="410"/>
                  </a:cubicBezTo>
                  <a:cubicBezTo>
                    <a:pt x="797" y="400"/>
                    <a:pt x="816" y="389"/>
                    <a:pt x="836" y="377"/>
                  </a:cubicBezTo>
                  <a:cubicBezTo>
                    <a:pt x="837" y="378"/>
                    <a:pt x="838" y="380"/>
                    <a:pt x="839" y="377"/>
                  </a:cubicBezTo>
                  <a:cubicBezTo>
                    <a:pt x="839" y="376"/>
                    <a:pt x="839" y="375"/>
                    <a:pt x="840" y="374"/>
                  </a:cubicBezTo>
                  <a:cubicBezTo>
                    <a:pt x="888" y="343"/>
                    <a:pt x="934" y="308"/>
                    <a:pt x="982" y="277"/>
                  </a:cubicBezTo>
                  <a:cubicBezTo>
                    <a:pt x="978" y="293"/>
                    <a:pt x="966" y="306"/>
                    <a:pt x="956" y="319"/>
                  </a:cubicBezTo>
                  <a:cubicBezTo>
                    <a:pt x="954" y="322"/>
                    <a:pt x="961" y="320"/>
                    <a:pt x="962" y="320"/>
                  </a:cubicBezTo>
                  <a:cubicBezTo>
                    <a:pt x="969" y="316"/>
                    <a:pt x="977" y="315"/>
                    <a:pt x="985" y="313"/>
                  </a:cubicBezTo>
                  <a:cubicBezTo>
                    <a:pt x="977" y="323"/>
                    <a:pt x="973" y="335"/>
                    <a:pt x="964" y="345"/>
                  </a:cubicBezTo>
                  <a:cubicBezTo>
                    <a:pt x="963" y="346"/>
                    <a:pt x="964" y="347"/>
                    <a:pt x="965" y="347"/>
                  </a:cubicBezTo>
                  <a:cubicBezTo>
                    <a:pt x="969" y="347"/>
                    <a:pt x="982" y="346"/>
                    <a:pt x="978" y="354"/>
                  </a:cubicBezTo>
                  <a:cubicBezTo>
                    <a:pt x="973" y="362"/>
                    <a:pt x="970" y="370"/>
                    <a:pt x="966" y="378"/>
                  </a:cubicBezTo>
                  <a:cubicBezTo>
                    <a:pt x="965" y="380"/>
                    <a:pt x="971" y="379"/>
                    <a:pt x="971" y="378"/>
                  </a:cubicBezTo>
                  <a:cubicBezTo>
                    <a:pt x="979" y="375"/>
                    <a:pt x="983" y="374"/>
                    <a:pt x="975" y="386"/>
                  </a:cubicBezTo>
                  <a:cubicBezTo>
                    <a:pt x="968" y="396"/>
                    <a:pt x="955" y="401"/>
                    <a:pt x="943" y="404"/>
                  </a:cubicBezTo>
                  <a:cubicBezTo>
                    <a:pt x="943" y="404"/>
                    <a:pt x="939" y="405"/>
                    <a:pt x="940" y="406"/>
                  </a:cubicBezTo>
                  <a:cubicBezTo>
                    <a:pt x="944" y="415"/>
                    <a:pt x="947" y="425"/>
                    <a:pt x="952" y="434"/>
                  </a:cubicBezTo>
                  <a:cubicBezTo>
                    <a:pt x="959" y="443"/>
                    <a:pt x="952" y="442"/>
                    <a:pt x="948" y="445"/>
                  </a:cubicBezTo>
                  <a:cubicBezTo>
                    <a:pt x="947" y="446"/>
                    <a:pt x="948" y="447"/>
                    <a:pt x="948" y="447"/>
                  </a:cubicBezTo>
                  <a:cubicBezTo>
                    <a:pt x="962" y="450"/>
                    <a:pt x="966" y="457"/>
                    <a:pt x="974" y="466"/>
                  </a:cubicBezTo>
                  <a:cubicBezTo>
                    <a:pt x="955" y="466"/>
                    <a:pt x="937" y="460"/>
                    <a:pt x="919" y="456"/>
                  </a:cubicBezTo>
                  <a:cubicBezTo>
                    <a:pt x="918" y="455"/>
                    <a:pt x="910" y="457"/>
                    <a:pt x="912" y="459"/>
                  </a:cubicBezTo>
                  <a:cubicBezTo>
                    <a:pt x="921" y="467"/>
                    <a:pt x="931" y="473"/>
                    <a:pt x="942" y="480"/>
                  </a:cubicBezTo>
                  <a:cubicBezTo>
                    <a:pt x="943" y="480"/>
                    <a:pt x="944" y="481"/>
                    <a:pt x="945" y="481"/>
                  </a:cubicBezTo>
                  <a:cubicBezTo>
                    <a:pt x="942" y="482"/>
                    <a:pt x="940" y="485"/>
                    <a:pt x="943" y="486"/>
                  </a:cubicBezTo>
                  <a:cubicBezTo>
                    <a:pt x="948" y="487"/>
                    <a:pt x="952" y="488"/>
                    <a:pt x="957" y="488"/>
                  </a:cubicBezTo>
                  <a:cubicBezTo>
                    <a:pt x="957" y="489"/>
                    <a:pt x="958" y="489"/>
                    <a:pt x="959" y="489"/>
                  </a:cubicBezTo>
                  <a:cubicBezTo>
                    <a:pt x="960" y="490"/>
                    <a:pt x="961" y="491"/>
                    <a:pt x="961" y="492"/>
                  </a:cubicBezTo>
                  <a:cubicBezTo>
                    <a:pt x="960" y="492"/>
                    <a:pt x="959" y="492"/>
                    <a:pt x="959" y="491"/>
                  </a:cubicBezTo>
                  <a:cubicBezTo>
                    <a:pt x="956" y="490"/>
                    <a:pt x="949" y="494"/>
                    <a:pt x="953" y="495"/>
                  </a:cubicBezTo>
                  <a:cubicBezTo>
                    <a:pt x="953" y="495"/>
                    <a:pt x="953" y="495"/>
                    <a:pt x="953" y="496"/>
                  </a:cubicBezTo>
                  <a:cubicBezTo>
                    <a:pt x="949" y="497"/>
                    <a:pt x="945" y="497"/>
                    <a:pt x="943" y="498"/>
                  </a:cubicBezTo>
                  <a:cubicBezTo>
                    <a:pt x="937" y="499"/>
                    <a:pt x="938" y="507"/>
                    <a:pt x="940" y="512"/>
                  </a:cubicBezTo>
                  <a:cubicBezTo>
                    <a:pt x="933" y="513"/>
                    <a:pt x="926" y="513"/>
                    <a:pt x="919" y="513"/>
                  </a:cubicBezTo>
                  <a:cubicBezTo>
                    <a:pt x="918" y="513"/>
                    <a:pt x="914" y="514"/>
                    <a:pt x="914" y="516"/>
                  </a:cubicBezTo>
                  <a:cubicBezTo>
                    <a:pt x="913" y="518"/>
                    <a:pt x="914" y="519"/>
                    <a:pt x="914" y="521"/>
                  </a:cubicBezTo>
                  <a:cubicBezTo>
                    <a:pt x="902" y="520"/>
                    <a:pt x="890" y="521"/>
                    <a:pt x="878" y="519"/>
                  </a:cubicBezTo>
                  <a:cubicBezTo>
                    <a:pt x="877" y="519"/>
                    <a:pt x="874" y="520"/>
                    <a:pt x="873" y="521"/>
                  </a:cubicBezTo>
                  <a:cubicBezTo>
                    <a:pt x="871" y="521"/>
                    <a:pt x="869" y="521"/>
                    <a:pt x="866" y="521"/>
                  </a:cubicBezTo>
                  <a:cubicBezTo>
                    <a:pt x="862" y="521"/>
                    <a:pt x="860" y="518"/>
                    <a:pt x="859" y="514"/>
                  </a:cubicBezTo>
                  <a:cubicBezTo>
                    <a:pt x="870" y="504"/>
                    <a:pt x="878" y="492"/>
                    <a:pt x="887" y="481"/>
                  </a:cubicBezTo>
                  <a:cubicBezTo>
                    <a:pt x="888" y="479"/>
                    <a:pt x="888" y="477"/>
                    <a:pt x="886" y="476"/>
                  </a:cubicBezTo>
                  <a:cubicBezTo>
                    <a:pt x="881" y="475"/>
                    <a:pt x="877" y="475"/>
                    <a:pt x="873" y="474"/>
                  </a:cubicBezTo>
                  <a:cubicBezTo>
                    <a:pt x="876" y="466"/>
                    <a:pt x="878" y="456"/>
                    <a:pt x="881" y="448"/>
                  </a:cubicBezTo>
                  <a:cubicBezTo>
                    <a:pt x="882" y="446"/>
                    <a:pt x="881" y="445"/>
                    <a:pt x="880" y="444"/>
                  </a:cubicBezTo>
                  <a:cubicBezTo>
                    <a:pt x="872" y="442"/>
                    <a:pt x="864" y="441"/>
                    <a:pt x="859" y="433"/>
                  </a:cubicBezTo>
                  <a:cubicBezTo>
                    <a:pt x="858" y="432"/>
                    <a:pt x="855" y="432"/>
                    <a:pt x="854" y="433"/>
                  </a:cubicBezTo>
                  <a:cubicBezTo>
                    <a:pt x="839" y="440"/>
                    <a:pt x="823" y="443"/>
                    <a:pt x="807" y="447"/>
                  </a:cubicBezTo>
                  <a:cubicBezTo>
                    <a:pt x="806" y="444"/>
                    <a:pt x="806" y="440"/>
                    <a:pt x="805" y="436"/>
                  </a:cubicBezTo>
                  <a:cubicBezTo>
                    <a:pt x="805" y="433"/>
                    <a:pt x="800" y="434"/>
                    <a:pt x="799" y="435"/>
                  </a:cubicBezTo>
                  <a:cubicBezTo>
                    <a:pt x="797" y="437"/>
                    <a:pt x="794" y="440"/>
                    <a:pt x="792" y="442"/>
                  </a:cubicBezTo>
                  <a:cubicBezTo>
                    <a:pt x="794" y="433"/>
                    <a:pt x="796" y="425"/>
                    <a:pt x="797" y="417"/>
                  </a:cubicBezTo>
                  <a:cubicBezTo>
                    <a:pt x="798" y="413"/>
                    <a:pt x="792" y="415"/>
                    <a:pt x="790" y="416"/>
                  </a:cubicBezTo>
                  <a:cubicBezTo>
                    <a:pt x="780" y="430"/>
                    <a:pt x="766" y="426"/>
                    <a:pt x="759" y="412"/>
                  </a:cubicBezTo>
                  <a:cubicBezTo>
                    <a:pt x="759" y="411"/>
                    <a:pt x="758" y="411"/>
                    <a:pt x="757" y="411"/>
                  </a:cubicBezTo>
                  <a:cubicBezTo>
                    <a:pt x="749" y="410"/>
                    <a:pt x="749" y="412"/>
                    <a:pt x="746" y="410"/>
                  </a:cubicBezTo>
                  <a:cubicBezTo>
                    <a:pt x="746" y="409"/>
                    <a:pt x="746" y="409"/>
                    <a:pt x="746" y="409"/>
                  </a:cubicBezTo>
                  <a:cubicBezTo>
                    <a:pt x="746" y="397"/>
                    <a:pt x="757" y="388"/>
                    <a:pt x="749" y="376"/>
                  </a:cubicBezTo>
                  <a:cubicBezTo>
                    <a:pt x="749" y="376"/>
                    <a:pt x="748" y="375"/>
                    <a:pt x="747" y="375"/>
                  </a:cubicBezTo>
                  <a:cubicBezTo>
                    <a:pt x="744" y="378"/>
                    <a:pt x="741" y="379"/>
                    <a:pt x="737" y="381"/>
                  </a:cubicBezTo>
                  <a:cubicBezTo>
                    <a:pt x="740" y="377"/>
                    <a:pt x="743" y="375"/>
                    <a:pt x="745" y="372"/>
                  </a:cubicBezTo>
                  <a:cubicBezTo>
                    <a:pt x="748" y="368"/>
                    <a:pt x="750" y="363"/>
                    <a:pt x="751" y="358"/>
                  </a:cubicBezTo>
                  <a:cubicBezTo>
                    <a:pt x="751" y="357"/>
                    <a:pt x="749" y="351"/>
                    <a:pt x="747" y="354"/>
                  </a:cubicBezTo>
                  <a:cubicBezTo>
                    <a:pt x="737" y="364"/>
                    <a:pt x="722" y="361"/>
                    <a:pt x="712" y="370"/>
                  </a:cubicBezTo>
                  <a:cubicBezTo>
                    <a:pt x="714" y="361"/>
                    <a:pt x="715" y="350"/>
                    <a:pt x="706" y="353"/>
                  </a:cubicBezTo>
                  <a:cubicBezTo>
                    <a:pt x="707" y="349"/>
                    <a:pt x="709" y="345"/>
                    <a:pt x="712" y="342"/>
                  </a:cubicBezTo>
                  <a:cubicBezTo>
                    <a:pt x="713" y="340"/>
                    <a:pt x="711" y="333"/>
                    <a:pt x="708" y="336"/>
                  </a:cubicBezTo>
                  <a:cubicBezTo>
                    <a:pt x="696" y="350"/>
                    <a:pt x="679" y="350"/>
                    <a:pt x="669" y="366"/>
                  </a:cubicBezTo>
                  <a:cubicBezTo>
                    <a:pt x="668" y="361"/>
                    <a:pt x="667" y="355"/>
                    <a:pt x="665" y="350"/>
                  </a:cubicBezTo>
                  <a:cubicBezTo>
                    <a:pt x="666" y="350"/>
                    <a:pt x="667" y="348"/>
                    <a:pt x="667" y="346"/>
                  </a:cubicBezTo>
                  <a:cubicBezTo>
                    <a:pt x="667" y="330"/>
                    <a:pt x="667" y="315"/>
                    <a:pt x="665" y="299"/>
                  </a:cubicBezTo>
                  <a:cubicBezTo>
                    <a:pt x="661" y="274"/>
                    <a:pt x="660" y="258"/>
                    <a:pt x="677" y="239"/>
                  </a:cubicBezTo>
                  <a:cubicBezTo>
                    <a:pt x="683" y="233"/>
                    <a:pt x="683" y="225"/>
                    <a:pt x="682" y="217"/>
                  </a:cubicBezTo>
                  <a:cubicBezTo>
                    <a:pt x="681" y="211"/>
                    <a:pt x="675" y="206"/>
                    <a:pt x="672" y="201"/>
                  </a:cubicBezTo>
                  <a:cubicBezTo>
                    <a:pt x="673" y="201"/>
                    <a:pt x="674" y="200"/>
                    <a:pt x="674" y="198"/>
                  </a:cubicBezTo>
                  <a:cubicBezTo>
                    <a:pt x="681" y="181"/>
                    <a:pt x="686" y="198"/>
                    <a:pt x="692" y="207"/>
                  </a:cubicBezTo>
                  <a:cubicBezTo>
                    <a:pt x="694" y="209"/>
                    <a:pt x="697" y="207"/>
                    <a:pt x="697" y="205"/>
                  </a:cubicBezTo>
                  <a:cubicBezTo>
                    <a:pt x="699" y="198"/>
                    <a:pt x="703" y="192"/>
                    <a:pt x="707" y="186"/>
                  </a:cubicBezTo>
                  <a:cubicBezTo>
                    <a:pt x="709" y="189"/>
                    <a:pt x="711" y="191"/>
                    <a:pt x="712" y="194"/>
                  </a:cubicBezTo>
                  <a:cubicBezTo>
                    <a:pt x="714" y="196"/>
                    <a:pt x="717" y="194"/>
                    <a:pt x="717" y="191"/>
                  </a:cubicBezTo>
                  <a:cubicBezTo>
                    <a:pt x="717" y="191"/>
                    <a:pt x="718" y="190"/>
                    <a:pt x="718" y="189"/>
                  </a:cubicBezTo>
                  <a:cubicBezTo>
                    <a:pt x="725" y="201"/>
                    <a:pt x="732" y="211"/>
                    <a:pt x="732" y="227"/>
                  </a:cubicBezTo>
                  <a:cubicBezTo>
                    <a:pt x="732" y="232"/>
                    <a:pt x="738" y="231"/>
                    <a:pt x="738" y="226"/>
                  </a:cubicBezTo>
                  <a:cubicBezTo>
                    <a:pt x="738" y="222"/>
                    <a:pt x="738" y="193"/>
                    <a:pt x="746" y="202"/>
                  </a:cubicBezTo>
                  <a:cubicBezTo>
                    <a:pt x="747" y="203"/>
                    <a:pt x="749" y="204"/>
                    <a:pt x="750" y="202"/>
                  </a:cubicBezTo>
                  <a:cubicBezTo>
                    <a:pt x="751" y="199"/>
                    <a:pt x="752" y="197"/>
                    <a:pt x="754" y="195"/>
                  </a:cubicBezTo>
                  <a:cubicBezTo>
                    <a:pt x="757" y="204"/>
                    <a:pt x="765" y="212"/>
                    <a:pt x="765" y="223"/>
                  </a:cubicBezTo>
                  <a:cubicBezTo>
                    <a:pt x="765" y="227"/>
                    <a:pt x="769" y="228"/>
                    <a:pt x="770" y="223"/>
                  </a:cubicBezTo>
                  <a:cubicBezTo>
                    <a:pt x="772" y="214"/>
                    <a:pt x="780" y="207"/>
                    <a:pt x="786" y="199"/>
                  </a:cubicBezTo>
                  <a:cubicBezTo>
                    <a:pt x="786" y="200"/>
                    <a:pt x="786" y="200"/>
                    <a:pt x="786" y="200"/>
                  </a:cubicBezTo>
                  <a:cubicBezTo>
                    <a:pt x="787" y="202"/>
                    <a:pt x="790" y="202"/>
                    <a:pt x="791" y="200"/>
                  </a:cubicBezTo>
                  <a:cubicBezTo>
                    <a:pt x="791" y="200"/>
                    <a:pt x="791" y="199"/>
                    <a:pt x="791" y="199"/>
                  </a:cubicBezTo>
                  <a:cubicBezTo>
                    <a:pt x="793" y="210"/>
                    <a:pt x="794" y="221"/>
                    <a:pt x="794" y="233"/>
                  </a:cubicBezTo>
                  <a:cubicBezTo>
                    <a:pt x="794" y="235"/>
                    <a:pt x="797" y="239"/>
                    <a:pt x="799" y="235"/>
                  </a:cubicBezTo>
                  <a:cubicBezTo>
                    <a:pt x="804" y="226"/>
                    <a:pt x="812" y="219"/>
                    <a:pt x="818" y="211"/>
                  </a:cubicBezTo>
                  <a:cubicBezTo>
                    <a:pt x="823" y="220"/>
                    <a:pt x="828" y="226"/>
                    <a:pt x="826" y="238"/>
                  </a:cubicBezTo>
                  <a:cubicBezTo>
                    <a:pt x="826" y="243"/>
                    <a:pt x="831" y="245"/>
                    <a:pt x="832" y="240"/>
                  </a:cubicBezTo>
                  <a:cubicBezTo>
                    <a:pt x="834" y="224"/>
                    <a:pt x="827" y="217"/>
                    <a:pt x="821" y="202"/>
                  </a:cubicBezTo>
                  <a:cubicBezTo>
                    <a:pt x="820" y="200"/>
                    <a:pt x="818" y="200"/>
                    <a:pt x="817" y="202"/>
                  </a:cubicBezTo>
                  <a:cubicBezTo>
                    <a:pt x="812" y="209"/>
                    <a:pt x="805" y="215"/>
                    <a:pt x="799" y="223"/>
                  </a:cubicBezTo>
                  <a:cubicBezTo>
                    <a:pt x="799" y="211"/>
                    <a:pt x="798" y="200"/>
                    <a:pt x="795" y="189"/>
                  </a:cubicBezTo>
                  <a:cubicBezTo>
                    <a:pt x="794" y="187"/>
                    <a:pt x="792" y="185"/>
                    <a:pt x="790" y="188"/>
                  </a:cubicBezTo>
                  <a:cubicBezTo>
                    <a:pt x="789" y="189"/>
                    <a:pt x="789" y="190"/>
                    <a:pt x="788" y="191"/>
                  </a:cubicBezTo>
                  <a:cubicBezTo>
                    <a:pt x="788" y="191"/>
                    <a:pt x="788" y="191"/>
                    <a:pt x="788" y="191"/>
                  </a:cubicBezTo>
                  <a:cubicBezTo>
                    <a:pt x="787" y="189"/>
                    <a:pt x="785" y="188"/>
                    <a:pt x="783" y="191"/>
                  </a:cubicBezTo>
                  <a:cubicBezTo>
                    <a:pt x="779" y="199"/>
                    <a:pt x="772" y="205"/>
                    <a:pt x="768" y="213"/>
                  </a:cubicBezTo>
                  <a:cubicBezTo>
                    <a:pt x="765" y="204"/>
                    <a:pt x="758" y="197"/>
                    <a:pt x="758" y="186"/>
                  </a:cubicBezTo>
                  <a:cubicBezTo>
                    <a:pt x="758" y="186"/>
                    <a:pt x="757" y="185"/>
                    <a:pt x="757" y="184"/>
                  </a:cubicBezTo>
                  <a:cubicBezTo>
                    <a:pt x="757" y="184"/>
                    <a:pt x="757" y="183"/>
                    <a:pt x="757" y="182"/>
                  </a:cubicBezTo>
                  <a:cubicBezTo>
                    <a:pt x="757" y="171"/>
                    <a:pt x="752" y="162"/>
                    <a:pt x="748" y="151"/>
                  </a:cubicBezTo>
                  <a:cubicBezTo>
                    <a:pt x="747" y="148"/>
                    <a:pt x="744" y="150"/>
                    <a:pt x="744" y="152"/>
                  </a:cubicBezTo>
                  <a:cubicBezTo>
                    <a:pt x="744" y="158"/>
                    <a:pt x="742" y="163"/>
                    <a:pt x="738" y="166"/>
                  </a:cubicBezTo>
                  <a:cubicBezTo>
                    <a:pt x="734" y="152"/>
                    <a:pt x="713" y="158"/>
                    <a:pt x="702" y="148"/>
                  </a:cubicBezTo>
                  <a:cubicBezTo>
                    <a:pt x="700" y="147"/>
                    <a:pt x="699" y="149"/>
                    <a:pt x="699" y="151"/>
                  </a:cubicBezTo>
                  <a:cubicBezTo>
                    <a:pt x="699" y="150"/>
                    <a:pt x="690" y="165"/>
                    <a:pt x="688" y="169"/>
                  </a:cubicBezTo>
                  <a:cubicBezTo>
                    <a:pt x="686" y="173"/>
                    <a:pt x="683" y="177"/>
                    <a:pt x="681" y="182"/>
                  </a:cubicBezTo>
                  <a:cubicBezTo>
                    <a:pt x="680" y="181"/>
                    <a:pt x="680" y="180"/>
                    <a:pt x="679" y="180"/>
                  </a:cubicBezTo>
                  <a:cubicBezTo>
                    <a:pt x="677" y="178"/>
                    <a:pt x="676" y="180"/>
                    <a:pt x="675" y="181"/>
                  </a:cubicBezTo>
                  <a:cubicBezTo>
                    <a:pt x="673" y="187"/>
                    <a:pt x="672" y="192"/>
                    <a:pt x="667" y="190"/>
                  </a:cubicBezTo>
                  <a:cubicBezTo>
                    <a:pt x="665" y="188"/>
                    <a:pt x="663" y="191"/>
                    <a:pt x="664" y="193"/>
                  </a:cubicBezTo>
                  <a:cubicBezTo>
                    <a:pt x="664" y="202"/>
                    <a:pt x="668" y="206"/>
                    <a:pt x="673" y="213"/>
                  </a:cubicBezTo>
                  <a:cubicBezTo>
                    <a:pt x="683" y="225"/>
                    <a:pt x="662" y="245"/>
                    <a:pt x="658" y="257"/>
                  </a:cubicBezTo>
                  <a:cubicBezTo>
                    <a:pt x="654" y="267"/>
                    <a:pt x="656" y="279"/>
                    <a:pt x="658" y="289"/>
                  </a:cubicBezTo>
                  <a:cubicBezTo>
                    <a:pt x="661" y="307"/>
                    <a:pt x="661" y="324"/>
                    <a:pt x="661" y="342"/>
                  </a:cubicBezTo>
                  <a:cubicBezTo>
                    <a:pt x="661" y="342"/>
                    <a:pt x="661" y="342"/>
                    <a:pt x="661" y="342"/>
                  </a:cubicBezTo>
                  <a:cubicBezTo>
                    <a:pt x="657" y="343"/>
                    <a:pt x="656" y="343"/>
                    <a:pt x="652" y="341"/>
                  </a:cubicBezTo>
                  <a:cubicBezTo>
                    <a:pt x="651" y="340"/>
                    <a:pt x="651" y="341"/>
                    <a:pt x="650" y="341"/>
                  </a:cubicBezTo>
                  <a:cubicBezTo>
                    <a:pt x="647" y="344"/>
                    <a:pt x="645" y="347"/>
                    <a:pt x="643" y="350"/>
                  </a:cubicBezTo>
                  <a:cubicBezTo>
                    <a:pt x="643" y="345"/>
                    <a:pt x="642" y="340"/>
                    <a:pt x="642" y="335"/>
                  </a:cubicBezTo>
                  <a:cubicBezTo>
                    <a:pt x="642" y="333"/>
                    <a:pt x="640" y="328"/>
                    <a:pt x="637" y="331"/>
                  </a:cubicBezTo>
                  <a:cubicBezTo>
                    <a:pt x="633" y="330"/>
                    <a:pt x="629" y="329"/>
                    <a:pt x="624" y="328"/>
                  </a:cubicBezTo>
                  <a:cubicBezTo>
                    <a:pt x="628" y="308"/>
                    <a:pt x="627" y="288"/>
                    <a:pt x="626" y="267"/>
                  </a:cubicBezTo>
                  <a:cubicBezTo>
                    <a:pt x="625" y="250"/>
                    <a:pt x="619" y="230"/>
                    <a:pt x="625" y="214"/>
                  </a:cubicBezTo>
                  <a:cubicBezTo>
                    <a:pt x="628" y="205"/>
                    <a:pt x="633" y="197"/>
                    <a:pt x="636" y="188"/>
                  </a:cubicBezTo>
                  <a:cubicBezTo>
                    <a:pt x="636" y="186"/>
                    <a:pt x="633" y="180"/>
                    <a:pt x="632" y="185"/>
                  </a:cubicBezTo>
                  <a:cubicBezTo>
                    <a:pt x="626" y="202"/>
                    <a:pt x="616" y="215"/>
                    <a:pt x="618" y="235"/>
                  </a:cubicBezTo>
                  <a:cubicBezTo>
                    <a:pt x="622" y="265"/>
                    <a:pt x="626" y="297"/>
                    <a:pt x="620" y="328"/>
                  </a:cubicBezTo>
                  <a:cubicBezTo>
                    <a:pt x="620" y="328"/>
                    <a:pt x="620" y="328"/>
                    <a:pt x="619" y="329"/>
                  </a:cubicBezTo>
                  <a:cubicBezTo>
                    <a:pt x="618" y="331"/>
                    <a:pt x="616" y="334"/>
                    <a:pt x="614" y="336"/>
                  </a:cubicBezTo>
                  <a:cubicBezTo>
                    <a:pt x="611" y="330"/>
                    <a:pt x="607" y="324"/>
                    <a:pt x="603" y="317"/>
                  </a:cubicBezTo>
                  <a:cubicBezTo>
                    <a:pt x="602" y="315"/>
                    <a:pt x="599" y="315"/>
                    <a:pt x="598" y="317"/>
                  </a:cubicBezTo>
                  <a:cubicBezTo>
                    <a:pt x="595" y="327"/>
                    <a:pt x="588" y="332"/>
                    <a:pt x="584" y="339"/>
                  </a:cubicBezTo>
                  <a:cubicBezTo>
                    <a:pt x="582" y="329"/>
                    <a:pt x="578" y="318"/>
                    <a:pt x="575" y="308"/>
                  </a:cubicBezTo>
                  <a:cubicBezTo>
                    <a:pt x="569" y="287"/>
                    <a:pt x="575" y="267"/>
                    <a:pt x="580" y="247"/>
                  </a:cubicBezTo>
                  <a:cubicBezTo>
                    <a:pt x="584" y="231"/>
                    <a:pt x="587" y="215"/>
                    <a:pt x="591" y="200"/>
                  </a:cubicBezTo>
                  <a:cubicBezTo>
                    <a:pt x="595" y="188"/>
                    <a:pt x="603" y="177"/>
                    <a:pt x="608" y="165"/>
                  </a:cubicBezTo>
                  <a:cubicBezTo>
                    <a:pt x="609" y="164"/>
                    <a:pt x="609" y="157"/>
                    <a:pt x="607" y="158"/>
                  </a:cubicBezTo>
                  <a:cubicBezTo>
                    <a:pt x="591" y="161"/>
                    <a:pt x="585" y="169"/>
                    <a:pt x="579" y="183"/>
                  </a:cubicBezTo>
                  <a:cubicBezTo>
                    <a:pt x="579" y="179"/>
                    <a:pt x="579" y="176"/>
                    <a:pt x="579" y="172"/>
                  </a:cubicBezTo>
                  <a:cubicBezTo>
                    <a:pt x="580" y="168"/>
                    <a:pt x="582" y="165"/>
                    <a:pt x="584" y="161"/>
                  </a:cubicBezTo>
                  <a:cubicBezTo>
                    <a:pt x="585" y="158"/>
                    <a:pt x="586" y="156"/>
                    <a:pt x="588" y="153"/>
                  </a:cubicBezTo>
                  <a:cubicBezTo>
                    <a:pt x="589" y="148"/>
                    <a:pt x="589" y="142"/>
                    <a:pt x="588" y="137"/>
                  </a:cubicBezTo>
                  <a:cubicBezTo>
                    <a:pt x="588" y="136"/>
                    <a:pt x="587" y="133"/>
                    <a:pt x="586" y="134"/>
                  </a:cubicBezTo>
                  <a:cubicBezTo>
                    <a:pt x="583" y="136"/>
                    <a:pt x="581" y="138"/>
                    <a:pt x="578" y="139"/>
                  </a:cubicBezTo>
                  <a:cubicBezTo>
                    <a:pt x="579" y="135"/>
                    <a:pt x="580" y="130"/>
                    <a:pt x="580" y="125"/>
                  </a:cubicBezTo>
                  <a:cubicBezTo>
                    <a:pt x="580" y="124"/>
                    <a:pt x="580" y="119"/>
                    <a:pt x="578" y="120"/>
                  </a:cubicBezTo>
                  <a:cubicBezTo>
                    <a:pt x="564" y="124"/>
                    <a:pt x="560" y="133"/>
                    <a:pt x="558" y="145"/>
                  </a:cubicBezTo>
                  <a:cubicBezTo>
                    <a:pt x="558" y="144"/>
                    <a:pt x="558" y="143"/>
                    <a:pt x="558" y="143"/>
                  </a:cubicBezTo>
                  <a:cubicBezTo>
                    <a:pt x="557" y="131"/>
                    <a:pt x="553" y="122"/>
                    <a:pt x="550" y="111"/>
                  </a:cubicBezTo>
                  <a:cubicBezTo>
                    <a:pt x="549" y="111"/>
                    <a:pt x="549" y="110"/>
                    <a:pt x="548" y="110"/>
                  </a:cubicBezTo>
                  <a:cubicBezTo>
                    <a:pt x="542" y="116"/>
                    <a:pt x="541" y="109"/>
                    <a:pt x="534" y="111"/>
                  </a:cubicBezTo>
                  <a:cubicBezTo>
                    <a:pt x="529" y="112"/>
                    <a:pt x="525" y="121"/>
                    <a:pt x="523" y="125"/>
                  </a:cubicBezTo>
                  <a:cubicBezTo>
                    <a:pt x="521" y="131"/>
                    <a:pt x="519" y="137"/>
                    <a:pt x="518" y="144"/>
                  </a:cubicBezTo>
                  <a:cubicBezTo>
                    <a:pt x="512" y="133"/>
                    <a:pt x="501" y="125"/>
                    <a:pt x="501" y="112"/>
                  </a:cubicBezTo>
                  <a:cubicBezTo>
                    <a:pt x="501" y="111"/>
                    <a:pt x="501" y="105"/>
                    <a:pt x="500" y="107"/>
                  </a:cubicBezTo>
                  <a:cubicBezTo>
                    <a:pt x="496" y="113"/>
                    <a:pt x="493" y="110"/>
                    <a:pt x="488" y="104"/>
                  </a:cubicBezTo>
                  <a:cubicBezTo>
                    <a:pt x="488" y="103"/>
                    <a:pt x="487" y="103"/>
                    <a:pt x="487" y="104"/>
                  </a:cubicBezTo>
                  <a:cubicBezTo>
                    <a:pt x="485" y="111"/>
                    <a:pt x="482" y="115"/>
                    <a:pt x="479" y="103"/>
                  </a:cubicBezTo>
                  <a:cubicBezTo>
                    <a:pt x="478" y="99"/>
                    <a:pt x="477" y="101"/>
                    <a:pt x="477" y="104"/>
                  </a:cubicBezTo>
                  <a:cubicBezTo>
                    <a:pt x="477" y="107"/>
                    <a:pt x="476" y="111"/>
                    <a:pt x="475" y="114"/>
                  </a:cubicBezTo>
                  <a:cubicBezTo>
                    <a:pt x="475" y="109"/>
                    <a:pt x="475" y="104"/>
                    <a:pt x="473" y="99"/>
                  </a:cubicBezTo>
                  <a:cubicBezTo>
                    <a:pt x="468" y="85"/>
                    <a:pt x="469" y="78"/>
                    <a:pt x="482" y="70"/>
                  </a:cubicBezTo>
                  <a:close/>
                  <a:moveTo>
                    <a:pt x="685" y="186"/>
                  </a:moveTo>
                  <a:cubicBezTo>
                    <a:pt x="688" y="180"/>
                    <a:pt x="691" y="174"/>
                    <a:pt x="696" y="169"/>
                  </a:cubicBezTo>
                  <a:cubicBezTo>
                    <a:pt x="700" y="166"/>
                    <a:pt x="702" y="162"/>
                    <a:pt x="703" y="157"/>
                  </a:cubicBezTo>
                  <a:cubicBezTo>
                    <a:pt x="706" y="160"/>
                    <a:pt x="710" y="161"/>
                    <a:pt x="714" y="162"/>
                  </a:cubicBezTo>
                  <a:cubicBezTo>
                    <a:pt x="721" y="164"/>
                    <a:pt x="734" y="162"/>
                    <a:pt x="734" y="172"/>
                  </a:cubicBezTo>
                  <a:cubicBezTo>
                    <a:pt x="734" y="173"/>
                    <a:pt x="735" y="177"/>
                    <a:pt x="737" y="176"/>
                  </a:cubicBezTo>
                  <a:cubicBezTo>
                    <a:pt x="742" y="172"/>
                    <a:pt x="745" y="168"/>
                    <a:pt x="747" y="163"/>
                  </a:cubicBezTo>
                  <a:cubicBezTo>
                    <a:pt x="750" y="169"/>
                    <a:pt x="752" y="175"/>
                    <a:pt x="752" y="183"/>
                  </a:cubicBezTo>
                  <a:cubicBezTo>
                    <a:pt x="752" y="183"/>
                    <a:pt x="753" y="184"/>
                    <a:pt x="753" y="184"/>
                  </a:cubicBezTo>
                  <a:cubicBezTo>
                    <a:pt x="750" y="189"/>
                    <a:pt x="749" y="196"/>
                    <a:pt x="744" y="190"/>
                  </a:cubicBezTo>
                  <a:cubicBezTo>
                    <a:pt x="743" y="188"/>
                    <a:pt x="741" y="188"/>
                    <a:pt x="740" y="190"/>
                  </a:cubicBezTo>
                  <a:cubicBezTo>
                    <a:pt x="737" y="196"/>
                    <a:pt x="735" y="202"/>
                    <a:pt x="734" y="208"/>
                  </a:cubicBezTo>
                  <a:cubicBezTo>
                    <a:pt x="730" y="198"/>
                    <a:pt x="725" y="189"/>
                    <a:pt x="719" y="178"/>
                  </a:cubicBezTo>
                  <a:cubicBezTo>
                    <a:pt x="718" y="176"/>
                    <a:pt x="715" y="176"/>
                    <a:pt x="714" y="179"/>
                  </a:cubicBezTo>
                  <a:cubicBezTo>
                    <a:pt x="714" y="181"/>
                    <a:pt x="713" y="182"/>
                    <a:pt x="713" y="183"/>
                  </a:cubicBezTo>
                  <a:cubicBezTo>
                    <a:pt x="712" y="182"/>
                    <a:pt x="710" y="180"/>
                    <a:pt x="709" y="178"/>
                  </a:cubicBezTo>
                  <a:cubicBezTo>
                    <a:pt x="708" y="176"/>
                    <a:pt x="706" y="175"/>
                    <a:pt x="705" y="177"/>
                  </a:cubicBezTo>
                  <a:cubicBezTo>
                    <a:pt x="701" y="184"/>
                    <a:pt x="696" y="190"/>
                    <a:pt x="693" y="197"/>
                  </a:cubicBezTo>
                  <a:cubicBezTo>
                    <a:pt x="691" y="193"/>
                    <a:pt x="688" y="190"/>
                    <a:pt x="685" y="186"/>
                  </a:cubicBezTo>
                  <a:close/>
                  <a:moveTo>
                    <a:pt x="186" y="279"/>
                  </a:moveTo>
                  <a:cubicBezTo>
                    <a:pt x="188" y="280"/>
                    <a:pt x="189" y="282"/>
                    <a:pt x="191" y="283"/>
                  </a:cubicBezTo>
                  <a:cubicBezTo>
                    <a:pt x="197" y="286"/>
                    <a:pt x="195" y="286"/>
                    <a:pt x="187" y="283"/>
                  </a:cubicBezTo>
                  <a:cubicBezTo>
                    <a:pt x="185" y="281"/>
                    <a:pt x="184" y="279"/>
                    <a:pt x="183" y="276"/>
                  </a:cubicBezTo>
                  <a:cubicBezTo>
                    <a:pt x="184" y="277"/>
                    <a:pt x="185" y="278"/>
                    <a:pt x="186" y="279"/>
                  </a:cubicBezTo>
                  <a:close/>
                  <a:moveTo>
                    <a:pt x="231" y="353"/>
                  </a:moveTo>
                  <a:cubicBezTo>
                    <a:pt x="230" y="347"/>
                    <a:pt x="239" y="345"/>
                    <a:pt x="239" y="338"/>
                  </a:cubicBezTo>
                  <a:cubicBezTo>
                    <a:pt x="237" y="326"/>
                    <a:pt x="228" y="316"/>
                    <a:pt x="217" y="309"/>
                  </a:cubicBezTo>
                  <a:cubicBezTo>
                    <a:pt x="220" y="308"/>
                    <a:pt x="222" y="305"/>
                    <a:pt x="222" y="301"/>
                  </a:cubicBezTo>
                  <a:cubicBezTo>
                    <a:pt x="220" y="290"/>
                    <a:pt x="224" y="287"/>
                    <a:pt x="234" y="284"/>
                  </a:cubicBezTo>
                  <a:cubicBezTo>
                    <a:pt x="239" y="282"/>
                    <a:pt x="238" y="271"/>
                    <a:pt x="244" y="269"/>
                  </a:cubicBezTo>
                  <a:cubicBezTo>
                    <a:pt x="256" y="263"/>
                    <a:pt x="275" y="270"/>
                    <a:pt x="285" y="276"/>
                  </a:cubicBezTo>
                  <a:cubicBezTo>
                    <a:pt x="290" y="279"/>
                    <a:pt x="287" y="273"/>
                    <a:pt x="285" y="271"/>
                  </a:cubicBezTo>
                  <a:cubicBezTo>
                    <a:pt x="276" y="266"/>
                    <a:pt x="244" y="253"/>
                    <a:pt x="235" y="264"/>
                  </a:cubicBezTo>
                  <a:cubicBezTo>
                    <a:pt x="232" y="268"/>
                    <a:pt x="233" y="267"/>
                    <a:pt x="231" y="271"/>
                  </a:cubicBezTo>
                  <a:cubicBezTo>
                    <a:pt x="226" y="287"/>
                    <a:pt x="225" y="274"/>
                    <a:pt x="219" y="278"/>
                  </a:cubicBezTo>
                  <a:cubicBezTo>
                    <a:pt x="209" y="286"/>
                    <a:pt x="220" y="299"/>
                    <a:pt x="209" y="306"/>
                  </a:cubicBezTo>
                  <a:cubicBezTo>
                    <a:pt x="207" y="307"/>
                    <a:pt x="211" y="311"/>
                    <a:pt x="212" y="311"/>
                  </a:cubicBezTo>
                  <a:cubicBezTo>
                    <a:pt x="223" y="316"/>
                    <a:pt x="242" y="335"/>
                    <a:pt x="224" y="344"/>
                  </a:cubicBezTo>
                  <a:cubicBezTo>
                    <a:pt x="223" y="345"/>
                    <a:pt x="223" y="345"/>
                    <a:pt x="223" y="346"/>
                  </a:cubicBezTo>
                  <a:cubicBezTo>
                    <a:pt x="221" y="349"/>
                    <a:pt x="218" y="352"/>
                    <a:pt x="216" y="356"/>
                  </a:cubicBezTo>
                  <a:cubicBezTo>
                    <a:pt x="213" y="356"/>
                    <a:pt x="215" y="359"/>
                    <a:pt x="216" y="360"/>
                  </a:cubicBezTo>
                  <a:cubicBezTo>
                    <a:pt x="224" y="368"/>
                    <a:pt x="224" y="378"/>
                    <a:pt x="232" y="383"/>
                  </a:cubicBezTo>
                  <a:cubicBezTo>
                    <a:pt x="231" y="383"/>
                    <a:pt x="231" y="384"/>
                    <a:pt x="230" y="384"/>
                  </a:cubicBezTo>
                  <a:cubicBezTo>
                    <a:pt x="230" y="384"/>
                    <a:pt x="230" y="384"/>
                    <a:pt x="229" y="384"/>
                  </a:cubicBezTo>
                  <a:cubicBezTo>
                    <a:pt x="207" y="382"/>
                    <a:pt x="187" y="365"/>
                    <a:pt x="169" y="352"/>
                  </a:cubicBezTo>
                  <a:cubicBezTo>
                    <a:pt x="172" y="351"/>
                    <a:pt x="175" y="349"/>
                    <a:pt x="178" y="348"/>
                  </a:cubicBezTo>
                  <a:cubicBezTo>
                    <a:pt x="180" y="348"/>
                    <a:pt x="179" y="345"/>
                    <a:pt x="178" y="344"/>
                  </a:cubicBezTo>
                  <a:cubicBezTo>
                    <a:pt x="170" y="334"/>
                    <a:pt x="159" y="328"/>
                    <a:pt x="147" y="323"/>
                  </a:cubicBezTo>
                  <a:cubicBezTo>
                    <a:pt x="150" y="322"/>
                    <a:pt x="153" y="322"/>
                    <a:pt x="155" y="322"/>
                  </a:cubicBezTo>
                  <a:cubicBezTo>
                    <a:pt x="159" y="322"/>
                    <a:pt x="156" y="317"/>
                    <a:pt x="155" y="316"/>
                  </a:cubicBezTo>
                  <a:cubicBezTo>
                    <a:pt x="153" y="314"/>
                    <a:pt x="151" y="313"/>
                    <a:pt x="149" y="311"/>
                  </a:cubicBezTo>
                  <a:cubicBezTo>
                    <a:pt x="153" y="309"/>
                    <a:pt x="157" y="306"/>
                    <a:pt x="162" y="308"/>
                  </a:cubicBezTo>
                  <a:cubicBezTo>
                    <a:pt x="173" y="311"/>
                    <a:pt x="190" y="315"/>
                    <a:pt x="195" y="327"/>
                  </a:cubicBezTo>
                  <a:cubicBezTo>
                    <a:pt x="197" y="330"/>
                    <a:pt x="203" y="331"/>
                    <a:pt x="201" y="326"/>
                  </a:cubicBezTo>
                  <a:cubicBezTo>
                    <a:pt x="200" y="323"/>
                    <a:pt x="198" y="320"/>
                    <a:pt x="195" y="318"/>
                  </a:cubicBezTo>
                  <a:cubicBezTo>
                    <a:pt x="195" y="312"/>
                    <a:pt x="192" y="308"/>
                    <a:pt x="187" y="304"/>
                  </a:cubicBezTo>
                  <a:cubicBezTo>
                    <a:pt x="183" y="301"/>
                    <a:pt x="179" y="300"/>
                    <a:pt x="175" y="298"/>
                  </a:cubicBezTo>
                  <a:cubicBezTo>
                    <a:pt x="171" y="297"/>
                    <a:pt x="152" y="289"/>
                    <a:pt x="163" y="291"/>
                  </a:cubicBezTo>
                  <a:cubicBezTo>
                    <a:pt x="166" y="291"/>
                    <a:pt x="164" y="287"/>
                    <a:pt x="163" y="286"/>
                  </a:cubicBezTo>
                  <a:cubicBezTo>
                    <a:pt x="160" y="284"/>
                    <a:pt x="158" y="281"/>
                    <a:pt x="155" y="279"/>
                  </a:cubicBezTo>
                  <a:cubicBezTo>
                    <a:pt x="159" y="276"/>
                    <a:pt x="158" y="272"/>
                    <a:pt x="155" y="267"/>
                  </a:cubicBezTo>
                  <a:cubicBezTo>
                    <a:pt x="153" y="263"/>
                    <a:pt x="149" y="259"/>
                    <a:pt x="146" y="255"/>
                  </a:cubicBezTo>
                  <a:cubicBezTo>
                    <a:pt x="149" y="258"/>
                    <a:pt x="154" y="263"/>
                    <a:pt x="159" y="265"/>
                  </a:cubicBezTo>
                  <a:cubicBezTo>
                    <a:pt x="166" y="269"/>
                    <a:pt x="174" y="270"/>
                    <a:pt x="178" y="278"/>
                  </a:cubicBezTo>
                  <a:cubicBezTo>
                    <a:pt x="181" y="281"/>
                    <a:pt x="183" y="285"/>
                    <a:pt x="185" y="288"/>
                  </a:cubicBezTo>
                  <a:cubicBezTo>
                    <a:pt x="190" y="294"/>
                    <a:pt x="197" y="295"/>
                    <a:pt x="205" y="294"/>
                  </a:cubicBezTo>
                  <a:cubicBezTo>
                    <a:pt x="206" y="294"/>
                    <a:pt x="205" y="292"/>
                    <a:pt x="205" y="291"/>
                  </a:cubicBezTo>
                  <a:cubicBezTo>
                    <a:pt x="203" y="288"/>
                    <a:pt x="201" y="286"/>
                    <a:pt x="198" y="283"/>
                  </a:cubicBezTo>
                  <a:cubicBezTo>
                    <a:pt x="192" y="278"/>
                    <a:pt x="178" y="269"/>
                    <a:pt x="191" y="264"/>
                  </a:cubicBezTo>
                  <a:cubicBezTo>
                    <a:pt x="192" y="263"/>
                    <a:pt x="191" y="262"/>
                    <a:pt x="191" y="261"/>
                  </a:cubicBezTo>
                  <a:cubicBezTo>
                    <a:pt x="187" y="252"/>
                    <a:pt x="200" y="261"/>
                    <a:pt x="203" y="262"/>
                  </a:cubicBezTo>
                  <a:cubicBezTo>
                    <a:pt x="209" y="265"/>
                    <a:pt x="215" y="269"/>
                    <a:pt x="221" y="272"/>
                  </a:cubicBezTo>
                  <a:cubicBezTo>
                    <a:pt x="225" y="274"/>
                    <a:pt x="223" y="268"/>
                    <a:pt x="220" y="267"/>
                  </a:cubicBezTo>
                  <a:cubicBezTo>
                    <a:pt x="219" y="266"/>
                    <a:pt x="218" y="265"/>
                    <a:pt x="217" y="265"/>
                  </a:cubicBezTo>
                  <a:cubicBezTo>
                    <a:pt x="214" y="249"/>
                    <a:pt x="199" y="233"/>
                    <a:pt x="186" y="222"/>
                  </a:cubicBezTo>
                  <a:cubicBezTo>
                    <a:pt x="190" y="222"/>
                    <a:pt x="194" y="222"/>
                    <a:pt x="198" y="222"/>
                  </a:cubicBezTo>
                  <a:cubicBezTo>
                    <a:pt x="200" y="223"/>
                    <a:pt x="198" y="220"/>
                    <a:pt x="197" y="219"/>
                  </a:cubicBezTo>
                  <a:cubicBezTo>
                    <a:pt x="192" y="211"/>
                    <a:pt x="190" y="210"/>
                    <a:pt x="197" y="210"/>
                  </a:cubicBezTo>
                  <a:cubicBezTo>
                    <a:pt x="198" y="209"/>
                    <a:pt x="198" y="209"/>
                    <a:pt x="198" y="209"/>
                  </a:cubicBezTo>
                  <a:cubicBezTo>
                    <a:pt x="198" y="206"/>
                    <a:pt x="199" y="204"/>
                    <a:pt x="201" y="202"/>
                  </a:cubicBezTo>
                  <a:cubicBezTo>
                    <a:pt x="201" y="201"/>
                    <a:pt x="200" y="199"/>
                    <a:pt x="199" y="199"/>
                  </a:cubicBezTo>
                  <a:cubicBezTo>
                    <a:pt x="198" y="197"/>
                    <a:pt x="197" y="195"/>
                    <a:pt x="195" y="194"/>
                  </a:cubicBezTo>
                  <a:cubicBezTo>
                    <a:pt x="202" y="195"/>
                    <a:pt x="208" y="203"/>
                    <a:pt x="213" y="206"/>
                  </a:cubicBezTo>
                  <a:cubicBezTo>
                    <a:pt x="214" y="207"/>
                    <a:pt x="216" y="207"/>
                    <a:pt x="216" y="206"/>
                  </a:cubicBezTo>
                  <a:cubicBezTo>
                    <a:pt x="215" y="203"/>
                    <a:pt x="215" y="200"/>
                    <a:pt x="214" y="196"/>
                  </a:cubicBezTo>
                  <a:cubicBezTo>
                    <a:pt x="213" y="186"/>
                    <a:pt x="234" y="202"/>
                    <a:pt x="230" y="198"/>
                  </a:cubicBezTo>
                  <a:cubicBezTo>
                    <a:pt x="231" y="199"/>
                    <a:pt x="231" y="199"/>
                    <a:pt x="231" y="199"/>
                  </a:cubicBezTo>
                  <a:cubicBezTo>
                    <a:pt x="235" y="209"/>
                    <a:pt x="240" y="218"/>
                    <a:pt x="246" y="225"/>
                  </a:cubicBezTo>
                  <a:cubicBezTo>
                    <a:pt x="248" y="227"/>
                    <a:pt x="253" y="229"/>
                    <a:pt x="249" y="224"/>
                  </a:cubicBezTo>
                  <a:cubicBezTo>
                    <a:pt x="243" y="217"/>
                    <a:pt x="239" y="207"/>
                    <a:pt x="236" y="198"/>
                  </a:cubicBezTo>
                  <a:cubicBezTo>
                    <a:pt x="232" y="188"/>
                    <a:pt x="226" y="179"/>
                    <a:pt x="239" y="178"/>
                  </a:cubicBezTo>
                  <a:cubicBezTo>
                    <a:pt x="240" y="177"/>
                    <a:pt x="240" y="176"/>
                    <a:pt x="240" y="176"/>
                  </a:cubicBezTo>
                  <a:cubicBezTo>
                    <a:pt x="238" y="174"/>
                    <a:pt x="237" y="172"/>
                    <a:pt x="236" y="171"/>
                  </a:cubicBezTo>
                  <a:cubicBezTo>
                    <a:pt x="237" y="172"/>
                    <a:pt x="238" y="172"/>
                    <a:pt x="239" y="173"/>
                  </a:cubicBezTo>
                  <a:cubicBezTo>
                    <a:pt x="243" y="177"/>
                    <a:pt x="248" y="179"/>
                    <a:pt x="253" y="180"/>
                  </a:cubicBezTo>
                  <a:cubicBezTo>
                    <a:pt x="254" y="180"/>
                    <a:pt x="254" y="180"/>
                    <a:pt x="254" y="179"/>
                  </a:cubicBezTo>
                  <a:cubicBezTo>
                    <a:pt x="252" y="174"/>
                    <a:pt x="255" y="175"/>
                    <a:pt x="258" y="173"/>
                  </a:cubicBezTo>
                  <a:cubicBezTo>
                    <a:pt x="259" y="173"/>
                    <a:pt x="259" y="173"/>
                    <a:pt x="259" y="172"/>
                  </a:cubicBezTo>
                  <a:cubicBezTo>
                    <a:pt x="257" y="168"/>
                    <a:pt x="257" y="168"/>
                    <a:pt x="260" y="168"/>
                  </a:cubicBezTo>
                  <a:cubicBezTo>
                    <a:pt x="260" y="167"/>
                    <a:pt x="261" y="167"/>
                    <a:pt x="261" y="167"/>
                  </a:cubicBezTo>
                  <a:cubicBezTo>
                    <a:pt x="261" y="158"/>
                    <a:pt x="266" y="158"/>
                    <a:pt x="274" y="159"/>
                  </a:cubicBezTo>
                  <a:cubicBezTo>
                    <a:pt x="274" y="159"/>
                    <a:pt x="275" y="159"/>
                    <a:pt x="275" y="158"/>
                  </a:cubicBezTo>
                  <a:cubicBezTo>
                    <a:pt x="275" y="154"/>
                    <a:pt x="274" y="152"/>
                    <a:pt x="272" y="149"/>
                  </a:cubicBezTo>
                  <a:cubicBezTo>
                    <a:pt x="276" y="151"/>
                    <a:pt x="279" y="152"/>
                    <a:pt x="282" y="153"/>
                  </a:cubicBezTo>
                  <a:cubicBezTo>
                    <a:pt x="300" y="160"/>
                    <a:pt x="306" y="175"/>
                    <a:pt x="310" y="192"/>
                  </a:cubicBezTo>
                  <a:cubicBezTo>
                    <a:pt x="310" y="194"/>
                    <a:pt x="317" y="198"/>
                    <a:pt x="316" y="195"/>
                  </a:cubicBezTo>
                  <a:cubicBezTo>
                    <a:pt x="313" y="178"/>
                    <a:pt x="309" y="163"/>
                    <a:pt x="294" y="153"/>
                  </a:cubicBezTo>
                  <a:cubicBezTo>
                    <a:pt x="292" y="151"/>
                    <a:pt x="289" y="150"/>
                    <a:pt x="285" y="149"/>
                  </a:cubicBezTo>
                  <a:cubicBezTo>
                    <a:pt x="284" y="148"/>
                    <a:pt x="263" y="138"/>
                    <a:pt x="267" y="137"/>
                  </a:cubicBezTo>
                  <a:cubicBezTo>
                    <a:pt x="271" y="136"/>
                    <a:pt x="274" y="124"/>
                    <a:pt x="278" y="126"/>
                  </a:cubicBezTo>
                  <a:cubicBezTo>
                    <a:pt x="278" y="127"/>
                    <a:pt x="281" y="128"/>
                    <a:pt x="281" y="126"/>
                  </a:cubicBezTo>
                  <a:cubicBezTo>
                    <a:pt x="285" y="129"/>
                    <a:pt x="288" y="131"/>
                    <a:pt x="293" y="132"/>
                  </a:cubicBezTo>
                  <a:cubicBezTo>
                    <a:pt x="294" y="132"/>
                    <a:pt x="295" y="133"/>
                    <a:pt x="295" y="132"/>
                  </a:cubicBezTo>
                  <a:cubicBezTo>
                    <a:pt x="298" y="122"/>
                    <a:pt x="304" y="134"/>
                    <a:pt x="307" y="138"/>
                  </a:cubicBezTo>
                  <a:cubicBezTo>
                    <a:pt x="308" y="139"/>
                    <a:pt x="313" y="142"/>
                    <a:pt x="313" y="139"/>
                  </a:cubicBezTo>
                  <a:cubicBezTo>
                    <a:pt x="313" y="130"/>
                    <a:pt x="313" y="121"/>
                    <a:pt x="313" y="112"/>
                  </a:cubicBezTo>
                  <a:cubicBezTo>
                    <a:pt x="313" y="103"/>
                    <a:pt x="311" y="102"/>
                    <a:pt x="318" y="102"/>
                  </a:cubicBezTo>
                  <a:cubicBezTo>
                    <a:pt x="320" y="102"/>
                    <a:pt x="322" y="101"/>
                    <a:pt x="323" y="99"/>
                  </a:cubicBezTo>
                  <a:cubicBezTo>
                    <a:pt x="324" y="96"/>
                    <a:pt x="331" y="97"/>
                    <a:pt x="334" y="98"/>
                  </a:cubicBezTo>
                  <a:cubicBezTo>
                    <a:pt x="335" y="98"/>
                    <a:pt x="336" y="96"/>
                    <a:pt x="335" y="95"/>
                  </a:cubicBezTo>
                  <a:cubicBezTo>
                    <a:pt x="333" y="85"/>
                    <a:pt x="319" y="65"/>
                    <a:pt x="345" y="88"/>
                  </a:cubicBezTo>
                  <a:cubicBezTo>
                    <a:pt x="347" y="90"/>
                    <a:pt x="348" y="90"/>
                    <a:pt x="349" y="89"/>
                  </a:cubicBezTo>
                  <a:cubicBezTo>
                    <a:pt x="350" y="89"/>
                    <a:pt x="351" y="89"/>
                    <a:pt x="351" y="86"/>
                  </a:cubicBezTo>
                  <a:cubicBezTo>
                    <a:pt x="351" y="80"/>
                    <a:pt x="351" y="75"/>
                    <a:pt x="349" y="70"/>
                  </a:cubicBezTo>
                  <a:cubicBezTo>
                    <a:pt x="345" y="60"/>
                    <a:pt x="337" y="39"/>
                    <a:pt x="353" y="56"/>
                  </a:cubicBezTo>
                  <a:cubicBezTo>
                    <a:pt x="355" y="58"/>
                    <a:pt x="356" y="54"/>
                    <a:pt x="356" y="52"/>
                  </a:cubicBezTo>
                  <a:cubicBezTo>
                    <a:pt x="356" y="39"/>
                    <a:pt x="356" y="39"/>
                    <a:pt x="356" y="39"/>
                  </a:cubicBezTo>
                  <a:cubicBezTo>
                    <a:pt x="363" y="42"/>
                    <a:pt x="367" y="48"/>
                    <a:pt x="370" y="55"/>
                  </a:cubicBezTo>
                  <a:cubicBezTo>
                    <a:pt x="370" y="57"/>
                    <a:pt x="372" y="58"/>
                    <a:pt x="373" y="57"/>
                  </a:cubicBezTo>
                  <a:cubicBezTo>
                    <a:pt x="377" y="52"/>
                    <a:pt x="379" y="49"/>
                    <a:pt x="381" y="44"/>
                  </a:cubicBezTo>
                  <a:cubicBezTo>
                    <a:pt x="380" y="45"/>
                    <a:pt x="381" y="55"/>
                    <a:pt x="382" y="59"/>
                  </a:cubicBezTo>
                  <a:cubicBezTo>
                    <a:pt x="382" y="66"/>
                    <a:pt x="385" y="71"/>
                    <a:pt x="392" y="72"/>
                  </a:cubicBezTo>
                  <a:cubicBezTo>
                    <a:pt x="394" y="73"/>
                    <a:pt x="394" y="69"/>
                    <a:pt x="394" y="67"/>
                  </a:cubicBezTo>
                  <a:cubicBezTo>
                    <a:pt x="393" y="60"/>
                    <a:pt x="391" y="53"/>
                    <a:pt x="389" y="46"/>
                  </a:cubicBezTo>
                  <a:cubicBezTo>
                    <a:pt x="385" y="31"/>
                    <a:pt x="395" y="24"/>
                    <a:pt x="402" y="16"/>
                  </a:cubicBezTo>
                  <a:cubicBezTo>
                    <a:pt x="403" y="24"/>
                    <a:pt x="405" y="30"/>
                    <a:pt x="410" y="37"/>
                  </a:cubicBezTo>
                  <a:cubicBezTo>
                    <a:pt x="411" y="38"/>
                    <a:pt x="412" y="39"/>
                    <a:pt x="413" y="38"/>
                  </a:cubicBezTo>
                  <a:cubicBezTo>
                    <a:pt x="418" y="32"/>
                    <a:pt x="424" y="27"/>
                    <a:pt x="427" y="21"/>
                  </a:cubicBezTo>
                  <a:cubicBezTo>
                    <a:pt x="428" y="22"/>
                    <a:pt x="428" y="23"/>
                    <a:pt x="430" y="22"/>
                  </a:cubicBezTo>
                  <a:cubicBezTo>
                    <a:pt x="439" y="17"/>
                    <a:pt x="438" y="6"/>
                    <a:pt x="445" y="18"/>
                  </a:cubicBezTo>
                  <a:cubicBezTo>
                    <a:pt x="445" y="19"/>
                    <a:pt x="446" y="19"/>
                    <a:pt x="447" y="19"/>
                  </a:cubicBezTo>
                  <a:cubicBezTo>
                    <a:pt x="450" y="18"/>
                    <a:pt x="453" y="16"/>
                    <a:pt x="456" y="15"/>
                  </a:cubicBezTo>
                  <a:cubicBezTo>
                    <a:pt x="454" y="41"/>
                    <a:pt x="442" y="67"/>
                    <a:pt x="466" y="86"/>
                  </a:cubicBezTo>
                  <a:cubicBezTo>
                    <a:pt x="466" y="86"/>
                    <a:pt x="466" y="86"/>
                    <a:pt x="467" y="86"/>
                  </a:cubicBezTo>
                  <a:cubicBezTo>
                    <a:pt x="468" y="95"/>
                    <a:pt x="473" y="104"/>
                    <a:pt x="472" y="118"/>
                  </a:cubicBezTo>
                  <a:cubicBezTo>
                    <a:pt x="472" y="119"/>
                    <a:pt x="472" y="120"/>
                    <a:pt x="473" y="121"/>
                  </a:cubicBezTo>
                  <a:cubicBezTo>
                    <a:pt x="472" y="124"/>
                    <a:pt x="471" y="127"/>
                    <a:pt x="470" y="130"/>
                  </a:cubicBezTo>
                  <a:cubicBezTo>
                    <a:pt x="470" y="130"/>
                    <a:pt x="470" y="130"/>
                    <a:pt x="470" y="129"/>
                  </a:cubicBezTo>
                  <a:cubicBezTo>
                    <a:pt x="467" y="116"/>
                    <a:pt x="454" y="108"/>
                    <a:pt x="450" y="96"/>
                  </a:cubicBezTo>
                  <a:cubicBezTo>
                    <a:pt x="450" y="95"/>
                    <a:pt x="450" y="94"/>
                    <a:pt x="449" y="95"/>
                  </a:cubicBezTo>
                  <a:cubicBezTo>
                    <a:pt x="445" y="100"/>
                    <a:pt x="445" y="102"/>
                    <a:pt x="441" y="96"/>
                  </a:cubicBezTo>
                  <a:cubicBezTo>
                    <a:pt x="440" y="95"/>
                    <a:pt x="440" y="98"/>
                    <a:pt x="440" y="99"/>
                  </a:cubicBezTo>
                  <a:cubicBezTo>
                    <a:pt x="440" y="101"/>
                    <a:pt x="441" y="111"/>
                    <a:pt x="436" y="111"/>
                  </a:cubicBezTo>
                  <a:cubicBezTo>
                    <a:pt x="434" y="111"/>
                    <a:pt x="435" y="118"/>
                    <a:pt x="436" y="119"/>
                  </a:cubicBezTo>
                  <a:cubicBezTo>
                    <a:pt x="441" y="130"/>
                    <a:pt x="440" y="140"/>
                    <a:pt x="439" y="152"/>
                  </a:cubicBezTo>
                  <a:cubicBezTo>
                    <a:pt x="438" y="152"/>
                    <a:pt x="437" y="152"/>
                    <a:pt x="436" y="152"/>
                  </a:cubicBezTo>
                  <a:cubicBezTo>
                    <a:pt x="429" y="148"/>
                    <a:pt x="426" y="142"/>
                    <a:pt x="425" y="134"/>
                  </a:cubicBezTo>
                  <a:cubicBezTo>
                    <a:pt x="425" y="133"/>
                    <a:pt x="424" y="128"/>
                    <a:pt x="423" y="129"/>
                  </a:cubicBezTo>
                  <a:cubicBezTo>
                    <a:pt x="414" y="138"/>
                    <a:pt x="410" y="132"/>
                    <a:pt x="402" y="124"/>
                  </a:cubicBezTo>
                  <a:cubicBezTo>
                    <a:pt x="402" y="124"/>
                    <a:pt x="402" y="124"/>
                    <a:pt x="402" y="124"/>
                  </a:cubicBezTo>
                  <a:cubicBezTo>
                    <a:pt x="395" y="130"/>
                    <a:pt x="390" y="129"/>
                    <a:pt x="384" y="126"/>
                  </a:cubicBezTo>
                  <a:cubicBezTo>
                    <a:pt x="384" y="126"/>
                    <a:pt x="384" y="125"/>
                    <a:pt x="384" y="125"/>
                  </a:cubicBezTo>
                  <a:cubicBezTo>
                    <a:pt x="382" y="112"/>
                    <a:pt x="382" y="102"/>
                    <a:pt x="389" y="89"/>
                  </a:cubicBezTo>
                  <a:cubicBezTo>
                    <a:pt x="390" y="87"/>
                    <a:pt x="389" y="81"/>
                    <a:pt x="386" y="83"/>
                  </a:cubicBezTo>
                  <a:cubicBezTo>
                    <a:pt x="380" y="86"/>
                    <a:pt x="380" y="86"/>
                    <a:pt x="375" y="90"/>
                  </a:cubicBezTo>
                  <a:cubicBezTo>
                    <a:pt x="367" y="95"/>
                    <a:pt x="360" y="115"/>
                    <a:pt x="360" y="85"/>
                  </a:cubicBezTo>
                  <a:cubicBezTo>
                    <a:pt x="360" y="80"/>
                    <a:pt x="355" y="80"/>
                    <a:pt x="355" y="85"/>
                  </a:cubicBezTo>
                  <a:cubicBezTo>
                    <a:pt x="353" y="89"/>
                    <a:pt x="352" y="92"/>
                    <a:pt x="350" y="96"/>
                  </a:cubicBezTo>
                  <a:cubicBezTo>
                    <a:pt x="348" y="93"/>
                    <a:pt x="345" y="94"/>
                    <a:pt x="345" y="97"/>
                  </a:cubicBezTo>
                  <a:cubicBezTo>
                    <a:pt x="345" y="106"/>
                    <a:pt x="340" y="113"/>
                    <a:pt x="339" y="122"/>
                  </a:cubicBezTo>
                  <a:cubicBezTo>
                    <a:pt x="338" y="129"/>
                    <a:pt x="341" y="138"/>
                    <a:pt x="343" y="145"/>
                  </a:cubicBezTo>
                  <a:cubicBezTo>
                    <a:pt x="346" y="156"/>
                    <a:pt x="351" y="182"/>
                    <a:pt x="346" y="193"/>
                  </a:cubicBezTo>
                  <a:cubicBezTo>
                    <a:pt x="345" y="194"/>
                    <a:pt x="345" y="195"/>
                    <a:pt x="346" y="196"/>
                  </a:cubicBezTo>
                  <a:cubicBezTo>
                    <a:pt x="342" y="196"/>
                    <a:pt x="338" y="197"/>
                    <a:pt x="334" y="197"/>
                  </a:cubicBezTo>
                  <a:cubicBezTo>
                    <a:pt x="332" y="197"/>
                    <a:pt x="336" y="202"/>
                    <a:pt x="337" y="202"/>
                  </a:cubicBezTo>
                  <a:cubicBezTo>
                    <a:pt x="356" y="214"/>
                    <a:pt x="343" y="213"/>
                    <a:pt x="334" y="213"/>
                  </a:cubicBezTo>
                  <a:cubicBezTo>
                    <a:pt x="333" y="213"/>
                    <a:pt x="334" y="215"/>
                    <a:pt x="334" y="215"/>
                  </a:cubicBezTo>
                  <a:cubicBezTo>
                    <a:pt x="341" y="225"/>
                    <a:pt x="347" y="234"/>
                    <a:pt x="354" y="243"/>
                  </a:cubicBezTo>
                  <a:cubicBezTo>
                    <a:pt x="347" y="235"/>
                    <a:pt x="339" y="226"/>
                    <a:pt x="334" y="216"/>
                  </a:cubicBezTo>
                  <a:cubicBezTo>
                    <a:pt x="332" y="212"/>
                    <a:pt x="330" y="209"/>
                    <a:pt x="328" y="206"/>
                  </a:cubicBezTo>
                  <a:cubicBezTo>
                    <a:pt x="318" y="188"/>
                    <a:pt x="328" y="164"/>
                    <a:pt x="313" y="147"/>
                  </a:cubicBezTo>
                  <a:cubicBezTo>
                    <a:pt x="309" y="143"/>
                    <a:pt x="306" y="147"/>
                    <a:pt x="309" y="150"/>
                  </a:cubicBezTo>
                  <a:cubicBezTo>
                    <a:pt x="318" y="160"/>
                    <a:pt x="316" y="176"/>
                    <a:pt x="317" y="188"/>
                  </a:cubicBezTo>
                  <a:cubicBezTo>
                    <a:pt x="317" y="192"/>
                    <a:pt x="318" y="196"/>
                    <a:pt x="319" y="200"/>
                  </a:cubicBezTo>
                  <a:cubicBezTo>
                    <a:pt x="316" y="199"/>
                    <a:pt x="312" y="198"/>
                    <a:pt x="307" y="199"/>
                  </a:cubicBezTo>
                  <a:cubicBezTo>
                    <a:pt x="307" y="199"/>
                    <a:pt x="307" y="199"/>
                    <a:pt x="306" y="200"/>
                  </a:cubicBezTo>
                  <a:cubicBezTo>
                    <a:pt x="305" y="208"/>
                    <a:pt x="300" y="208"/>
                    <a:pt x="292" y="207"/>
                  </a:cubicBezTo>
                  <a:cubicBezTo>
                    <a:pt x="292" y="207"/>
                    <a:pt x="291" y="207"/>
                    <a:pt x="291" y="208"/>
                  </a:cubicBezTo>
                  <a:cubicBezTo>
                    <a:pt x="289" y="218"/>
                    <a:pt x="278" y="215"/>
                    <a:pt x="270" y="218"/>
                  </a:cubicBezTo>
                  <a:cubicBezTo>
                    <a:pt x="268" y="218"/>
                    <a:pt x="272" y="223"/>
                    <a:pt x="273" y="223"/>
                  </a:cubicBezTo>
                  <a:cubicBezTo>
                    <a:pt x="286" y="230"/>
                    <a:pt x="273" y="235"/>
                    <a:pt x="264" y="236"/>
                  </a:cubicBezTo>
                  <a:cubicBezTo>
                    <a:pt x="261" y="236"/>
                    <a:pt x="263" y="239"/>
                    <a:pt x="264" y="240"/>
                  </a:cubicBezTo>
                  <a:cubicBezTo>
                    <a:pt x="272" y="247"/>
                    <a:pt x="274" y="259"/>
                    <a:pt x="281" y="266"/>
                  </a:cubicBezTo>
                  <a:cubicBezTo>
                    <a:pt x="292" y="276"/>
                    <a:pt x="304" y="283"/>
                    <a:pt x="316" y="291"/>
                  </a:cubicBezTo>
                  <a:cubicBezTo>
                    <a:pt x="293" y="302"/>
                    <a:pt x="300" y="369"/>
                    <a:pt x="272" y="375"/>
                  </a:cubicBezTo>
                  <a:cubicBezTo>
                    <a:pt x="269" y="375"/>
                    <a:pt x="274" y="382"/>
                    <a:pt x="277" y="381"/>
                  </a:cubicBezTo>
                  <a:cubicBezTo>
                    <a:pt x="308" y="374"/>
                    <a:pt x="298" y="291"/>
                    <a:pt x="329" y="296"/>
                  </a:cubicBezTo>
                  <a:cubicBezTo>
                    <a:pt x="333" y="296"/>
                    <a:pt x="328" y="290"/>
                    <a:pt x="326" y="290"/>
                  </a:cubicBezTo>
                  <a:cubicBezTo>
                    <a:pt x="324" y="289"/>
                    <a:pt x="322" y="289"/>
                    <a:pt x="320" y="290"/>
                  </a:cubicBezTo>
                  <a:cubicBezTo>
                    <a:pt x="320" y="289"/>
                    <a:pt x="320" y="289"/>
                    <a:pt x="319" y="289"/>
                  </a:cubicBezTo>
                  <a:cubicBezTo>
                    <a:pt x="307" y="280"/>
                    <a:pt x="291" y="273"/>
                    <a:pt x="282" y="261"/>
                  </a:cubicBezTo>
                  <a:cubicBezTo>
                    <a:pt x="277" y="254"/>
                    <a:pt x="275" y="248"/>
                    <a:pt x="271" y="241"/>
                  </a:cubicBezTo>
                  <a:cubicBezTo>
                    <a:pt x="274" y="241"/>
                    <a:pt x="277" y="241"/>
                    <a:pt x="281" y="241"/>
                  </a:cubicBezTo>
                  <a:cubicBezTo>
                    <a:pt x="281" y="241"/>
                    <a:pt x="282" y="241"/>
                    <a:pt x="282" y="240"/>
                  </a:cubicBezTo>
                  <a:cubicBezTo>
                    <a:pt x="283" y="237"/>
                    <a:pt x="285" y="234"/>
                    <a:pt x="286" y="230"/>
                  </a:cubicBezTo>
                  <a:cubicBezTo>
                    <a:pt x="287" y="229"/>
                    <a:pt x="284" y="227"/>
                    <a:pt x="283" y="226"/>
                  </a:cubicBezTo>
                  <a:cubicBezTo>
                    <a:pt x="282" y="225"/>
                    <a:pt x="280" y="224"/>
                    <a:pt x="279" y="223"/>
                  </a:cubicBezTo>
                  <a:cubicBezTo>
                    <a:pt x="284" y="222"/>
                    <a:pt x="289" y="222"/>
                    <a:pt x="294" y="220"/>
                  </a:cubicBezTo>
                  <a:cubicBezTo>
                    <a:pt x="301" y="216"/>
                    <a:pt x="300" y="213"/>
                    <a:pt x="310" y="214"/>
                  </a:cubicBezTo>
                  <a:cubicBezTo>
                    <a:pt x="311" y="214"/>
                    <a:pt x="311" y="214"/>
                    <a:pt x="311" y="214"/>
                  </a:cubicBezTo>
                  <a:cubicBezTo>
                    <a:pt x="311" y="206"/>
                    <a:pt x="315" y="205"/>
                    <a:pt x="324" y="209"/>
                  </a:cubicBezTo>
                  <a:cubicBezTo>
                    <a:pt x="324" y="210"/>
                    <a:pt x="324" y="210"/>
                    <a:pt x="324" y="211"/>
                  </a:cubicBezTo>
                  <a:cubicBezTo>
                    <a:pt x="325" y="212"/>
                    <a:pt x="327" y="213"/>
                    <a:pt x="328" y="213"/>
                  </a:cubicBezTo>
                  <a:cubicBezTo>
                    <a:pt x="329" y="216"/>
                    <a:pt x="331" y="219"/>
                    <a:pt x="332" y="221"/>
                  </a:cubicBezTo>
                  <a:cubicBezTo>
                    <a:pt x="333" y="224"/>
                    <a:pt x="335" y="227"/>
                    <a:pt x="337" y="230"/>
                  </a:cubicBezTo>
                  <a:cubicBezTo>
                    <a:pt x="349" y="245"/>
                    <a:pt x="364" y="257"/>
                    <a:pt x="370" y="276"/>
                  </a:cubicBezTo>
                  <a:cubicBezTo>
                    <a:pt x="359" y="277"/>
                    <a:pt x="347" y="279"/>
                    <a:pt x="337" y="280"/>
                  </a:cubicBezTo>
                  <a:cubicBezTo>
                    <a:pt x="334" y="280"/>
                    <a:pt x="334" y="283"/>
                    <a:pt x="336" y="284"/>
                  </a:cubicBezTo>
                  <a:cubicBezTo>
                    <a:pt x="339" y="288"/>
                    <a:pt x="342" y="292"/>
                    <a:pt x="346" y="295"/>
                  </a:cubicBezTo>
                  <a:cubicBezTo>
                    <a:pt x="328" y="298"/>
                    <a:pt x="336" y="322"/>
                    <a:pt x="353" y="329"/>
                  </a:cubicBezTo>
                  <a:cubicBezTo>
                    <a:pt x="349" y="335"/>
                    <a:pt x="349" y="340"/>
                    <a:pt x="353" y="346"/>
                  </a:cubicBezTo>
                  <a:cubicBezTo>
                    <a:pt x="350" y="348"/>
                    <a:pt x="349" y="350"/>
                    <a:pt x="345" y="353"/>
                  </a:cubicBezTo>
                  <a:cubicBezTo>
                    <a:pt x="342" y="354"/>
                    <a:pt x="344" y="357"/>
                    <a:pt x="346" y="359"/>
                  </a:cubicBezTo>
                  <a:cubicBezTo>
                    <a:pt x="353" y="363"/>
                    <a:pt x="360" y="367"/>
                    <a:pt x="366" y="373"/>
                  </a:cubicBezTo>
                  <a:cubicBezTo>
                    <a:pt x="363" y="374"/>
                    <a:pt x="359" y="374"/>
                    <a:pt x="356" y="374"/>
                  </a:cubicBezTo>
                  <a:cubicBezTo>
                    <a:pt x="351" y="375"/>
                    <a:pt x="356" y="381"/>
                    <a:pt x="358" y="381"/>
                  </a:cubicBezTo>
                  <a:cubicBezTo>
                    <a:pt x="366" y="383"/>
                    <a:pt x="384" y="384"/>
                    <a:pt x="387" y="392"/>
                  </a:cubicBezTo>
                  <a:cubicBezTo>
                    <a:pt x="388" y="394"/>
                    <a:pt x="390" y="396"/>
                    <a:pt x="392" y="395"/>
                  </a:cubicBezTo>
                  <a:cubicBezTo>
                    <a:pt x="402" y="393"/>
                    <a:pt x="413" y="395"/>
                    <a:pt x="423" y="392"/>
                  </a:cubicBezTo>
                  <a:cubicBezTo>
                    <a:pt x="431" y="389"/>
                    <a:pt x="433" y="376"/>
                    <a:pt x="435" y="369"/>
                  </a:cubicBezTo>
                  <a:cubicBezTo>
                    <a:pt x="435" y="369"/>
                    <a:pt x="436" y="369"/>
                    <a:pt x="437" y="369"/>
                  </a:cubicBezTo>
                  <a:cubicBezTo>
                    <a:pt x="437" y="369"/>
                    <a:pt x="437" y="369"/>
                    <a:pt x="437" y="368"/>
                  </a:cubicBezTo>
                  <a:cubicBezTo>
                    <a:pt x="438" y="363"/>
                    <a:pt x="440" y="352"/>
                    <a:pt x="448" y="354"/>
                  </a:cubicBezTo>
                  <a:cubicBezTo>
                    <a:pt x="449" y="354"/>
                    <a:pt x="448" y="353"/>
                    <a:pt x="448" y="352"/>
                  </a:cubicBezTo>
                  <a:cubicBezTo>
                    <a:pt x="447" y="351"/>
                    <a:pt x="445" y="349"/>
                    <a:pt x="444" y="348"/>
                  </a:cubicBezTo>
                  <a:cubicBezTo>
                    <a:pt x="439" y="347"/>
                    <a:pt x="435" y="350"/>
                    <a:pt x="433" y="355"/>
                  </a:cubicBezTo>
                  <a:cubicBezTo>
                    <a:pt x="432" y="357"/>
                    <a:pt x="432" y="360"/>
                    <a:pt x="431" y="362"/>
                  </a:cubicBezTo>
                  <a:cubicBezTo>
                    <a:pt x="431" y="362"/>
                    <a:pt x="431" y="362"/>
                    <a:pt x="431" y="363"/>
                  </a:cubicBezTo>
                  <a:cubicBezTo>
                    <a:pt x="430" y="362"/>
                    <a:pt x="429" y="362"/>
                    <a:pt x="428" y="364"/>
                  </a:cubicBezTo>
                  <a:cubicBezTo>
                    <a:pt x="428" y="364"/>
                    <a:pt x="428" y="364"/>
                    <a:pt x="428" y="364"/>
                  </a:cubicBezTo>
                  <a:cubicBezTo>
                    <a:pt x="425" y="364"/>
                    <a:pt x="421" y="364"/>
                    <a:pt x="420" y="364"/>
                  </a:cubicBezTo>
                  <a:cubicBezTo>
                    <a:pt x="419" y="364"/>
                    <a:pt x="421" y="367"/>
                    <a:pt x="421" y="367"/>
                  </a:cubicBezTo>
                  <a:cubicBezTo>
                    <a:pt x="422" y="368"/>
                    <a:pt x="424" y="369"/>
                    <a:pt x="425" y="369"/>
                  </a:cubicBezTo>
                  <a:cubicBezTo>
                    <a:pt x="426" y="370"/>
                    <a:pt x="426" y="370"/>
                    <a:pt x="426" y="370"/>
                  </a:cubicBezTo>
                  <a:cubicBezTo>
                    <a:pt x="423" y="380"/>
                    <a:pt x="419" y="387"/>
                    <a:pt x="405" y="387"/>
                  </a:cubicBezTo>
                  <a:cubicBezTo>
                    <a:pt x="401" y="387"/>
                    <a:pt x="393" y="389"/>
                    <a:pt x="391" y="387"/>
                  </a:cubicBezTo>
                  <a:cubicBezTo>
                    <a:pt x="386" y="382"/>
                    <a:pt x="381" y="380"/>
                    <a:pt x="375" y="378"/>
                  </a:cubicBezTo>
                  <a:cubicBezTo>
                    <a:pt x="376" y="377"/>
                    <a:pt x="375" y="375"/>
                    <a:pt x="374" y="373"/>
                  </a:cubicBezTo>
                  <a:cubicBezTo>
                    <a:pt x="368" y="366"/>
                    <a:pt x="361" y="361"/>
                    <a:pt x="353" y="356"/>
                  </a:cubicBezTo>
                  <a:cubicBezTo>
                    <a:pt x="356" y="354"/>
                    <a:pt x="358" y="352"/>
                    <a:pt x="361" y="351"/>
                  </a:cubicBezTo>
                  <a:cubicBezTo>
                    <a:pt x="363" y="350"/>
                    <a:pt x="362" y="347"/>
                    <a:pt x="360" y="346"/>
                  </a:cubicBezTo>
                  <a:cubicBezTo>
                    <a:pt x="356" y="340"/>
                    <a:pt x="356" y="334"/>
                    <a:pt x="362" y="329"/>
                  </a:cubicBezTo>
                  <a:cubicBezTo>
                    <a:pt x="365" y="326"/>
                    <a:pt x="361" y="323"/>
                    <a:pt x="358" y="323"/>
                  </a:cubicBezTo>
                  <a:cubicBezTo>
                    <a:pt x="339" y="323"/>
                    <a:pt x="336" y="299"/>
                    <a:pt x="356" y="301"/>
                  </a:cubicBezTo>
                  <a:cubicBezTo>
                    <a:pt x="360" y="302"/>
                    <a:pt x="358" y="297"/>
                    <a:pt x="356" y="295"/>
                  </a:cubicBezTo>
                  <a:cubicBezTo>
                    <a:pt x="352" y="293"/>
                    <a:pt x="349" y="289"/>
                    <a:pt x="345" y="286"/>
                  </a:cubicBezTo>
                  <a:cubicBezTo>
                    <a:pt x="364" y="284"/>
                    <a:pt x="387" y="278"/>
                    <a:pt x="405" y="284"/>
                  </a:cubicBezTo>
                  <a:cubicBezTo>
                    <a:pt x="410" y="286"/>
                    <a:pt x="409" y="279"/>
                    <a:pt x="405" y="278"/>
                  </a:cubicBezTo>
                  <a:cubicBezTo>
                    <a:pt x="399" y="276"/>
                    <a:pt x="393" y="275"/>
                    <a:pt x="387" y="275"/>
                  </a:cubicBezTo>
                  <a:cubicBezTo>
                    <a:pt x="387" y="275"/>
                    <a:pt x="386" y="275"/>
                    <a:pt x="386" y="275"/>
                  </a:cubicBezTo>
                  <a:cubicBezTo>
                    <a:pt x="374" y="265"/>
                    <a:pt x="365" y="253"/>
                    <a:pt x="356" y="240"/>
                  </a:cubicBezTo>
                  <a:cubicBezTo>
                    <a:pt x="352" y="235"/>
                    <a:pt x="348" y="230"/>
                    <a:pt x="344" y="224"/>
                  </a:cubicBezTo>
                  <a:cubicBezTo>
                    <a:pt x="338" y="216"/>
                    <a:pt x="348" y="219"/>
                    <a:pt x="354" y="219"/>
                  </a:cubicBezTo>
                  <a:cubicBezTo>
                    <a:pt x="355" y="219"/>
                    <a:pt x="354" y="217"/>
                    <a:pt x="354" y="216"/>
                  </a:cubicBezTo>
                  <a:cubicBezTo>
                    <a:pt x="350" y="211"/>
                    <a:pt x="347" y="206"/>
                    <a:pt x="342" y="203"/>
                  </a:cubicBezTo>
                  <a:cubicBezTo>
                    <a:pt x="361" y="201"/>
                    <a:pt x="380" y="192"/>
                    <a:pt x="398" y="198"/>
                  </a:cubicBezTo>
                  <a:cubicBezTo>
                    <a:pt x="398" y="201"/>
                    <a:pt x="399" y="203"/>
                    <a:pt x="399" y="206"/>
                  </a:cubicBezTo>
                  <a:cubicBezTo>
                    <a:pt x="400" y="211"/>
                    <a:pt x="402" y="206"/>
                    <a:pt x="401" y="203"/>
                  </a:cubicBezTo>
                  <a:cubicBezTo>
                    <a:pt x="401" y="202"/>
                    <a:pt x="401" y="201"/>
                    <a:pt x="401" y="200"/>
                  </a:cubicBezTo>
                  <a:cubicBezTo>
                    <a:pt x="401" y="200"/>
                    <a:pt x="402" y="200"/>
                    <a:pt x="403" y="201"/>
                  </a:cubicBezTo>
                  <a:cubicBezTo>
                    <a:pt x="406" y="202"/>
                    <a:pt x="402" y="196"/>
                    <a:pt x="400" y="195"/>
                  </a:cubicBezTo>
                  <a:cubicBezTo>
                    <a:pt x="400" y="195"/>
                    <a:pt x="400" y="195"/>
                    <a:pt x="400" y="195"/>
                  </a:cubicBezTo>
                  <a:cubicBezTo>
                    <a:pt x="394" y="176"/>
                    <a:pt x="379" y="163"/>
                    <a:pt x="371" y="146"/>
                  </a:cubicBezTo>
                  <a:cubicBezTo>
                    <a:pt x="376" y="148"/>
                    <a:pt x="381" y="150"/>
                    <a:pt x="386" y="152"/>
                  </a:cubicBezTo>
                  <a:cubicBezTo>
                    <a:pt x="386" y="152"/>
                    <a:pt x="386" y="152"/>
                    <a:pt x="386" y="152"/>
                  </a:cubicBezTo>
                  <a:cubicBezTo>
                    <a:pt x="386" y="152"/>
                    <a:pt x="386" y="152"/>
                    <a:pt x="386" y="152"/>
                  </a:cubicBezTo>
                  <a:cubicBezTo>
                    <a:pt x="386" y="152"/>
                    <a:pt x="386" y="153"/>
                    <a:pt x="386" y="153"/>
                  </a:cubicBezTo>
                  <a:cubicBezTo>
                    <a:pt x="387" y="153"/>
                    <a:pt x="388" y="146"/>
                    <a:pt x="386" y="145"/>
                  </a:cubicBezTo>
                  <a:cubicBezTo>
                    <a:pt x="379" y="133"/>
                    <a:pt x="378" y="130"/>
                    <a:pt x="386" y="135"/>
                  </a:cubicBezTo>
                  <a:cubicBezTo>
                    <a:pt x="387" y="136"/>
                    <a:pt x="389" y="136"/>
                    <a:pt x="390" y="137"/>
                  </a:cubicBezTo>
                  <a:cubicBezTo>
                    <a:pt x="403" y="140"/>
                    <a:pt x="402" y="129"/>
                    <a:pt x="414" y="145"/>
                  </a:cubicBezTo>
                  <a:cubicBezTo>
                    <a:pt x="414" y="145"/>
                    <a:pt x="414" y="145"/>
                    <a:pt x="415" y="145"/>
                  </a:cubicBezTo>
                  <a:cubicBezTo>
                    <a:pt x="417" y="143"/>
                    <a:pt x="420" y="140"/>
                    <a:pt x="423" y="138"/>
                  </a:cubicBezTo>
                  <a:cubicBezTo>
                    <a:pt x="424" y="149"/>
                    <a:pt x="430" y="156"/>
                    <a:pt x="440" y="163"/>
                  </a:cubicBezTo>
                  <a:cubicBezTo>
                    <a:pt x="441" y="164"/>
                    <a:pt x="441" y="161"/>
                    <a:pt x="441" y="160"/>
                  </a:cubicBezTo>
                  <a:cubicBezTo>
                    <a:pt x="441" y="146"/>
                    <a:pt x="443" y="133"/>
                    <a:pt x="439" y="119"/>
                  </a:cubicBezTo>
                  <a:cubicBezTo>
                    <a:pt x="440" y="119"/>
                    <a:pt x="440" y="119"/>
                    <a:pt x="440" y="119"/>
                  </a:cubicBezTo>
                  <a:cubicBezTo>
                    <a:pt x="441" y="119"/>
                    <a:pt x="441" y="117"/>
                    <a:pt x="441" y="116"/>
                  </a:cubicBezTo>
                  <a:cubicBezTo>
                    <a:pt x="441" y="108"/>
                    <a:pt x="441" y="102"/>
                    <a:pt x="444" y="109"/>
                  </a:cubicBezTo>
                  <a:cubicBezTo>
                    <a:pt x="444" y="110"/>
                    <a:pt x="444" y="111"/>
                    <a:pt x="445" y="110"/>
                  </a:cubicBezTo>
                  <a:cubicBezTo>
                    <a:pt x="449" y="104"/>
                    <a:pt x="450" y="105"/>
                    <a:pt x="453" y="111"/>
                  </a:cubicBezTo>
                  <a:cubicBezTo>
                    <a:pt x="458" y="120"/>
                    <a:pt x="469" y="126"/>
                    <a:pt x="468" y="138"/>
                  </a:cubicBezTo>
                  <a:cubicBezTo>
                    <a:pt x="468" y="139"/>
                    <a:pt x="469" y="147"/>
                    <a:pt x="470" y="143"/>
                  </a:cubicBezTo>
                  <a:cubicBezTo>
                    <a:pt x="472" y="133"/>
                    <a:pt x="477" y="124"/>
                    <a:pt x="479" y="114"/>
                  </a:cubicBezTo>
                  <a:cubicBezTo>
                    <a:pt x="480" y="110"/>
                    <a:pt x="482" y="118"/>
                    <a:pt x="484" y="121"/>
                  </a:cubicBezTo>
                  <a:cubicBezTo>
                    <a:pt x="485" y="122"/>
                    <a:pt x="485" y="121"/>
                    <a:pt x="485" y="121"/>
                  </a:cubicBezTo>
                  <a:cubicBezTo>
                    <a:pt x="489" y="109"/>
                    <a:pt x="491" y="116"/>
                    <a:pt x="496" y="120"/>
                  </a:cubicBezTo>
                  <a:cubicBezTo>
                    <a:pt x="497" y="121"/>
                    <a:pt x="497" y="120"/>
                    <a:pt x="497" y="120"/>
                  </a:cubicBezTo>
                  <a:cubicBezTo>
                    <a:pt x="498" y="119"/>
                    <a:pt x="499" y="118"/>
                    <a:pt x="499" y="117"/>
                  </a:cubicBezTo>
                  <a:cubicBezTo>
                    <a:pt x="500" y="120"/>
                    <a:pt x="500" y="124"/>
                    <a:pt x="502" y="128"/>
                  </a:cubicBezTo>
                  <a:cubicBezTo>
                    <a:pt x="503" y="131"/>
                    <a:pt x="505" y="134"/>
                    <a:pt x="507" y="136"/>
                  </a:cubicBezTo>
                  <a:cubicBezTo>
                    <a:pt x="512" y="142"/>
                    <a:pt x="515" y="148"/>
                    <a:pt x="517" y="155"/>
                  </a:cubicBezTo>
                  <a:cubicBezTo>
                    <a:pt x="516" y="168"/>
                    <a:pt x="517" y="182"/>
                    <a:pt x="517" y="194"/>
                  </a:cubicBezTo>
                  <a:cubicBezTo>
                    <a:pt x="517" y="197"/>
                    <a:pt x="519" y="202"/>
                    <a:pt x="519" y="196"/>
                  </a:cubicBezTo>
                  <a:cubicBezTo>
                    <a:pt x="520" y="181"/>
                    <a:pt x="523" y="167"/>
                    <a:pt x="521" y="151"/>
                  </a:cubicBezTo>
                  <a:cubicBezTo>
                    <a:pt x="521" y="151"/>
                    <a:pt x="520" y="151"/>
                    <a:pt x="520" y="150"/>
                  </a:cubicBezTo>
                  <a:cubicBezTo>
                    <a:pt x="522" y="140"/>
                    <a:pt x="530" y="106"/>
                    <a:pt x="543" y="123"/>
                  </a:cubicBezTo>
                  <a:cubicBezTo>
                    <a:pt x="543" y="124"/>
                    <a:pt x="544" y="124"/>
                    <a:pt x="544" y="124"/>
                  </a:cubicBezTo>
                  <a:cubicBezTo>
                    <a:pt x="548" y="118"/>
                    <a:pt x="550" y="122"/>
                    <a:pt x="552" y="128"/>
                  </a:cubicBezTo>
                  <a:cubicBezTo>
                    <a:pt x="556" y="140"/>
                    <a:pt x="555" y="152"/>
                    <a:pt x="551" y="164"/>
                  </a:cubicBezTo>
                  <a:cubicBezTo>
                    <a:pt x="548" y="174"/>
                    <a:pt x="547" y="183"/>
                    <a:pt x="546" y="192"/>
                  </a:cubicBezTo>
                  <a:cubicBezTo>
                    <a:pt x="546" y="193"/>
                    <a:pt x="546" y="193"/>
                    <a:pt x="546" y="194"/>
                  </a:cubicBezTo>
                  <a:cubicBezTo>
                    <a:pt x="543" y="202"/>
                    <a:pt x="540" y="209"/>
                    <a:pt x="538" y="218"/>
                  </a:cubicBezTo>
                  <a:cubicBezTo>
                    <a:pt x="535" y="235"/>
                    <a:pt x="534" y="252"/>
                    <a:pt x="534" y="270"/>
                  </a:cubicBezTo>
                  <a:cubicBezTo>
                    <a:pt x="534" y="275"/>
                    <a:pt x="537" y="275"/>
                    <a:pt x="537" y="270"/>
                  </a:cubicBezTo>
                  <a:cubicBezTo>
                    <a:pt x="537" y="252"/>
                    <a:pt x="538" y="234"/>
                    <a:pt x="543" y="216"/>
                  </a:cubicBezTo>
                  <a:cubicBezTo>
                    <a:pt x="547" y="203"/>
                    <a:pt x="553" y="191"/>
                    <a:pt x="557" y="178"/>
                  </a:cubicBezTo>
                  <a:cubicBezTo>
                    <a:pt x="562" y="161"/>
                    <a:pt x="556" y="136"/>
                    <a:pt x="576" y="129"/>
                  </a:cubicBezTo>
                  <a:cubicBezTo>
                    <a:pt x="576" y="134"/>
                    <a:pt x="574" y="139"/>
                    <a:pt x="572" y="143"/>
                  </a:cubicBezTo>
                  <a:cubicBezTo>
                    <a:pt x="572" y="144"/>
                    <a:pt x="572" y="151"/>
                    <a:pt x="574" y="150"/>
                  </a:cubicBezTo>
                  <a:cubicBezTo>
                    <a:pt x="577" y="148"/>
                    <a:pt x="580" y="147"/>
                    <a:pt x="583" y="145"/>
                  </a:cubicBezTo>
                  <a:cubicBezTo>
                    <a:pt x="584" y="150"/>
                    <a:pt x="583" y="154"/>
                    <a:pt x="580" y="158"/>
                  </a:cubicBezTo>
                  <a:cubicBezTo>
                    <a:pt x="578" y="162"/>
                    <a:pt x="575" y="166"/>
                    <a:pt x="574" y="171"/>
                  </a:cubicBezTo>
                  <a:cubicBezTo>
                    <a:pt x="573" y="179"/>
                    <a:pt x="574" y="186"/>
                    <a:pt x="577" y="193"/>
                  </a:cubicBezTo>
                  <a:cubicBezTo>
                    <a:pt x="578" y="195"/>
                    <a:pt x="579" y="195"/>
                    <a:pt x="580" y="193"/>
                  </a:cubicBezTo>
                  <a:cubicBezTo>
                    <a:pt x="585" y="180"/>
                    <a:pt x="590" y="172"/>
                    <a:pt x="602" y="167"/>
                  </a:cubicBezTo>
                  <a:cubicBezTo>
                    <a:pt x="596" y="179"/>
                    <a:pt x="589" y="189"/>
                    <a:pt x="587" y="201"/>
                  </a:cubicBezTo>
                  <a:cubicBezTo>
                    <a:pt x="582" y="222"/>
                    <a:pt x="578" y="242"/>
                    <a:pt x="572" y="262"/>
                  </a:cubicBezTo>
                  <a:cubicBezTo>
                    <a:pt x="564" y="292"/>
                    <a:pt x="575" y="313"/>
                    <a:pt x="581" y="342"/>
                  </a:cubicBezTo>
                  <a:cubicBezTo>
                    <a:pt x="581" y="343"/>
                    <a:pt x="581" y="344"/>
                    <a:pt x="581" y="344"/>
                  </a:cubicBezTo>
                  <a:cubicBezTo>
                    <a:pt x="581" y="345"/>
                    <a:pt x="581" y="346"/>
                    <a:pt x="580" y="348"/>
                  </a:cubicBezTo>
                  <a:cubicBezTo>
                    <a:pt x="580" y="348"/>
                    <a:pt x="580" y="348"/>
                    <a:pt x="580" y="348"/>
                  </a:cubicBezTo>
                  <a:cubicBezTo>
                    <a:pt x="574" y="336"/>
                    <a:pt x="569" y="326"/>
                    <a:pt x="571" y="311"/>
                  </a:cubicBezTo>
                  <a:cubicBezTo>
                    <a:pt x="571" y="310"/>
                    <a:pt x="570" y="305"/>
                    <a:pt x="567" y="307"/>
                  </a:cubicBezTo>
                  <a:cubicBezTo>
                    <a:pt x="563" y="309"/>
                    <a:pt x="561" y="311"/>
                    <a:pt x="557" y="308"/>
                  </a:cubicBezTo>
                  <a:cubicBezTo>
                    <a:pt x="556" y="306"/>
                    <a:pt x="554" y="308"/>
                    <a:pt x="554" y="309"/>
                  </a:cubicBezTo>
                  <a:cubicBezTo>
                    <a:pt x="554" y="310"/>
                    <a:pt x="554" y="310"/>
                    <a:pt x="553" y="310"/>
                  </a:cubicBezTo>
                  <a:cubicBezTo>
                    <a:pt x="553" y="310"/>
                    <a:pt x="553" y="309"/>
                    <a:pt x="553" y="309"/>
                  </a:cubicBezTo>
                  <a:cubicBezTo>
                    <a:pt x="551" y="303"/>
                    <a:pt x="548" y="297"/>
                    <a:pt x="547" y="290"/>
                  </a:cubicBezTo>
                  <a:cubicBezTo>
                    <a:pt x="547" y="289"/>
                    <a:pt x="546" y="286"/>
                    <a:pt x="545" y="288"/>
                  </a:cubicBezTo>
                  <a:cubicBezTo>
                    <a:pt x="543" y="292"/>
                    <a:pt x="539" y="295"/>
                    <a:pt x="535" y="297"/>
                  </a:cubicBezTo>
                  <a:cubicBezTo>
                    <a:pt x="535" y="296"/>
                    <a:pt x="535" y="294"/>
                    <a:pt x="534" y="293"/>
                  </a:cubicBezTo>
                  <a:cubicBezTo>
                    <a:pt x="534" y="291"/>
                    <a:pt x="531" y="288"/>
                    <a:pt x="529" y="291"/>
                  </a:cubicBezTo>
                  <a:cubicBezTo>
                    <a:pt x="528" y="294"/>
                    <a:pt x="527" y="296"/>
                    <a:pt x="526" y="299"/>
                  </a:cubicBezTo>
                  <a:cubicBezTo>
                    <a:pt x="526" y="298"/>
                    <a:pt x="525" y="298"/>
                    <a:pt x="525" y="297"/>
                  </a:cubicBezTo>
                  <a:cubicBezTo>
                    <a:pt x="522" y="295"/>
                    <a:pt x="518" y="293"/>
                    <a:pt x="515" y="291"/>
                  </a:cubicBezTo>
                  <a:cubicBezTo>
                    <a:pt x="514" y="291"/>
                    <a:pt x="514" y="293"/>
                    <a:pt x="514" y="293"/>
                  </a:cubicBezTo>
                  <a:cubicBezTo>
                    <a:pt x="513" y="297"/>
                    <a:pt x="512" y="300"/>
                    <a:pt x="512" y="303"/>
                  </a:cubicBezTo>
                  <a:cubicBezTo>
                    <a:pt x="504" y="295"/>
                    <a:pt x="498" y="286"/>
                    <a:pt x="491" y="278"/>
                  </a:cubicBezTo>
                  <a:cubicBezTo>
                    <a:pt x="490" y="278"/>
                    <a:pt x="490" y="278"/>
                    <a:pt x="490" y="278"/>
                  </a:cubicBezTo>
                  <a:cubicBezTo>
                    <a:pt x="483" y="283"/>
                    <a:pt x="482" y="290"/>
                    <a:pt x="484" y="297"/>
                  </a:cubicBezTo>
                  <a:cubicBezTo>
                    <a:pt x="480" y="294"/>
                    <a:pt x="476" y="290"/>
                    <a:pt x="471" y="291"/>
                  </a:cubicBezTo>
                  <a:cubicBezTo>
                    <a:pt x="467" y="291"/>
                    <a:pt x="468" y="299"/>
                    <a:pt x="468" y="303"/>
                  </a:cubicBezTo>
                  <a:cubicBezTo>
                    <a:pt x="463" y="305"/>
                    <a:pt x="462" y="304"/>
                    <a:pt x="457" y="301"/>
                  </a:cubicBezTo>
                  <a:cubicBezTo>
                    <a:pt x="455" y="300"/>
                    <a:pt x="454" y="303"/>
                    <a:pt x="454" y="304"/>
                  </a:cubicBezTo>
                  <a:cubicBezTo>
                    <a:pt x="453" y="313"/>
                    <a:pt x="454" y="320"/>
                    <a:pt x="456" y="327"/>
                  </a:cubicBezTo>
                  <a:cubicBezTo>
                    <a:pt x="453" y="321"/>
                    <a:pt x="450" y="315"/>
                    <a:pt x="449" y="307"/>
                  </a:cubicBezTo>
                  <a:cubicBezTo>
                    <a:pt x="448" y="304"/>
                    <a:pt x="445" y="304"/>
                    <a:pt x="444" y="307"/>
                  </a:cubicBezTo>
                  <a:cubicBezTo>
                    <a:pt x="442" y="311"/>
                    <a:pt x="441" y="321"/>
                    <a:pt x="434" y="316"/>
                  </a:cubicBezTo>
                  <a:cubicBezTo>
                    <a:pt x="431" y="315"/>
                    <a:pt x="430" y="318"/>
                    <a:pt x="430" y="321"/>
                  </a:cubicBezTo>
                  <a:cubicBezTo>
                    <a:pt x="430" y="322"/>
                    <a:pt x="430" y="322"/>
                    <a:pt x="430" y="323"/>
                  </a:cubicBezTo>
                  <a:cubicBezTo>
                    <a:pt x="434" y="338"/>
                    <a:pt x="443" y="347"/>
                    <a:pt x="454" y="357"/>
                  </a:cubicBezTo>
                  <a:cubicBezTo>
                    <a:pt x="472" y="373"/>
                    <a:pt x="483" y="394"/>
                    <a:pt x="496" y="415"/>
                  </a:cubicBezTo>
                  <a:cubicBezTo>
                    <a:pt x="502" y="425"/>
                    <a:pt x="509" y="432"/>
                    <a:pt x="520" y="437"/>
                  </a:cubicBezTo>
                  <a:cubicBezTo>
                    <a:pt x="530" y="442"/>
                    <a:pt x="548" y="447"/>
                    <a:pt x="558" y="456"/>
                  </a:cubicBezTo>
                  <a:cubicBezTo>
                    <a:pt x="558" y="458"/>
                    <a:pt x="558" y="461"/>
                    <a:pt x="560" y="462"/>
                  </a:cubicBezTo>
                  <a:cubicBezTo>
                    <a:pt x="561" y="462"/>
                    <a:pt x="562" y="463"/>
                    <a:pt x="564" y="463"/>
                  </a:cubicBezTo>
                  <a:cubicBezTo>
                    <a:pt x="564" y="464"/>
                    <a:pt x="565" y="465"/>
                    <a:pt x="565" y="466"/>
                  </a:cubicBezTo>
                  <a:cubicBezTo>
                    <a:pt x="566" y="471"/>
                    <a:pt x="571" y="469"/>
                    <a:pt x="570" y="465"/>
                  </a:cubicBezTo>
                  <a:cubicBezTo>
                    <a:pt x="583" y="467"/>
                    <a:pt x="595" y="466"/>
                    <a:pt x="609" y="464"/>
                  </a:cubicBezTo>
                  <a:cubicBezTo>
                    <a:pt x="623" y="461"/>
                    <a:pt x="649" y="452"/>
                    <a:pt x="658" y="468"/>
                  </a:cubicBezTo>
                  <a:cubicBezTo>
                    <a:pt x="659" y="469"/>
                    <a:pt x="660" y="468"/>
                    <a:pt x="660" y="466"/>
                  </a:cubicBezTo>
                  <a:cubicBezTo>
                    <a:pt x="660" y="467"/>
                    <a:pt x="661" y="468"/>
                    <a:pt x="662" y="469"/>
                  </a:cubicBezTo>
                  <a:cubicBezTo>
                    <a:pt x="666" y="476"/>
                    <a:pt x="668" y="484"/>
                    <a:pt x="673" y="491"/>
                  </a:cubicBezTo>
                  <a:cubicBezTo>
                    <a:pt x="678" y="501"/>
                    <a:pt x="685" y="509"/>
                    <a:pt x="690" y="520"/>
                  </a:cubicBezTo>
                  <a:cubicBezTo>
                    <a:pt x="690" y="522"/>
                    <a:pt x="691" y="521"/>
                    <a:pt x="691" y="520"/>
                  </a:cubicBezTo>
                  <a:cubicBezTo>
                    <a:pt x="691" y="521"/>
                    <a:pt x="692" y="522"/>
                    <a:pt x="692" y="521"/>
                  </a:cubicBezTo>
                  <a:cubicBezTo>
                    <a:pt x="694" y="519"/>
                    <a:pt x="696" y="518"/>
                    <a:pt x="699" y="517"/>
                  </a:cubicBezTo>
                  <a:cubicBezTo>
                    <a:pt x="699" y="517"/>
                    <a:pt x="699" y="518"/>
                    <a:pt x="699" y="518"/>
                  </a:cubicBezTo>
                  <a:cubicBezTo>
                    <a:pt x="706" y="524"/>
                    <a:pt x="706" y="532"/>
                    <a:pt x="709" y="540"/>
                  </a:cubicBezTo>
                  <a:cubicBezTo>
                    <a:pt x="695" y="541"/>
                    <a:pt x="668" y="546"/>
                    <a:pt x="666" y="529"/>
                  </a:cubicBezTo>
                  <a:cubicBezTo>
                    <a:pt x="666" y="528"/>
                    <a:pt x="664" y="526"/>
                    <a:pt x="663" y="527"/>
                  </a:cubicBezTo>
                  <a:cubicBezTo>
                    <a:pt x="652" y="533"/>
                    <a:pt x="647" y="518"/>
                    <a:pt x="646" y="510"/>
                  </a:cubicBezTo>
                  <a:cubicBezTo>
                    <a:pt x="645" y="508"/>
                    <a:pt x="643" y="506"/>
                    <a:pt x="642" y="508"/>
                  </a:cubicBezTo>
                  <a:cubicBezTo>
                    <a:pt x="636" y="519"/>
                    <a:pt x="630" y="530"/>
                    <a:pt x="617" y="529"/>
                  </a:cubicBezTo>
                  <a:cubicBezTo>
                    <a:pt x="618" y="526"/>
                    <a:pt x="618" y="523"/>
                    <a:pt x="618" y="520"/>
                  </a:cubicBezTo>
                  <a:cubicBezTo>
                    <a:pt x="619" y="518"/>
                    <a:pt x="617" y="514"/>
                    <a:pt x="615" y="516"/>
                  </a:cubicBezTo>
                  <a:cubicBezTo>
                    <a:pt x="612" y="518"/>
                    <a:pt x="609" y="520"/>
                    <a:pt x="606" y="522"/>
                  </a:cubicBezTo>
                  <a:cubicBezTo>
                    <a:pt x="605" y="519"/>
                    <a:pt x="605" y="517"/>
                    <a:pt x="605" y="514"/>
                  </a:cubicBezTo>
                  <a:cubicBezTo>
                    <a:pt x="605" y="513"/>
                    <a:pt x="604" y="509"/>
                    <a:pt x="602" y="510"/>
                  </a:cubicBezTo>
                  <a:cubicBezTo>
                    <a:pt x="578" y="530"/>
                    <a:pt x="556" y="512"/>
                    <a:pt x="535" y="496"/>
                  </a:cubicBezTo>
                  <a:cubicBezTo>
                    <a:pt x="529" y="491"/>
                    <a:pt x="522" y="486"/>
                    <a:pt x="514" y="482"/>
                  </a:cubicBezTo>
                  <a:cubicBezTo>
                    <a:pt x="502" y="476"/>
                    <a:pt x="489" y="485"/>
                    <a:pt x="481" y="470"/>
                  </a:cubicBezTo>
                  <a:cubicBezTo>
                    <a:pt x="479" y="466"/>
                    <a:pt x="477" y="473"/>
                    <a:pt x="478" y="475"/>
                  </a:cubicBezTo>
                  <a:cubicBezTo>
                    <a:pt x="480" y="478"/>
                    <a:pt x="481" y="480"/>
                    <a:pt x="483" y="482"/>
                  </a:cubicBezTo>
                  <a:cubicBezTo>
                    <a:pt x="478" y="485"/>
                    <a:pt x="472" y="486"/>
                    <a:pt x="467" y="489"/>
                  </a:cubicBezTo>
                  <a:cubicBezTo>
                    <a:pt x="466" y="489"/>
                    <a:pt x="466" y="490"/>
                    <a:pt x="466" y="492"/>
                  </a:cubicBezTo>
                  <a:cubicBezTo>
                    <a:pt x="466" y="491"/>
                    <a:pt x="465" y="490"/>
                    <a:pt x="464" y="489"/>
                  </a:cubicBezTo>
                  <a:cubicBezTo>
                    <a:pt x="463" y="488"/>
                    <a:pt x="459" y="486"/>
                    <a:pt x="458" y="488"/>
                  </a:cubicBezTo>
                  <a:cubicBezTo>
                    <a:pt x="457" y="492"/>
                    <a:pt x="456" y="495"/>
                    <a:pt x="456" y="499"/>
                  </a:cubicBezTo>
                  <a:cubicBezTo>
                    <a:pt x="450" y="494"/>
                    <a:pt x="450" y="486"/>
                    <a:pt x="450" y="479"/>
                  </a:cubicBezTo>
                  <a:cubicBezTo>
                    <a:pt x="450" y="477"/>
                    <a:pt x="447" y="474"/>
                    <a:pt x="445" y="474"/>
                  </a:cubicBezTo>
                  <a:cubicBezTo>
                    <a:pt x="440" y="475"/>
                    <a:pt x="436" y="476"/>
                    <a:pt x="432" y="475"/>
                  </a:cubicBezTo>
                  <a:cubicBezTo>
                    <a:pt x="429" y="468"/>
                    <a:pt x="422" y="463"/>
                    <a:pt x="415" y="459"/>
                  </a:cubicBezTo>
                  <a:cubicBezTo>
                    <a:pt x="404" y="451"/>
                    <a:pt x="414" y="450"/>
                    <a:pt x="417" y="448"/>
                  </a:cubicBezTo>
                  <a:cubicBezTo>
                    <a:pt x="419" y="447"/>
                    <a:pt x="420" y="444"/>
                    <a:pt x="420" y="443"/>
                  </a:cubicBezTo>
                  <a:cubicBezTo>
                    <a:pt x="420" y="436"/>
                    <a:pt x="414" y="434"/>
                    <a:pt x="423" y="432"/>
                  </a:cubicBezTo>
                  <a:cubicBezTo>
                    <a:pt x="424" y="432"/>
                    <a:pt x="424" y="432"/>
                    <a:pt x="424" y="432"/>
                  </a:cubicBezTo>
                  <a:cubicBezTo>
                    <a:pt x="425" y="428"/>
                    <a:pt x="424" y="425"/>
                    <a:pt x="423" y="422"/>
                  </a:cubicBezTo>
                  <a:cubicBezTo>
                    <a:pt x="424" y="422"/>
                    <a:pt x="425" y="422"/>
                    <a:pt x="425" y="422"/>
                  </a:cubicBezTo>
                  <a:cubicBezTo>
                    <a:pt x="427" y="422"/>
                    <a:pt x="428" y="420"/>
                    <a:pt x="428" y="419"/>
                  </a:cubicBezTo>
                  <a:cubicBezTo>
                    <a:pt x="432" y="424"/>
                    <a:pt x="435" y="429"/>
                    <a:pt x="438" y="434"/>
                  </a:cubicBezTo>
                  <a:cubicBezTo>
                    <a:pt x="438" y="435"/>
                    <a:pt x="441" y="439"/>
                    <a:pt x="442" y="439"/>
                  </a:cubicBezTo>
                  <a:cubicBezTo>
                    <a:pt x="443" y="440"/>
                    <a:pt x="443" y="440"/>
                    <a:pt x="444" y="440"/>
                  </a:cubicBezTo>
                  <a:cubicBezTo>
                    <a:pt x="441" y="441"/>
                    <a:pt x="438" y="442"/>
                    <a:pt x="435" y="442"/>
                  </a:cubicBezTo>
                  <a:cubicBezTo>
                    <a:pt x="434" y="442"/>
                    <a:pt x="434" y="443"/>
                    <a:pt x="434" y="444"/>
                  </a:cubicBezTo>
                  <a:cubicBezTo>
                    <a:pt x="434" y="449"/>
                    <a:pt x="436" y="454"/>
                    <a:pt x="439" y="459"/>
                  </a:cubicBezTo>
                  <a:cubicBezTo>
                    <a:pt x="442" y="464"/>
                    <a:pt x="446" y="469"/>
                    <a:pt x="448" y="474"/>
                  </a:cubicBezTo>
                  <a:cubicBezTo>
                    <a:pt x="449" y="477"/>
                    <a:pt x="456" y="480"/>
                    <a:pt x="455" y="476"/>
                  </a:cubicBezTo>
                  <a:cubicBezTo>
                    <a:pt x="451" y="466"/>
                    <a:pt x="443" y="459"/>
                    <a:pt x="441" y="448"/>
                  </a:cubicBezTo>
                  <a:cubicBezTo>
                    <a:pt x="445" y="448"/>
                    <a:pt x="449" y="446"/>
                    <a:pt x="453" y="444"/>
                  </a:cubicBezTo>
                  <a:cubicBezTo>
                    <a:pt x="453" y="444"/>
                    <a:pt x="453" y="444"/>
                    <a:pt x="453" y="444"/>
                  </a:cubicBezTo>
                  <a:cubicBezTo>
                    <a:pt x="460" y="448"/>
                    <a:pt x="466" y="452"/>
                    <a:pt x="473" y="455"/>
                  </a:cubicBezTo>
                  <a:cubicBezTo>
                    <a:pt x="480" y="458"/>
                    <a:pt x="488" y="457"/>
                    <a:pt x="495" y="457"/>
                  </a:cubicBezTo>
                  <a:cubicBezTo>
                    <a:pt x="495" y="457"/>
                    <a:pt x="495" y="458"/>
                    <a:pt x="495" y="458"/>
                  </a:cubicBezTo>
                  <a:cubicBezTo>
                    <a:pt x="493" y="460"/>
                    <a:pt x="498" y="463"/>
                    <a:pt x="499" y="464"/>
                  </a:cubicBezTo>
                  <a:cubicBezTo>
                    <a:pt x="512" y="467"/>
                    <a:pt x="519" y="465"/>
                    <a:pt x="529" y="474"/>
                  </a:cubicBezTo>
                  <a:cubicBezTo>
                    <a:pt x="533" y="478"/>
                    <a:pt x="537" y="478"/>
                    <a:pt x="543" y="476"/>
                  </a:cubicBezTo>
                  <a:cubicBezTo>
                    <a:pt x="543" y="476"/>
                    <a:pt x="543" y="476"/>
                    <a:pt x="543" y="475"/>
                  </a:cubicBezTo>
                  <a:cubicBezTo>
                    <a:pt x="542" y="466"/>
                    <a:pt x="540" y="457"/>
                    <a:pt x="551" y="456"/>
                  </a:cubicBezTo>
                  <a:cubicBezTo>
                    <a:pt x="553" y="456"/>
                    <a:pt x="549" y="450"/>
                    <a:pt x="546" y="450"/>
                  </a:cubicBezTo>
                  <a:cubicBezTo>
                    <a:pt x="543" y="450"/>
                    <a:pt x="538" y="451"/>
                    <a:pt x="537" y="455"/>
                  </a:cubicBezTo>
                  <a:cubicBezTo>
                    <a:pt x="536" y="458"/>
                    <a:pt x="536" y="480"/>
                    <a:pt x="529" y="468"/>
                  </a:cubicBezTo>
                  <a:cubicBezTo>
                    <a:pt x="524" y="460"/>
                    <a:pt x="515" y="459"/>
                    <a:pt x="506" y="459"/>
                  </a:cubicBezTo>
                  <a:cubicBezTo>
                    <a:pt x="506" y="459"/>
                    <a:pt x="506" y="458"/>
                    <a:pt x="506" y="458"/>
                  </a:cubicBezTo>
                  <a:cubicBezTo>
                    <a:pt x="508" y="456"/>
                    <a:pt x="503" y="453"/>
                    <a:pt x="502" y="452"/>
                  </a:cubicBezTo>
                  <a:cubicBezTo>
                    <a:pt x="488" y="449"/>
                    <a:pt x="475" y="453"/>
                    <a:pt x="461" y="445"/>
                  </a:cubicBezTo>
                  <a:cubicBezTo>
                    <a:pt x="458" y="443"/>
                    <a:pt x="455" y="441"/>
                    <a:pt x="452" y="439"/>
                  </a:cubicBezTo>
                  <a:cubicBezTo>
                    <a:pt x="451" y="439"/>
                    <a:pt x="451" y="438"/>
                    <a:pt x="450" y="438"/>
                  </a:cubicBezTo>
                  <a:cubicBezTo>
                    <a:pt x="448" y="437"/>
                    <a:pt x="446" y="436"/>
                    <a:pt x="444" y="436"/>
                  </a:cubicBezTo>
                  <a:cubicBezTo>
                    <a:pt x="445" y="434"/>
                    <a:pt x="445" y="433"/>
                    <a:pt x="444" y="432"/>
                  </a:cubicBezTo>
                  <a:cubicBezTo>
                    <a:pt x="438" y="424"/>
                    <a:pt x="434" y="415"/>
                    <a:pt x="428" y="408"/>
                  </a:cubicBezTo>
                  <a:cubicBezTo>
                    <a:pt x="426" y="405"/>
                    <a:pt x="423" y="408"/>
                    <a:pt x="424" y="411"/>
                  </a:cubicBezTo>
                  <a:cubicBezTo>
                    <a:pt x="424" y="412"/>
                    <a:pt x="425" y="414"/>
                    <a:pt x="423" y="415"/>
                  </a:cubicBezTo>
                  <a:cubicBezTo>
                    <a:pt x="421" y="415"/>
                    <a:pt x="419" y="413"/>
                    <a:pt x="417" y="412"/>
                  </a:cubicBezTo>
                  <a:cubicBezTo>
                    <a:pt x="414" y="409"/>
                    <a:pt x="413" y="417"/>
                    <a:pt x="415" y="419"/>
                  </a:cubicBezTo>
                  <a:cubicBezTo>
                    <a:pt x="416" y="419"/>
                    <a:pt x="417" y="420"/>
                    <a:pt x="418" y="421"/>
                  </a:cubicBezTo>
                  <a:cubicBezTo>
                    <a:pt x="419" y="424"/>
                    <a:pt x="416" y="427"/>
                    <a:pt x="411" y="428"/>
                  </a:cubicBezTo>
                  <a:cubicBezTo>
                    <a:pt x="410" y="428"/>
                    <a:pt x="411" y="429"/>
                    <a:pt x="411" y="429"/>
                  </a:cubicBezTo>
                  <a:cubicBezTo>
                    <a:pt x="411" y="429"/>
                    <a:pt x="411" y="430"/>
                    <a:pt x="411" y="430"/>
                  </a:cubicBezTo>
                  <a:cubicBezTo>
                    <a:pt x="411" y="430"/>
                    <a:pt x="410" y="429"/>
                    <a:pt x="410" y="429"/>
                  </a:cubicBezTo>
                  <a:cubicBezTo>
                    <a:pt x="400" y="427"/>
                    <a:pt x="387" y="430"/>
                    <a:pt x="378" y="426"/>
                  </a:cubicBezTo>
                  <a:cubicBezTo>
                    <a:pt x="379" y="425"/>
                    <a:pt x="379" y="425"/>
                    <a:pt x="380" y="425"/>
                  </a:cubicBezTo>
                  <a:cubicBezTo>
                    <a:pt x="382" y="424"/>
                    <a:pt x="380" y="421"/>
                    <a:pt x="379" y="420"/>
                  </a:cubicBezTo>
                  <a:cubicBezTo>
                    <a:pt x="372" y="413"/>
                    <a:pt x="366" y="410"/>
                    <a:pt x="356" y="409"/>
                  </a:cubicBezTo>
                  <a:cubicBezTo>
                    <a:pt x="348" y="407"/>
                    <a:pt x="340" y="406"/>
                    <a:pt x="332" y="405"/>
                  </a:cubicBezTo>
                  <a:cubicBezTo>
                    <a:pt x="336" y="405"/>
                    <a:pt x="340" y="404"/>
                    <a:pt x="344" y="404"/>
                  </a:cubicBezTo>
                  <a:cubicBezTo>
                    <a:pt x="345" y="405"/>
                    <a:pt x="346" y="406"/>
                    <a:pt x="347" y="406"/>
                  </a:cubicBezTo>
                  <a:cubicBezTo>
                    <a:pt x="359" y="404"/>
                    <a:pt x="368" y="409"/>
                    <a:pt x="380" y="411"/>
                  </a:cubicBezTo>
                  <a:cubicBezTo>
                    <a:pt x="388" y="412"/>
                    <a:pt x="398" y="410"/>
                    <a:pt x="406" y="408"/>
                  </a:cubicBezTo>
                  <a:cubicBezTo>
                    <a:pt x="429" y="404"/>
                    <a:pt x="462" y="387"/>
                    <a:pt x="483" y="403"/>
                  </a:cubicBezTo>
                  <a:cubicBezTo>
                    <a:pt x="487" y="406"/>
                    <a:pt x="487" y="401"/>
                    <a:pt x="484" y="399"/>
                  </a:cubicBezTo>
                  <a:cubicBezTo>
                    <a:pt x="467" y="386"/>
                    <a:pt x="445" y="391"/>
                    <a:pt x="426" y="396"/>
                  </a:cubicBezTo>
                  <a:cubicBezTo>
                    <a:pt x="411" y="400"/>
                    <a:pt x="396" y="405"/>
                    <a:pt x="380" y="405"/>
                  </a:cubicBezTo>
                  <a:cubicBezTo>
                    <a:pt x="372" y="405"/>
                    <a:pt x="365" y="402"/>
                    <a:pt x="358" y="401"/>
                  </a:cubicBezTo>
                  <a:cubicBezTo>
                    <a:pt x="358" y="400"/>
                    <a:pt x="357" y="399"/>
                    <a:pt x="356" y="398"/>
                  </a:cubicBezTo>
                  <a:cubicBezTo>
                    <a:pt x="348" y="393"/>
                    <a:pt x="346" y="382"/>
                    <a:pt x="342" y="374"/>
                  </a:cubicBezTo>
                  <a:cubicBezTo>
                    <a:pt x="338" y="368"/>
                    <a:pt x="333" y="363"/>
                    <a:pt x="327" y="361"/>
                  </a:cubicBezTo>
                  <a:cubicBezTo>
                    <a:pt x="323" y="359"/>
                    <a:pt x="328" y="365"/>
                    <a:pt x="330" y="366"/>
                  </a:cubicBezTo>
                  <a:cubicBezTo>
                    <a:pt x="338" y="369"/>
                    <a:pt x="340" y="380"/>
                    <a:pt x="344" y="387"/>
                  </a:cubicBezTo>
                  <a:cubicBezTo>
                    <a:pt x="346" y="392"/>
                    <a:pt x="350" y="396"/>
                    <a:pt x="354" y="400"/>
                  </a:cubicBezTo>
                  <a:cubicBezTo>
                    <a:pt x="353" y="400"/>
                    <a:pt x="353" y="399"/>
                    <a:pt x="352" y="399"/>
                  </a:cubicBezTo>
                  <a:cubicBezTo>
                    <a:pt x="351" y="398"/>
                    <a:pt x="350" y="397"/>
                    <a:pt x="349" y="397"/>
                  </a:cubicBezTo>
                  <a:cubicBezTo>
                    <a:pt x="337" y="398"/>
                    <a:pt x="325" y="398"/>
                    <a:pt x="314" y="399"/>
                  </a:cubicBezTo>
                  <a:cubicBezTo>
                    <a:pt x="312" y="399"/>
                    <a:pt x="311" y="398"/>
                    <a:pt x="310" y="398"/>
                  </a:cubicBezTo>
                  <a:cubicBezTo>
                    <a:pt x="309" y="398"/>
                    <a:pt x="308" y="397"/>
                    <a:pt x="306" y="397"/>
                  </a:cubicBezTo>
                  <a:cubicBezTo>
                    <a:pt x="305" y="396"/>
                    <a:pt x="304" y="397"/>
                    <a:pt x="303" y="398"/>
                  </a:cubicBezTo>
                  <a:cubicBezTo>
                    <a:pt x="292" y="395"/>
                    <a:pt x="281" y="390"/>
                    <a:pt x="270" y="385"/>
                  </a:cubicBezTo>
                  <a:cubicBezTo>
                    <a:pt x="260" y="380"/>
                    <a:pt x="249" y="379"/>
                    <a:pt x="238" y="382"/>
                  </a:cubicBezTo>
                  <a:cubicBezTo>
                    <a:pt x="237" y="381"/>
                    <a:pt x="236" y="380"/>
                    <a:pt x="235" y="380"/>
                  </a:cubicBezTo>
                  <a:cubicBezTo>
                    <a:pt x="230" y="379"/>
                    <a:pt x="226" y="368"/>
                    <a:pt x="222" y="362"/>
                  </a:cubicBezTo>
                  <a:cubicBezTo>
                    <a:pt x="227" y="361"/>
                    <a:pt x="232" y="360"/>
                    <a:pt x="231" y="353"/>
                  </a:cubicBezTo>
                  <a:close/>
                  <a:moveTo>
                    <a:pt x="378" y="122"/>
                  </a:moveTo>
                  <a:cubicBezTo>
                    <a:pt x="378" y="122"/>
                    <a:pt x="378" y="122"/>
                    <a:pt x="378" y="122"/>
                  </a:cubicBezTo>
                  <a:cubicBezTo>
                    <a:pt x="377" y="121"/>
                    <a:pt x="377" y="124"/>
                    <a:pt x="376" y="124"/>
                  </a:cubicBezTo>
                  <a:cubicBezTo>
                    <a:pt x="376" y="130"/>
                    <a:pt x="375" y="136"/>
                    <a:pt x="377" y="141"/>
                  </a:cubicBezTo>
                  <a:cubicBezTo>
                    <a:pt x="374" y="139"/>
                    <a:pt x="370" y="138"/>
                    <a:pt x="367" y="136"/>
                  </a:cubicBezTo>
                  <a:cubicBezTo>
                    <a:pt x="365" y="135"/>
                    <a:pt x="366" y="142"/>
                    <a:pt x="366" y="143"/>
                  </a:cubicBezTo>
                  <a:cubicBezTo>
                    <a:pt x="372" y="162"/>
                    <a:pt x="389" y="175"/>
                    <a:pt x="396" y="193"/>
                  </a:cubicBezTo>
                  <a:cubicBezTo>
                    <a:pt x="382" y="188"/>
                    <a:pt x="366" y="191"/>
                    <a:pt x="351" y="195"/>
                  </a:cubicBezTo>
                  <a:cubicBezTo>
                    <a:pt x="355" y="184"/>
                    <a:pt x="351" y="169"/>
                    <a:pt x="350" y="159"/>
                  </a:cubicBezTo>
                  <a:cubicBezTo>
                    <a:pt x="349" y="151"/>
                    <a:pt x="348" y="145"/>
                    <a:pt x="346" y="138"/>
                  </a:cubicBezTo>
                  <a:cubicBezTo>
                    <a:pt x="343" y="126"/>
                    <a:pt x="347" y="117"/>
                    <a:pt x="349" y="106"/>
                  </a:cubicBezTo>
                  <a:cubicBezTo>
                    <a:pt x="350" y="106"/>
                    <a:pt x="350" y="106"/>
                    <a:pt x="351" y="105"/>
                  </a:cubicBezTo>
                  <a:cubicBezTo>
                    <a:pt x="353" y="103"/>
                    <a:pt x="354" y="100"/>
                    <a:pt x="356" y="97"/>
                  </a:cubicBezTo>
                  <a:cubicBezTo>
                    <a:pt x="357" y="102"/>
                    <a:pt x="359" y="107"/>
                    <a:pt x="362" y="112"/>
                  </a:cubicBezTo>
                  <a:cubicBezTo>
                    <a:pt x="363" y="113"/>
                    <a:pt x="365" y="113"/>
                    <a:pt x="366" y="111"/>
                  </a:cubicBezTo>
                  <a:cubicBezTo>
                    <a:pt x="370" y="105"/>
                    <a:pt x="374" y="100"/>
                    <a:pt x="380" y="95"/>
                  </a:cubicBezTo>
                  <a:cubicBezTo>
                    <a:pt x="377" y="104"/>
                    <a:pt x="377" y="113"/>
                    <a:pt x="378" y="122"/>
                  </a:cubicBezTo>
                  <a:close/>
                  <a:moveTo>
                    <a:pt x="366" y="259"/>
                  </a:moveTo>
                  <a:cubicBezTo>
                    <a:pt x="371" y="265"/>
                    <a:pt x="377" y="270"/>
                    <a:pt x="382" y="275"/>
                  </a:cubicBezTo>
                  <a:cubicBezTo>
                    <a:pt x="380" y="275"/>
                    <a:pt x="377" y="275"/>
                    <a:pt x="375" y="275"/>
                  </a:cubicBezTo>
                  <a:cubicBezTo>
                    <a:pt x="373" y="269"/>
                    <a:pt x="370" y="264"/>
                    <a:pt x="366" y="259"/>
                  </a:cubicBezTo>
                  <a:close/>
                  <a:moveTo>
                    <a:pt x="556" y="162"/>
                  </a:moveTo>
                  <a:cubicBezTo>
                    <a:pt x="556" y="164"/>
                    <a:pt x="556" y="165"/>
                    <a:pt x="555" y="167"/>
                  </a:cubicBezTo>
                  <a:cubicBezTo>
                    <a:pt x="554" y="173"/>
                    <a:pt x="552" y="179"/>
                    <a:pt x="550" y="185"/>
                  </a:cubicBezTo>
                  <a:cubicBezTo>
                    <a:pt x="552" y="177"/>
                    <a:pt x="554" y="170"/>
                    <a:pt x="556" y="162"/>
                  </a:cubicBezTo>
                  <a:close/>
                  <a:moveTo>
                    <a:pt x="181" y="400"/>
                  </a:moveTo>
                  <a:cubicBezTo>
                    <a:pt x="182" y="401"/>
                    <a:pt x="183" y="402"/>
                    <a:pt x="184" y="403"/>
                  </a:cubicBezTo>
                  <a:cubicBezTo>
                    <a:pt x="185" y="403"/>
                    <a:pt x="187" y="402"/>
                    <a:pt x="189" y="401"/>
                  </a:cubicBezTo>
                  <a:cubicBezTo>
                    <a:pt x="209" y="405"/>
                    <a:pt x="228" y="411"/>
                    <a:pt x="247" y="415"/>
                  </a:cubicBezTo>
                  <a:cubicBezTo>
                    <a:pt x="251" y="416"/>
                    <a:pt x="255" y="410"/>
                    <a:pt x="251" y="409"/>
                  </a:cubicBezTo>
                  <a:cubicBezTo>
                    <a:pt x="229" y="405"/>
                    <a:pt x="207" y="397"/>
                    <a:pt x="185" y="394"/>
                  </a:cubicBezTo>
                  <a:cubicBezTo>
                    <a:pt x="181" y="391"/>
                    <a:pt x="178" y="388"/>
                    <a:pt x="176" y="384"/>
                  </a:cubicBezTo>
                  <a:cubicBezTo>
                    <a:pt x="186" y="385"/>
                    <a:pt x="194" y="394"/>
                    <a:pt x="204" y="397"/>
                  </a:cubicBezTo>
                  <a:cubicBezTo>
                    <a:pt x="215" y="401"/>
                    <a:pt x="227" y="399"/>
                    <a:pt x="238" y="398"/>
                  </a:cubicBezTo>
                  <a:cubicBezTo>
                    <a:pt x="238" y="398"/>
                    <a:pt x="238" y="398"/>
                    <a:pt x="239" y="398"/>
                  </a:cubicBezTo>
                  <a:cubicBezTo>
                    <a:pt x="246" y="403"/>
                    <a:pt x="251" y="409"/>
                    <a:pt x="258" y="413"/>
                  </a:cubicBezTo>
                  <a:cubicBezTo>
                    <a:pt x="256" y="414"/>
                    <a:pt x="260" y="418"/>
                    <a:pt x="261" y="419"/>
                  </a:cubicBezTo>
                  <a:cubicBezTo>
                    <a:pt x="264" y="420"/>
                    <a:pt x="267" y="421"/>
                    <a:pt x="271" y="422"/>
                  </a:cubicBezTo>
                  <a:cubicBezTo>
                    <a:pt x="264" y="425"/>
                    <a:pt x="258" y="428"/>
                    <a:pt x="251" y="431"/>
                  </a:cubicBezTo>
                  <a:cubicBezTo>
                    <a:pt x="249" y="432"/>
                    <a:pt x="253" y="435"/>
                    <a:pt x="253" y="436"/>
                  </a:cubicBezTo>
                  <a:cubicBezTo>
                    <a:pt x="261" y="442"/>
                    <a:pt x="270" y="444"/>
                    <a:pt x="279" y="448"/>
                  </a:cubicBezTo>
                  <a:cubicBezTo>
                    <a:pt x="272" y="450"/>
                    <a:pt x="265" y="451"/>
                    <a:pt x="257" y="453"/>
                  </a:cubicBezTo>
                  <a:cubicBezTo>
                    <a:pt x="257" y="453"/>
                    <a:pt x="257" y="452"/>
                    <a:pt x="256" y="452"/>
                  </a:cubicBezTo>
                  <a:cubicBezTo>
                    <a:pt x="250" y="450"/>
                    <a:pt x="245" y="446"/>
                    <a:pt x="241" y="441"/>
                  </a:cubicBezTo>
                  <a:cubicBezTo>
                    <a:pt x="239" y="439"/>
                    <a:pt x="233" y="442"/>
                    <a:pt x="234" y="444"/>
                  </a:cubicBezTo>
                  <a:cubicBezTo>
                    <a:pt x="234" y="447"/>
                    <a:pt x="234" y="450"/>
                    <a:pt x="234" y="452"/>
                  </a:cubicBezTo>
                  <a:cubicBezTo>
                    <a:pt x="226" y="451"/>
                    <a:pt x="218" y="452"/>
                    <a:pt x="210" y="456"/>
                  </a:cubicBezTo>
                  <a:cubicBezTo>
                    <a:pt x="209" y="457"/>
                    <a:pt x="209" y="457"/>
                    <a:pt x="209" y="457"/>
                  </a:cubicBezTo>
                  <a:cubicBezTo>
                    <a:pt x="207" y="456"/>
                    <a:pt x="206" y="455"/>
                    <a:pt x="205" y="455"/>
                  </a:cubicBezTo>
                  <a:cubicBezTo>
                    <a:pt x="205" y="454"/>
                    <a:pt x="205" y="453"/>
                    <a:pt x="205" y="453"/>
                  </a:cubicBezTo>
                  <a:cubicBezTo>
                    <a:pt x="202" y="445"/>
                    <a:pt x="196" y="439"/>
                    <a:pt x="190" y="434"/>
                  </a:cubicBezTo>
                  <a:cubicBezTo>
                    <a:pt x="195" y="431"/>
                    <a:pt x="200" y="429"/>
                    <a:pt x="205" y="427"/>
                  </a:cubicBezTo>
                  <a:cubicBezTo>
                    <a:pt x="207" y="427"/>
                    <a:pt x="208" y="427"/>
                    <a:pt x="209" y="428"/>
                  </a:cubicBezTo>
                  <a:cubicBezTo>
                    <a:pt x="213" y="428"/>
                    <a:pt x="217" y="422"/>
                    <a:pt x="213" y="422"/>
                  </a:cubicBezTo>
                  <a:cubicBezTo>
                    <a:pt x="202" y="421"/>
                    <a:pt x="200" y="415"/>
                    <a:pt x="192" y="411"/>
                  </a:cubicBezTo>
                  <a:cubicBezTo>
                    <a:pt x="186" y="408"/>
                    <a:pt x="181" y="406"/>
                    <a:pt x="175" y="405"/>
                  </a:cubicBezTo>
                  <a:cubicBezTo>
                    <a:pt x="177" y="404"/>
                    <a:pt x="178" y="402"/>
                    <a:pt x="175" y="401"/>
                  </a:cubicBezTo>
                  <a:cubicBezTo>
                    <a:pt x="173" y="400"/>
                    <a:pt x="171" y="400"/>
                    <a:pt x="169" y="399"/>
                  </a:cubicBezTo>
                  <a:cubicBezTo>
                    <a:pt x="173" y="399"/>
                    <a:pt x="177" y="400"/>
                    <a:pt x="181" y="400"/>
                  </a:cubicBezTo>
                  <a:close/>
                  <a:moveTo>
                    <a:pt x="163" y="410"/>
                  </a:moveTo>
                  <a:cubicBezTo>
                    <a:pt x="174" y="411"/>
                    <a:pt x="184" y="413"/>
                    <a:pt x="192" y="421"/>
                  </a:cubicBezTo>
                  <a:cubicBezTo>
                    <a:pt x="195" y="423"/>
                    <a:pt x="197" y="425"/>
                    <a:pt x="200" y="426"/>
                  </a:cubicBezTo>
                  <a:cubicBezTo>
                    <a:pt x="195" y="428"/>
                    <a:pt x="189" y="430"/>
                    <a:pt x="184" y="434"/>
                  </a:cubicBezTo>
                  <a:cubicBezTo>
                    <a:pt x="183" y="434"/>
                    <a:pt x="181" y="436"/>
                    <a:pt x="182" y="437"/>
                  </a:cubicBezTo>
                  <a:cubicBezTo>
                    <a:pt x="188" y="442"/>
                    <a:pt x="193" y="447"/>
                    <a:pt x="196" y="453"/>
                  </a:cubicBezTo>
                  <a:cubicBezTo>
                    <a:pt x="191" y="452"/>
                    <a:pt x="186" y="449"/>
                    <a:pt x="181" y="445"/>
                  </a:cubicBezTo>
                  <a:cubicBezTo>
                    <a:pt x="172" y="439"/>
                    <a:pt x="165" y="433"/>
                    <a:pt x="156" y="428"/>
                  </a:cubicBezTo>
                  <a:cubicBezTo>
                    <a:pt x="160" y="427"/>
                    <a:pt x="163" y="427"/>
                    <a:pt x="167" y="426"/>
                  </a:cubicBezTo>
                  <a:cubicBezTo>
                    <a:pt x="169" y="426"/>
                    <a:pt x="173" y="423"/>
                    <a:pt x="171" y="421"/>
                  </a:cubicBezTo>
                  <a:cubicBezTo>
                    <a:pt x="167" y="417"/>
                    <a:pt x="163" y="415"/>
                    <a:pt x="159" y="412"/>
                  </a:cubicBezTo>
                  <a:cubicBezTo>
                    <a:pt x="160" y="412"/>
                    <a:pt x="162" y="411"/>
                    <a:pt x="163" y="410"/>
                  </a:cubicBezTo>
                  <a:close/>
                </a:path>
              </a:pathLst>
            </a:custGeom>
            <a:solidFill>
              <a:schemeClr val="bg1">
                <a:alpha val="5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02" name="Freeform 92"/>
            <p:cNvSpPr>
              <a:spLocks noEditPoints="1"/>
            </p:cNvSpPr>
            <p:nvPr/>
          </p:nvSpPr>
          <p:spPr bwMode="auto">
            <a:xfrm rot="19534998" flipH="1">
              <a:off x="6496661" y="-1525775"/>
              <a:ext cx="1037007" cy="1283768"/>
            </a:xfrm>
            <a:custGeom>
              <a:avLst/>
              <a:gdLst>
                <a:gd name="T0" fmla="*/ 103 w 1259"/>
                <a:gd name="T1" fmla="*/ 520 h 1558"/>
                <a:gd name="T2" fmla="*/ 247 w 1259"/>
                <a:gd name="T3" fmla="*/ 484 h 1558"/>
                <a:gd name="T4" fmla="*/ 131 w 1259"/>
                <a:gd name="T5" fmla="*/ 523 h 1558"/>
                <a:gd name="T6" fmla="*/ 263 w 1259"/>
                <a:gd name="T7" fmla="*/ 735 h 1558"/>
                <a:gd name="T8" fmla="*/ 43 w 1259"/>
                <a:gd name="T9" fmla="*/ 649 h 1558"/>
                <a:gd name="T10" fmla="*/ 208 w 1259"/>
                <a:gd name="T11" fmla="*/ 768 h 1558"/>
                <a:gd name="T12" fmla="*/ 492 w 1259"/>
                <a:gd name="T13" fmla="*/ 508 h 1558"/>
                <a:gd name="T14" fmla="*/ 633 w 1259"/>
                <a:gd name="T15" fmla="*/ 353 h 1558"/>
                <a:gd name="T16" fmla="*/ 747 w 1259"/>
                <a:gd name="T17" fmla="*/ 545 h 1558"/>
                <a:gd name="T18" fmla="*/ 461 w 1259"/>
                <a:gd name="T19" fmla="*/ 1558 h 1558"/>
                <a:gd name="T20" fmla="*/ 843 w 1259"/>
                <a:gd name="T21" fmla="*/ 791 h 1558"/>
                <a:gd name="T22" fmla="*/ 1065 w 1259"/>
                <a:gd name="T23" fmla="*/ 579 h 1558"/>
                <a:gd name="T24" fmla="*/ 1126 w 1259"/>
                <a:gd name="T25" fmla="*/ 370 h 1558"/>
                <a:gd name="T26" fmla="*/ 1103 w 1259"/>
                <a:gd name="T27" fmla="*/ 203 h 1558"/>
                <a:gd name="T28" fmla="*/ 817 w 1259"/>
                <a:gd name="T29" fmla="*/ 73 h 1558"/>
                <a:gd name="T30" fmla="*/ 582 w 1259"/>
                <a:gd name="T31" fmla="*/ 64 h 1558"/>
                <a:gd name="T32" fmla="*/ 305 w 1259"/>
                <a:gd name="T33" fmla="*/ 96 h 1558"/>
                <a:gd name="T34" fmla="*/ 148 w 1259"/>
                <a:gd name="T35" fmla="*/ 275 h 1558"/>
                <a:gd name="T36" fmla="*/ 70 w 1259"/>
                <a:gd name="T37" fmla="*/ 458 h 1558"/>
                <a:gd name="T38" fmla="*/ 251 w 1259"/>
                <a:gd name="T39" fmla="*/ 482 h 1558"/>
                <a:gd name="T40" fmla="*/ 370 w 1259"/>
                <a:gd name="T41" fmla="*/ 420 h 1558"/>
                <a:gd name="T42" fmla="*/ 320 w 1259"/>
                <a:gd name="T43" fmla="*/ 734 h 1558"/>
                <a:gd name="T44" fmla="*/ 652 w 1259"/>
                <a:gd name="T45" fmla="*/ 537 h 1558"/>
                <a:gd name="T46" fmla="*/ 567 w 1259"/>
                <a:gd name="T47" fmla="*/ 456 h 1558"/>
                <a:gd name="T48" fmla="*/ 492 w 1259"/>
                <a:gd name="T49" fmla="*/ 324 h 1558"/>
                <a:gd name="T50" fmla="*/ 893 w 1259"/>
                <a:gd name="T51" fmla="*/ 612 h 1558"/>
                <a:gd name="T52" fmla="*/ 942 w 1259"/>
                <a:gd name="T53" fmla="*/ 552 h 1558"/>
                <a:gd name="T54" fmla="*/ 979 w 1259"/>
                <a:gd name="T55" fmla="*/ 469 h 1558"/>
                <a:gd name="T56" fmla="*/ 995 w 1259"/>
                <a:gd name="T57" fmla="*/ 309 h 1558"/>
                <a:gd name="T58" fmla="*/ 1125 w 1259"/>
                <a:gd name="T59" fmla="*/ 713 h 1558"/>
                <a:gd name="T60" fmla="*/ 765 w 1259"/>
                <a:gd name="T61" fmla="*/ 664 h 1558"/>
                <a:gd name="T62" fmla="*/ 1054 w 1259"/>
                <a:gd name="T63" fmla="*/ 571 h 1558"/>
                <a:gd name="T64" fmla="*/ 1193 w 1259"/>
                <a:gd name="T65" fmla="*/ 438 h 1558"/>
                <a:gd name="T66" fmla="*/ 1069 w 1259"/>
                <a:gd name="T67" fmla="*/ 518 h 1558"/>
                <a:gd name="T68" fmla="*/ 1024 w 1259"/>
                <a:gd name="T69" fmla="*/ 284 h 1558"/>
                <a:gd name="T70" fmla="*/ 1117 w 1259"/>
                <a:gd name="T71" fmla="*/ 324 h 1558"/>
                <a:gd name="T72" fmla="*/ 1076 w 1259"/>
                <a:gd name="T73" fmla="*/ 197 h 1558"/>
                <a:gd name="T74" fmla="*/ 923 w 1259"/>
                <a:gd name="T75" fmla="*/ 280 h 1558"/>
                <a:gd name="T76" fmla="*/ 898 w 1259"/>
                <a:gd name="T77" fmla="*/ 185 h 1558"/>
                <a:gd name="T78" fmla="*/ 870 w 1259"/>
                <a:gd name="T79" fmla="*/ 158 h 1558"/>
                <a:gd name="T80" fmla="*/ 607 w 1259"/>
                <a:gd name="T81" fmla="*/ 99 h 1558"/>
                <a:gd name="T82" fmla="*/ 670 w 1259"/>
                <a:gd name="T83" fmla="*/ 155 h 1558"/>
                <a:gd name="T84" fmla="*/ 790 w 1259"/>
                <a:gd name="T85" fmla="*/ 69 h 1558"/>
                <a:gd name="T86" fmla="*/ 736 w 1259"/>
                <a:gd name="T87" fmla="*/ 136 h 1558"/>
                <a:gd name="T88" fmla="*/ 836 w 1259"/>
                <a:gd name="T89" fmla="*/ 377 h 1558"/>
                <a:gd name="T90" fmla="*/ 873 w 1259"/>
                <a:gd name="T91" fmla="*/ 474 h 1558"/>
                <a:gd name="T92" fmla="*/ 746 w 1259"/>
                <a:gd name="T93" fmla="*/ 202 h 1558"/>
                <a:gd name="T94" fmla="*/ 661 w 1259"/>
                <a:gd name="T95" fmla="*/ 342 h 1558"/>
                <a:gd name="T96" fmla="*/ 488 w 1259"/>
                <a:gd name="T97" fmla="*/ 104 h 1558"/>
                <a:gd name="T98" fmla="*/ 219 w 1259"/>
                <a:gd name="T99" fmla="*/ 278 h 1558"/>
                <a:gd name="T100" fmla="*/ 198 w 1259"/>
                <a:gd name="T101" fmla="*/ 222 h 1558"/>
                <a:gd name="T102" fmla="*/ 318 w 1259"/>
                <a:gd name="T103" fmla="*/ 102 h 1558"/>
                <a:gd name="T104" fmla="*/ 423 w 1259"/>
                <a:gd name="T105" fmla="*/ 129 h 1558"/>
                <a:gd name="T106" fmla="*/ 320 w 1259"/>
                <a:gd name="T107" fmla="*/ 290 h 1558"/>
                <a:gd name="T108" fmla="*/ 428 w 1259"/>
                <a:gd name="T109" fmla="*/ 364 h 1558"/>
                <a:gd name="T110" fmla="*/ 414 w 1259"/>
                <a:gd name="T111" fmla="*/ 145 h 1558"/>
                <a:gd name="T112" fmla="*/ 580 w 1259"/>
                <a:gd name="T113" fmla="*/ 158 h 1558"/>
                <a:gd name="T114" fmla="*/ 496 w 1259"/>
                <a:gd name="T115" fmla="*/ 415 h 1558"/>
                <a:gd name="T116" fmla="*/ 415 w 1259"/>
                <a:gd name="T117" fmla="*/ 459 h 1558"/>
                <a:gd name="T118" fmla="*/ 417 w 1259"/>
                <a:gd name="T119" fmla="*/ 412 h 1558"/>
                <a:gd name="T120" fmla="*/ 377 w 1259"/>
                <a:gd name="T121" fmla="*/ 141 h 1558"/>
                <a:gd name="T122" fmla="*/ 234 w 1259"/>
                <a:gd name="T123" fmla="*/ 444 h 1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59" h="1558">
                  <a:moveTo>
                    <a:pt x="2" y="446"/>
                  </a:moveTo>
                  <a:cubicBezTo>
                    <a:pt x="12" y="450"/>
                    <a:pt x="9" y="457"/>
                    <a:pt x="13" y="463"/>
                  </a:cubicBezTo>
                  <a:cubicBezTo>
                    <a:pt x="14" y="465"/>
                    <a:pt x="15" y="466"/>
                    <a:pt x="17" y="466"/>
                  </a:cubicBezTo>
                  <a:cubicBezTo>
                    <a:pt x="21" y="468"/>
                    <a:pt x="10" y="483"/>
                    <a:pt x="8" y="486"/>
                  </a:cubicBezTo>
                  <a:cubicBezTo>
                    <a:pt x="7" y="486"/>
                    <a:pt x="7" y="486"/>
                    <a:pt x="7" y="486"/>
                  </a:cubicBezTo>
                  <a:cubicBezTo>
                    <a:pt x="5" y="490"/>
                    <a:pt x="12" y="488"/>
                    <a:pt x="13" y="486"/>
                  </a:cubicBezTo>
                  <a:cubicBezTo>
                    <a:pt x="22" y="485"/>
                    <a:pt x="22" y="485"/>
                    <a:pt x="22" y="485"/>
                  </a:cubicBezTo>
                  <a:cubicBezTo>
                    <a:pt x="10" y="493"/>
                    <a:pt x="25" y="503"/>
                    <a:pt x="25" y="520"/>
                  </a:cubicBezTo>
                  <a:cubicBezTo>
                    <a:pt x="25" y="523"/>
                    <a:pt x="30" y="520"/>
                    <a:pt x="31" y="519"/>
                  </a:cubicBezTo>
                  <a:cubicBezTo>
                    <a:pt x="34" y="516"/>
                    <a:pt x="38" y="513"/>
                    <a:pt x="41" y="511"/>
                  </a:cubicBezTo>
                  <a:cubicBezTo>
                    <a:pt x="50" y="518"/>
                    <a:pt x="63" y="512"/>
                    <a:pt x="74" y="517"/>
                  </a:cubicBezTo>
                  <a:cubicBezTo>
                    <a:pt x="82" y="520"/>
                    <a:pt x="86" y="524"/>
                    <a:pt x="92" y="525"/>
                  </a:cubicBezTo>
                  <a:cubicBezTo>
                    <a:pt x="82" y="526"/>
                    <a:pt x="70" y="525"/>
                    <a:pt x="62" y="525"/>
                  </a:cubicBezTo>
                  <a:cubicBezTo>
                    <a:pt x="51" y="524"/>
                    <a:pt x="40" y="523"/>
                    <a:pt x="30" y="525"/>
                  </a:cubicBezTo>
                  <a:cubicBezTo>
                    <a:pt x="27" y="525"/>
                    <a:pt x="24" y="528"/>
                    <a:pt x="26" y="530"/>
                  </a:cubicBezTo>
                  <a:cubicBezTo>
                    <a:pt x="34" y="539"/>
                    <a:pt x="34" y="548"/>
                    <a:pt x="43" y="549"/>
                  </a:cubicBezTo>
                  <a:cubicBezTo>
                    <a:pt x="42" y="551"/>
                    <a:pt x="42" y="553"/>
                    <a:pt x="41" y="557"/>
                  </a:cubicBezTo>
                  <a:cubicBezTo>
                    <a:pt x="41" y="559"/>
                    <a:pt x="42" y="560"/>
                    <a:pt x="44" y="560"/>
                  </a:cubicBezTo>
                  <a:cubicBezTo>
                    <a:pt x="56" y="558"/>
                    <a:pt x="68" y="556"/>
                    <a:pt x="80" y="554"/>
                  </a:cubicBezTo>
                  <a:cubicBezTo>
                    <a:pt x="86" y="554"/>
                    <a:pt x="92" y="553"/>
                    <a:pt x="98" y="553"/>
                  </a:cubicBezTo>
                  <a:cubicBezTo>
                    <a:pt x="107" y="552"/>
                    <a:pt x="91" y="562"/>
                    <a:pt x="92" y="562"/>
                  </a:cubicBezTo>
                  <a:cubicBezTo>
                    <a:pt x="89" y="563"/>
                    <a:pt x="84" y="566"/>
                    <a:pt x="83" y="569"/>
                  </a:cubicBezTo>
                  <a:cubicBezTo>
                    <a:pt x="79" y="578"/>
                    <a:pt x="60" y="575"/>
                    <a:pt x="52" y="576"/>
                  </a:cubicBezTo>
                  <a:cubicBezTo>
                    <a:pt x="48" y="577"/>
                    <a:pt x="45" y="582"/>
                    <a:pt x="50" y="582"/>
                  </a:cubicBezTo>
                  <a:cubicBezTo>
                    <a:pt x="63" y="582"/>
                    <a:pt x="75" y="587"/>
                    <a:pt x="88" y="587"/>
                  </a:cubicBezTo>
                  <a:cubicBezTo>
                    <a:pt x="100" y="587"/>
                    <a:pt x="112" y="581"/>
                    <a:pt x="125" y="580"/>
                  </a:cubicBezTo>
                  <a:cubicBezTo>
                    <a:pt x="129" y="580"/>
                    <a:pt x="132" y="574"/>
                    <a:pt x="126" y="574"/>
                  </a:cubicBezTo>
                  <a:cubicBezTo>
                    <a:pt x="112" y="575"/>
                    <a:pt x="99" y="581"/>
                    <a:pt x="85" y="581"/>
                  </a:cubicBezTo>
                  <a:cubicBezTo>
                    <a:pt x="82" y="581"/>
                    <a:pt x="79" y="580"/>
                    <a:pt x="75" y="580"/>
                  </a:cubicBezTo>
                  <a:cubicBezTo>
                    <a:pt x="78" y="580"/>
                    <a:pt x="81" y="580"/>
                    <a:pt x="84" y="580"/>
                  </a:cubicBezTo>
                  <a:cubicBezTo>
                    <a:pt x="85" y="580"/>
                    <a:pt x="88" y="578"/>
                    <a:pt x="88" y="576"/>
                  </a:cubicBezTo>
                  <a:cubicBezTo>
                    <a:pt x="90" y="561"/>
                    <a:pt x="111" y="566"/>
                    <a:pt x="108" y="549"/>
                  </a:cubicBezTo>
                  <a:cubicBezTo>
                    <a:pt x="108" y="547"/>
                    <a:pt x="106" y="547"/>
                    <a:pt x="105" y="547"/>
                  </a:cubicBezTo>
                  <a:cubicBezTo>
                    <a:pt x="93" y="547"/>
                    <a:pt x="81" y="549"/>
                    <a:pt x="69" y="550"/>
                  </a:cubicBezTo>
                  <a:cubicBezTo>
                    <a:pt x="67" y="550"/>
                    <a:pt x="39" y="555"/>
                    <a:pt x="52" y="548"/>
                  </a:cubicBezTo>
                  <a:cubicBezTo>
                    <a:pt x="55" y="547"/>
                    <a:pt x="56" y="542"/>
                    <a:pt x="52" y="543"/>
                  </a:cubicBezTo>
                  <a:cubicBezTo>
                    <a:pt x="42" y="544"/>
                    <a:pt x="39" y="537"/>
                    <a:pt x="35" y="530"/>
                  </a:cubicBezTo>
                  <a:cubicBezTo>
                    <a:pt x="60" y="529"/>
                    <a:pt x="94" y="539"/>
                    <a:pt x="113" y="521"/>
                  </a:cubicBezTo>
                  <a:cubicBezTo>
                    <a:pt x="117" y="517"/>
                    <a:pt x="110" y="516"/>
                    <a:pt x="107" y="519"/>
                  </a:cubicBezTo>
                  <a:cubicBezTo>
                    <a:pt x="107" y="519"/>
                    <a:pt x="106" y="520"/>
                    <a:pt x="106" y="520"/>
                  </a:cubicBezTo>
                  <a:cubicBezTo>
                    <a:pt x="106" y="520"/>
                    <a:pt x="105" y="519"/>
                    <a:pt x="103" y="520"/>
                  </a:cubicBezTo>
                  <a:cubicBezTo>
                    <a:pt x="87" y="524"/>
                    <a:pt x="87" y="512"/>
                    <a:pt x="75" y="510"/>
                  </a:cubicBezTo>
                  <a:cubicBezTo>
                    <a:pt x="67" y="509"/>
                    <a:pt x="52" y="512"/>
                    <a:pt x="46" y="505"/>
                  </a:cubicBezTo>
                  <a:cubicBezTo>
                    <a:pt x="45" y="504"/>
                    <a:pt x="42" y="505"/>
                    <a:pt x="41" y="506"/>
                  </a:cubicBezTo>
                  <a:cubicBezTo>
                    <a:pt x="38" y="509"/>
                    <a:pt x="35" y="511"/>
                    <a:pt x="31" y="514"/>
                  </a:cubicBezTo>
                  <a:cubicBezTo>
                    <a:pt x="29" y="503"/>
                    <a:pt x="17" y="490"/>
                    <a:pt x="31" y="485"/>
                  </a:cubicBezTo>
                  <a:cubicBezTo>
                    <a:pt x="32" y="485"/>
                    <a:pt x="36" y="483"/>
                    <a:pt x="34" y="481"/>
                  </a:cubicBezTo>
                  <a:cubicBezTo>
                    <a:pt x="30" y="476"/>
                    <a:pt x="25" y="475"/>
                    <a:pt x="19" y="477"/>
                  </a:cubicBezTo>
                  <a:cubicBezTo>
                    <a:pt x="22" y="473"/>
                    <a:pt x="24" y="469"/>
                    <a:pt x="27" y="464"/>
                  </a:cubicBezTo>
                  <a:cubicBezTo>
                    <a:pt x="28" y="464"/>
                    <a:pt x="27" y="463"/>
                    <a:pt x="26" y="463"/>
                  </a:cubicBezTo>
                  <a:cubicBezTo>
                    <a:pt x="13" y="458"/>
                    <a:pt x="22" y="451"/>
                    <a:pt x="15" y="445"/>
                  </a:cubicBezTo>
                  <a:cubicBezTo>
                    <a:pt x="6" y="438"/>
                    <a:pt x="36" y="442"/>
                    <a:pt x="41" y="443"/>
                  </a:cubicBezTo>
                  <a:cubicBezTo>
                    <a:pt x="57" y="445"/>
                    <a:pt x="71" y="445"/>
                    <a:pt x="84" y="436"/>
                  </a:cubicBezTo>
                  <a:cubicBezTo>
                    <a:pt x="85" y="435"/>
                    <a:pt x="87" y="433"/>
                    <a:pt x="84" y="433"/>
                  </a:cubicBezTo>
                  <a:cubicBezTo>
                    <a:pt x="70" y="433"/>
                    <a:pt x="59" y="434"/>
                    <a:pt x="46" y="427"/>
                  </a:cubicBezTo>
                  <a:cubicBezTo>
                    <a:pt x="41" y="424"/>
                    <a:pt x="37" y="422"/>
                    <a:pt x="33" y="421"/>
                  </a:cubicBezTo>
                  <a:cubicBezTo>
                    <a:pt x="59" y="414"/>
                    <a:pt x="90" y="422"/>
                    <a:pt x="117" y="419"/>
                  </a:cubicBezTo>
                  <a:cubicBezTo>
                    <a:pt x="128" y="418"/>
                    <a:pt x="140" y="419"/>
                    <a:pt x="150" y="416"/>
                  </a:cubicBezTo>
                  <a:cubicBezTo>
                    <a:pt x="154" y="418"/>
                    <a:pt x="157" y="420"/>
                    <a:pt x="160" y="422"/>
                  </a:cubicBezTo>
                  <a:cubicBezTo>
                    <a:pt x="155" y="423"/>
                    <a:pt x="151" y="424"/>
                    <a:pt x="146" y="426"/>
                  </a:cubicBezTo>
                  <a:cubicBezTo>
                    <a:pt x="145" y="427"/>
                    <a:pt x="142" y="430"/>
                    <a:pt x="145" y="431"/>
                  </a:cubicBezTo>
                  <a:cubicBezTo>
                    <a:pt x="158" y="435"/>
                    <a:pt x="167" y="445"/>
                    <a:pt x="178" y="452"/>
                  </a:cubicBezTo>
                  <a:cubicBezTo>
                    <a:pt x="182" y="455"/>
                    <a:pt x="187" y="458"/>
                    <a:pt x="192" y="459"/>
                  </a:cubicBezTo>
                  <a:cubicBezTo>
                    <a:pt x="198" y="461"/>
                    <a:pt x="201" y="463"/>
                    <a:pt x="205" y="466"/>
                  </a:cubicBezTo>
                  <a:cubicBezTo>
                    <a:pt x="197" y="470"/>
                    <a:pt x="188" y="473"/>
                    <a:pt x="179" y="476"/>
                  </a:cubicBezTo>
                  <a:cubicBezTo>
                    <a:pt x="177" y="477"/>
                    <a:pt x="175" y="480"/>
                    <a:pt x="178" y="481"/>
                  </a:cubicBezTo>
                  <a:cubicBezTo>
                    <a:pt x="187" y="484"/>
                    <a:pt x="197" y="487"/>
                    <a:pt x="206" y="491"/>
                  </a:cubicBezTo>
                  <a:cubicBezTo>
                    <a:pt x="207" y="491"/>
                    <a:pt x="207" y="491"/>
                    <a:pt x="207" y="491"/>
                  </a:cubicBezTo>
                  <a:cubicBezTo>
                    <a:pt x="206" y="492"/>
                    <a:pt x="204" y="494"/>
                    <a:pt x="203" y="495"/>
                  </a:cubicBezTo>
                  <a:cubicBezTo>
                    <a:pt x="201" y="497"/>
                    <a:pt x="202" y="499"/>
                    <a:pt x="204" y="500"/>
                  </a:cubicBezTo>
                  <a:cubicBezTo>
                    <a:pt x="238" y="505"/>
                    <a:pt x="269" y="504"/>
                    <a:pt x="304" y="503"/>
                  </a:cubicBezTo>
                  <a:cubicBezTo>
                    <a:pt x="315" y="503"/>
                    <a:pt x="331" y="507"/>
                    <a:pt x="342" y="503"/>
                  </a:cubicBezTo>
                  <a:cubicBezTo>
                    <a:pt x="354" y="498"/>
                    <a:pt x="363" y="489"/>
                    <a:pt x="374" y="482"/>
                  </a:cubicBezTo>
                  <a:cubicBezTo>
                    <a:pt x="379" y="480"/>
                    <a:pt x="376" y="475"/>
                    <a:pt x="372" y="477"/>
                  </a:cubicBezTo>
                  <a:cubicBezTo>
                    <a:pt x="360" y="484"/>
                    <a:pt x="350" y="496"/>
                    <a:pt x="337" y="498"/>
                  </a:cubicBezTo>
                  <a:cubicBezTo>
                    <a:pt x="324" y="499"/>
                    <a:pt x="310" y="497"/>
                    <a:pt x="298" y="497"/>
                  </a:cubicBezTo>
                  <a:cubicBezTo>
                    <a:pt x="268" y="498"/>
                    <a:pt x="241" y="498"/>
                    <a:pt x="211" y="494"/>
                  </a:cubicBezTo>
                  <a:cubicBezTo>
                    <a:pt x="215" y="488"/>
                    <a:pt x="215" y="483"/>
                    <a:pt x="224" y="483"/>
                  </a:cubicBezTo>
                  <a:cubicBezTo>
                    <a:pt x="226" y="483"/>
                    <a:pt x="229" y="481"/>
                    <a:pt x="229" y="479"/>
                  </a:cubicBezTo>
                  <a:cubicBezTo>
                    <a:pt x="229" y="479"/>
                    <a:pt x="229" y="479"/>
                    <a:pt x="229" y="479"/>
                  </a:cubicBezTo>
                  <a:cubicBezTo>
                    <a:pt x="234" y="480"/>
                    <a:pt x="240" y="482"/>
                    <a:pt x="245" y="484"/>
                  </a:cubicBezTo>
                  <a:cubicBezTo>
                    <a:pt x="246" y="484"/>
                    <a:pt x="246" y="484"/>
                    <a:pt x="247" y="484"/>
                  </a:cubicBezTo>
                  <a:cubicBezTo>
                    <a:pt x="246" y="485"/>
                    <a:pt x="246" y="487"/>
                    <a:pt x="248" y="487"/>
                  </a:cubicBezTo>
                  <a:cubicBezTo>
                    <a:pt x="272" y="497"/>
                    <a:pt x="299" y="489"/>
                    <a:pt x="325" y="488"/>
                  </a:cubicBezTo>
                  <a:cubicBezTo>
                    <a:pt x="325" y="488"/>
                    <a:pt x="325" y="488"/>
                    <a:pt x="326" y="488"/>
                  </a:cubicBezTo>
                  <a:cubicBezTo>
                    <a:pt x="327" y="488"/>
                    <a:pt x="329" y="488"/>
                    <a:pt x="330" y="488"/>
                  </a:cubicBezTo>
                  <a:cubicBezTo>
                    <a:pt x="334" y="488"/>
                    <a:pt x="330" y="481"/>
                    <a:pt x="327" y="481"/>
                  </a:cubicBezTo>
                  <a:cubicBezTo>
                    <a:pt x="322" y="481"/>
                    <a:pt x="275" y="478"/>
                    <a:pt x="280" y="469"/>
                  </a:cubicBezTo>
                  <a:cubicBezTo>
                    <a:pt x="281" y="467"/>
                    <a:pt x="278" y="464"/>
                    <a:pt x="277" y="463"/>
                  </a:cubicBezTo>
                  <a:cubicBezTo>
                    <a:pt x="273" y="462"/>
                    <a:pt x="270" y="460"/>
                    <a:pt x="266" y="459"/>
                  </a:cubicBezTo>
                  <a:cubicBezTo>
                    <a:pt x="286" y="453"/>
                    <a:pt x="306" y="452"/>
                    <a:pt x="326" y="449"/>
                  </a:cubicBezTo>
                  <a:cubicBezTo>
                    <a:pt x="329" y="449"/>
                    <a:pt x="329" y="446"/>
                    <a:pt x="328" y="445"/>
                  </a:cubicBezTo>
                  <a:cubicBezTo>
                    <a:pt x="322" y="437"/>
                    <a:pt x="305" y="409"/>
                    <a:pt x="326" y="423"/>
                  </a:cubicBezTo>
                  <a:cubicBezTo>
                    <a:pt x="327" y="424"/>
                    <a:pt x="329" y="424"/>
                    <a:pt x="330" y="423"/>
                  </a:cubicBezTo>
                  <a:cubicBezTo>
                    <a:pt x="340" y="414"/>
                    <a:pt x="363" y="438"/>
                    <a:pt x="371" y="443"/>
                  </a:cubicBezTo>
                  <a:cubicBezTo>
                    <a:pt x="372" y="444"/>
                    <a:pt x="374" y="444"/>
                    <a:pt x="374" y="444"/>
                  </a:cubicBezTo>
                  <a:cubicBezTo>
                    <a:pt x="376" y="450"/>
                    <a:pt x="376" y="456"/>
                    <a:pt x="370" y="460"/>
                  </a:cubicBezTo>
                  <a:cubicBezTo>
                    <a:pt x="369" y="461"/>
                    <a:pt x="370" y="463"/>
                    <a:pt x="371" y="464"/>
                  </a:cubicBezTo>
                  <a:cubicBezTo>
                    <a:pt x="378" y="472"/>
                    <a:pt x="379" y="482"/>
                    <a:pt x="388" y="488"/>
                  </a:cubicBezTo>
                  <a:cubicBezTo>
                    <a:pt x="388" y="488"/>
                    <a:pt x="388" y="488"/>
                    <a:pt x="388" y="488"/>
                  </a:cubicBezTo>
                  <a:cubicBezTo>
                    <a:pt x="385" y="503"/>
                    <a:pt x="346" y="507"/>
                    <a:pt x="333" y="514"/>
                  </a:cubicBezTo>
                  <a:cubicBezTo>
                    <a:pt x="325" y="518"/>
                    <a:pt x="318" y="525"/>
                    <a:pt x="312" y="532"/>
                  </a:cubicBezTo>
                  <a:cubicBezTo>
                    <a:pt x="309" y="536"/>
                    <a:pt x="296" y="562"/>
                    <a:pt x="288" y="552"/>
                  </a:cubicBezTo>
                  <a:cubicBezTo>
                    <a:pt x="288" y="551"/>
                    <a:pt x="286" y="551"/>
                    <a:pt x="285" y="552"/>
                  </a:cubicBezTo>
                  <a:cubicBezTo>
                    <a:pt x="280" y="554"/>
                    <a:pt x="276" y="556"/>
                    <a:pt x="272" y="559"/>
                  </a:cubicBezTo>
                  <a:cubicBezTo>
                    <a:pt x="271" y="558"/>
                    <a:pt x="271" y="556"/>
                    <a:pt x="270" y="554"/>
                  </a:cubicBezTo>
                  <a:cubicBezTo>
                    <a:pt x="269" y="552"/>
                    <a:pt x="267" y="553"/>
                    <a:pt x="265" y="553"/>
                  </a:cubicBezTo>
                  <a:cubicBezTo>
                    <a:pt x="260" y="556"/>
                    <a:pt x="254" y="540"/>
                    <a:pt x="246" y="542"/>
                  </a:cubicBezTo>
                  <a:cubicBezTo>
                    <a:pt x="240" y="544"/>
                    <a:pt x="237" y="548"/>
                    <a:pt x="234" y="553"/>
                  </a:cubicBezTo>
                  <a:cubicBezTo>
                    <a:pt x="231" y="548"/>
                    <a:pt x="227" y="542"/>
                    <a:pt x="225" y="541"/>
                  </a:cubicBezTo>
                  <a:cubicBezTo>
                    <a:pt x="220" y="540"/>
                    <a:pt x="215" y="539"/>
                    <a:pt x="211" y="538"/>
                  </a:cubicBezTo>
                  <a:cubicBezTo>
                    <a:pt x="201" y="535"/>
                    <a:pt x="196" y="533"/>
                    <a:pt x="196" y="522"/>
                  </a:cubicBezTo>
                  <a:cubicBezTo>
                    <a:pt x="196" y="518"/>
                    <a:pt x="198" y="510"/>
                    <a:pt x="194" y="507"/>
                  </a:cubicBezTo>
                  <a:cubicBezTo>
                    <a:pt x="189" y="503"/>
                    <a:pt x="182" y="507"/>
                    <a:pt x="179" y="511"/>
                  </a:cubicBezTo>
                  <a:cubicBezTo>
                    <a:pt x="170" y="524"/>
                    <a:pt x="153" y="517"/>
                    <a:pt x="139" y="520"/>
                  </a:cubicBezTo>
                  <a:cubicBezTo>
                    <a:pt x="147" y="503"/>
                    <a:pt x="147" y="480"/>
                    <a:pt x="163" y="469"/>
                  </a:cubicBezTo>
                  <a:cubicBezTo>
                    <a:pt x="165" y="468"/>
                    <a:pt x="166" y="466"/>
                    <a:pt x="163" y="465"/>
                  </a:cubicBezTo>
                  <a:cubicBezTo>
                    <a:pt x="130" y="461"/>
                    <a:pt x="95" y="473"/>
                    <a:pt x="69" y="447"/>
                  </a:cubicBezTo>
                  <a:cubicBezTo>
                    <a:pt x="67" y="445"/>
                    <a:pt x="62" y="448"/>
                    <a:pt x="62" y="450"/>
                  </a:cubicBezTo>
                  <a:cubicBezTo>
                    <a:pt x="61" y="478"/>
                    <a:pt x="83" y="477"/>
                    <a:pt x="104" y="471"/>
                  </a:cubicBezTo>
                  <a:cubicBezTo>
                    <a:pt x="105" y="471"/>
                    <a:pt x="105" y="470"/>
                    <a:pt x="106" y="470"/>
                  </a:cubicBezTo>
                  <a:cubicBezTo>
                    <a:pt x="122" y="471"/>
                    <a:pt x="138" y="469"/>
                    <a:pt x="154" y="470"/>
                  </a:cubicBezTo>
                  <a:cubicBezTo>
                    <a:pt x="140" y="484"/>
                    <a:pt x="141" y="506"/>
                    <a:pt x="131" y="523"/>
                  </a:cubicBezTo>
                  <a:cubicBezTo>
                    <a:pt x="130" y="526"/>
                    <a:pt x="132" y="526"/>
                    <a:pt x="134" y="526"/>
                  </a:cubicBezTo>
                  <a:cubicBezTo>
                    <a:pt x="146" y="521"/>
                    <a:pt x="162" y="531"/>
                    <a:pt x="173" y="523"/>
                  </a:cubicBezTo>
                  <a:cubicBezTo>
                    <a:pt x="175" y="521"/>
                    <a:pt x="180" y="520"/>
                    <a:pt x="182" y="517"/>
                  </a:cubicBezTo>
                  <a:cubicBezTo>
                    <a:pt x="189" y="506"/>
                    <a:pt x="189" y="526"/>
                    <a:pt x="189" y="529"/>
                  </a:cubicBezTo>
                  <a:cubicBezTo>
                    <a:pt x="189" y="539"/>
                    <a:pt x="198" y="540"/>
                    <a:pt x="206" y="543"/>
                  </a:cubicBezTo>
                  <a:cubicBezTo>
                    <a:pt x="210" y="544"/>
                    <a:pt x="215" y="546"/>
                    <a:pt x="219" y="547"/>
                  </a:cubicBezTo>
                  <a:cubicBezTo>
                    <a:pt x="221" y="547"/>
                    <a:pt x="229" y="560"/>
                    <a:pt x="231" y="562"/>
                  </a:cubicBezTo>
                  <a:cubicBezTo>
                    <a:pt x="233" y="564"/>
                    <a:pt x="237" y="561"/>
                    <a:pt x="238" y="559"/>
                  </a:cubicBezTo>
                  <a:cubicBezTo>
                    <a:pt x="246" y="544"/>
                    <a:pt x="249" y="550"/>
                    <a:pt x="258" y="560"/>
                  </a:cubicBezTo>
                  <a:cubicBezTo>
                    <a:pt x="259" y="561"/>
                    <a:pt x="261" y="560"/>
                    <a:pt x="262" y="560"/>
                  </a:cubicBezTo>
                  <a:cubicBezTo>
                    <a:pt x="262" y="560"/>
                    <a:pt x="263" y="559"/>
                    <a:pt x="263" y="559"/>
                  </a:cubicBezTo>
                  <a:cubicBezTo>
                    <a:pt x="264" y="562"/>
                    <a:pt x="265" y="564"/>
                    <a:pt x="266" y="567"/>
                  </a:cubicBezTo>
                  <a:cubicBezTo>
                    <a:pt x="267" y="569"/>
                    <a:pt x="271" y="567"/>
                    <a:pt x="272" y="566"/>
                  </a:cubicBezTo>
                  <a:cubicBezTo>
                    <a:pt x="282" y="555"/>
                    <a:pt x="288" y="568"/>
                    <a:pt x="297" y="561"/>
                  </a:cubicBezTo>
                  <a:cubicBezTo>
                    <a:pt x="311" y="550"/>
                    <a:pt x="317" y="532"/>
                    <a:pt x="332" y="520"/>
                  </a:cubicBezTo>
                  <a:cubicBezTo>
                    <a:pt x="347" y="508"/>
                    <a:pt x="387" y="512"/>
                    <a:pt x="394" y="489"/>
                  </a:cubicBezTo>
                  <a:cubicBezTo>
                    <a:pt x="395" y="489"/>
                    <a:pt x="395" y="489"/>
                    <a:pt x="395" y="489"/>
                  </a:cubicBezTo>
                  <a:cubicBezTo>
                    <a:pt x="396" y="483"/>
                    <a:pt x="397" y="479"/>
                    <a:pt x="394" y="474"/>
                  </a:cubicBezTo>
                  <a:cubicBezTo>
                    <a:pt x="405" y="476"/>
                    <a:pt x="416" y="474"/>
                    <a:pt x="425" y="479"/>
                  </a:cubicBezTo>
                  <a:cubicBezTo>
                    <a:pt x="426" y="485"/>
                    <a:pt x="431" y="489"/>
                    <a:pt x="436" y="492"/>
                  </a:cubicBezTo>
                  <a:cubicBezTo>
                    <a:pt x="435" y="492"/>
                    <a:pt x="435" y="493"/>
                    <a:pt x="434" y="493"/>
                  </a:cubicBezTo>
                  <a:cubicBezTo>
                    <a:pt x="424" y="510"/>
                    <a:pt x="413" y="525"/>
                    <a:pt x="408" y="545"/>
                  </a:cubicBezTo>
                  <a:cubicBezTo>
                    <a:pt x="402" y="571"/>
                    <a:pt x="396" y="594"/>
                    <a:pt x="384" y="619"/>
                  </a:cubicBezTo>
                  <a:cubicBezTo>
                    <a:pt x="372" y="642"/>
                    <a:pt x="358" y="664"/>
                    <a:pt x="342" y="684"/>
                  </a:cubicBezTo>
                  <a:cubicBezTo>
                    <a:pt x="332" y="696"/>
                    <a:pt x="324" y="708"/>
                    <a:pt x="321" y="723"/>
                  </a:cubicBezTo>
                  <a:cubicBezTo>
                    <a:pt x="320" y="722"/>
                    <a:pt x="318" y="721"/>
                    <a:pt x="317" y="719"/>
                  </a:cubicBezTo>
                  <a:cubicBezTo>
                    <a:pt x="315" y="717"/>
                    <a:pt x="310" y="720"/>
                    <a:pt x="310" y="723"/>
                  </a:cubicBezTo>
                  <a:cubicBezTo>
                    <a:pt x="311" y="730"/>
                    <a:pt x="311" y="736"/>
                    <a:pt x="309" y="743"/>
                  </a:cubicBezTo>
                  <a:cubicBezTo>
                    <a:pt x="309" y="742"/>
                    <a:pt x="308" y="742"/>
                    <a:pt x="306" y="741"/>
                  </a:cubicBezTo>
                  <a:cubicBezTo>
                    <a:pt x="304" y="740"/>
                    <a:pt x="301" y="742"/>
                    <a:pt x="300" y="743"/>
                  </a:cubicBezTo>
                  <a:cubicBezTo>
                    <a:pt x="296" y="751"/>
                    <a:pt x="291" y="758"/>
                    <a:pt x="287" y="766"/>
                  </a:cubicBezTo>
                  <a:cubicBezTo>
                    <a:pt x="287" y="764"/>
                    <a:pt x="285" y="762"/>
                    <a:pt x="284" y="760"/>
                  </a:cubicBezTo>
                  <a:cubicBezTo>
                    <a:pt x="282" y="758"/>
                    <a:pt x="279" y="759"/>
                    <a:pt x="277" y="761"/>
                  </a:cubicBezTo>
                  <a:cubicBezTo>
                    <a:pt x="277" y="760"/>
                    <a:pt x="277" y="759"/>
                    <a:pt x="277" y="759"/>
                  </a:cubicBezTo>
                  <a:cubicBezTo>
                    <a:pt x="277" y="759"/>
                    <a:pt x="277" y="758"/>
                    <a:pt x="277" y="758"/>
                  </a:cubicBezTo>
                  <a:cubicBezTo>
                    <a:pt x="320" y="706"/>
                    <a:pt x="281" y="630"/>
                    <a:pt x="330" y="581"/>
                  </a:cubicBezTo>
                  <a:cubicBezTo>
                    <a:pt x="334" y="577"/>
                    <a:pt x="327" y="576"/>
                    <a:pt x="325" y="579"/>
                  </a:cubicBezTo>
                  <a:cubicBezTo>
                    <a:pt x="305" y="599"/>
                    <a:pt x="297" y="623"/>
                    <a:pt x="295" y="650"/>
                  </a:cubicBezTo>
                  <a:cubicBezTo>
                    <a:pt x="292" y="686"/>
                    <a:pt x="296" y="722"/>
                    <a:pt x="275" y="752"/>
                  </a:cubicBezTo>
                  <a:cubicBezTo>
                    <a:pt x="273" y="747"/>
                    <a:pt x="271" y="741"/>
                    <a:pt x="269" y="735"/>
                  </a:cubicBezTo>
                  <a:cubicBezTo>
                    <a:pt x="269" y="732"/>
                    <a:pt x="264" y="733"/>
                    <a:pt x="263" y="735"/>
                  </a:cubicBezTo>
                  <a:cubicBezTo>
                    <a:pt x="259" y="740"/>
                    <a:pt x="257" y="744"/>
                    <a:pt x="255" y="750"/>
                  </a:cubicBezTo>
                  <a:cubicBezTo>
                    <a:pt x="251" y="762"/>
                    <a:pt x="249" y="770"/>
                    <a:pt x="233" y="772"/>
                  </a:cubicBezTo>
                  <a:cubicBezTo>
                    <a:pt x="228" y="773"/>
                    <a:pt x="227" y="774"/>
                    <a:pt x="222" y="775"/>
                  </a:cubicBezTo>
                  <a:cubicBezTo>
                    <a:pt x="218" y="777"/>
                    <a:pt x="213" y="777"/>
                    <a:pt x="208" y="776"/>
                  </a:cubicBezTo>
                  <a:cubicBezTo>
                    <a:pt x="208" y="776"/>
                    <a:pt x="207" y="777"/>
                    <a:pt x="206" y="777"/>
                  </a:cubicBezTo>
                  <a:cubicBezTo>
                    <a:pt x="211" y="772"/>
                    <a:pt x="216" y="768"/>
                    <a:pt x="220" y="764"/>
                  </a:cubicBezTo>
                  <a:cubicBezTo>
                    <a:pt x="229" y="754"/>
                    <a:pt x="232" y="738"/>
                    <a:pt x="238" y="726"/>
                  </a:cubicBezTo>
                  <a:cubicBezTo>
                    <a:pt x="239" y="723"/>
                    <a:pt x="235" y="722"/>
                    <a:pt x="233" y="724"/>
                  </a:cubicBezTo>
                  <a:cubicBezTo>
                    <a:pt x="231" y="724"/>
                    <a:pt x="229" y="725"/>
                    <a:pt x="228" y="725"/>
                  </a:cubicBezTo>
                  <a:cubicBezTo>
                    <a:pt x="214" y="740"/>
                    <a:pt x="213" y="759"/>
                    <a:pt x="188" y="761"/>
                  </a:cubicBezTo>
                  <a:cubicBezTo>
                    <a:pt x="179" y="762"/>
                    <a:pt x="175" y="769"/>
                    <a:pt x="171" y="775"/>
                  </a:cubicBezTo>
                  <a:cubicBezTo>
                    <a:pt x="172" y="770"/>
                    <a:pt x="173" y="766"/>
                    <a:pt x="174" y="760"/>
                  </a:cubicBezTo>
                  <a:cubicBezTo>
                    <a:pt x="175" y="760"/>
                    <a:pt x="175" y="759"/>
                    <a:pt x="174" y="759"/>
                  </a:cubicBezTo>
                  <a:cubicBezTo>
                    <a:pt x="170" y="758"/>
                    <a:pt x="153" y="760"/>
                    <a:pt x="152" y="760"/>
                  </a:cubicBezTo>
                  <a:cubicBezTo>
                    <a:pt x="152" y="759"/>
                    <a:pt x="150" y="760"/>
                    <a:pt x="149" y="760"/>
                  </a:cubicBezTo>
                  <a:cubicBezTo>
                    <a:pt x="148" y="760"/>
                    <a:pt x="131" y="769"/>
                    <a:pt x="141" y="762"/>
                  </a:cubicBezTo>
                  <a:cubicBezTo>
                    <a:pt x="144" y="760"/>
                    <a:pt x="146" y="759"/>
                    <a:pt x="148" y="757"/>
                  </a:cubicBezTo>
                  <a:cubicBezTo>
                    <a:pt x="152" y="753"/>
                    <a:pt x="153" y="749"/>
                    <a:pt x="154" y="744"/>
                  </a:cubicBezTo>
                  <a:cubicBezTo>
                    <a:pt x="154" y="743"/>
                    <a:pt x="153" y="743"/>
                    <a:pt x="152" y="743"/>
                  </a:cubicBezTo>
                  <a:cubicBezTo>
                    <a:pt x="143" y="742"/>
                    <a:pt x="137" y="747"/>
                    <a:pt x="131" y="752"/>
                  </a:cubicBezTo>
                  <a:cubicBezTo>
                    <a:pt x="133" y="749"/>
                    <a:pt x="134" y="746"/>
                    <a:pt x="135" y="742"/>
                  </a:cubicBezTo>
                  <a:cubicBezTo>
                    <a:pt x="135" y="741"/>
                    <a:pt x="134" y="741"/>
                    <a:pt x="134" y="741"/>
                  </a:cubicBezTo>
                  <a:cubicBezTo>
                    <a:pt x="125" y="742"/>
                    <a:pt x="118" y="743"/>
                    <a:pt x="111" y="747"/>
                  </a:cubicBezTo>
                  <a:cubicBezTo>
                    <a:pt x="111" y="742"/>
                    <a:pt x="113" y="738"/>
                    <a:pt x="117" y="734"/>
                  </a:cubicBezTo>
                  <a:cubicBezTo>
                    <a:pt x="119" y="732"/>
                    <a:pt x="117" y="731"/>
                    <a:pt x="115" y="732"/>
                  </a:cubicBezTo>
                  <a:cubicBezTo>
                    <a:pt x="94" y="735"/>
                    <a:pt x="109" y="715"/>
                    <a:pt x="112" y="703"/>
                  </a:cubicBezTo>
                  <a:cubicBezTo>
                    <a:pt x="112" y="701"/>
                    <a:pt x="110" y="701"/>
                    <a:pt x="109" y="702"/>
                  </a:cubicBezTo>
                  <a:cubicBezTo>
                    <a:pt x="96" y="704"/>
                    <a:pt x="95" y="712"/>
                    <a:pt x="90" y="721"/>
                  </a:cubicBezTo>
                  <a:cubicBezTo>
                    <a:pt x="89" y="719"/>
                    <a:pt x="88" y="718"/>
                    <a:pt x="87" y="716"/>
                  </a:cubicBezTo>
                  <a:cubicBezTo>
                    <a:pt x="87" y="715"/>
                    <a:pt x="85" y="715"/>
                    <a:pt x="85" y="716"/>
                  </a:cubicBezTo>
                  <a:cubicBezTo>
                    <a:pt x="78" y="717"/>
                    <a:pt x="81" y="713"/>
                    <a:pt x="83" y="706"/>
                  </a:cubicBezTo>
                  <a:cubicBezTo>
                    <a:pt x="83" y="705"/>
                    <a:pt x="81" y="705"/>
                    <a:pt x="80" y="705"/>
                  </a:cubicBezTo>
                  <a:cubicBezTo>
                    <a:pt x="72" y="706"/>
                    <a:pt x="70" y="706"/>
                    <a:pt x="71" y="698"/>
                  </a:cubicBezTo>
                  <a:cubicBezTo>
                    <a:pt x="71" y="697"/>
                    <a:pt x="70" y="697"/>
                    <a:pt x="70" y="697"/>
                  </a:cubicBezTo>
                  <a:cubicBezTo>
                    <a:pt x="67" y="697"/>
                    <a:pt x="64" y="697"/>
                    <a:pt x="61" y="697"/>
                  </a:cubicBezTo>
                  <a:cubicBezTo>
                    <a:pt x="59" y="689"/>
                    <a:pt x="62" y="683"/>
                    <a:pt x="71" y="680"/>
                  </a:cubicBezTo>
                  <a:cubicBezTo>
                    <a:pt x="72" y="680"/>
                    <a:pt x="79" y="676"/>
                    <a:pt x="76" y="675"/>
                  </a:cubicBezTo>
                  <a:cubicBezTo>
                    <a:pt x="64" y="672"/>
                    <a:pt x="55" y="675"/>
                    <a:pt x="47" y="681"/>
                  </a:cubicBezTo>
                  <a:cubicBezTo>
                    <a:pt x="48" y="669"/>
                    <a:pt x="56" y="660"/>
                    <a:pt x="65" y="650"/>
                  </a:cubicBezTo>
                  <a:cubicBezTo>
                    <a:pt x="65" y="649"/>
                    <a:pt x="65" y="648"/>
                    <a:pt x="64" y="648"/>
                  </a:cubicBezTo>
                  <a:cubicBezTo>
                    <a:pt x="57" y="646"/>
                    <a:pt x="50" y="645"/>
                    <a:pt x="43" y="649"/>
                  </a:cubicBezTo>
                  <a:cubicBezTo>
                    <a:pt x="48" y="646"/>
                    <a:pt x="54" y="636"/>
                    <a:pt x="60" y="633"/>
                  </a:cubicBezTo>
                  <a:cubicBezTo>
                    <a:pt x="65" y="629"/>
                    <a:pt x="71" y="626"/>
                    <a:pt x="77" y="622"/>
                  </a:cubicBezTo>
                  <a:cubicBezTo>
                    <a:pt x="99" y="609"/>
                    <a:pt x="119" y="593"/>
                    <a:pt x="137" y="576"/>
                  </a:cubicBezTo>
                  <a:cubicBezTo>
                    <a:pt x="141" y="573"/>
                    <a:pt x="134" y="574"/>
                    <a:pt x="132" y="575"/>
                  </a:cubicBezTo>
                  <a:cubicBezTo>
                    <a:pt x="112" y="594"/>
                    <a:pt x="90" y="610"/>
                    <a:pt x="66" y="624"/>
                  </a:cubicBezTo>
                  <a:cubicBezTo>
                    <a:pt x="53" y="632"/>
                    <a:pt x="41" y="641"/>
                    <a:pt x="33" y="654"/>
                  </a:cubicBezTo>
                  <a:cubicBezTo>
                    <a:pt x="32" y="656"/>
                    <a:pt x="35" y="656"/>
                    <a:pt x="36" y="655"/>
                  </a:cubicBezTo>
                  <a:cubicBezTo>
                    <a:pt x="71" y="640"/>
                    <a:pt x="49" y="660"/>
                    <a:pt x="45" y="666"/>
                  </a:cubicBezTo>
                  <a:cubicBezTo>
                    <a:pt x="40" y="674"/>
                    <a:pt x="39" y="681"/>
                    <a:pt x="39" y="691"/>
                  </a:cubicBezTo>
                  <a:cubicBezTo>
                    <a:pt x="39" y="694"/>
                    <a:pt x="45" y="690"/>
                    <a:pt x="46" y="689"/>
                  </a:cubicBezTo>
                  <a:cubicBezTo>
                    <a:pt x="50" y="688"/>
                    <a:pt x="54" y="686"/>
                    <a:pt x="58" y="685"/>
                  </a:cubicBezTo>
                  <a:cubicBezTo>
                    <a:pt x="55" y="689"/>
                    <a:pt x="52" y="694"/>
                    <a:pt x="51" y="701"/>
                  </a:cubicBezTo>
                  <a:cubicBezTo>
                    <a:pt x="50" y="701"/>
                    <a:pt x="52" y="702"/>
                    <a:pt x="52" y="702"/>
                  </a:cubicBezTo>
                  <a:cubicBezTo>
                    <a:pt x="62" y="701"/>
                    <a:pt x="63" y="701"/>
                    <a:pt x="63" y="711"/>
                  </a:cubicBezTo>
                  <a:cubicBezTo>
                    <a:pt x="63" y="713"/>
                    <a:pt x="65" y="712"/>
                    <a:pt x="66" y="712"/>
                  </a:cubicBezTo>
                  <a:cubicBezTo>
                    <a:pt x="74" y="710"/>
                    <a:pt x="76" y="711"/>
                    <a:pt x="73" y="721"/>
                  </a:cubicBezTo>
                  <a:cubicBezTo>
                    <a:pt x="72" y="723"/>
                    <a:pt x="75" y="722"/>
                    <a:pt x="76" y="722"/>
                  </a:cubicBezTo>
                  <a:cubicBezTo>
                    <a:pt x="81" y="722"/>
                    <a:pt x="84" y="724"/>
                    <a:pt x="85" y="728"/>
                  </a:cubicBezTo>
                  <a:cubicBezTo>
                    <a:pt x="86" y="730"/>
                    <a:pt x="90" y="728"/>
                    <a:pt x="91" y="727"/>
                  </a:cubicBezTo>
                  <a:cubicBezTo>
                    <a:pt x="95" y="723"/>
                    <a:pt x="97" y="718"/>
                    <a:pt x="100" y="712"/>
                  </a:cubicBezTo>
                  <a:cubicBezTo>
                    <a:pt x="101" y="715"/>
                    <a:pt x="101" y="715"/>
                    <a:pt x="101" y="715"/>
                  </a:cubicBezTo>
                  <a:cubicBezTo>
                    <a:pt x="100" y="719"/>
                    <a:pt x="98" y="722"/>
                    <a:pt x="97" y="726"/>
                  </a:cubicBezTo>
                  <a:cubicBezTo>
                    <a:pt x="96" y="730"/>
                    <a:pt x="96" y="733"/>
                    <a:pt x="96" y="737"/>
                  </a:cubicBezTo>
                  <a:cubicBezTo>
                    <a:pt x="96" y="739"/>
                    <a:pt x="98" y="738"/>
                    <a:pt x="99" y="738"/>
                  </a:cubicBezTo>
                  <a:cubicBezTo>
                    <a:pt x="115" y="735"/>
                    <a:pt x="104" y="740"/>
                    <a:pt x="104" y="752"/>
                  </a:cubicBezTo>
                  <a:cubicBezTo>
                    <a:pt x="104" y="754"/>
                    <a:pt x="109" y="752"/>
                    <a:pt x="109" y="752"/>
                  </a:cubicBezTo>
                  <a:cubicBezTo>
                    <a:pt x="123" y="743"/>
                    <a:pt x="125" y="746"/>
                    <a:pt x="114" y="759"/>
                  </a:cubicBezTo>
                  <a:cubicBezTo>
                    <a:pt x="113" y="760"/>
                    <a:pt x="108" y="764"/>
                    <a:pt x="112" y="764"/>
                  </a:cubicBezTo>
                  <a:cubicBezTo>
                    <a:pt x="118" y="763"/>
                    <a:pt x="123" y="762"/>
                    <a:pt x="128" y="758"/>
                  </a:cubicBezTo>
                  <a:cubicBezTo>
                    <a:pt x="129" y="757"/>
                    <a:pt x="130" y="756"/>
                    <a:pt x="132" y="755"/>
                  </a:cubicBezTo>
                  <a:cubicBezTo>
                    <a:pt x="135" y="751"/>
                    <a:pt x="137" y="752"/>
                    <a:pt x="138" y="760"/>
                  </a:cubicBezTo>
                  <a:cubicBezTo>
                    <a:pt x="134" y="763"/>
                    <a:pt x="131" y="765"/>
                    <a:pt x="127" y="767"/>
                  </a:cubicBezTo>
                  <a:cubicBezTo>
                    <a:pt x="125" y="769"/>
                    <a:pt x="126" y="771"/>
                    <a:pt x="129" y="770"/>
                  </a:cubicBezTo>
                  <a:cubicBezTo>
                    <a:pt x="132" y="769"/>
                    <a:pt x="145" y="763"/>
                    <a:pt x="147" y="767"/>
                  </a:cubicBezTo>
                  <a:cubicBezTo>
                    <a:pt x="147" y="768"/>
                    <a:pt x="150" y="767"/>
                    <a:pt x="151" y="767"/>
                  </a:cubicBezTo>
                  <a:cubicBezTo>
                    <a:pt x="172" y="755"/>
                    <a:pt x="163" y="779"/>
                    <a:pt x="163" y="787"/>
                  </a:cubicBezTo>
                  <a:cubicBezTo>
                    <a:pt x="163" y="789"/>
                    <a:pt x="169" y="786"/>
                    <a:pt x="169" y="786"/>
                  </a:cubicBezTo>
                  <a:cubicBezTo>
                    <a:pt x="173" y="782"/>
                    <a:pt x="176" y="778"/>
                    <a:pt x="178" y="773"/>
                  </a:cubicBezTo>
                  <a:cubicBezTo>
                    <a:pt x="185" y="761"/>
                    <a:pt x="195" y="769"/>
                    <a:pt x="204" y="764"/>
                  </a:cubicBezTo>
                  <a:cubicBezTo>
                    <a:pt x="216" y="757"/>
                    <a:pt x="220" y="745"/>
                    <a:pt x="227" y="735"/>
                  </a:cubicBezTo>
                  <a:cubicBezTo>
                    <a:pt x="222" y="747"/>
                    <a:pt x="218" y="759"/>
                    <a:pt x="208" y="768"/>
                  </a:cubicBezTo>
                  <a:cubicBezTo>
                    <a:pt x="201" y="774"/>
                    <a:pt x="195" y="779"/>
                    <a:pt x="190" y="787"/>
                  </a:cubicBezTo>
                  <a:cubicBezTo>
                    <a:pt x="188" y="791"/>
                    <a:pt x="194" y="792"/>
                    <a:pt x="196" y="790"/>
                  </a:cubicBezTo>
                  <a:cubicBezTo>
                    <a:pt x="202" y="788"/>
                    <a:pt x="209" y="786"/>
                    <a:pt x="215" y="785"/>
                  </a:cubicBezTo>
                  <a:cubicBezTo>
                    <a:pt x="217" y="785"/>
                    <a:pt x="219" y="785"/>
                    <a:pt x="220" y="784"/>
                  </a:cubicBezTo>
                  <a:cubicBezTo>
                    <a:pt x="229" y="777"/>
                    <a:pt x="242" y="780"/>
                    <a:pt x="250" y="772"/>
                  </a:cubicBezTo>
                  <a:cubicBezTo>
                    <a:pt x="258" y="765"/>
                    <a:pt x="260" y="755"/>
                    <a:pt x="264" y="745"/>
                  </a:cubicBezTo>
                  <a:cubicBezTo>
                    <a:pt x="267" y="755"/>
                    <a:pt x="271" y="765"/>
                    <a:pt x="272" y="776"/>
                  </a:cubicBezTo>
                  <a:cubicBezTo>
                    <a:pt x="272" y="780"/>
                    <a:pt x="279" y="777"/>
                    <a:pt x="279" y="774"/>
                  </a:cubicBezTo>
                  <a:cubicBezTo>
                    <a:pt x="280" y="773"/>
                    <a:pt x="280" y="772"/>
                    <a:pt x="281" y="771"/>
                  </a:cubicBezTo>
                  <a:cubicBezTo>
                    <a:pt x="281" y="773"/>
                    <a:pt x="282" y="776"/>
                    <a:pt x="282" y="778"/>
                  </a:cubicBezTo>
                  <a:cubicBezTo>
                    <a:pt x="282" y="782"/>
                    <a:pt x="288" y="780"/>
                    <a:pt x="289" y="778"/>
                  </a:cubicBezTo>
                  <a:cubicBezTo>
                    <a:pt x="291" y="773"/>
                    <a:pt x="294" y="768"/>
                    <a:pt x="296" y="763"/>
                  </a:cubicBezTo>
                  <a:cubicBezTo>
                    <a:pt x="297" y="765"/>
                    <a:pt x="297" y="767"/>
                    <a:pt x="298" y="768"/>
                  </a:cubicBezTo>
                  <a:cubicBezTo>
                    <a:pt x="297" y="769"/>
                    <a:pt x="295" y="771"/>
                    <a:pt x="296" y="771"/>
                  </a:cubicBezTo>
                  <a:cubicBezTo>
                    <a:pt x="298" y="772"/>
                    <a:pt x="300" y="774"/>
                    <a:pt x="301" y="775"/>
                  </a:cubicBezTo>
                  <a:cubicBezTo>
                    <a:pt x="330" y="821"/>
                    <a:pt x="420" y="788"/>
                    <a:pt x="460" y="809"/>
                  </a:cubicBezTo>
                  <a:cubicBezTo>
                    <a:pt x="502" y="830"/>
                    <a:pt x="501" y="909"/>
                    <a:pt x="559" y="905"/>
                  </a:cubicBezTo>
                  <a:cubicBezTo>
                    <a:pt x="562" y="905"/>
                    <a:pt x="566" y="900"/>
                    <a:pt x="561" y="900"/>
                  </a:cubicBezTo>
                  <a:cubicBezTo>
                    <a:pt x="506" y="904"/>
                    <a:pt x="505" y="819"/>
                    <a:pt x="461" y="801"/>
                  </a:cubicBezTo>
                  <a:cubicBezTo>
                    <a:pt x="426" y="787"/>
                    <a:pt x="355" y="808"/>
                    <a:pt x="320" y="783"/>
                  </a:cubicBezTo>
                  <a:cubicBezTo>
                    <a:pt x="363" y="797"/>
                    <a:pt x="415" y="784"/>
                    <a:pt x="458" y="787"/>
                  </a:cubicBezTo>
                  <a:cubicBezTo>
                    <a:pt x="499" y="790"/>
                    <a:pt x="569" y="829"/>
                    <a:pt x="559" y="879"/>
                  </a:cubicBezTo>
                  <a:cubicBezTo>
                    <a:pt x="558" y="880"/>
                    <a:pt x="565" y="878"/>
                    <a:pt x="566" y="876"/>
                  </a:cubicBezTo>
                  <a:cubicBezTo>
                    <a:pt x="570" y="859"/>
                    <a:pt x="563" y="843"/>
                    <a:pt x="552" y="829"/>
                  </a:cubicBezTo>
                  <a:cubicBezTo>
                    <a:pt x="553" y="828"/>
                    <a:pt x="555" y="827"/>
                    <a:pt x="555" y="825"/>
                  </a:cubicBezTo>
                  <a:cubicBezTo>
                    <a:pt x="556" y="808"/>
                    <a:pt x="561" y="782"/>
                    <a:pt x="548" y="768"/>
                  </a:cubicBezTo>
                  <a:cubicBezTo>
                    <a:pt x="541" y="760"/>
                    <a:pt x="532" y="755"/>
                    <a:pt x="523" y="749"/>
                  </a:cubicBezTo>
                  <a:cubicBezTo>
                    <a:pt x="510" y="741"/>
                    <a:pt x="504" y="729"/>
                    <a:pt x="499" y="715"/>
                  </a:cubicBezTo>
                  <a:cubicBezTo>
                    <a:pt x="490" y="689"/>
                    <a:pt x="487" y="653"/>
                    <a:pt x="473" y="626"/>
                  </a:cubicBezTo>
                  <a:cubicBezTo>
                    <a:pt x="475" y="627"/>
                    <a:pt x="480" y="624"/>
                    <a:pt x="479" y="622"/>
                  </a:cubicBezTo>
                  <a:cubicBezTo>
                    <a:pt x="477" y="618"/>
                    <a:pt x="475" y="615"/>
                    <a:pt x="473" y="611"/>
                  </a:cubicBezTo>
                  <a:cubicBezTo>
                    <a:pt x="474" y="610"/>
                    <a:pt x="474" y="609"/>
                    <a:pt x="473" y="608"/>
                  </a:cubicBezTo>
                  <a:cubicBezTo>
                    <a:pt x="473" y="608"/>
                    <a:pt x="472" y="608"/>
                    <a:pt x="472" y="608"/>
                  </a:cubicBezTo>
                  <a:cubicBezTo>
                    <a:pt x="466" y="589"/>
                    <a:pt x="469" y="569"/>
                    <a:pt x="466" y="549"/>
                  </a:cubicBezTo>
                  <a:cubicBezTo>
                    <a:pt x="464" y="529"/>
                    <a:pt x="452" y="512"/>
                    <a:pt x="442" y="496"/>
                  </a:cubicBezTo>
                  <a:cubicBezTo>
                    <a:pt x="443" y="497"/>
                    <a:pt x="445" y="498"/>
                    <a:pt x="446" y="499"/>
                  </a:cubicBezTo>
                  <a:cubicBezTo>
                    <a:pt x="448" y="500"/>
                    <a:pt x="449" y="500"/>
                    <a:pt x="449" y="500"/>
                  </a:cubicBezTo>
                  <a:cubicBezTo>
                    <a:pt x="451" y="502"/>
                    <a:pt x="453" y="504"/>
                    <a:pt x="455" y="505"/>
                  </a:cubicBezTo>
                  <a:cubicBezTo>
                    <a:pt x="456" y="506"/>
                    <a:pt x="456" y="506"/>
                    <a:pt x="457" y="506"/>
                  </a:cubicBezTo>
                  <a:cubicBezTo>
                    <a:pt x="458" y="512"/>
                    <a:pt x="463" y="516"/>
                    <a:pt x="471" y="517"/>
                  </a:cubicBezTo>
                  <a:cubicBezTo>
                    <a:pt x="479" y="517"/>
                    <a:pt x="487" y="514"/>
                    <a:pt x="492" y="508"/>
                  </a:cubicBezTo>
                  <a:cubicBezTo>
                    <a:pt x="496" y="505"/>
                    <a:pt x="498" y="502"/>
                    <a:pt x="501" y="499"/>
                  </a:cubicBezTo>
                  <a:cubicBezTo>
                    <a:pt x="506" y="501"/>
                    <a:pt x="510" y="503"/>
                    <a:pt x="515" y="505"/>
                  </a:cubicBezTo>
                  <a:cubicBezTo>
                    <a:pt x="523" y="524"/>
                    <a:pt x="536" y="540"/>
                    <a:pt x="543" y="560"/>
                  </a:cubicBezTo>
                  <a:cubicBezTo>
                    <a:pt x="554" y="586"/>
                    <a:pt x="547" y="621"/>
                    <a:pt x="547" y="649"/>
                  </a:cubicBezTo>
                  <a:cubicBezTo>
                    <a:pt x="547" y="651"/>
                    <a:pt x="554" y="648"/>
                    <a:pt x="554" y="646"/>
                  </a:cubicBezTo>
                  <a:cubicBezTo>
                    <a:pt x="554" y="621"/>
                    <a:pt x="557" y="595"/>
                    <a:pt x="554" y="569"/>
                  </a:cubicBezTo>
                  <a:cubicBezTo>
                    <a:pt x="551" y="547"/>
                    <a:pt x="537" y="529"/>
                    <a:pt x="526" y="510"/>
                  </a:cubicBezTo>
                  <a:cubicBezTo>
                    <a:pt x="545" y="520"/>
                    <a:pt x="564" y="529"/>
                    <a:pt x="583" y="535"/>
                  </a:cubicBezTo>
                  <a:cubicBezTo>
                    <a:pt x="590" y="580"/>
                    <a:pt x="585" y="624"/>
                    <a:pt x="585" y="669"/>
                  </a:cubicBezTo>
                  <a:cubicBezTo>
                    <a:pt x="585" y="673"/>
                    <a:pt x="593" y="670"/>
                    <a:pt x="593" y="667"/>
                  </a:cubicBezTo>
                  <a:cubicBezTo>
                    <a:pt x="593" y="624"/>
                    <a:pt x="597" y="581"/>
                    <a:pt x="591" y="538"/>
                  </a:cubicBezTo>
                  <a:cubicBezTo>
                    <a:pt x="604" y="542"/>
                    <a:pt x="617" y="544"/>
                    <a:pt x="631" y="544"/>
                  </a:cubicBezTo>
                  <a:cubicBezTo>
                    <a:pt x="631" y="545"/>
                    <a:pt x="631" y="545"/>
                    <a:pt x="631" y="545"/>
                  </a:cubicBezTo>
                  <a:cubicBezTo>
                    <a:pt x="631" y="657"/>
                    <a:pt x="631" y="657"/>
                    <a:pt x="631" y="657"/>
                  </a:cubicBezTo>
                  <a:cubicBezTo>
                    <a:pt x="631" y="660"/>
                    <a:pt x="638" y="657"/>
                    <a:pt x="638" y="655"/>
                  </a:cubicBezTo>
                  <a:cubicBezTo>
                    <a:pt x="638" y="544"/>
                    <a:pt x="638" y="544"/>
                    <a:pt x="638" y="544"/>
                  </a:cubicBezTo>
                  <a:cubicBezTo>
                    <a:pt x="642" y="544"/>
                    <a:pt x="646" y="543"/>
                    <a:pt x="651" y="543"/>
                  </a:cubicBezTo>
                  <a:cubicBezTo>
                    <a:pt x="652" y="542"/>
                    <a:pt x="654" y="541"/>
                    <a:pt x="655" y="539"/>
                  </a:cubicBezTo>
                  <a:cubicBezTo>
                    <a:pt x="655" y="540"/>
                    <a:pt x="656" y="540"/>
                    <a:pt x="656" y="540"/>
                  </a:cubicBezTo>
                  <a:cubicBezTo>
                    <a:pt x="664" y="534"/>
                    <a:pt x="660" y="535"/>
                    <a:pt x="664" y="540"/>
                  </a:cubicBezTo>
                  <a:cubicBezTo>
                    <a:pt x="667" y="545"/>
                    <a:pt x="670" y="546"/>
                    <a:pt x="675" y="548"/>
                  </a:cubicBezTo>
                  <a:cubicBezTo>
                    <a:pt x="688" y="551"/>
                    <a:pt x="702" y="547"/>
                    <a:pt x="714" y="547"/>
                  </a:cubicBezTo>
                  <a:cubicBezTo>
                    <a:pt x="718" y="547"/>
                    <a:pt x="716" y="541"/>
                    <a:pt x="715" y="540"/>
                  </a:cubicBezTo>
                  <a:cubicBezTo>
                    <a:pt x="708" y="532"/>
                    <a:pt x="710" y="523"/>
                    <a:pt x="704" y="515"/>
                  </a:cubicBezTo>
                  <a:cubicBezTo>
                    <a:pt x="710" y="513"/>
                    <a:pt x="717" y="513"/>
                    <a:pt x="722" y="509"/>
                  </a:cubicBezTo>
                  <a:cubicBezTo>
                    <a:pt x="724" y="508"/>
                    <a:pt x="724" y="502"/>
                    <a:pt x="721" y="501"/>
                  </a:cubicBezTo>
                  <a:cubicBezTo>
                    <a:pt x="720" y="501"/>
                    <a:pt x="718" y="501"/>
                    <a:pt x="717" y="501"/>
                  </a:cubicBezTo>
                  <a:cubicBezTo>
                    <a:pt x="720" y="496"/>
                    <a:pt x="723" y="492"/>
                    <a:pt x="728" y="488"/>
                  </a:cubicBezTo>
                  <a:cubicBezTo>
                    <a:pt x="729" y="487"/>
                    <a:pt x="729" y="481"/>
                    <a:pt x="727" y="481"/>
                  </a:cubicBezTo>
                  <a:cubicBezTo>
                    <a:pt x="722" y="479"/>
                    <a:pt x="717" y="478"/>
                    <a:pt x="712" y="478"/>
                  </a:cubicBezTo>
                  <a:cubicBezTo>
                    <a:pt x="713" y="477"/>
                    <a:pt x="713" y="477"/>
                    <a:pt x="714" y="476"/>
                  </a:cubicBezTo>
                  <a:cubicBezTo>
                    <a:pt x="715" y="475"/>
                    <a:pt x="715" y="469"/>
                    <a:pt x="713" y="469"/>
                  </a:cubicBezTo>
                  <a:cubicBezTo>
                    <a:pt x="704" y="467"/>
                    <a:pt x="695" y="464"/>
                    <a:pt x="685" y="463"/>
                  </a:cubicBezTo>
                  <a:cubicBezTo>
                    <a:pt x="694" y="453"/>
                    <a:pt x="695" y="440"/>
                    <a:pt x="700" y="426"/>
                  </a:cubicBezTo>
                  <a:cubicBezTo>
                    <a:pt x="701" y="425"/>
                    <a:pt x="701" y="419"/>
                    <a:pt x="699" y="419"/>
                  </a:cubicBezTo>
                  <a:cubicBezTo>
                    <a:pt x="694" y="420"/>
                    <a:pt x="691" y="420"/>
                    <a:pt x="687" y="421"/>
                  </a:cubicBezTo>
                  <a:cubicBezTo>
                    <a:pt x="689" y="417"/>
                    <a:pt x="690" y="413"/>
                    <a:pt x="691" y="408"/>
                  </a:cubicBezTo>
                  <a:cubicBezTo>
                    <a:pt x="691" y="407"/>
                    <a:pt x="690" y="402"/>
                    <a:pt x="689" y="403"/>
                  </a:cubicBezTo>
                  <a:cubicBezTo>
                    <a:pt x="676" y="407"/>
                    <a:pt x="646" y="426"/>
                    <a:pt x="643" y="400"/>
                  </a:cubicBezTo>
                  <a:cubicBezTo>
                    <a:pt x="642" y="385"/>
                    <a:pt x="637" y="372"/>
                    <a:pt x="635" y="357"/>
                  </a:cubicBezTo>
                  <a:cubicBezTo>
                    <a:pt x="635" y="356"/>
                    <a:pt x="635" y="352"/>
                    <a:pt x="633" y="353"/>
                  </a:cubicBezTo>
                  <a:cubicBezTo>
                    <a:pt x="629" y="356"/>
                    <a:pt x="626" y="359"/>
                    <a:pt x="622" y="361"/>
                  </a:cubicBezTo>
                  <a:cubicBezTo>
                    <a:pt x="621" y="357"/>
                    <a:pt x="620" y="354"/>
                    <a:pt x="619" y="349"/>
                  </a:cubicBezTo>
                  <a:cubicBezTo>
                    <a:pt x="618" y="348"/>
                    <a:pt x="617" y="346"/>
                    <a:pt x="616" y="348"/>
                  </a:cubicBezTo>
                  <a:cubicBezTo>
                    <a:pt x="612" y="363"/>
                    <a:pt x="599" y="370"/>
                    <a:pt x="597" y="387"/>
                  </a:cubicBezTo>
                  <a:cubicBezTo>
                    <a:pt x="597" y="388"/>
                    <a:pt x="597" y="388"/>
                    <a:pt x="597" y="389"/>
                  </a:cubicBezTo>
                  <a:cubicBezTo>
                    <a:pt x="597" y="400"/>
                    <a:pt x="590" y="416"/>
                    <a:pt x="587" y="378"/>
                  </a:cubicBezTo>
                  <a:cubicBezTo>
                    <a:pt x="586" y="370"/>
                    <a:pt x="586" y="362"/>
                    <a:pt x="585" y="354"/>
                  </a:cubicBezTo>
                  <a:cubicBezTo>
                    <a:pt x="585" y="354"/>
                    <a:pt x="585" y="354"/>
                    <a:pt x="585" y="353"/>
                  </a:cubicBezTo>
                  <a:cubicBezTo>
                    <a:pt x="586" y="341"/>
                    <a:pt x="596" y="336"/>
                    <a:pt x="601" y="326"/>
                  </a:cubicBezTo>
                  <a:cubicBezTo>
                    <a:pt x="605" y="332"/>
                    <a:pt x="609" y="338"/>
                    <a:pt x="611" y="345"/>
                  </a:cubicBezTo>
                  <a:cubicBezTo>
                    <a:pt x="612" y="347"/>
                    <a:pt x="614" y="347"/>
                    <a:pt x="616" y="345"/>
                  </a:cubicBezTo>
                  <a:cubicBezTo>
                    <a:pt x="619" y="341"/>
                    <a:pt x="620" y="339"/>
                    <a:pt x="621" y="338"/>
                  </a:cubicBezTo>
                  <a:cubicBezTo>
                    <a:pt x="621" y="338"/>
                    <a:pt x="621" y="339"/>
                    <a:pt x="622" y="338"/>
                  </a:cubicBezTo>
                  <a:cubicBezTo>
                    <a:pt x="623" y="339"/>
                    <a:pt x="624" y="341"/>
                    <a:pt x="627" y="342"/>
                  </a:cubicBezTo>
                  <a:cubicBezTo>
                    <a:pt x="631" y="343"/>
                    <a:pt x="634" y="342"/>
                    <a:pt x="636" y="341"/>
                  </a:cubicBezTo>
                  <a:cubicBezTo>
                    <a:pt x="636" y="349"/>
                    <a:pt x="637" y="356"/>
                    <a:pt x="640" y="363"/>
                  </a:cubicBezTo>
                  <a:cubicBezTo>
                    <a:pt x="641" y="367"/>
                    <a:pt x="644" y="365"/>
                    <a:pt x="645" y="362"/>
                  </a:cubicBezTo>
                  <a:cubicBezTo>
                    <a:pt x="648" y="349"/>
                    <a:pt x="652" y="351"/>
                    <a:pt x="658" y="350"/>
                  </a:cubicBezTo>
                  <a:cubicBezTo>
                    <a:pt x="658" y="360"/>
                    <a:pt x="661" y="368"/>
                    <a:pt x="667" y="377"/>
                  </a:cubicBezTo>
                  <a:cubicBezTo>
                    <a:pt x="668" y="379"/>
                    <a:pt x="671" y="378"/>
                    <a:pt x="671" y="376"/>
                  </a:cubicBezTo>
                  <a:cubicBezTo>
                    <a:pt x="677" y="361"/>
                    <a:pt x="689" y="358"/>
                    <a:pt x="700" y="352"/>
                  </a:cubicBezTo>
                  <a:cubicBezTo>
                    <a:pt x="699" y="354"/>
                    <a:pt x="699" y="356"/>
                    <a:pt x="700" y="359"/>
                  </a:cubicBezTo>
                  <a:cubicBezTo>
                    <a:pt x="700" y="360"/>
                    <a:pt x="701" y="364"/>
                    <a:pt x="703" y="362"/>
                  </a:cubicBezTo>
                  <a:cubicBezTo>
                    <a:pt x="712" y="357"/>
                    <a:pt x="707" y="368"/>
                    <a:pt x="706" y="373"/>
                  </a:cubicBezTo>
                  <a:cubicBezTo>
                    <a:pt x="705" y="375"/>
                    <a:pt x="706" y="377"/>
                    <a:pt x="707" y="378"/>
                  </a:cubicBezTo>
                  <a:cubicBezTo>
                    <a:pt x="708" y="381"/>
                    <a:pt x="710" y="383"/>
                    <a:pt x="711" y="381"/>
                  </a:cubicBezTo>
                  <a:cubicBezTo>
                    <a:pt x="718" y="370"/>
                    <a:pt x="731" y="371"/>
                    <a:pt x="741" y="366"/>
                  </a:cubicBezTo>
                  <a:cubicBezTo>
                    <a:pt x="737" y="372"/>
                    <a:pt x="730" y="378"/>
                    <a:pt x="729" y="386"/>
                  </a:cubicBezTo>
                  <a:cubicBezTo>
                    <a:pt x="729" y="387"/>
                    <a:pt x="730" y="391"/>
                    <a:pt x="732" y="391"/>
                  </a:cubicBezTo>
                  <a:cubicBezTo>
                    <a:pt x="735" y="390"/>
                    <a:pt x="736" y="389"/>
                    <a:pt x="739" y="388"/>
                  </a:cubicBezTo>
                  <a:cubicBezTo>
                    <a:pt x="741" y="387"/>
                    <a:pt x="744" y="386"/>
                    <a:pt x="746" y="385"/>
                  </a:cubicBezTo>
                  <a:cubicBezTo>
                    <a:pt x="747" y="388"/>
                    <a:pt x="747" y="390"/>
                    <a:pt x="745" y="393"/>
                  </a:cubicBezTo>
                  <a:cubicBezTo>
                    <a:pt x="743" y="398"/>
                    <a:pt x="742" y="402"/>
                    <a:pt x="741" y="407"/>
                  </a:cubicBezTo>
                  <a:cubicBezTo>
                    <a:pt x="739" y="406"/>
                    <a:pt x="737" y="407"/>
                    <a:pt x="736" y="409"/>
                  </a:cubicBezTo>
                  <a:cubicBezTo>
                    <a:pt x="729" y="427"/>
                    <a:pt x="721" y="448"/>
                    <a:pt x="725" y="467"/>
                  </a:cubicBezTo>
                  <a:cubicBezTo>
                    <a:pt x="729" y="488"/>
                    <a:pt x="744" y="499"/>
                    <a:pt x="739" y="519"/>
                  </a:cubicBezTo>
                  <a:cubicBezTo>
                    <a:pt x="736" y="518"/>
                    <a:pt x="732" y="521"/>
                    <a:pt x="734" y="523"/>
                  </a:cubicBezTo>
                  <a:cubicBezTo>
                    <a:pt x="735" y="524"/>
                    <a:pt x="736" y="525"/>
                    <a:pt x="736" y="526"/>
                  </a:cubicBezTo>
                  <a:cubicBezTo>
                    <a:pt x="736" y="526"/>
                    <a:pt x="736" y="527"/>
                    <a:pt x="736" y="527"/>
                  </a:cubicBezTo>
                  <a:cubicBezTo>
                    <a:pt x="735" y="529"/>
                    <a:pt x="737" y="530"/>
                    <a:pt x="739" y="530"/>
                  </a:cubicBezTo>
                  <a:cubicBezTo>
                    <a:pt x="742" y="535"/>
                    <a:pt x="745" y="540"/>
                    <a:pt x="747" y="545"/>
                  </a:cubicBezTo>
                  <a:cubicBezTo>
                    <a:pt x="746" y="546"/>
                    <a:pt x="746" y="547"/>
                    <a:pt x="746" y="548"/>
                  </a:cubicBezTo>
                  <a:cubicBezTo>
                    <a:pt x="746" y="563"/>
                    <a:pt x="748" y="577"/>
                    <a:pt x="738" y="590"/>
                  </a:cubicBezTo>
                  <a:cubicBezTo>
                    <a:pt x="738" y="591"/>
                    <a:pt x="737" y="592"/>
                    <a:pt x="738" y="593"/>
                  </a:cubicBezTo>
                  <a:cubicBezTo>
                    <a:pt x="743" y="601"/>
                    <a:pt x="743" y="612"/>
                    <a:pt x="751" y="616"/>
                  </a:cubicBezTo>
                  <a:cubicBezTo>
                    <a:pt x="747" y="625"/>
                    <a:pt x="742" y="635"/>
                    <a:pt x="742" y="645"/>
                  </a:cubicBezTo>
                  <a:cubicBezTo>
                    <a:pt x="741" y="646"/>
                    <a:pt x="741" y="646"/>
                    <a:pt x="740" y="646"/>
                  </a:cubicBezTo>
                  <a:cubicBezTo>
                    <a:pt x="709" y="695"/>
                    <a:pt x="623" y="653"/>
                    <a:pt x="598" y="704"/>
                  </a:cubicBezTo>
                  <a:cubicBezTo>
                    <a:pt x="582" y="688"/>
                    <a:pt x="571" y="668"/>
                    <a:pt x="556" y="650"/>
                  </a:cubicBezTo>
                  <a:cubicBezTo>
                    <a:pt x="554" y="648"/>
                    <a:pt x="550" y="650"/>
                    <a:pt x="550" y="652"/>
                  </a:cubicBezTo>
                  <a:cubicBezTo>
                    <a:pt x="537" y="672"/>
                    <a:pt x="519" y="691"/>
                    <a:pt x="515" y="715"/>
                  </a:cubicBezTo>
                  <a:cubicBezTo>
                    <a:pt x="514" y="719"/>
                    <a:pt x="521" y="717"/>
                    <a:pt x="522" y="714"/>
                  </a:cubicBezTo>
                  <a:cubicBezTo>
                    <a:pt x="526" y="693"/>
                    <a:pt x="541" y="676"/>
                    <a:pt x="553" y="658"/>
                  </a:cubicBezTo>
                  <a:cubicBezTo>
                    <a:pt x="569" y="680"/>
                    <a:pt x="582" y="710"/>
                    <a:pt x="608" y="723"/>
                  </a:cubicBezTo>
                  <a:cubicBezTo>
                    <a:pt x="629" y="733"/>
                    <a:pt x="666" y="733"/>
                    <a:pt x="655" y="766"/>
                  </a:cubicBezTo>
                  <a:cubicBezTo>
                    <a:pt x="654" y="767"/>
                    <a:pt x="655" y="767"/>
                    <a:pt x="655" y="767"/>
                  </a:cubicBezTo>
                  <a:cubicBezTo>
                    <a:pt x="654" y="769"/>
                    <a:pt x="653" y="770"/>
                    <a:pt x="652" y="771"/>
                  </a:cubicBezTo>
                  <a:cubicBezTo>
                    <a:pt x="634" y="779"/>
                    <a:pt x="624" y="795"/>
                    <a:pt x="613" y="810"/>
                  </a:cubicBezTo>
                  <a:cubicBezTo>
                    <a:pt x="594" y="837"/>
                    <a:pt x="571" y="855"/>
                    <a:pt x="564" y="888"/>
                  </a:cubicBezTo>
                  <a:cubicBezTo>
                    <a:pt x="564" y="889"/>
                    <a:pt x="571" y="887"/>
                    <a:pt x="571" y="885"/>
                  </a:cubicBezTo>
                  <a:cubicBezTo>
                    <a:pt x="577" y="859"/>
                    <a:pt x="591" y="843"/>
                    <a:pt x="608" y="823"/>
                  </a:cubicBezTo>
                  <a:cubicBezTo>
                    <a:pt x="621" y="809"/>
                    <a:pt x="632" y="781"/>
                    <a:pt x="652" y="774"/>
                  </a:cubicBezTo>
                  <a:cubicBezTo>
                    <a:pt x="652" y="774"/>
                    <a:pt x="652" y="774"/>
                    <a:pt x="652" y="774"/>
                  </a:cubicBezTo>
                  <a:cubicBezTo>
                    <a:pt x="650" y="776"/>
                    <a:pt x="647" y="779"/>
                    <a:pt x="645" y="781"/>
                  </a:cubicBezTo>
                  <a:cubicBezTo>
                    <a:pt x="639" y="788"/>
                    <a:pt x="635" y="796"/>
                    <a:pt x="633" y="805"/>
                  </a:cubicBezTo>
                  <a:cubicBezTo>
                    <a:pt x="632" y="807"/>
                    <a:pt x="630" y="809"/>
                    <a:pt x="629" y="811"/>
                  </a:cubicBezTo>
                  <a:cubicBezTo>
                    <a:pt x="629" y="811"/>
                    <a:pt x="630" y="811"/>
                    <a:pt x="631" y="811"/>
                  </a:cubicBezTo>
                  <a:cubicBezTo>
                    <a:pt x="629" y="822"/>
                    <a:pt x="628" y="834"/>
                    <a:pt x="627" y="845"/>
                  </a:cubicBezTo>
                  <a:cubicBezTo>
                    <a:pt x="626" y="850"/>
                    <a:pt x="626" y="855"/>
                    <a:pt x="625" y="860"/>
                  </a:cubicBezTo>
                  <a:cubicBezTo>
                    <a:pt x="624" y="861"/>
                    <a:pt x="623" y="862"/>
                    <a:pt x="623" y="863"/>
                  </a:cubicBezTo>
                  <a:cubicBezTo>
                    <a:pt x="621" y="873"/>
                    <a:pt x="617" y="886"/>
                    <a:pt x="603" y="887"/>
                  </a:cubicBezTo>
                  <a:cubicBezTo>
                    <a:pt x="601" y="887"/>
                    <a:pt x="597" y="888"/>
                    <a:pt x="597" y="890"/>
                  </a:cubicBezTo>
                  <a:cubicBezTo>
                    <a:pt x="597" y="893"/>
                    <a:pt x="597" y="896"/>
                    <a:pt x="597" y="899"/>
                  </a:cubicBezTo>
                  <a:cubicBezTo>
                    <a:pt x="592" y="899"/>
                    <a:pt x="586" y="898"/>
                    <a:pt x="580" y="896"/>
                  </a:cubicBezTo>
                  <a:cubicBezTo>
                    <a:pt x="583" y="891"/>
                    <a:pt x="585" y="886"/>
                    <a:pt x="586" y="880"/>
                  </a:cubicBezTo>
                  <a:cubicBezTo>
                    <a:pt x="586" y="878"/>
                    <a:pt x="579" y="880"/>
                    <a:pt x="579" y="883"/>
                  </a:cubicBezTo>
                  <a:cubicBezTo>
                    <a:pt x="577" y="893"/>
                    <a:pt x="573" y="906"/>
                    <a:pt x="559" y="907"/>
                  </a:cubicBezTo>
                  <a:cubicBezTo>
                    <a:pt x="557" y="907"/>
                    <a:pt x="553" y="908"/>
                    <a:pt x="553" y="910"/>
                  </a:cubicBezTo>
                  <a:cubicBezTo>
                    <a:pt x="556" y="975"/>
                    <a:pt x="557" y="1040"/>
                    <a:pt x="550" y="1105"/>
                  </a:cubicBezTo>
                  <a:cubicBezTo>
                    <a:pt x="544" y="1166"/>
                    <a:pt x="529" y="1227"/>
                    <a:pt x="515" y="1287"/>
                  </a:cubicBezTo>
                  <a:cubicBezTo>
                    <a:pt x="493" y="1377"/>
                    <a:pt x="470" y="1467"/>
                    <a:pt x="454" y="1558"/>
                  </a:cubicBezTo>
                  <a:cubicBezTo>
                    <a:pt x="461" y="1558"/>
                    <a:pt x="461" y="1558"/>
                    <a:pt x="461" y="1558"/>
                  </a:cubicBezTo>
                  <a:cubicBezTo>
                    <a:pt x="475" y="1479"/>
                    <a:pt x="494" y="1400"/>
                    <a:pt x="513" y="1322"/>
                  </a:cubicBezTo>
                  <a:cubicBezTo>
                    <a:pt x="528" y="1261"/>
                    <a:pt x="543" y="1201"/>
                    <a:pt x="552" y="1139"/>
                  </a:cubicBezTo>
                  <a:cubicBezTo>
                    <a:pt x="562" y="1076"/>
                    <a:pt x="564" y="1011"/>
                    <a:pt x="562" y="947"/>
                  </a:cubicBezTo>
                  <a:cubicBezTo>
                    <a:pt x="562" y="935"/>
                    <a:pt x="561" y="923"/>
                    <a:pt x="560" y="911"/>
                  </a:cubicBezTo>
                  <a:cubicBezTo>
                    <a:pt x="567" y="909"/>
                    <a:pt x="572" y="906"/>
                    <a:pt x="576" y="902"/>
                  </a:cubicBezTo>
                  <a:cubicBezTo>
                    <a:pt x="584" y="904"/>
                    <a:pt x="592" y="905"/>
                    <a:pt x="598" y="905"/>
                  </a:cubicBezTo>
                  <a:cubicBezTo>
                    <a:pt x="600" y="965"/>
                    <a:pt x="600" y="1025"/>
                    <a:pt x="594" y="1085"/>
                  </a:cubicBezTo>
                  <a:cubicBezTo>
                    <a:pt x="588" y="1146"/>
                    <a:pt x="573" y="1207"/>
                    <a:pt x="559" y="1267"/>
                  </a:cubicBezTo>
                  <a:cubicBezTo>
                    <a:pt x="536" y="1364"/>
                    <a:pt x="511" y="1460"/>
                    <a:pt x="494" y="1558"/>
                  </a:cubicBezTo>
                  <a:cubicBezTo>
                    <a:pt x="501" y="1558"/>
                    <a:pt x="501" y="1558"/>
                    <a:pt x="501" y="1558"/>
                  </a:cubicBezTo>
                  <a:cubicBezTo>
                    <a:pt x="515" y="1472"/>
                    <a:pt x="536" y="1387"/>
                    <a:pt x="557" y="1302"/>
                  </a:cubicBezTo>
                  <a:cubicBezTo>
                    <a:pt x="572" y="1241"/>
                    <a:pt x="587" y="1181"/>
                    <a:pt x="596" y="1119"/>
                  </a:cubicBezTo>
                  <a:cubicBezTo>
                    <a:pt x="606" y="1056"/>
                    <a:pt x="608" y="991"/>
                    <a:pt x="606" y="927"/>
                  </a:cubicBezTo>
                  <a:cubicBezTo>
                    <a:pt x="606" y="919"/>
                    <a:pt x="605" y="911"/>
                    <a:pt x="605" y="903"/>
                  </a:cubicBezTo>
                  <a:cubicBezTo>
                    <a:pt x="636" y="893"/>
                    <a:pt x="631" y="838"/>
                    <a:pt x="640" y="805"/>
                  </a:cubicBezTo>
                  <a:cubicBezTo>
                    <a:pt x="641" y="803"/>
                    <a:pt x="641" y="801"/>
                    <a:pt x="642" y="799"/>
                  </a:cubicBezTo>
                  <a:cubicBezTo>
                    <a:pt x="657" y="779"/>
                    <a:pt x="686" y="767"/>
                    <a:pt x="707" y="785"/>
                  </a:cubicBezTo>
                  <a:cubicBezTo>
                    <a:pt x="710" y="788"/>
                    <a:pt x="716" y="794"/>
                    <a:pt x="720" y="793"/>
                  </a:cubicBezTo>
                  <a:cubicBezTo>
                    <a:pt x="727" y="792"/>
                    <a:pt x="731" y="788"/>
                    <a:pt x="734" y="782"/>
                  </a:cubicBezTo>
                  <a:cubicBezTo>
                    <a:pt x="759" y="770"/>
                    <a:pt x="747" y="727"/>
                    <a:pt x="746" y="707"/>
                  </a:cubicBezTo>
                  <a:cubicBezTo>
                    <a:pt x="746" y="704"/>
                    <a:pt x="741" y="705"/>
                    <a:pt x="739" y="707"/>
                  </a:cubicBezTo>
                  <a:cubicBezTo>
                    <a:pt x="742" y="702"/>
                    <a:pt x="746" y="699"/>
                    <a:pt x="753" y="697"/>
                  </a:cubicBezTo>
                  <a:cubicBezTo>
                    <a:pt x="757" y="696"/>
                    <a:pt x="758" y="691"/>
                    <a:pt x="753" y="692"/>
                  </a:cubicBezTo>
                  <a:cubicBezTo>
                    <a:pt x="741" y="696"/>
                    <a:pt x="731" y="703"/>
                    <a:pt x="729" y="717"/>
                  </a:cubicBezTo>
                  <a:cubicBezTo>
                    <a:pt x="727" y="732"/>
                    <a:pt x="734" y="760"/>
                    <a:pt x="719" y="770"/>
                  </a:cubicBezTo>
                  <a:cubicBezTo>
                    <a:pt x="718" y="770"/>
                    <a:pt x="717" y="771"/>
                    <a:pt x="717" y="771"/>
                  </a:cubicBezTo>
                  <a:cubicBezTo>
                    <a:pt x="713" y="769"/>
                    <a:pt x="709" y="767"/>
                    <a:pt x="705" y="765"/>
                  </a:cubicBezTo>
                  <a:cubicBezTo>
                    <a:pt x="691" y="760"/>
                    <a:pt x="674" y="761"/>
                    <a:pt x="661" y="768"/>
                  </a:cubicBezTo>
                  <a:cubicBezTo>
                    <a:pt x="661" y="768"/>
                    <a:pt x="661" y="768"/>
                    <a:pt x="661" y="768"/>
                  </a:cubicBezTo>
                  <a:cubicBezTo>
                    <a:pt x="693" y="732"/>
                    <a:pt x="748" y="707"/>
                    <a:pt x="748" y="654"/>
                  </a:cubicBezTo>
                  <a:cubicBezTo>
                    <a:pt x="749" y="653"/>
                    <a:pt x="750" y="652"/>
                    <a:pt x="750" y="651"/>
                  </a:cubicBezTo>
                  <a:cubicBezTo>
                    <a:pt x="747" y="639"/>
                    <a:pt x="751" y="628"/>
                    <a:pt x="756" y="617"/>
                  </a:cubicBezTo>
                  <a:cubicBezTo>
                    <a:pt x="781" y="626"/>
                    <a:pt x="756" y="667"/>
                    <a:pt x="746" y="678"/>
                  </a:cubicBezTo>
                  <a:cubicBezTo>
                    <a:pt x="743" y="682"/>
                    <a:pt x="750" y="682"/>
                    <a:pt x="752" y="681"/>
                  </a:cubicBezTo>
                  <a:cubicBezTo>
                    <a:pt x="757" y="677"/>
                    <a:pt x="761" y="674"/>
                    <a:pt x="766" y="670"/>
                  </a:cubicBezTo>
                  <a:cubicBezTo>
                    <a:pt x="768" y="678"/>
                    <a:pt x="764" y="683"/>
                    <a:pt x="775" y="684"/>
                  </a:cubicBezTo>
                  <a:cubicBezTo>
                    <a:pt x="796" y="686"/>
                    <a:pt x="795" y="714"/>
                    <a:pt x="794" y="732"/>
                  </a:cubicBezTo>
                  <a:cubicBezTo>
                    <a:pt x="793" y="735"/>
                    <a:pt x="799" y="734"/>
                    <a:pt x="800" y="733"/>
                  </a:cubicBezTo>
                  <a:cubicBezTo>
                    <a:pt x="804" y="729"/>
                    <a:pt x="809" y="726"/>
                    <a:pt x="813" y="723"/>
                  </a:cubicBezTo>
                  <a:cubicBezTo>
                    <a:pt x="827" y="743"/>
                    <a:pt x="833" y="767"/>
                    <a:pt x="836" y="792"/>
                  </a:cubicBezTo>
                  <a:cubicBezTo>
                    <a:pt x="836" y="795"/>
                    <a:pt x="843" y="794"/>
                    <a:pt x="843" y="791"/>
                  </a:cubicBezTo>
                  <a:cubicBezTo>
                    <a:pt x="843" y="772"/>
                    <a:pt x="848" y="767"/>
                    <a:pt x="865" y="758"/>
                  </a:cubicBezTo>
                  <a:cubicBezTo>
                    <a:pt x="868" y="757"/>
                    <a:pt x="887" y="804"/>
                    <a:pt x="888" y="810"/>
                  </a:cubicBezTo>
                  <a:cubicBezTo>
                    <a:pt x="888" y="813"/>
                    <a:pt x="894" y="812"/>
                    <a:pt x="895" y="810"/>
                  </a:cubicBezTo>
                  <a:cubicBezTo>
                    <a:pt x="900" y="799"/>
                    <a:pt x="907" y="789"/>
                    <a:pt x="910" y="778"/>
                  </a:cubicBezTo>
                  <a:cubicBezTo>
                    <a:pt x="913" y="778"/>
                    <a:pt x="914" y="778"/>
                    <a:pt x="917" y="778"/>
                  </a:cubicBezTo>
                  <a:cubicBezTo>
                    <a:pt x="931" y="776"/>
                    <a:pt x="934" y="788"/>
                    <a:pt x="939" y="796"/>
                  </a:cubicBezTo>
                  <a:cubicBezTo>
                    <a:pt x="947" y="809"/>
                    <a:pt x="948" y="825"/>
                    <a:pt x="951" y="839"/>
                  </a:cubicBezTo>
                  <a:cubicBezTo>
                    <a:pt x="954" y="854"/>
                    <a:pt x="970" y="848"/>
                    <a:pt x="979" y="843"/>
                  </a:cubicBezTo>
                  <a:cubicBezTo>
                    <a:pt x="982" y="843"/>
                    <a:pt x="985" y="841"/>
                    <a:pt x="983" y="840"/>
                  </a:cubicBezTo>
                  <a:cubicBezTo>
                    <a:pt x="963" y="820"/>
                    <a:pt x="971" y="797"/>
                    <a:pt x="969" y="773"/>
                  </a:cubicBezTo>
                  <a:cubicBezTo>
                    <a:pt x="981" y="783"/>
                    <a:pt x="992" y="795"/>
                    <a:pt x="1004" y="806"/>
                  </a:cubicBezTo>
                  <a:cubicBezTo>
                    <a:pt x="1014" y="815"/>
                    <a:pt x="1026" y="827"/>
                    <a:pt x="1039" y="832"/>
                  </a:cubicBezTo>
                  <a:cubicBezTo>
                    <a:pt x="1041" y="832"/>
                    <a:pt x="1045" y="831"/>
                    <a:pt x="1045" y="829"/>
                  </a:cubicBezTo>
                  <a:cubicBezTo>
                    <a:pt x="1046" y="824"/>
                    <a:pt x="1043" y="818"/>
                    <a:pt x="1047" y="813"/>
                  </a:cubicBezTo>
                  <a:cubicBezTo>
                    <a:pt x="1049" y="811"/>
                    <a:pt x="1051" y="807"/>
                    <a:pt x="1053" y="803"/>
                  </a:cubicBezTo>
                  <a:cubicBezTo>
                    <a:pt x="1054" y="798"/>
                    <a:pt x="1054" y="794"/>
                    <a:pt x="1053" y="790"/>
                  </a:cubicBezTo>
                  <a:cubicBezTo>
                    <a:pt x="1064" y="799"/>
                    <a:pt x="1072" y="812"/>
                    <a:pt x="1078" y="826"/>
                  </a:cubicBezTo>
                  <a:cubicBezTo>
                    <a:pt x="1079" y="829"/>
                    <a:pt x="1085" y="827"/>
                    <a:pt x="1085" y="825"/>
                  </a:cubicBezTo>
                  <a:cubicBezTo>
                    <a:pt x="1087" y="820"/>
                    <a:pt x="1086" y="814"/>
                    <a:pt x="1086" y="809"/>
                  </a:cubicBezTo>
                  <a:cubicBezTo>
                    <a:pt x="1091" y="809"/>
                    <a:pt x="1096" y="808"/>
                    <a:pt x="1101" y="808"/>
                  </a:cubicBezTo>
                  <a:cubicBezTo>
                    <a:pt x="1103" y="808"/>
                    <a:pt x="1106" y="806"/>
                    <a:pt x="1105" y="804"/>
                  </a:cubicBezTo>
                  <a:cubicBezTo>
                    <a:pt x="1104" y="794"/>
                    <a:pt x="1105" y="787"/>
                    <a:pt x="1103" y="780"/>
                  </a:cubicBezTo>
                  <a:cubicBezTo>
                    <a:pt x="1108" y="784"/>
                    <a:pt x="1113" y="788"/>
                    <a:pt x="1118" y="793"/>
                  </a:cubicBezTo>
                  <a:cubicBezTo>
                    <a:pt x="1120" y="795"/>
                    <a:pt x="1124" y="794"/>
                    <a:pt x="1125" y="791"/>
                  </a:cubicBezTo>
                  <a:cubicBezTo>
                    <a:pt x="1131" y="779"/>
                    <a:pt x="1136" y="766"/>
                    <a:pt x="1135" y="752"/>
                  </a:cubicBezTo>
                  <a:cubicBezTo>
                    <a:pt x="1135" y="745"/>
                    <a:pt x="1130" y="740"/>
                    <a:pt x="1126" y="735"/>
                  </a:cubicBezTo>
                  <a:cubicBezTo>
                    <a:pt x="1123" y="732"/>
                    <a:pt x="1124" y="726"/>
                    <a:pt x="1124" y="721"/>
                  </a:cubicBezTo>
                  <a:cubicBezTo>
                    <a:pt x="1135" y="728"/>
                    <a:pt x="1146" y="734"/>
                    <a:pt x="1157" y="741"/>
                  </a:cubicBezTo>
                  <a:cubicBezTo>
                    <a:pt x="1159" y="743"/>
                    <a:pt x="1165" y="741"/>
                    <a:pt x="1163" y="738"/>
                  </a:cubicBezTo>
                  <a:cubicBezTo>
                    <a:pt x="1160" y="733"/>
                    <a:pt x="1157" y="730"/>
                    <a:pt x="1154" y="726"/>
                  </a:cubicBezTo>
                  <a:cubicBezTo>
                    <a:pt x="1157" y="725"/>
                    <a:pt x="1161" y="725"/>
                    <a:pt x="1164" y="724"/>
                  </a:cubicBezTo>
                  <a:cubicBezTo>
                    <a:pt x="1166" y="736"/>
                    <a:pt x="1165" y="752"/>
                    <a:pt x="1180" y="751"/>
                  </a:cubicBezTo>
                  <a:cubicBezTo>
                    <a:pt x="1194" y="749"/>
                    <a:pt x="1183" y="731"/>
                    <a:pt x="1183" y="723"/>
                  </a:cubicBezTo>
                  <a:cubicBezTo>
                    <a:pt x="1183" y="714"/>
                    <a:pt x="1185" y="710"/>
                    <a:pt x="1180" y="703"/>
                  </a:cubicBezTo>
                  <a:cubicBezTo>
                    <a:pt x="1171" y="692"/>
                    <a:pt x="1161" y="682"/>
                    <a:pt x="1151" y="672"/>
                  </a:cubicBezTo>
                  <a:cubicBezTo>
                    <a:pt x="1143" y="666"/>
                    <a:pt x="1135" y="660"/>
                    <a:pt x="1126" y="655"/>
                  </a:cubicBezTo>
                  <a:cubicBezTo>
                    <a:pt x="1114" y="649"/>
                    <a:pt x="1120" y="640"/>
                    <a:pt x="1125" y="629"/>
                  </a:cubicBezTo>
                  <a:cubicBezTo>
                    <a:pt x="1126" y="628"/>
                    <a:pt x="1125" y="627"/>
                    <a:pt x="1123" y="627"/>
                  </a:cubicBezTo>
                  <a:cubicBezTo>
                    <a:pt x="1104" y="626"/>
                    <a:pt x="1086" y="621"/>
                    <a:pt x="1067" y="623"/>
                  </a:cubicBezTo>
                  <a:cubicBezTo>
                    <a:pt x="1059" y="624"/>
                    <a:pt x="1055" y="610"/>
                    <a:pt x="1053" y="605"/>
                  </a:cubicBezTo>
                  <a:cubicBezTo>
                    <a:pt x="1050" y="599"/>
                    <a:pt x="1059" y="586"/>
                    <a:pt x="1065" y="579"/>
                  </a:cubicBezTo>
                  <a:cubicBezTo>
                    <a:pt x="1082" y="593"/>
                    <a:pt x="1097" y="610"/>
                    <a:pt x="1114" y="625"/>
                  </a:cubicBezTo>
                  <a:cubicBezTo>
                    <a:pt x="1115" y="626"/>
                    <a:pt x="1121" y="625"/>
                    <a:pt x="1121" y="623"/>
                  </a:cubicBezTo>
                  <a:cubicBezTo>
                    <a:pt x="1122" y="615"/>
                    <a:pt x="1123" y="608"/>
                    <a:pt x="1124" y="600"/>
                  </a:cubicBezTo>
                  <a:cubicBezTo>
                    <a:pt x="1127" y="604"/>
                    <a:pt x="1131" y="607"/>
                    <a:pt x="1134" y="611"/>
                  </a:cubicBezTo>
                  <a:cubicBezTo>
                    <a:pt x="1136" y="612"/>
                    <a:pt x="1141" y="611"/>
                    <a:pt x="1141" y="609"/>
                  </a:cubicBezTo>
                  <a:cubicBezTo>
                    <a:pt x="1143" y="605"/>
                    <a:pt x="1142" y="601"/>
                    <a:pt x="1142" y="598"/>
                  </a:cubicBezTo>
                  <a:cubicBezTo>
                    <a:pt x="1147" y="600"/>
                    <a:pt x="1151" y="602"/>
                    <a:pt x="1157" y="603"/>
                  </a:cubicBezTo>
                  <a:cubicBezTo>
                    <a:pt x="1159" y="603"/>
                    <a:pt x="1163" y="603"/>
                    <a:pt x="1163" y="600"/>
                  </a:cubicBezTo>
                  <a:cubicBezTo>
                    <a:pt x="1164" y="573"/>
                    <a:pt x="1142" y="554"/>
                    <a:pt x="1133" y="530"/>
                  </a:cubicBezTo>
                  <a:cubicBezTo>
                    <a:pt x="1168" y="534"/>
                    <a:pt x="1195" y="561"/>
                    <a:pt x="1232" y="554"/>
                  </a:cubicBezTo>
                  <a:cubicBezTo>
                    <a:pt x="1233" y="553"/>
                    <a:pt x="1236" y="552"/>
                    <a:pt x="1235" y="550"/>
                  </a:cubicBezTo>
                  <a:cubicBezTo>
                    <a:pt x="1224" y="528"/>
                    <a:pt x="1208" y="512"/>
                    <a:pt x="1185" y="508"/>
                  </a:cubicBezTo>
                  <a:cubicBezTo>
                    <a:pt x="1202" y="504"/>
                    <a:pt x="1220" y="503"/>
                    <a:pt x="1237" y="502"/>
                  </a:cubicBezTo>
                  <a:cubicBezTo>
                    <a:pt x="1238" y="502"/>
                    <a:pt x="1242" y="500"/>
                    <a:pt x="1241" y="498"/>
                  </a:cubicBezTo>
                  <a:cubicBezTo>
                    <a:pt x="1239" y="493"/>
                    <a:pt x="1235" y="489"/>
                    <a:pt x="1231" y="486"/>
                  </a:cubicBezTo>
                  <a:cubicBezTo>
                    <a:pt x="1234" y="485"/>
                    <a:pt x="1237" y="483"/>
                    <a:pt x="1235" y="481"/>
                  </a:cubicBezTo>
                  <a:cubicBezTo>
                    <a:pt x="1223" y="473"/>
                    <a:pt x="1215" y="465"/>
                    <a:pt x="1202" y="462"/>
                  </a:cubicBezTo>
                  <a:cubicBezTo>
                    <a:pt x="1215" y="456"/>
                    <a:pt x="1228" y="449"/>
                    <a:pt x="1241" y="443"/>
                  </a:cubicBezTo>
                  <a:cubicBezTo>
                    <a:pt x="1242" y="443"/>
                    <a:pt x="1244" y="441"/>
                    <a:pt x="1243" y="440"/>
                  </a:cubicBezTo>
                  <a:cubicBezTo>
                    <a:pt x="1242" y="438"/>
                    <a:pt x="1241" y="436"/>
                    <a:pt x="1239" y="435"/>
                  </a:cubicBezTo>
                  <a:cubicBezTo>
                    <a:pt x="1246" y="434"/>
                    <a:pt x="1254" y="432"/>
                    <a:pt x="1253" y="424"/>
                  </a:cubicBezTo>
                  <a:cubicBezTo>
                    <a:pt x="1253" y="423"/>
                    <a:pt x="1252" y="423"/>
                    <a:pt x="1252" y="423"/>
                  </a:cubicBezTo>
                  <a:cubicBezTo>
                    <a:pt x="1245" y="421"/>
                    <a:pt x="1254" y="417"/>
                    <a:pt x="1257" y="414"/>
                  </a:cubicBezTo>
                  <a:cubicBezTo>
                    <a:pt x="1259" y="413"/>
                    <a:pt x="1257" y="411"/>
                    <a:pt x="1255" y="411"/>
                  </a:cubicBezTo>
                  <a:cubicBezTo>
                    <a:pt x="1250" y="410"/>
                    <a:pt x="1245" y="411"/>
                    <a:pt x="1241" y="411"/>
                  </a:cubicBezTo>
                  <a:cubicBezTo>
                    <a:pt x="1241" y="411"/>
                    <a:pt x="1241" y="411"/>
                    <a:pt x="1241" y="411"/>
                  </a:cubicBezTo>
                  <a:cubicBezTo>
                    <a:pt x="1244" y="405"/>
                    <a:pt x="1247" y="401"/>
                    <a:pt x="1252" y="398"/>
                  </a:cubicBezTo>
                  <a:cubicBezTo>
                    <a:pt x="1253" y="397"/>
                    <a:pt x="1254" y="396"/>
                    <a:pt x="1252" y="396"/>
                  </a:cubicBezTo>
                  <a:cubicBezTo>
                    <a:pt x="1245" y="395"/>
                    <a:pt x="1237" y="392"/>
                    <a:pt x="1230" y="392"/>
                  </a:cubicBezTo>
                  <a:cubicBezTo>
                    <a:pt x="1218" y="392"/>
                    <a:pt x="1222" y="389"/>
                    <a:pt x="1231" y="379"/>
                  </a:cubicBezTo>
                  <a:cubicBezTo>
                    <a:pt x="1231" y="379"/>
                    <a:pt x="1232" y="378"/>
                    <a:pt x="1231" y="378"/>
                  </a:cubicBezTo>
                  <a:cubicBezTo>
                    <a:pt x="1187" y="361"/>
                    <a:pt x="1146" y="386"/>
                    <a:pt x="1103" y="396"/>
                  </a:cubicBezTo>
                  <a:cubicBezTo>
                    <a:pt x="1103" y="396"/>
                    <a:pt x="1103" y="396"/>
                    <a:pt x="1103" y="396"/>
                  </a:cubicBezTo>
                  <a:cubicBezTo>
                    <a:pt x="1108" y="391"/>
                    <a:pt x="1111" y="385"/>
                    <a:pt x="1114" y="379"/>
                  </a:cubicBezTo>
                  <a:cubicBezTo>
                    <a:pt x="1115" y="378"/>
                    <a:pt x="1113" y="378"/>
                    <a:pt x="1112" y="378"/>
                  </a:cubicBezTo>
                  <a:cubicBezTo>
                    <a:pt x="1101" y="378"/>
                    <a:pt x="1091" y="378"/>
                    <a:pt x="1080" y="376"/>
                  </a:cubicBezTo>
                  <a:cubicBezTo>
                    <a:pt x="1075" y="375"/>
                    <a:pt x="1101" y="365"/>
                    <a:pt x="1103" y="365"/>
                  </a:cubicBezTo>
                  <a:cubicBezTo>
                    <a:pt x="1104" y="364"/>
                    <a:pt x="1105" y="364"/>
                    <a:pt x="1106" y="364"/>
                  </a:cubicBezTo>
                  <a:cubicBezTo>
                    <a:pt x="1106" y="364"/>
                    <a:pt x="1105" y="365"/>
                    <a:pt x="1106" y="365"/>
                  </a:cubicBezTo>
                  <a:cubicBezTo>
                    <a:pt x="1112" y="366"/>
                    <a:pt x="1117" y="368"/>
                    <a:pt x="1123" y="369"/>
                  </a:cubicBezTo>
                  <a:cubicBezTo>
                    <a:pt x="1124" y="370"/>
                    <a:pt x="1125" y="370"/>
                    <a:pt x="1126" y="370"/>
                  </a:cubicBezTo>
                  <a:cubicBezTo>
                    <a:pt x="1127" y="370"/>
                    <a:pt x="1129" y="370"/>
                    <a:pt x="1128" y="371"/>
                  </a:cubicBezTo>
                  <a:cubicBezTo>
                    <a:pt x="1127" y="373"/>
                    <a:pt x="1126" y="374"/>
                    <a:pt x="1124" y="376"/>
                  </a:cubicBezTo>
                  <a:cubicBezTo>
                    <a:pt x="1123" y="376"/>
                    <a:pt x="1124" y="377"/>
                    <a:pt x="1125" y="377"/>
                  </a:cubicBezTo>
                  <a:cubicBezTo>
                    <a:pt x="1129" y="377"/>
                    <a:pt x="1131" y="378"/>
                    <a:pt x="1129" y="382"/>
                  </a:cubicBezTo>
                  <a:cubicBezTo>
                    <a:pt x="1127" y="384"/>
                    <a:pt x="1124" y="386"/>
                    <a:pt x="1121" y="388"/>
                  </a:cubicBezTo>
                  <a:cubicBezTo>
                    <a:pt x="1117" y="390"/>
                    <a:pt x="1125" y="389"/>
                    <a:pt x="1127" y="388"/>
                  </a:cubicBezTo>
                  <a:cubicBezTo>
                    <a:pt x="1131" y="385"/>
                    <a:pt x="1136" y="382"/>
                    <a:pt x="1138" y="377"/>
                  </a:cubicBezTo>
                  <a:cubicBezTo>
                    <a:pt x="1138" y="376"/>
                    <a:pt x="1138" y="376"/>
                    <a:pt x="1138" y="376"/>
                  </a:cubicBezTo>
                  <a:cubicBezTo>
                    <a:pt x="1137" y="374"/>
                    <a:pt x="1135" y="374"/>
                    <a:pt x="1132" y="374"/>
                  </a:cubicBezTo>
                  <a:cubicBezTo>
                    <a:pt x="1134" y="372"/>
                    <a:pt x="1136" y="370"/>
                    <a:pt x="1136" y="369"/>
                  </a:cubicBezTo>
                  <a:cubicBezTo>
                    <a:pt x="1137" y="368"/>
                    <a:pt x="1136" y="368"/>
                    <a:pt x="1136" y="368"/>
                  </a:cubicBezTo>
                  <a:cubicBezTo>
                    <a:pt x="1128" y="367"/>
                    <a:pt x="1121" y="363"/>
                    <a:pt x="1113" y="362"/>
                  </a:cubicBezTo>
                  <a:cubicBezTo>
                    <a:pt x="1112" y="362"/>
                    <a:pt x="1112" y="362"/>
                    <a:pt x="1111" y="362"/>
                  </a:cubicBezTo>
                  <a:cubicBezTo>
                    <a:pt x="1115" y="360"/>
                    <a:pt x="1118" y="358"/>
                    <a:pt x="1122" y="356"/>
                  </a:cubicBezTo>
                  <a:cubicBezTo>
                    <a:pt x="1122" y="356"/>
                    <a:pt x="1123" y="355"/>
                    <a:pt x="1122" y="355"/>
                  </a:cubicBezTo>
                  <a:cubicBezTo>
                    <a:pt x="1121" y="355"/>
                    <a:pt x="1120" y="354"/>
                    <a:pt x="1118" y="354"/>
                  </a:cubicBezTo>
                  <a:cubicBezTo>
                    <a:pt x="1119" y="354"/>
                    <a:pt x="1119" y="354"/>
                    <a:pt x="1120" y="353"/>
                  </a:cubicBezTo>
                  <a:cubicBezTo>
                    <a:pt x="1132" y="349"/>
                    <a:pt x="1146" y="349"/>
                    <a:pt x="1158" y="344"/>
                  </a:cubicBezTo>
                  <a:cubicBezTo>
                    <a:pt x="1160" y="344"/>
                    <a:pt x="1162" y="341"/>
                    <a:pt x="1158" y="341"/>
                  </a:cubicBezTo>
                  <a:cubicBezTo>
                    <a:pt x="1149" y="342"/>
                    <a:pt x="1141" y="340"/>
                    <a:pt x="1133" y="336"/>
                  </a:cubicBezTo>
                  <a:cubicBezTo>
                    <a:pt x="1140" y="332"/>
                    <a:pt x="1145" y="327"/>
                    <a:pt x="1152" y="324"/>
                  </a:cubicBezTo>
                  <a:cubicBezTo>
                    <a:pt x="1153" y="324"/>
                    <a:pt x="1156" y="323"/>
                    <a:pt x="1154" y="322"/>
                  </a:cubicBezTo>
                  <a:cubicBezTo>
                    <a:pt x="1150" y="320"/>
                    <a:pt x="1148" y="317"/>
                    <a:pt x="1144" y="316"/>
                  </a:cubicBezTo>
                  <a:cubicBezTo>
                    <a:pt x="1140" y="313"/>
                    <a:pt x="1142" y="314"/>
                    <a:pt x="1146" y="312"/>
                  </a:cubicBezTo>
                  <a:cubicBezTo>
                    <a:pt x="1147" y="312"/>
                    <a:pt x="1148" y="310"/>
                    <a:pt x="1147" y="310"/>
                  </a:cubicBezTo>
                  <a:cubicBezTo>
                    <a:pt x="1140" y="308"/>
                    <a:pt x="1133" y="307"/>
                    <a:pt x="1127" y="306"/>
                  </a:cubicBezTo>
                  <a:cubicBezTo>
                    <a:pt x="1133" y="304"/>
                    <a:pt x="1140" y="301"/>
                    <a:pt x="1146" y="298"/>
                  </a:cubicBezTo>
                  <a:cubicBezTo>
                    <a:pt x="1147" y="298"/>
                    <a:pt x="1153" y="296"/>
                    <a:pt x="1150" y="294"/>
                  </a:cubicBezTo>
                  <a:cubicBezTo>
                    <a:pt x="1142" y="290"/>
                    <a:pt x="1148" y="287"/>
                    <a:pt x="1152" y="280"/>
                  </a:cubicBezTo>
                  <a:cubicBezTo>
                    <a:pt x="1153" y="280"/>
                    <a:pt x="1153" y="279"/>
                    <a:pt x="1152" y="279"/>
                  </a:cubicBezTo>
                  <a:cubicBezTo>
                    <a:pt x="1147" y="274"/>
                    <a:pt x="1147" y="267"/>
                    <a:pt x="1142" y="262"/>
                  </a:cubicBezTo>
                  <a:cubicBezTo>
                    <a:pt x="1140" y="260"/>
                    <a:pt x="1135" y="258"/>
                    <a:pt x="1133" y="258"/>
                  </a:cubicBezTo>
                  <a:cubicBezTo>
                    <a:pt x="1125" y="258"/>
                    <a:pt x="1139" y="228"/>
                    <a:pt x="1140" y="226"/>
                  </a:cubicBezTo>
                  <a:cubicBezTo>
                    <a:pt x="1142" y="224"/>
                    <a:pt x="1138" y="224"/>
                    <a:pt x="1137" y="224"/>
                  </a:cubicBezTo>
                  <a:cubicBezTo>
                    <a:pt x="1133" y="225"/>
                    <a:pt x="1125" y="227"/>
                    <a:pt x="1121" y="223"/>
                  </a:cubicBezTo>
                  <a:cubicBezTo>
                    <a:pt x="1120" y="222"/>
                    <a:pt x="1117" y="221"/>
                    <a:pt x="1115" y="221"/>
                  </a:cubicBezTo>
                  <a:cubicBezTo>
                    <a:pt x="1109" y="221"/>
                    <a:pt x="1104" y="222"/>
                    <a:pt x="1100" y="223"/>
                  </a:cubicBezTo>
                  <a:cubicBezTo>
                    <a:pt x="1103" y="218"/>
                    <a:pt x="1103" y="212"/>
                    <a:pt x="1103" y="205"/>
                  </a:cubicBezTo>
                  <a:cubicBezTo>
                    <a:pt x="1103" y="205"/>
                    <a:pt x="1103" y="204"/>
                    <a:pt x="1103" y="204"/>
                  </a:cubicBezTo>
                  <a:cubicBezTo>
                    <a:pt x="1103" y="204"/>
                    <a:pt x="1103" y="204"/>
                    <a:pt x="1103" y="204"/>
                  </a:cubicBezTo>
                  <a:cubicBezTo>
                    <a:pt x="1103" y="204"/>
                    <a:pt x="1103" y="203"/>
                    <a:pt x="1103" y="203"/>
                  </a:cubicBezTo>
                  <a:cubicBezTo>
                    <a:pt x="1103" y="201"/>
                    <a:pt x="1099" y="202"/>
                    <a:pt x="1097" y="203"/>
                  </a:cubicBezTo>
                  <a:cubicBezTo>
                    <a:pt x="1092" y="193"/>
                    <a:pt x="1096" y="179"/>
                    <a:pt x="1089" y="170"/>
                  </a:cubicBezTo>
                  <a:cubicBezTo>
                    <a:pt x="1086" y="166"/>
                    <a:pt x="1083" y="165"/>
                    <a:pt x="1079" y="166"/>
                  </a:cubicBezTo>
                  <a:cubicBezTo>
                    <a:pt x="1077" y="166"/>
                    <a:pt x="1074" y="166"/>
                    <a:pt x="1073" y="167"/>
                  </a:cubicBezTo>
                  <a:cubicBezTo>
                    <a:pt x="1073" y="167"/>
                    <a:pt x="1060" y="154"/>
                    <a:pt x="1059" y="153"/>
                  </a:cubicBezTo>
                  <a:cubicBezTo>
                    <a:pt x="1058" y="151"/>
                    <a:pt x="1053" y="153"/>
                    <a:pt x="1052" y="154"/>
                  </a:cubicBezTo>
                  <a:cubicBezTo>
                    <a:pt x="1050" y="157"/>
                    <a:pt x="1047" y="159"/>
                    <a:pt x="1044" y="161"/>
                  </a:cubicBezTo>
                  <a:cubicBezTo>
                    <a:pt x="1041" y="158"/>
                    <a:pt x="1039" y="154"/>
                    <a:pt x="1037" y="150"/>
                  </a:cubicBezTo>
                  <a:cubicBezTo>
                    <a:pt x="1036" y="148"/>
                    <a:pt x="1030" y="149"/>
                    <a:pt x="1030" y="152"/>
                  </a:cubicBezTo>
                  <a:cubicBezTo>
                    <a:pt x="1029" y="164"/>
                    <a:pt x="1032" y="179"/>
                    <a:pt x="1019" y="186"/>
                  </a:cubicBezTo>
                  <a:cubicBezTo>
                    <a:pt x="1019" y="178"/>
                    <a:pt x="1016" y="172"/>
                    <a:pt x="1011" y="165"/>
                  </a:cubicBezTo>
                  <a:cubicBezTo>
                    <a:pt x="1010" y="163"/>
                    <a:pt x="1004" y="164"/>
                    <a:pt x="1004" y="167"/>
                  </a:cubicBezTo>
                  <a:cubicBezTo>
                    <a:pt x="1003" y="179"/>
                    <a:pt x="1006" y="191"/>
                    <a:pt x="1001" y="201"/>
                  </a:cubicBezTo>
                  <a:cubicBezTo>
                    <a:pt x="1000" y="194"/>
                    <a:pt x="998" y="187"/>
                    <a:pt x="995" y="180"/>
                  </a:cubicBezTo>
                  <a:cubicBezTo>
                    <a:pt x="994" y="179"/>
                    <a:pt x="993" y="178"/>
                    <a:pt x="993" y="179"/>
                  </a:cubicBezTo>
                  <a:cubicBezTo>
                    <a:pt x="990" y="183"/>
                    <a:pt x="986" y="186"/>
                    <a:pt x="983" y="189"/>
                  </a:cubicBezTo>
                  <a:cubicBezTo>
                    <a:pt x="980" y="186"/>
                    <a:pt x="978" y="184"/>
                    <a:pt x="975" y="181"/>
                  </a:cubicBezTo>
                  <a:cubicBezTo>
                    <a:pt x="976" y="176"/>
                    <a:pt x="977" y="171"/>
                    <a:pt x="976" y="165"/>
                  </a:cubicBezTo>
                  <a:cubicBezTo>
                    <a:pt x="976" y="164"/>
                    <a:pt x="976" y="162"/>
                    <a:pt x="975" y="161"/>
                  </a:cubicBezTo>
                  <a:cubicBezTo>
                    <a:pt x="974" y="161"/>
                    <a:pt x="967" y="136"/>
                    <a:pt x="965" y="133"/>
                  </a:cubicBezTo>
                  <a:cubicBezTo>
                    <a:pt x="964" y="132"/>
                    <a:pt x="964" y="132"/>
                    <a:pt x="963" y="132"/>
                  </a:cubicBezTo>
                  <a:cubicBezTo>
                    <a:pt x="956" y="135"/>
                    <a:pt x="949" y="137"/>
                    <a:pt x="943" y="139"/>
                  </a:cubicBezTo>
                  <a:cubicBezTo>
                    <a:pt x="945" y="130"/>
                    <a:pt x="945" y="120"/>
                    <a:pt x="944" y="110"/>
                  </a:cubicBezTo>
                  <a:cubicBezTo>
                    <a:pt x="943" y="109"/>
                    <a:pt x="942" y="106"/>
                    <a:pt x="940" y="107"/>
                  </a:cubicBezTo>
                  <a:cubicBezTo>
                    <a:pt x="937" y="108"/>
                    <a:pt x="933" y="110"/>
                    <a:pt x="930" y="112"/>
                  </a:cubicBezTo>
                  <a:cubicBezTo>
                    <a:pt x="930" y="109"/>
                    <a:pt x="931" y="107"/>
                    <a:pt x="928" y="104"/>
                  </a:cubicBezTo>
                  <a:cubicBezTo>
                    <a:pt x="927" y="104"/>
                    <a:pt x="926" y="104"/>
                    <a:pt x="925" y="104"/>
                  </a:cubicBezTo>
                  <a:cubicBezTo>
                    <a:pt x="923" y="106"/>
                    <a:pt x="921" y="108"/>
                    <a:pt x="919" y="110"/>
                  </a:cubicBezTo>
                  <a:cubicBezTo>
                    <a:pt x="912" y="101"/>
                    <a:pt x="905" y="99"/>
                    <a:pt x="895" y="105"/>
                  </a:cubicBezTo>
                  <a:cubicBezTo>
                    <a:pt x="893" y="102"/>
                    <a:pt x="892" y="100"/>
                    <a:pt x="890" y="96"/>
                  </a:cubicBezTo>
                  <a:cubicBezTo>
                    <a:pt x="890" y="95"/>
                    <a:pt x="889" y="94"/>
                    <a:pt x="888" y="95"/>
                  </a:cubicBezTo>
                  <a:cubicBezTo>
                    <a:pt x="885" y="97"/>
                    <a:pt x="885" y="99"/>
                    <a:pt x="884" y="103"/>
                  </a:cubicBezTo>
                  <a:cubicBezTo>
                    <a:pt x="884" y="102"/>
                    <a:pt x="883" y="95"/>
                    <a:pt x="882" y="97"/>
                  </a:cubicBezTo>
                  <a:cubicBezTo>
                    <a:pt x="879" y="100"/>
                    <a:pt x="874" y="96"/>
                    <a:pt x="871" y="95"/>
                  </a:cubicBezTo>
                  <a:cubicBezTo>
                    <a:pt x="870" y="94"/>
                    <a:pt x="869" y="95"/>
                    <a:pt x="869" y="95"/>
                  </a:cubicBezTo>
                  <a:cubicBezTo>
                    <a:pt x="864" y="102"/>
                    <a:pt x="859" y="109"/>
                    <a:pt x="856" y="100"/>
                  </a:cubicBezTo>
                  <a:cubicBezTo>
                    <a:pt x="854" y="94"/>
                    <a:pt x="848" y="88"/>
                    <a:pt x="844" y="83"/>
                  </a:cubicBezTo>
                  <a:cubicBezTo>
                    <a:pt x="844" y="83"/>
                    <a:pt x="844" y="83"/>
                    <a:pt x="843" y="83"/>
                  </a:cubicBezTo>
                  <a:cubicBezTo>
                    <a:pt x="838" y="84"/>
                    <a:pt x="831" y="86"/>
                    <a:pt x="827" y="91"/>
                  </a:cubicBezTo>
                  <a:cubicBezTo>
                    <a:pt x="824" y="94"/>
                    <a:pt x="824" y="94"/>
                    <a:pt x="822" y="99"/>
                  </a:cubicBezTo>
                  <a:cubicBezTo>
                    <a:pt x="817" y="111"/>
                    <a:pt x="816" y="78"/>
                    <a:pt x="817" y="73"/>
                  </a:cubicBezTo>
                  <a:cubicBezTo>
                    <a:pt x="817" y="72"/>
                    <a:pt x="817" y="65"/>
                    <a:pt x="815" y="67"/>
                  </a:cubicBezTo>
                  <a:cubicBezTo>
                    <a:pt x="809" y="73"/>
                    <a:pt x="801" y="76"/>
                    <a:pt x="794" y="80"/>
                  </a:cubicBezTo>
                  <a:cubicBezTo>
                    <a:pt x="793" y="75"/>
                    <a:pt x="793" y="70"/>
                    <a:pt x="793" y="65"/>
                  </a:cubicBezTo>
                  <a:cubicBezTo>
                    <a:pt x="794" y="64"/>
                    <a:pt x="793" y="59"/>
                    <a:pt x="791" y="60"/>
                  </a:cubicBezTo>
                  <a:cubicBezTo>
                    <a:pt x="776" y="65"/>
                    <a:pt x="768" y="74"/>
                    <a:pt x="764" y="86"/>
                  </a:cubicBezTo>
                  <a:cubicBezTo>
                    <a:pt x="764" y="85"/>
                    <a:pt x="764" y="85"/>
                    <a:pt x="764" y="84"/>
                  </a:cubicBezTo>
                  <a:cubicBezTo>
                    <a:pt x="760" y="71"/>
                    <a:pt x="762" y="62"/>
                    <a:pt x="772" y="57"/>
                  </a:cubicBezTo>
                  <a:cubicBezTo>
                    <a:pt x="773" y="56"/>
                    <a:pt x="773" y="49"/>
                    <a:pt x="771" y="49"/>
                  </a:cubicBezTo>
                  <a:cubicBezTo>
                    <a:pt x="763" y="51"/>
                    <a:pt x="757" y="53"/>
                    <a:pt x="751" y="58"/>
                  </a:cubicBezTo>
                  <a:cubicBezTo>
                    <a:pt x="751" y="54"/>
                    <a:pt x="751" y="51"/>
                    <a:pt x="751" y="48"/>
                  </a:cubicBezTo>
                  <a:cubicBezTo>
                    <a:pt x="751" y="47"/>
                    <a:pt x="750" y="41"/>
                    <a:pt x="748" y="43"/>
                  </a:cubicBezTo>
                  <a:cubicBezTo>
                    <a:pt x="742" y="52"/>
                    <a:pt x="739" y="47"/>
                    <a:pt x="734" y="40"/>
                  </a:cubicBezTo>
                  <a:cubicBezTo>
                    <a:pt x="734" y="39"/>
                    <a:pt x="733" y="39"/>
                    <a:pt x="733" y="40"/>
                  </a:cubicBezTo>
                  <a:cubicBezTo>
                    <a:pt x="731" y="41"/>
                    <a:pt x="728" y="48"/>
                    <a:pt x="726" y="47"/>
                  </a:cubicBezTo>
                  <a:cubicBezTo>
                    <a:pt x="724" y="46"/>
                    <a:pt x="724" y="49"/>
                    <a:pt x="724" y="50"/>
                  </a:cubicBezTo>
                  <a:cubicBezTo>
                    <a:pt x="723" y="58"/>
                    <a:pt x="719" y="65"/>
                    <a:pt x="716" y="73"/>
                  </a:cubicBezTo>
                  <a:cubicBezTo>
                    <a:pt x="711" y="67"/>
                    <a:pt x="709" y="60"/>
                    <a:pt x="709" y="52"/>
                  </a:cubicBezTo>
                  <a:cubicBezTo>
                    <a:pt x="709" y="50"/>
                    <a:pt x="709" y="47"/>
                    <a:pt x="708" y="45"/>
                  </a:cubicBezTo>
                  <a:cubicBezTo>
                    <a:pt x="708" y="44"/>
                    <a:pt x="707" y="41"/>
                    <a:pt x="706" y="43"/>
                  </a:cubicBezTo>
                  <a:cubicBezTo>
                    <a:pt x="701" y="51"/>
                    <a:pt x="699" y="42"/>
                    <a:pt x="696" y="36"/>
                  </a:cubicBezTo>
                  <a:cubicBezTo>
                    <a:pt x="694" y="34"/>
                    <a:pt x="693" y="37"/>
                    <a:pt x="693" y="38"/>
                  </a:cubicBezTo>
                  <a:cubicBezTo>
                    <a:pt x="693" y="40"/>
                    <a:pt x="684" y="72"/>
                    <a:pt x="680" y="71"/>
                  </a:cubicBezTo>
                  <a:cubicBezTo>
                    <a:pt x="667" y="66"/>
                    <a:pt x="665" y="45"/>
                    <a:pt x="658" y="34"/>
                  </a:cubicBezTo>
                  <a:cubicBezTo>
                    <a:pt x="657" y="32"/>
                    <a:pt x="656" y="37"/>
                    <a:pt x="656" y="38"/>
                  </a:cubicBezTo>
                  <a:cubicBezTo>
                    <a:pt x="657" y="45"/>
                    <a:pt x="658" y="52"/>
                    <a:pt x="650" y="45"/>
                  </a:cubicBezTo>
                  <a:cubicBezTo>
                    <a:pt x="646" y="40"/>
                    <a:pt x="641" y="36"/>
                    <a:pt x="636" y="32"/>
                  </a:cubicBezTo>
                  <a:cubicBezTo>
                    <a:pt x="635" y="31"/>
                    <a:pt x="635" y="38"/>
                    <a:pt x="635" y="39"/>
                  </a:cubicBezTo>
                  <a:cubicBezTo>
                    <a:pt x="642" y="50"/>
                    <a:pt x="639" y="56"/>
                    <a:pt x="627" y="57"/>
                  </a:cubicBezTo>
                  <a:cubicBezTo>
                    <a:pt x="624" y="57"/>
                    <a:pt x="625" y="64"/>
                    <a:pt x="627" y="64"/>
                  </a:cubicBezTo>
                  <a:cubicBezTo>
                    <a:pt x="628" y="68"/>
                    <a:pt x="630" y="72"/>
                    <a:pt x="631" y="76"/>
                  </a:cubicBezTo>
                  <a:cubicBezTo>
                    <a:pt x="628" y="75"/>
                    <a:pt x="625" y="73"/>
                    <a:pt x="622" y="71"/>
                  </a:cubicBezTo>
                  <a:cubicBezTo>
                    <a:pt x="621" y="70"/>
                    <a:pt x="621" y="73"/>
                    <a:pt x="621" y="74"/>
                  </a:cubicBezTo>
                  <a:cubicBezTo>
                    <a:pt x="620" y="76"/>
                    <a:pt x="620" y="78"/>
                    <a:pt x="620" y="80"/>
                  </a:cubicBezTo>
                  <a:cubicBezTo>
                    <a:pt x="618" y="85"/>
                    <a:pt x="613" y="90"/>
                    <a:pt x="609" y="95"/>
                  </a:cubicBezTo>
                  <a:cubicBezTo>
                    <a:pt x="609" y="84"/>
                    <a:pt x="608" y="73"/>
                    <a:pt x="604" y="63"/>
                  </a:cubicBezTo>
                  <a:cubicBezTo>
                    <a:pt x="604" y="61"/>
                    <a:pt x="602" y="63"/>
                    <a:pt x="602" y="64"/>
                  </a:cubicBezTo>
                  <a:cubicBezTo>
                    <a:pt x="602" y="73"/>
                    <a:pt x="601" y="82"/>
                    <a:pt x="599" y="91"/>
                  </a:cubicBezTo>
                  <a:cubicBezTo>
                    <a:pt x="598" y="96"/>
                    <a:pt x="596" y="100"/>
                    <a:pt x="594" y="105"/>
                  </a:cubicBezTo>
                  <a:cubicBezTo>
                    <a:pt x="594" y="105"/>
                    <a:pt x="594" y="106"/>
                    <a:pt x="594" y="106"/>
                  </a:cubicBezTo>
                  <a:cubicBezTo>
                    <a:pt x="594" y="104"/>
                    <a:pt x="594" y="103"/>
                    <a:pt x="593" y="102"/>
                  </a:cubicBezTo>
                  <a:cubicBezTo>
                    <a:pt x="586" y="90"/>
                    <a:pt x="581" y="78"/>
                    <a:pt x="582" y="64"/>
                  </a:cubicBezTo>
                  <a:cubicBezTo>
                    <a:pt x="582" y="62"/>
                    <a:pt x="581" y="56"/>
                    <a:pt x="580" y="60"/>
                  </a:cubicBezTo>
                  <a:cubicBezTo>
                    <a:pt x="578" y="65"/>
                    <a:pt x="575" y="69"/>
                    <a:pt x="572" y="74"/>
                  </a:cubicBezTo>
                  <a:cubicBezTo>
                    <a:pt x="569" y="82"/>
                    <a:pt x="565" y="80"/>
                    <a:pt x="560" y="68"/>
                  </a:cubicBezTo>
                  <a:cubicBezTo>
                    <a:pt x="560" y="68"/>
                    <a:pt x="560" y="62"/>
                    <a:pt x="558" y="63"/>
                  </a:cubicBezTo>
                  <a:cubicBezTo>
                    <a:pt x="552" y="70"/>
                    <a:pt x="538" y="89"/>
                    <a:pt x="536" y="67"/>
                  </a:cubicBezTo>
                  <a:cubicBezTo>
                    <a:pt x="536" y="66"/>
                    <a:pt x="535" y="62"/>
                    <a:pt x="534" y="63"/>
                  </a:cubicBezTo>
                  <a:cubicBezTo>
                    <a:pt x="532" y="60"/>
                    <a:pt x="530" y="57"/>
                    <a:pt x="528" y="54"/>
                  </a:cubicBezTo>
                  <a:cubicBezTo>
                    <a:pt x="528" y="53"/>
                    <a:pt x="528" y="47"/>
                    <a:pt x="526" y="48"/>
                  </a:cubicBezTo>
                  <a:cubicBezTo>
                    <a:pt x="521" y="51"/>
                    <a:pt x="516" y="58"/>
                    <a:pt x="511" y="62"/>
                  </a:cubicBezTo>
                  <a:cubicBezTo>
                    <a:pt x="509" y="64"/>
                    <a:pt x="505" y="67"/>
                    <a:pt x="503" y="66"/>
                  </a:cubicBezTo>
                  <a:cubicBezTo>
                    <a:pt x="502" y="63"/>
                    <a:pt x="502" y="60"/>
                    <a:pt x="502" y="58"/>
                  </a:cubicBezTo>
                  <a:cubicBezTo>
                    <a:pt x="501" y="56"/>
                    <a:pt x="500" y="52"/>
                    <a:pt x="499" y="56"/>
                  </a:cubicBezTo>
                  <a:cubicBezTo>
                    <a:pt x="499" y="59"/>
                    <a:pt x="497" y="67"/>
                    <a:pt x="499" y="71"/>
                  </a:cubicBezTo>
                  <a:cubicBezTo>
                    <a:pt x="497" y="80"/>
                    <a:pt x="485" y="86"/>
                    <a:pt x="484" y="65"/>
                  </a:cubicBezTo>
                  <a:cubicBezTo>
                    <a:pt x="484" y="64"/>
                    <a:pt x="484" y="61"/>
                    <a:pt x="482" y="61"/>
                  </a:cubicBezTo>
                  <a:cubicBezTo>
                    <a:pt x="472" y="67"/>
                    <a:pt x="468" y="73"/>
                    <a:pt x="466" y="78"/>
                  </a:cubicBezTo>
                  <a:cubicBezTo>
                    <a:pt x="447" y="60"/>
                    <a:pt x="460" y="32"/>
                    <a:pt x="460" y="9"/>
                  </a:cubicBezTo>
                  <a:cubicBezTo>
                    <a:pt x="460" y="8"/>
                    <a:pt x="459" y="4"/>
                    <a:pt x="457" y="5"/>
                  </a:cubicBezTo>
                  <a:cubicBezTo>
                    <a:pt x="450" y="10"/>
                    <a:pt x="446" y="10"/>
                    <a:pt x="442" y="2"/>
                  </a:cubicBezTo>
                  <a:cubicBezTo>
                    <a:pt x="440" y="0"/>
                    <a:pt x="439" y="1"/>
                    <a:pt x="438" y="3"/>
                  </a:cubicBezTo>
                  <a:cubicBezTo>
                    <a:pt x="437" y="8"/>
                    <a:pt x="435" y="11"/>
                    <a:pt x="431" y="13"/>
                  </a:cubicBezTo>
                  <a:cubicBezTo>
                    <a:pt x="431" y="12"/>
                    <a:pt x="431" y="10"/>
                    <a:pt x="430" y="8"/>
                  </a:cubicBezTo>
                  <a:cubicBezTo>
                    <a:pt x="430" y="5"/>
                    <a:pt x="426" y="3"/>
                    <a:pt x="426" y="8"/>
                  </a:cubicBezTo>
                  <a:cubicBezTo>
                    <a:pt x="426" y="23"/>
                    <a:pt x="407" y="41"/>
                    <a:pt x="405" y="8"/>
                  </a:cubicBezTo>
                  <a:cubicBezTo>
                    <a:pt x="405" y="7"/>
                    <a:pt x="403" y="3"/>
                    <a:pt x="402" y="5"/>
                  </a:cubicBezTo>
                  <a:cubicBezTo>
                    <a:pt x="395" y="15"/>
                    <a:pt x="387" y="21"/>
                    <a:pt x="384" y="33"/>
                  </a:cubicBezTo>
                  <a:cubicBezTo>
                    <a:pt x="382" y="43"/>
                    <a:pt x="386" y="53"/>
                    <a:pt x="389" y="62"/>
                  </a:cubicBezTo>
                  <a:cubicBezTo>
                    <a:pt x="383" y="56"/>
                    <a:pt x="385" y="40"/>
                    <a:pt x="382" y="34"/>
                  </a:cubicBezTo>
                  <a:cubicBezTo>
                    <a:pt x="381" y="32"/>
                    <a:pt x="379" y="31"/>
                    <a:pt x="378" y="34"/>
                  </a:cubicBezTo>
                  <a:cubicBezTo>
                    <a:pt x="373" y="58"/>
                    <a:pt x="366" y="35"/>
                    <a:pt x="354" y="30"/>
                  </a:cubicBezTo>
                  <a:cubicBezTo>
                    <a:pt x="352" y="29"/>
                    <a:pt x="351" y="33"/>
                    <a:pt x="351" y="34"/>
                  </a:cubicBezTo>
                  <a:cubicBezTo>
                    <a:pt x="351" y="46"/>
                    <a:pt x="351" y="46"/>
                    <a:pt x="351" y="46"/>
                  </a:cubicBezTo>
                  <a:cubicBezTo>
                    <a:pt x="348" y="43"/>
                    <a:pt x="344" y="41"/>
                    <a:pt x="339" y="39"/>
                  </a:cubicBezTo>
                  <a:cubicBezTo>
                    <a:pt x="338" y="39"/>
                    <a:pt x="337" y="41"/>
                    <a:pt x="337" y="42"/>
                  </a:cubicBezTo>
                  <a:cubicBezTo>
                    <a:pt x="336" y="58"/>
                    <a:pt x="348" y="70"/>
                    <a:pt x="347" y="84"/>
                  </a:cubicBezTo>
                  <a:cubicBezTo>
                    <a:pt x="340" y="78"/>
                    <a:pt x="333" y="74"/>
                    <a:pt x="323" y="71"/>
                  </a:cubicBezTo>
                  <a:cubicBezTo>
                    <a:pt x="321" y="70"/>
                    <a:pt x="321" y="72"/>
                    <a:pt x="322" y="74"/>
                  </a:cubicBezTo>
                  <a:cubicBezTo>
                    <a:pt x="324" y="79"/>
                    <a:pt x="334" y="96"/>
                    <a:pt x="321" y="90"/>
                  </a:cubicBezTo>
                  <a:cubicBezTo>
                    <a:pt x="320" y="89"/>
                    <a:pt x="319" y="89"/>
                    <a:pt x="318" y="90"/>
                  </a:cubicBezTo>
                  <a:cubicBezTo>
                    <a:pt x="315" y="92"/>
                    <a:pt x="312" y="93"/>
                    <a:pt x="308" y="95"/>
                  </a:cubicBezTo>
                  <a:cubicBezTo>
                    <a:pt x="307" y="94"/>
                    <a:pt x="305" y="94"/>
                    <a:pt x="305" y="96"/>
                  </a:cubicBezTo>
                  <a:cubicBezTo>
                    <a:pt x="307" y="107"/>
                    <a:pt x="307" y="118"/>
                    <a:pt x="306" y="130"/>
                  </a:cubicBezTo>
                  <a:cubicBezTo>
                    <a:pt x="303" y="126"/>
                    <a:pt x="299" y="122"/>
                    <a:pt x="294" y="119"/>
                  </a:cubicBezTo>
                  <a:cubicBezTo>
                    <a:pt x="293" y="119"/>
                    <a:pt x="291" y="118"/>
                    <a:pt x="291" y="120"/>
                  </a:cubicBezTo>
                  <a:cubicBezTo>
                    <a:pt x="290" y="126"/>
                    <a:pt x="287" y="125"/>
                    <a:pt x="281" y="118"/>
                  </a:cubicBezTo>
                  <a:cubicBezTo>
                    <a:pt x="280" y="117"/>
                    <a:pt x="276" y="113"/>
                    <a:pt x="275" y="116"/>
                  </a:cubicBezTo>
                  <a:cubicBezTo>
                    <a:pt x="274" y="121"/>
                    <a:pt x="276" y="119"/>
                    <a:pt x="270" y="118"/>
                  </a:cubicBezTo>
                  <a:cubicBezTo>
                    <a:pt x="269" y="117"/>
                    <a:pt x="268" y="118"/>
                    <a:pt x="268" y="119"/>
                  </a:cubicBezTo>
                  <a:cubicBezTo>
                    <a:pt x="268" y="127"/>
                    <a:pt x="265" y="131"/>
                    <a:pt x="258" y="131"/>
                  </a:cubicBezTo>
                  <a:cubicBezTo>
                    <a:pt x="257" y="132"/>
                    <a:pt x="257" y="134"/>
                    <a:pt x="258" y="134"/>
                  </a:cubicBezTo>
                  <a:cubicBezTo>
                    <a:pt x="260" y="139"/>
                    <a:pt x="263" y="143"/>
                    <a:pt x="267" y="146"/>
                  </a:cubicBezTo>
                  <a:cubicBezTo>
                    <a:pt x="271" y="154"/>
                    <a:pt x="259" y="154"/>
                    <a:pt x="256" y="154"/>
                  </a:cubicBezTo>
                  <a:cubicBezTo>
                    <a:pt x="255" y="154"/>
                    <a:pt x="255" y="154"/>
                    <a:pt x="255" y="154"/>
                  </a:cubicBezTo>
                  <a:cubicBezTo>
                    <a:pt x="254" y="159"/>
                    <a:pt x="256" y="160"/>
                    <a:pt x="251" y="161"/>
                  </a:cubicBezTo>
                  <a:cubicBezTo>
                    <a:pt x="250" y="161"/>
                    <a:pt x="251" y="162"/>
                    <a:pt x="251" y="162"/>
                  </a:cubicBezTo>
                  <a:cubicBezTo>
                    <a:pt x="252" y="166"/>
                    <a:pt x="251" y="168"/>
                    <a:pt x="246" y="169"/>
                  </a:cubicBezTo>
                  <a:cubicBezTo>
                    <a:pt x="246" y="169"/>
                    <a:pt x="246" y="170"/>
                    <a:pt x="246" y="171"/>
                  </a:cubicBezTo>
                  <a:cubicBezTo>
                    <a:pt x="233" y="165"/>
                    <a:pt x="233" y="165"/>
                    <a:pt x="233" y="165"/>
                  </a:cubicBezTo>
                  <a:cubicBezTo>
                    <a:pt x="232" y="164"/>
                    <a:pt x="228" y="162"/>
                    <a:pt x="230" y="165"/>
                  </a:cubicBezTo>
                  <a:cubicBezTo>
                    <a:pt x="235" y="173"/>
                    <a:pt x="231" y="172"/>
                    <a:pt x="224" y="173"/>
                  </a:cubicBezTo>
                  <a:cubicBezTo>
                    <a:pt x="224" y="173"/>
                    <a:pt x="224" y="173"/>
                    <a:pt x="224" y="173"/>
                  </a:cubicBezTo>
                  <a:cubicBezTo>
                    <a:pt x="225" y="180"/>
                    <a:pt x="226" y="186"/>
                    <a:pt x="229" y="193"/>
                  </a:cubicBezTo>
                  <a:cubicBezTo>
                    <a:pt x="223" y="188"/>
                    <a:pt x="216" y="187"/>
                    <a:pt x="208" y="188"/>
                  </a:cubicBezTo>
                  <a:cubicBezTo>
                    <a:pt x="207" y="188"/>
                    <a:pt x="207" y="190"/>
                    <a:pt x="207" y="190"/>
                  </a:cubicBezTo>
                  <a:cubicBezTo>
                    <a:pt x="212" y="205"/>
                    <a:pt x="208" y="197"/>
                    <a:pt x="202" y="192"/>
                  </a:cubicBezTo>
                  <a:cubicBezTo>
                    <a:pt x="198" y="189"/>
                    <a:pt x="194" y="187"/>
                    <a:pt x="188" y="188"/>
                  </a:cubicBezTo>
                  <a:cubicBezTo>
                    <a:pt x="187" y="188"/>
                    <a:pt x="189" y="191"/>
                    <a:pt x="189" y="191"/>
                  </a:cubicBezTo>
                  <a:cubicBezTo>
                    <a:pt x="193" y="197"/>
                    <a:pt x="196" y="203"/>
                    <a:pt x="186" y="204"/>
                  </a:cubicBezTo>
                  <a:cubicBezTo>
                    <a:pt x="185" y="204"/>
                    <a:pt x="186" y="206"/>
                    <a:pt x="186" y="207"/>
                  </a:cubicBezTo>
                  <a:cubicBezTo>
                    <a:pt x="188" y="210"/>
                    <a:pt x="189" y="213"/>
                    <a:pt x="191" y="216"/>
                  </a:cubicBezTo>
                  <a:cubicBezTo>
                    <a:pt x="186" y="216"/>
                    <a:pt x="182" y="216"/>
                    <a:pt x="177" y="216"/>
                  </a:cubicBezTo>
                  <a:cubicBezTo>
                    <a:pt x="174" y="215"/>
                    <a:pt x="178" y="220"/>
                    <a:pt x="179" y="220"/>
                  </a:cubicBezTo>
                  <a:cubicBezTo>
                    <a:pt x="191" y="229"/>
                    <a:pt x="208" y="246"/>
                    <a:pt x="211" y="262"/>
                  </a:cubicBezTo>
                  <a:cubicBezTo>
                    <a:pt x="202" y="257"/>
                    <a:pt x="193" y="252"/>
                    <a:pt x="183" y="250"/>
                  </a:cubicBezTo>
                  <a:cubicBezTo>
                    <a:pt x="181" y="250"/>
                    <a:pt x="181" y="251"/>
                    <a:pt x="182" y="253"/>
                  </a:cubicBezTo>
                  <a:cubicBezTo>
                    <a:pt x="185" y="259"/>
                    <a:pt x="182" y="259"/>
                    <a:pt x="177" y="262"/>
                  </a:cubicBezTo>
                  <a:cubicBezTo>
                    <a:pt x="176" y="262"/>
                    <a:pt x="176" y="263"/>
                    <a:pt x="176" y="264"/>
                  </a:cubicBezTo>
                  <a:cubicBezTo>
                    <a:pt x="176" y="266"/>
                    <a:pt x="177" y="268"/>
                    <a:pt x="178" y="270"/>
                  </a:cubicBezTo>
                  <a:cubicBezTo>
                    <a:pt x="175" y="266"/>
                    <a:pt x="171" y="263"/>
                    <a:pt x="165" y="262"/>
                  </a:cubicBezTo>
                  <a:cubicBezTo>
                    <a:pt x="155" y="260"/>
                    <a:pt x="149" y="251"/>
                    <a:pt x="139" y="248"/>
                  </a:cubicBezTo>
                  <a:cubicBezTo>
                    <a:pt x="137" y="247"/>
                    <a:pt x="137" y="249"/>
                    <a:pt x="138" y="250"/>
                  </a:cubicBezTo>
                  <a:cubicBezTo>
                    <a:pt x="141" y="255"/>
                    <a:pt x="156" y="270"/>
                    <a:pt x="148" y="275"/>
                  </a:cubicBezTo>
                  <a:cubicBezTo>
                    <a:pt x="146" y="276"/>
                    <a:pt x="148" y="279"/>
                    <a:pt x="150" y="280"/>
                  </a:cubicBezTo>
                  <a:cubicBezTo>
                    <a:pt x="151" y="281"/>
                    <a:pt x="153" y="283"/>
                    <a:pt x="154" y="284"/>
                  </a:cubicBezTo>
                  <a:cubicBezTo>
                    <a:pt x="153" y="284"/>
                    <a:pt x="152" y="284"/>
                    <a:pt x="151" y="283"/>
                  </a:cubicBezTo>
                  <a:cubicBezTo>
                    <a:pt x="150" y="283"/>
                    <a:pt x="149" y="285"/>
                    <a:pt x="150" y="286"/>
                  </a:cubicBezTo>
                  <a:cubicBezTo>
                    <a:pt x="152" y="292"/>
                    <a:pt x="156" y="295"/>
                    <a:pt x="162" y="298"/>
                  </a:cubicBezTo>
                  <a:cubicBezTo>
                    <a:pt x="169" y="303"/>
                    <a:pt x="184" y="304"/>
                    <a:pt x="188" y="312"/>
                  </a:cubicBezTo>
                  <a:cubicBezTo>
                    <a:pt x="185" y="310"/>
                    <a:pt x="181" y="308"/>
                    <a:pt x="178" y="307"/>
                  </a:cubicBezTo>
                  <a:cubicBezTo>
                    <a:pt x="171" y="304"/>
                    <a:pt x="164" y="302"/>
                    <a:pt x="157" y="300"/>
                  </a:cubicBezTo>
                  <a:cubicBezTo>
                    <a:pt x="150" y="298"/>
                    <a:pt x="148" y="303"/>
                    <a:pt x="141" y="307"/>
                  </a:cubicBezTo>
                  <a:cubicBezTo>
                    <a:pt x="139" y="308"/>
                    <a:pt x="141" y="311"/>
                    <a:pt x="142" y="312"/>
                  </a:cubicBezTo>
                  <a:cubicBezTo>
                    <a:pt x="144" y="313"/>
                    <a:pt x="145" y="314"/>
                    <a:pt x="147" y="316"/>
                  </a:cubicBezTo>
                  <a:cubicBezTo>
                    <a:pt x="143" y="317"/>
                    <a:pt x="140" y="318"/>
                    <a:pt x="137" y="319"/>
                  </a:cubicBezTo>
                  <a:cubicBezTo>
                    <a:pt x="134" y="321"/>
                    <a:pt x="137" y="325"/>
                    <a:pt x="139" y="326"/>
                  </a:cubicBezTo>
                  <a:cubicBezTo>
                    <a:pt x="150" y="330"/>
                    <a:pt x="162" y="334"/>
                    <a:pt x="170" y="343"/>
                  </a:cubicBezTo>
                  <a:cubicBezTo>
                    <a:pt x="167" y="344"/>
                    <a:pt x="164" y="346"/>
                    <a:pt x="161" y="347"/>
                  </a:cubicBezTo>
                  <a:cubicBezTo>
                    <a:pt x="157" y="347"/>
                    <a:pt x="160" y="351"/>
                    <a:pt x="161" y="352"/>
                  </a:cubicBezTo>
                  <a:cubicBezTo>
                    <a:pt x="181" y="367"/>
                    <a:pt x="202" y="386"/>
                    <a:pt x="227" y="390"/>
                  </a:cubicBezTo>
                  <a:cubicBezTo>
                    <a:pt x="228" y="391"/>
                    <a:pt x="229" y="391"/>
                    <a:pt x="229" y="391"/>
                  </a:cubicBezTo>
                  <a:cubicBezTo>
                    <a:pt x="231" y="392"/>
                    <a:pt x="233" y="393"/>
                    <a:pt x="235" y="394"/>
                  </a:cubicBezTo>
                  <a:cubicBezTo>
                    <a:pt x="222" y="396"/>
                    <a:pt x="210" y="394"/>
                    <a:pt x="199" y="387"/>
                  </a:cubicBezTo>
                  <a:cubicBezTo>
                    <a:pt x="190" y="381"/>
                    <a:pt x="183" y="378"/>
                    <a:pt x="172" y="379"/>
                  </a:cubicBezTo>
                  <a:cubicBezTo>
                    <a:pt x="171" y="379"/>
                    <a:pt x="166" y="381"/>
                    <a:pt x="167" y="383"/>
                  </a:cubicBezTo>
                  <a:cubicBezTo>
                    <a:pt x="168" y="387"/>
                    <a:pt x="170" y="390"/>
                    <a:pt x="173" y="393"/>
                  </a:cubicBezTo>
                  <a:cubicBezTo>
                    <a:pt x="167" y="393"/>
                    <a:pt x="161" y="393"/>
                    <a:pt x="155" y="394"/>
                  </a:cubicBezTo>
                  <a:cubicBezTo>
                    <a:pt x="153" y="394"/>
                    <a:pt x="148" y="397"/>
                    <a:pt x="152" y="399"/>
                  </a:cubicBezTo>
                  <a:cubicBezTo>
                    <a:pt x="155" y="401"/>
                    <a:pt x="159" y="403"/>
                    <a:pt x="163" y="404"/>
                  </a:cubicBezTo>
                  <a:cubicBezTo>
                    <a:pt x="163" y="404"/>
                    <a:pt x="162" y="405"/>
                    <a:pt x="162" y="405"/>
                  </a:cubicBezTo>
                  <a:cubicBezTo>
                    <a:pt x="161" y="405"/>
                    <a:pt x="161" y="406"/>
                    <a:pt x="160" y="406"/>
                  </a:cubicBezTo>
                  <a:cubicBezTo>
                    <a:pt x="159" y="408"/>
                    <a:pt x="157" y="409"/>
                    <a:pt x="154" y="410"/>
                  </a:cubicBezTo>
                  <a:cubicBezTo>
                    <a:pt x="154" y="410"/>
                    <a:pt x="153" y="409"/>
                    <a:pt x="153" y="409"/>
                  </a:cubicBezTo>
                  <a:cubicBezTo>
                    <a:pt x="151" y="408"/>
                    <a:pt x="148" y="410"/>
                    <a:pt x="147" y="412"/>
                  </a:cubicBezTo>
                  <a:cubicBezTo>
                    <a:pt x="138" y="413"/>
                    <a:pt x="126" y="413"/>
                    <a:pt x="121" y="414"/>
                  </a:cubicBezTo>
                  <a:cubicBezTo>
                    <a:pt x="106" y="416"/>
                    <a:pt x="92" y="416"/>
                    <a:pt x="78" y="415"/>
                  </a:cubicBezTo>
                  <a:cubicBezTo>
                    <a:pt x="59" y="414"/>
                    <a:pt x="41" y="413"/>
                    <a:pt x="24" y="420"/>
                  </a:cubicBezTo>
                  <a:cubicBezTo>
                    <a:pt x="23" y="420"/>
                    <a:pt x="18" y="424"/>
                    <a:pt x="21" y="424"/>
                  </a:cubicBezTo>
                  <a:cubicBezTo>
                    <a:pt x="33" y="426"/>
                    <a:pt x="42" y="434"/>
                    <a:pt x="54" y="438"/>
                  </a:cubicBezTo>
                  <a:cubicBezTo>
                    <a:pt x="57" y="438"/>
                    <a:pt x="65" y="438"/>
                    <a:pt x="68" y="438"/>
                  </a:cubicBezTo>
                  <a:cubicBezTo>
                    <a:pt x="86" y="438"/>
                    <a:pt x="53" y="439"/>
                    <a:pt x="52" y="439"/>
                  </a:cubicBezTo>
                  <a:cubicBezTo>
                    <a:pt x="34" y="437"/>
                    <a:pt x="18" y="432"/>
                    <a:pt x="3" y="443"/>
                  </a:cubicBezTo>
                  <a:cubicBezTo>
                    <a:pt x="2" y="444"/>
                    <a:pt x="0" y="446"/>
                    <a:pt x="2" y="446"/>
                  </a:cubicBezTo>
                  <a:close/>
                  <a:moveTo>
                    <a:pt x="70" y="458"/>
                  </a:moveTo>
                  <a:cubicBezTo>
                    <a:pt x="78" y="464"/>
                    <a:pt x="86" y="467"/>
                    <a:pt x="95" y="468"/>
                  </a:cubicBezTo>
                  <a:cubicBezTo>
                    <a:pt x="83" y="470"/>
                    <a:pt x="74" y="469"/>
                    <a:pt x="70" y="458"/>
                  </a:cubicBezTo>
                  <a:close/>
                  <a:moveTo>
                    <a:pt x="605" y="898"/>
                  </a:moveTo>
                  <a:cubicBezTo>
                    <a:pt x="605" y="895"/>
                    <a:pt x="605" y="893"/>
                    <a:pt x="604" y="891"/>
                  </a:cubicBezTo>
                  <a:cubicBezTo>
                    <a:pt x="611" y="889"/>
                    <a:pt x="616" y="886"/>
                    <a:pt x="620" y="881"/>
                  </a:cubicBezTo>
                  <a:cubicBezTo>
                    <a:pt x="617" y="891"/>
                    <a:pt x="612" y="895"/>
                    <a:pt x="605" y="898"/>
                  </a:cubicBezTo>
                  <a:close/>
                  <a:moveTo>
                    <a:pt x="739" y="708"/>
                  </a:moveTo>
                  <a:cubicBezTo>
                    <a:pt x="739" y="708"/>
                    <a:pt x="738" y="709"/>
                    <a:pt x="738" y="709"/>
                  </a:cubicBezTo>
                  <a:cubicBezTo>
                    <a:pt x="739" y="723"/>
                    <a:pt x="741" y="737"/>
                    <a:pt x="741" y="752"/>
                  </a:cubicBezTo>
                  <a:cubicBezTo>
                    <a:pt x="742" y="761"/>
                    <a:pt x="737" y="781"/>
                    <a:pt x="723" y="774"/>
                  </a:cubicBezTo>
                  <a:cubicBezTo>
                    <a:pt x="722" y="774"/>
                    <a:pt x="722" y="774"/>
                    <a:pt x="721" y="773"/>
                  </a:cubicBezTo>
                  <a:cubicBezTo>
                    <a:pt x="743" y="760"/>
                    <a:pt x="730" y="726"/>
                    <a:pt x="739" y="708"/>
                  </a:cubicBezTo>
                  <a:close/>
                  <a:moveTo>
                    <a:pt x="700" y="771"/>
                  </a:moveTo>
                  <a:cubicBezTo>
                    <a:pt x="708" y="773"/>
                    <a:pt x="718" y="783"/>
                    <a:pt x="727" y="783"/>
                  </a:cubicBezTo>
                  <a:cubicBezTo>
                    <a:pt x="722" y="793"/>
                    <a:pt x="709" y="776"/>
                    <a:pt x="701" y="772"/>
                  </a:cubicBezTo>
                  <a:cubicBezTo>
                    <a:pt x="693" y="768"/>
                    <a:pt x="681" y="771"/>
                    <a:pt x="673" y="774"/>
                  </a:cubicBezTo>
                  <a:cubicBezTo>
                    <a:pt x="664" y="778"/>
                    <a:pt x="655" y="782"/>
                    <a:pt x="648" y="788"/>
                  </a:cubicBezTo>
                  <a:cubicBezTo>
                    <a:pt x="659" y="772"/>
                    <a:pt x="679" y="764"/>
                    <a:pt x="700" y="771"/>
                  </a:cubicBezTo>
                  <a:close/>
                  <a:moveTo>
                    <a:pt x="664" y="759"/>
                  </a:moveTo>
                  <a:cubicBezTo>
                    <a:pt x="667" y="739"/>
                    <a:pt x="653" y="731"/>
                    <a:pt x="633" y="725"/>
                  </a:cubicBezTo>
                  <a:cubicBezTo>
                    <a:pt x="620" y="721"/>
                    <a:pt x="610" y="715"/>
                    <a:pt x="602" y="707"/>
                  </a:cubicBezTo>
                  <a:cubicBezTo>
                    <a:pt x="602" y="707"/>
                    <a:pt x="603" y="706"/>
                    <a:pt x="603" y="706"/>
                  </a:cubicBezTo>
                  <a:cubicBezTo>
                    <a:pt x="616" y="676"/>
                    <a:pt x="662" y="682"/>
                    <a:pt x="689" y="678"/>
                  </a:cubicBezTo>
                  <a:cubicBezTo>
                    <a:pt x="709" y="676"/>
                    <a:pt x="727" y="669"/>
                    <a:pt x="740" y="655"/>
                  </a:cubicBezTo>
                  <a:cubicBezTo>
                    <a:pt x="742" y="703"/>
                    <a:pt x="696" y="728"/>
                    <a:pt x="664" y="759"/>
                  </a:cubicBezTo>
                  <a:close/>
                  <a:moveTo>
                    <a:pt x="226" y="472"/>
                  </a:moveTo>
                  <a:cubicBezTo>
                    <a:pt x="223" y="471"/>
                    <a:pt x="220" y="473"/>
                    <a:pt x="220" y="476"/>
                  </a:cubicBezTo>
                  <a:cubicBezTo>
                    <a:pt x="220" y="476"/>
                    <a:pt x="221" y="477"/>
                    <a:pt x="221" y="477"/>
                  </a:cubicBezTo>
                  <a:cubicBezTo>
                    <a:pt x="219" y="477"/>
                    <a:pt x="217" y="478"/>
                    <a:pt x="214" y="478"/>
                  </a:cubicBezTo>
                  <a:cubicBezTo>
                    <a:pt x="212" y="478"/>
                    <a:pt x="210" y="480"/>
                    <a:pt x="210" y="482"/>
                  </a:cubicBezTo>
                  <a:cubicBezTo>
                    <a:pt x="210" y="483"/>
                    <a:pt x="210" y="484"/>
                    <a:pt x="209" y="484"/>
                  </a:cubicBezTo>
                  <a:cubicBezTo>
                    <a:pt x="203" y="482"/>
                    <a:pt x="196" y="480"/>
                    <a:pt x="189" y="478"/>
                  </a:cubicBezTo>
                  <a:cubicBezTo>
                    <a:pt x="197" y="475"/>
                    <a:pt x="205" y="472"/>
                    <a:pt x="213" y="469"/>
                  </a:cubicBezTo>
                  <a:cubicBezTo>
                    <a:pt x="214" y="468"/>
                    <a:pt x="216" y="466"/>
                    <a:pt x="215" y="464"/>
                  </a:cubicBezTo>
                  <a:cubicBezTo>
                    <a:pt x="214" y="464"/>
                    <a:pt x="213" y="462"/>
                    <a:pt x="212" y="461"/>
                  </a:cubicBezTo>
                  <a:cubicBezTo>
                    <a:pt x="219" y="461"/>
                    <a:pt x="225" y="465"/>
                    <a:pt x="227" y="472"/>
                  </a:cubicBezTo>
                  <a:cubicBezTo>
                    <a:pt x="226" y="472"/>
                    <a:pt x="226" y="472"/>
                    <a:pt x="226" y="472"/>
                  </a:cubicBezTo>
                  <a:close/>
                  <a:moveTo>
                    <a:pt x="272" y="468"/>
                  </a:moveTo>
                  <a:cubicBezTo>
                    <a:pt x="270" y="477"/>
                    <a:pt x="282" y="482"/>
                    <a:pt x="296" y="485"/>
                  </a:cubicBezTo>
                  <a:cubicBezTo>
                    <a:pt x="281" y="487"/>
                    <a:pt x="267" y="487"/>
                    <a:pt x="253" y="482"/>
                  </a:cubicBezTo>
                  <a:cubicBezTo>
                    <a:pt x="252" y="482"/>
                    <a:pt x="252" y="482"/>
                    <a:pt x="251" y="482"/>
                  </a:cubicBezTo>
                  <a:cubicBezTo>
                    <a:pt x="252" y="480"/>
                    <a:pt x="252" y="479"/>
                    <a:pt x="250" y="478"/>
                  </a:cubicBezTo>
                  <a:cubicBezTo>
                    <a:pt x="245" y="476"/>
                    <a:pt x="240" y="474"/>
                    <a:pt x="235" y="473"/>
                  </a:cubicBezTo>
                  <a:cubicBezTo>
                    <a:pt x="235" y="473"/>
                    <a:pt x="235" y="473"/>
                    <a:pt x="235" y="473"/>
                  </a:cubicBezTo>
                  <a:cubicBezTo>
                    <a:pt x="234" y="464"/>
                    <a:pt x="229" y="459"/>
                    <a:pt x="223" y="457"/>
                  </a:cubicBezTo>
                  <a:cubicBezTo>
                    <a:pt x="227" y="457"/>
                    <a:pt x="232" y="458"/>
                    <a:pt x="236" y="458"/>
                  </a:cubicBezTo>
                  <a:cubicBezTo>
                    <a:pt x="238" y="458"/>
                    <a:pt x="242" y="456"/>
                    <a:pt x="242" y="454"/>
                  </a:cubicBezTo>
                  <a:cubicBezTo>
                    <a:pt x="242" y="453"/>
                    <a:pt x="242" y="453"/>
                    <a:pt x="242" y="452"/>
                  </a:cubicBezTo>
                  <a:cubicBezTo>
                    <a:pt x="245" y="454"/>
                    <a:pt x="248" y="456"/>
                    <a:pt x="251" y="457"/>
                  </a:cubicBezTo>
                  <a:cubicBezTo>
                    <a:pt x="252" y="457"/>
                    <a:pt x="253" y="457"/>
                    <a:pt x="254" y="457"/>
                  </a:cubicBezTo>
                  <a:cubicBezTo>
                    <a:pt x="255" y="458"/>
                    <a:pt x="256" y="459"/>
                    <a:pt x="256" y="460"/>
                  </a:cubicBezTo>
                  <a:cubicBezTo>
                    <a:pt x="261" y="463"/>
                    <a:pt x="267" y="465"/>
                    <a:pt x="272" y="468"/>
                  </a:cubicBezTo>
                  <a:close/>
                  <a:moveTo>
                    <a:pt x="319" y="443"/>
                  </a:moveTo>
                  <a:cubicBezTo>
                    <a:pt x="308" y="444"/>
                    <a:pt x="296" y="446"/>
                    <a:pt x="284" y="447"/>
                  </a:cubicBezTo>
                  <a:cubicBezTo>
                    <a:pt x="284" y="447"/>
                    <a:pt x="284" y="446"/>
                    <a:pt x="283" y="446"/>
                  </a:cubicBezTo>
                  <a:cubicBezTo>
                    <a:pt x="276" y="442"/>
                    <a:pt x="267" y="440"/>
                    <a:pt x="259" y="436"/>
                  </a:cubicBezTo>
                  <a:cubicBezTo>
                    <a:pt x="266" y="433"/>
                    <a:pt x="273" y="430"/>
                    <a:pt x="279" y="426"/>
                  </a:cubicBezTo>
                  <a:cubicBezTo>
                    <a:pt x="279" y="426"/>
                    <a:pt x="279" y="426"/>
                    <a:pt x="279" y="426"/>
                  </a:cubicBezTo>
                  <a:cubicBezTo>
                    <a:pt x="280" y="427"/>
                    <a:pt x="281" y="427"/>
                    <a:pt x="282" y="427"/>
                  </a:cubicBezTo>
                  <a:cubicBezTo>
                    <a:pt x="292" y="428"/>
                    <a:pt x="301" y="428"/>
                    <a:pt x="311" y="428"/>
                  </a:cubicBezTo>
                  <a:cubicBezTo>
                    <a:pt x="313" y="433"/>
                    <a:pt x="316" y="438"/>
                    <a:pt x="319" y="443"/>
                  </a:cubicBezTo>
                  <a:close/>
                  <a:moveTo>
                    <a:pt x="373" y="433"/>
                  </a:moveTo>
                  <a:cubicBezTo>
                    <a:pt x="373" y="433"/>
                    <a:pt x="373" y="433"/>
                    <a:pt x="373" y="433"/>
                  </a:cubicBezTo>
                  <a:cubicBezTo>
                    <a:pt x="373" y="433"/>
                    <a:pt x="373" y="433"/>
                    <a:pt x="373" y="433"/>
                  </a:cubicBezTo>
                  <a:cubicBezTo>
                    <a:pt x="371" y="430"/>
                    <a:pt x="366" y="431"/>
                    <a:pt x="368" y="434"/>
                  </a:cubicBezTo>
                  <a:cubicBezTo>
                    <a:pt x="358" y="426"/>
                    <a:pt x="347" y="416"/>
                    <a:pt x="333" y="414"/>
                  </a:cubicBezTo>
                  <a:cubicBezTo>
                    <a:pt x="330" y="413"/>
                    <a:pt x="327" y="417"/>
                    <a:pt x="324" y="415"/>
                  </a:cubicBezTo>
                  <a:cubicBezTo>
                    <a:pt x="316" y="411"/>
                    <a:pt x="315" y="410"/>
                    <a:pt x="307" y="415"/>
                  </a:cubicBezTo>
                  <a:cubicBezTo>
                    <a:pt x="306" y="416"/>
                    <a:pt x="306" y="417"/>
                    <a:pt x="306" y="418"/>
                  </a:cubicBezTo>
                  <a:cubicBezTo>
                    <a:pt x="307" y="419"/>
                    <a:pt x="307" y="420"/>
                    <a:pt x="308" y="421"/>
                  </a:cubicBezTo>
                  <a:cubicBezTo>
                    <a:pt x="300" y="421"/>
                    <a:pt x="292" y="422"/>
                    <a:pt x="284" y="421"/>
                  </a:cubicBezTo>
                  <a:cubicBezTo>
                    <a:pt x="284" y="419"/>
                    <a:pt x="281" y="417"/>
                    <a:pt x="279" y="417"/>
                  </a:cubicBezTo>
                  <a:cubicBezTo>
                    <a:pt x="277" y="417"/>
                    <a:pt x="274" y="417"/>
                    <a:pt x="272" y="416"/>
                  </a:cubicBezTo>
                  <a:cubicBezTo>
                    <a:pt x="275" y="415"/>
                    <a:pt x="270" y="410"/>
                    <a:pt x="268" y="410"/>
                  </a:cubicBezTo>
                  <a:cubicBezTo>
                    <a:pt x="257" y="409"/>
                    <a:pt x="250" y="402"/>
                    <a:pt x="242" y="395"/>
                  </a:cubicBezTo>
                  <a:cubicBezTo>
                    <a:pt x="243" y="394"/>
                    <a:pt x="243" y="394"/>
                    <a:pt x="242" y="394"/>
                  </a:cubicBezTo>
                  <a:cubicBezTo>
                    <a:pt x="241" y="394"/>
                    <a:pt x="241" y="394"/>
                    <a:pt x="241" y="394"/>
                  </a:cubicBezTo>
                  <a:cubicBezTo>
                    <a:pt x="239" y="392"/>
                    <a:pt x="237" y="391"/>
                    <a:pt x="236" y="390"/>
                  </a:cubicBezTo>
                  <a:cubicBezTo>
                    <a:pt x="257" y="382"/>
                    <a:pt x="271" y="393"/>
                    <a:pt x="292" y="401"/>
                  </a:cubicBezTo>
                  <a:cubicBezTo>
                    <a:pt x="298" y="403"/>
                    <a:pt x="304" y="404"/>
                    <a:pt x="310" y="404"/>
                  </a:cubicBezTo>
                  <a:cubicBezTo>
                    <a:pt x="318" y="408"/>
                    <a:pt x="326" y="411"/>
                    <a:pt x="335" y="413"/>
                  </a:cubicBezTo>
                  <a:cubicBezTo>
                    <a:pt x="348" y="416"/>
                    <a:pt x="359" y="413"/>
                    <a:pt x="370" y="420"/>
                  </a:cubicBezTo>
                  <a:cubicBezTo>
                    <a:pt x="370" y="420"/>
                    <a:pt x="369" y="420"/>
                    <a:pt x="369" y="420"/>
                  </a:cubicBezTo>
                  <a:cubicBezTo>
                    <a:pt x="366" y="420"/>
                    <a:pt x="367" y="424"/>
                    <a:pt x="368" y="425"/>
                  </a:cubicBezTo>
                  <a:cubicBezTo>
                    <a:pt x="380" y="438"/>
                    <a:pt x="396" y="432"/>
                    <a:pt x="412" y="436"/>
                  </a:cubicBezTo>
                  <a:cubicBezTo>
                    <a:pt x="412" y="436"/>
                    <a:pt x="413" y="436"/>
                    <a:pt x="413" y="436"/>
                  </a:cubicBezTo>
                  <a:cubicBezTo>
                    <a:pt x="414" y="441"/>
                    <a:pt x="412" y="444"/>
                    <a:pt x="404" y="444"/>
                  </a:cubicBezTo>
                  <a:cubicBezTo>
                    <a:pt x="404" y="444"/>
                    <a:pt x="404" y="445"/>
                    <a:pt x="404" y="445"/>
                  </a:cubicBezTo>
                  <a:cubicBezTo>
                    <a:pt x="404" y="446"/>
                    <a:pt x="404" y="448"/>
                    <a:pt x="405" y="449"/>
                  </a:cubicBezTo>
                  <a:cubicBezTo>
                    <a:pt x="395" y="442"/>
                    <a:pt x="385" y="436"/>
                    <a:pt x="373" y="433"/>
                  </a:cubicBezTo>
                  <a:close/>
                  <a:moveTo>
                    <a:pt x="425" y="474"/>
                  </a:moveTo>
                  <a:cubicBezTo>
                    <a:pt x="413" y="467"/>
                    <a:pt x="400" y="472"/>
                    <a:pt x="387" y="467"/>
                  </a:cubicBezTo>
                  <a:cubicBezTo>
                    <a:pt x="384" y="466"/>
                    <a:pt x="385" y="470"/>
                    <a:pt x="387" y="471"/>
                  </a:cubicBezTo>
                  <a:cubicBezTo>
                    <a:pt x="392" y="481"/>
                    <a:pt x="391" y="483"/>
                    <a:pt x="384" y="479"/>
                  </a:cubicBezTo>
                  <a:cubicBezTo>
                    <a:pt x="383" y="477"/>
                    <a:pt x="382" y="474"/>
                    <a:pt x="381" y="472"/>
                  </a:cubicBezTo>
                  <a:cubicBezTo>
                    <a:pt x="380" y="469"/>
                    <a:pt x="379" y="467"/>
                    <a:pt x="377" y="465"/>
                  </a:cubicBezTo>
                  <a:cubicBezTo>
                    <a:pt x="384" y="458"/>
                    <a:pt x="383" y="449"/>
                    <a:pt x="378" y="441"/>
                  </a:cubicBezTo>
                  <a:cubicBezTo>
                    <a:pt x="388" y="444"/>
                    <a:pt x="397" y="450"/>
                    <a:pt x="405" y="456"/>
                  </a:cubicBezTo>
                  <a:cubicBezTo>
                    <a:pt x="406" y="457"/>
                    <a:pt x="408" y="457"/>
                    <a:pt x="409" y="456"/>
                  </a:cubicBezTo>
                  <a:cubicBezTo>
                    <a:pt x="415" y="462"/>
                    <a:pt x="424" y="466"/>
                    <a:pt x="427" y="473"/>
                  </a:cubicBezTo>
                  <a:cubicBezTo>
                    <a:pt x="426" y="473"/>
                    <a:pt x="425" y="473"/>
                    <a:pt x="425" y="474"/>
                  </a:cubicBezTo>
                  <a:close/>
                  <a:moveTo>
                    <a:pt x="468" y="618"/>
                  </a:moveTo>
                  <a:cubicBezTo>
                    <a:pt x="466" y="615"/>
                    <a:pt x="464" y="613"/>
                    <a:pt x="462" y="611"/>
                  </a:cubicBezTo>
                  <a:cubicBezTo>
                    <a:pt x="463" y="611"/>
                    <a:pt x="464" y="612"/>
                    <a:pt x="465" y="612"/>
                  </a:cubicBezTo>
                  <a:cubicBezTo>
                    <a:pt x="466" y="614"/>
                    <a:pt x="467" y="616"/>
                    <a:pt x="468" y="618"/>
                  </a:cubicBezTo>
                  <a:close/>
                  <a:moveTo>
                    <a:pt x="460" y="565"/>
                  </a:moveTo>
                  <a:cubicBezTo>
                    <a:pt x="462" y="579"/>
                    <a:pt x="461" y="592"/>
                    <a:pt x="463" y="604"/>
                  </a:cubicBezTo>
                  <a:cubicBezTo>
                    <a:pt x="458" y="602"/>
                    <a:pt x="452" y="599"/>
                    <a:pt x="446" y="597"/>
                  </a:cubicBezTo>
                  <a:cubicBezTo>
                    <a:pt x="445" y="597"/>
                    <a:pt x="444" y="597"/>
                    <a:pt x="443" y="598"/>
                  </a:cubicBezTo>
                  <a:cubicBezTo>
                    <a:pt x="442" y="597"/>
                    <a:pt x="441" y="597"/>
                    <a:pt x="440" y="596"/>
                  </a:cubicBezTo>
                  <a:cubicBezTo>
                    <a:pt x="437" y="595"/>
                    <a:pt x="431" y="600"/>
                    <a:pt x="434" y="601"/>
                  </a:cubicBezTo>
                  <a:cubicBezTo>
                    <a:pt x="478" y="616"/>
                    <a:pt x="480" y="682"/>
                    <a:pt x="492" y="718"/>
                  </a:cubicBezTo>
                  <a:cubicBezTo>
                    <a:pt x="498" y="738"/>
                    <a:pt x="509" y="749"/>
                    <a:pt x="525" y="760"/>
                  </a:cubicBezTo>
                  <a:cubicBezTo>
                    <a:pt x="551" y="776"/>
                    <a:pt x="549" y="798"/>
                    <a:pt x="548" y="824"/>
                  </a:cubicBezTo>
                  <a:cubicBezTo>
                    <a:pt x="532" y="806"/>
                    <a:pt x="508" y="792"/>
                    <a:pt x="489" y="787"/>
                  </a:cubicBezTo>
                  <a:cubicBezTo>
                    <a:pt x="431" y="772"/>
                    <a:pt x="361" y="802"/>
                    <a:pt x="308" y="771"/>
                  </a:cubicBezTo>
                  <a:cubicBezTo>
                    <a:pt x="306" y="767"/>
                    <a:pt x="304" y="764"/>
                    <a:pt x="303" y="759"/>
                  </a:cubicBezTo>
                  <a:cubicBezTo>
                    <a:pt x="303" y="758"/>
                    <a:pt x="300" y="758"/>
                    <a:pt x="298" y="759"/>
                  </a:cubicBezTo>
                  <a:cubicBezTo>
                    <a:pt x="300" y="756"/>
                    <a:pt x="302" y="752"/>
                    <a:pt x="305" y="749"/>
                  </a:cubicBezTo>
                  <a:cubicBezTo>
                    <a:pt x="306" y="749"/>
                    <a:pt x="307" y="750"/>
                    <a:pt x="308" y="751"/>
                  </a:cubicBezTo>
                  <a:cubicBezTo>
                    <a:pt x="311" y="753"/>
                    <a:pt x="314" y="751"/>
                    <a:pt x="315" y="748"/>
                  </a:cubicBezTo>
                  <a:cubicBezTo>
                    <a:pt x="317" y="743"/>
                    <a:pt x="318" y="737"/>
                    <a:pt x="318" y="732"/>
                  </a:cubicBezTo>
                  <a:cubicBezTo>
                    <a:pt x="319" y="732"/>
                    <a:pt x="319" y="733"/>
                    <a:pt x="320" y="734"/>
                  </a:cubicBezTo>
                  <a:cubicBezTo>
                    <a:pt x="322" y="736"/>
                    <a:pt x="326" y="733"/>
                    <a:pt x="327" y="731"/>
                  </a:cubicBezTo>
                  <a:cubicBezTo>
                    <a:pt x="329" y="706"/>
                    <a:pt x="345" y="690"/>
                    <a:pt x="359" y="672"/>
                  </a:cubicBezTo>
                  <a:cubicBezTo>
                    <a:pt x="371" y="655"/>
                    <a:pt x="381" y="638"/>
                    <a:pt x="391" y="620"/>
                  </a:cubicBezTo>
                  <a:cubicBezTo>
                    <a:pt x="400" y="602"/>
                    <a:pt x="409" y="584"/>
                    <a:pt x="413" y="564"/>
                  </a:cubicBezTo>
                  <a:cubicBezTo>
                    <a:pt x="415" y="551"/>
                    <a:pt x="416" y="539"/>
                    <a:pt x="422" y="526"/>
                  </a:cubicBezTo>
                  <a:cubicBezTo>
                    <a:pt x="425" y="518"/>
                    <a:pt x="431" y="510"/>
                    <a:pt x="436" y="502"/>
                  </a:cubicBezTo>
                  <a:cubicBezTo>
                    <a:pt x="449" y="522"/>
                    <a:pt x="458" y="540"/>
                    <a:pt x="460" y="565"/>
                  </a:cubicBezTo>
                  <a:close/>
                  <a:moveTo>
                    <a:pt x="432" y="481"/>
                  </a:moveTo>
                  <a:cubicBezTo>
                    <a:pt x="436" y="482"/>
                    <a:pt x="439" y="482"/>
                    <a:pt x="443" y="482"/>
                  </a:cubicBezTo>
                  <a:cubicBezTo>
                    <a:pt x="443" y="485"/>
                    <a:pt x="444" y="488"/>
                    <a:pt x="445" y="491"/>
                  </a:cubicBezTo>
                  <a:cubicBezTo>
                    <a:pt x="440" y="489"/>
                    <a:pt x="434" y="486"/>
                    <a:pt x="432" y="481"/>
                  </a:cubicBezTo>
                  <a:close/>
                  <a:moveTo>
                    <a:pt x="488" y="501"/>
                  </a:moveTo>
                  <a:cubicBezTo>
                    <a:pt x="484" y="507"/>
                    <a:pt x="478" y="509"/>
                    <a:pt x="472" y="510"/>
                  </a:cubicBezTo>
                  <a:cubicBezTo>
                    <a:pt x="462" y="511"/>
                    <a:pt x="462" y="503"/>
                    <a:pt x="464" y="496"/>
                  </a:cubicBezTo>
                  <a:cubicBezTo>
                    <a:pt x="466" y="499"/>
                    <a:pt x="469" y="501"/>
                    <a:pt x="472" y="503"/>
                  </a:cubicBezTo>
                  <a:cubicBezTo>
                    <a:pt x="474" y="505"/>
                    <a:pt x="478" y="505"/>
                    <a:pt x="477" y="501"/>
                  </a:cubicBezTo>
                  <a:cubicBezTo>
                    <a:pt x="476" y="498"/>
                    <a:pt x="475" y="496"/>
                    <a:pt x="474" y="494"/>
                  </a:cubicBezTo>
                  <a:cubicBezTo>
                    <a:pt x="480" y="492"/>
                    <a:pt x="485" y="490"/>
                    <a:pt x="490" y="486"/>
                  </a:cubicBezTo>
                  <a:cubicBezTo>
                    <a:pt x="492" y="487"/>
                    <a:pt x="495" y="487"/>
                    <a:pt x="499" y="487"/>
                  </a:cubicBezTo>
                  <a:cubicBezTo>
                    <a:pt x="501" y="487"/>
                    <a:pt x="503" y="487"/>
                    <a:pt x="505" y="487"/>
                  </a:cubicBezTo>
                  <a:cubicBezTo>
                    <a:pt x="498" y="489"/>
                    <a:pt x="493" y="495"/>
                    <a:pt x="488" y="501"/>
                  </a:cubicBezTo>
                  <a:close/>
                  <a:moveTo>
                    <a:pt x="521" y="500"/>
                  </a:moveTo>
                  <a:cubicBezTo>
                    <a:pt x="521" y="500"/>
                    <a:pt x="521" y="499"/>
                    <a:pt x="520" y="498"/>
                  </a:cubicBezTo>
                  <a:cubicBezTo>
                    <a:pt x="520" y="497"/>
                    <a:pt x="519" y="498"/>
                    <a:pt x="517" y="498"/>
                  </a:cubicBezTo>
                  <a:cubicBezTo>
                    <a:pt x="514" y="497"/>
                    <a:pt x="511" y="495"/>
                    <a:pt x="508" y="494"/>
                  </a:cubicBezTo>
                  <a:cubicBezTo>
                    <a:pt x="510" y="494"/>
                    <a:pt x="511" y="493"/>
                    <a:pt x="513" y="493"/>
                  </a:cubicBezTo>
                  <a:cubicBezTo>
                    <a:pt x="515" y="493"/>
                    <a:pt x="515" y="492"/>
                    <a:pt x="514" y="490"/>
                  </a:cubicBezTo>
                  <a:cubicBezTo>
                    <a:pt x="524" y="494"/>
                    <a:pt x="533" y="502"/>
                    <a:pt x="541" y="509"/>
                  </a:cubicBezTo>
                  <a:cubicBezTo>
                    <a:pt x="542" y="510"/>
                    <a:pt x="543" y="511"/>
                    <a:pt x="545" y="512"/>
                  </a:cubicBezTo>
                  <a:cubicBezTo>
                    <a:pt x="537" y="508"/>
                    <a:pt x="529" y="504"/>
                    <a:pt x="521" y="500"/>
                  </a:cubicBezTo>
                  <a:close/>
                  <a:moveTo>
                    <a:pt x="589" y="531"/>
                  </a:moveTo>
                  <a:cubicBezTo>
                    <a:pt x="589" y="531"/>
                    <a:pt x="588" y="531"/>
                    <a:pt x="588" y="530"/>
                  </a:cubicBezTo>
                  <a:cubicBezTo>
                    <a:pt x="585" y="529"/>
                    <a:pt x="582" y="528"/>
                    <a:pt x="579" y="527"/>
                  </a:cubicBezTo>
                  <a:cubicBezTo>
                    <a:pt x="586" y="527"/>
                    <a:pt x="593" y="525"/>
                    <a:pt x="601" y="520"/>
                  </a:cubicBezTo>
                  <a:cubicBezTo>
                    <a:pt x="601" y="522"/>
                    <a:pt x="601" y="525"/>
                    <a:pt x="601" y="527"/>
                  </a:cubicBezTo>
                  <a:cubicBezTo>
                    <a:pt x="601" y="529"/>
                    <a:pt x="602" y="532"/>
                    <a:pt x="604" y="531"/>
                  </a:cubicBezTo>
                  <a:cubicBezTo>
                    <a:pt x="608" y="529"/>
                    <a:pt x="610" y="528"/>
                    <a:pt x="613" y="526"/>
                  </a:cubicBezTo>
                  <a:cubicBezTo>
                    <a:pt x="613" y="528"/>
                    <a:pt x="612" y="530"/>
                    <a:pt x="612" y="531"/>
                  </a:cubicBezTo>
                  <a:cubicBezTo>
                    <a:pt x="612" y="533"/>
                    <a:pt x="612" y="536"/>
                    <a:pt x="614" y="537"/>
                  </a:cubicBezTo>
                  <a:cubicBezTo>
                    <a:pt x="605" y="536"/>
                    <a:pt x="597" y="534"/>
                    <a:pt x="589" y="531"/>
                  </a:cubicBezTo>
                  <a:close/>
                  <a:moveTo>
                    <a:pt x="652" y="537"/>
                  </a:moveTo>
                  <a:cubicBezTo>
                    <a:pt x="640" y="539"/>
                    <a:pt x="628" y="539"/>
                    <a:pt x="616" y="537"/>
                  </a:cubicBezTo>
                  <a:cubicBezTo>
                    <a:pt x="629" y="538"/>
                    <a:pt x="637" y="529"/>
                    <a:pt x="643" y="518"/>
                  </a:cubicBezTo>
                  <a:cubicBezTo>
                    <a:pt x="645" y="525"/>
                    <a:pt x="648" y="531"/>
                    <a:pt x="653" y="537"/>
                  </a:cubicBezTo>
                  <a:cubicBezTo>
                    <a:pt x="653" y="537"/>
                    <a:pt x="653" y="537"/>
                    <a:pt x="652" y="537"/>
                  </a:cubicBezTo>
                  <a:close/>
                  <a:moveTo>
                    <a:pt x="714" y="501"/>
                  </a:moveTo>
                  <a:cubicBezTo>
                    <a:pt x="713" y="499"/>
                    <a:pt x="714" y="499"/>
                    <a:pt x="716" y="501"/>
                  </a:cubicBezTo>
                  <a:cubicBezTo>
                    <a:pt x="715" y="501"/>
                    <a:pt x="715" y="501"/>
                    <a:pt x="714" y="501"/>
                  </a:cubicBezTo>
                  <a:close/>
                  <a:moveTo>
                    <a:pt x="598" y="411"/>
                  </a:moveTo>
                  <a:cubicBezTo>
                    <a:pt x="599" y="413"/>
                    <a:pt x="600" y="410"/>
                    <a:pt x="600" y="409"/>
                  </a:cubicBezTo>
                  <a:cubicBezTo>
                    <a:pt x="601" y="393"/>
                    <a:pt x="601" y="380"/>
                    <a:pt x="612" y="367"/>
                  </a:cubicBezTo>
                  <a:cubicBezTo>
                    <a:pt x="617" y="361"/>
                    <a:pt x="619" y="351"/>
                    <a:pt x="619" y="367"/>
                  </a:cubicBezTo>
                  <a:cubicBezTo>
                    <a:pt x="619" y="367"/>
                    <a:pt x="620" y="372"/>
                    <a:pt x="622" y="370"/>
                  </a:cubicBezTo>
                  <a:cubicBezTo>
                    <a:pt x="625" y="367"/>
                    <a:pt x="629" y="365"/>
                    <a:pt x="633" y="362"/>
                  </a:cubicBezTo>
                  <a:cubicBezTo>
                    <a:pt x="635" y="375"/>
                    <a:pt x="639" y="387"/>
                    <a:pt x="640" y="400"/>
                  </a:cubicBezTo>
                  <a:cubicBezTo>
                    <a:pt x="641" y="409"/>
                    <a:pt x="643" y="416"/>
                    <a:pt x="647" y="423"/>
                  </a:cubicBezTo>
                  <a:cubicBezTo>
                    <a:pt x="647" y="424"/>
                    <a:pt x="647" y="425"/>
                    <a:pt x="648" y="424"/>
                  </a:cubicBezTo>
                  <a:cubicBezTo>
                    <a:pt x="660" y="420"/>
                    <a:pt x="672" y="416"/>
                    <a:pt x="684" y="412"/>
                  </a:cubicBezTo>
                  <a:cubicBezTo>
                    <a:pt x="682" y="416"/>
                    <a:pt x="680" y="419"/>
                    <a:pt x="678" y="423"/>
                  </a:cubicBezTo>
                  <a:cubicBezTo>
                    <a:pt x="677" y="424"/>
                    <a:pt x="677" y="431"/>
                    <a:pt x="679" y="431"/>
                  </a:cubicBezTo>
                  <a:cubicBezTo>
                    <a:pt x="685" y="429"/>
                    <a:pt x="690" y="428"/>
                    <a:pt x="695" y="428"/>
                  </a:cubicBezTo>
                  <a:cubicBezTo>
                    <a:pt x="691" y="441"/>
                    <a:pt x="689" y="455"/>
                    <a:pt x="674" y="462"/>
                  </a:cubicBezTo>
                  <a:cubicBezTo>
                    <a:pt x="673" y="463"/>
                    <a:pt x="673" y="470"/>
                    <a:pt x="675" y="470"/>
                  </a:cubicBezTo>
                  <a:cubicBezTo>
                    <a:pt x="686" y="470"/>
                    <a:pt x="696" y="473"/>
                    <a:pt x="707" y="475"/>
                  </a:cubicBezTo>
                  <a:cubicBezTo>
                    <a:pt x="704" y="478"/>
                    <a:pt x="701" y="480"/>
                    <a:pt x="698" y="483"/>
                  </a:cubicBezTo>
                  <a:cubicBezTo>
                    <a:pt x="696" y="484"/>
                    <a:pt x="697" y="492"/>
                    <a:pt x="699" y="490"/>
                  </a:cubicBezTo>
                  <a:cubicBezTo>
                    <a:pt x="705" y="486"/>
                    <a:pt x="712" y="486"/>
                    <a:pt x="719" y="487"/>
                  </a:cubicBezTo>
                  <a:cubicBezTo>
                    <a:pt x="714" y="492"/>
                    <a:pt x="710" y="498"/>
                    <a:pt x="712" y="505"/>
                  </a:cubicBezTo>
                  <a:cubicBezTo>
                    <a:pt x="704" y="507"/>
                    <a:pt x="697" y="507"/>
                    <a:pt x="691" y="513"/>
                  </a:cubicBezTo>
                  <a:cubicBezTo>
                    <a:pt x="691" y="514"/>
                    <a:pt x="691" y="514"/>
                    <a:pt x="691" y="514"/>
                  </a:cubicBezTo>
                  <a:cubicBezTo>
                    <a:pt x="687" y="504"/>
                    <a:pt x="682" y="496"/>
                    <a:pt x="676" y="488"/>
                  </a:cubicBezTo>
                  <a:cubicBezTo>
                    <a:pt x="670" y="479"/>
                    <a:pt x="666" y="469"/>
                    <a:pt x="661" y="459"/>
                  </a:cubicBezTo>
                  <a:cubicBezTo>
                    <a:pt x="654" y="446"/>
                    <a:pt x="642" y="441"/>
                    <a:pt x="629" y="437"/>
                  </a:cubicBezTo>
                  <a:cubicBezTo>
                    <a:pt x="628" y="437"/>
                    <a:pt x="627" y="445"/>
                    <a:pt x="629" y="445"/>
                  </a:cubicBezTo>
                  <a:cubicBezTo>
                    <a:pt x="635" y="447"/>
                    <a:pt x="641" y="449"/>
                    <a:pt x="646" y="452"/>
                  </a:cubicBezTo>
                  <a:cubicBezTo>
                    <a:pt x="638" y="450"/>
                    <a:pt x="629" y="452"/>
                    <a:pt x="622" y="453"/>
                  </a:cubicBezTo>
                  <a:cubicBezTo>
                    <a:pt x="620" y="453"/>
                    <a:pt x="619" y="454"/>
                    <a:pt x="618" y="454"/>
                  </a:cubicBezTo>
                  <a:cubicBezTo>
                    <a:pt x="618" y="454"/>
                    <a:pt x="618" y="454"/>
                    <a:pt x="617" y="454"/>
                  </a:cubicBezTo>
                  <a:cubicBezTo>
                    <a:pt x="591" y="440"/>
                    <a:pt x="565" y="425"/>
                    <a:pt x="552" y="397"/>
                  </a:cubicBezTo>
                  <a:cubicBezTo>
                    <a:pt x="551" y="394"/>
                    <a:pt x="544" y="398"/>
                    <a:pt x="545" y="400"/>
                  </a:cubicBezTo>
                  <a:cubicBezTo>
                    <a:pt x="558" y="427"/>
                    <a:pt x="582" y="442"/>
                    <a:pt x="607" y="456"/>
                  </a:cubicBezTo>
                  <a:cubicBezTo>
                    <a:pt x="593" y="458"/>
                    <a:pt x="581" y="459"/>
                    <a:pt x="567" y="456"/>
                  </a:cubicBezTo>
                  <a:cubicBezTo>
                    <a:pt x="555" y="439"/>
                    <a:pt x="526" y="434"/>
                    <a:pt x="511" y="423"/>
                  </a:cubicBezTo>
                  <a:cubicBezTo>
                    <a:pt x="496" y="413"/>
                    <a:pt x="489" y="391"/>
                    <a:pt x="480" y="376"/>
                  </a:cubicBezTo>
                  <a:cubicBezTo>
                    <a:pt x="468" y="358"/>
                    <a:pt x="446" y="346"/>
                    <a:pt x="438" y="327"/>
                  </a:cubicBezTo>
                  <a:cubicBezTo>
                    <a:pt x="438" y="327"/>
                    <a:pt x="439" y="327"/>
                    <a:pt x="440" y="328"/>
                  </a:cubicBezTo>
                  <a:cubicBezTo>
                    <a:pt x="442" y="328"/>
                    <a:pt x="443" y="327"/>
                    <a:pt x="443" y="326"/>
                  </a:cubicBezTo>
                  <a:cubicBezTo>
                    <a:pt x="444" y="323"/>
                    <a:pt x="445" y="321"/>
                    <a:pt x="446" y="318"/>
                  </a:cubicBezTo>
                  <a:cubicBezTo>
                    <a:pt x="449" y="329"/>
                    <a:pt x="456" y="337"/>
                    <a:pt x="464" y="345"/>
                  </a:cubicBezTo>
                  <a:cubicBezTo>
                    <a:pt x="467" y="348"/>
                    <a:pt x="468" y="342"/>
                    <a:pt x="467" y="340"/>
                  </a:cubicBezTo>
                  <a:cubicBezTo>
                    <a:pt x="466" y="337"/>
                    <a:pt x="457" y="310"/>
                    <a:pt x="460" y="311"/>
                  </a:cubicBezTo>
                  <a:cubicBezTo>
                    <a:pt x="463" y="313"/>
                    <a:pt x="464" y="313"/>
                    <a:pt x="466" y="312"/>
                  </a:cubicBezTo>
                  <a:cubicBezTo>
                    <a:pt x="467" y="320"/>
                    <a:pt x="470" y="326"/>
                    <a:pt x="476" y="333"/>
                  </a:cubicBezTo>
                  <a:cubicBezTo>
                    <a:pt x="478" y="335"/>
                    <a:pt x="481" y="333"/>
                    <a:pt x="481" y="331"/>
                  </a:cubicBezTo>
                  <a:cubicBezTo>
                    <a:pt x="481" y="327"/>
                    <a:pt x="482" y="324"/>
                    <a:pt x="482" y="320"/>
                  </a:cubicBezTo>
                  <a:cubicBezTo>
                    <a:pt x="486" y="327"/>
                    <a:pt x="491" y="333"/>
                    <a:pt x="496" y="340"/>
                  </a:cubicBezTo>
                  <a:cubicBezTo>
                    <a:pt x="499" y="343"/>
                    <a:pt x="502" y="338"/>
                    <a:pt x="501" y="335"/>
                  </a:cubicBezTo>
                  <a:cubicBezTo>
                    <a:pt x="498" y="329"/>
                    <a:pt x="497" y="322"/>
                    <a:pt x="498" y="315"/>
                  </a:cubicBezTo>
                  <a:cubicBezTo>
                    <a:pt x="503" y="322"/>
                    <a:pt x="510" y="328"/>
                    <a:pt x="515" y="335"/>
                  </a:cubicBezTo>
                  <a:cubicBezTo>
                    <a:pt x="517" y="337"/>
                    <a:pt x="519" y="335"/>
                    <a:pt x="520" y="333"/>
                  </a:cubicBezTo>
                  <a:cubicBezTo>
                    <a:pt x="521" y="321"/>
                    <a:pt x="526" y="312"/>
                    <a:pt x="531" y="302"/>
                  </a:cubicBezTo>
                  <a:cubicBezTo>
                    <a:pt x="534" y="311"/>
                    <a:pt x="538" y="319"/>
                    <a:pt x="540" y="328"/>
                  </a:cubicBezTo>
                  <a:cubicBezTo>
                    <a:pt x="541" y="337"/>
                    <a:pt x="541" y="342"/>
                    <a:pt x="543" y="349"/>
                  </a:cubicBezTo>
                  <a:cubicBezTo>
                    <a:pt x="545" y="353"/>
                    <a:pt x="548" y="350"/>
                    <a:pt x="548" y="347"/>
                  </a:cubicBezTo>
                  <a:cubicBezTo>
                    <a:pt x="548" y="346"/>
                    <a:pt x="553" y="312"/>
                    <a:pt x="559" y="319"/>
                  </a:cubicBezTo>
                  <a:cubicBezTo>
                    <a:pt x="560" y="320"/>
                    <a:pt x="561" y="319"/>
                    <a:pt x="562" y="319"/>
                  </a:cubicBezTo>
                  <a:cubicBezTo>
                    <a:pt x="563" y="318"/>
                    <a:pt x="564" y="317"/>
                    <a:pt x="565" y="317"/>
                  </a:cubicBezTo>
                  <a:cubicBezTo>
                    <a:pt x="564" y="332"/>
                    <a:pt x="571" y="343"/>
                    <a:pt x="578" y="358"/>
                  </a:cubicBezTo>
                  <a:cubicBezTo>
                    <a:pt x="579" y="360"/>
                    <a:pt x="581" y="360"/>
                    <a:pt x="582" y="358"/>
                  </a:cubicBezTo>
                  <a:cubicBezTo>
                    <a:pt x="585" y="378"/>
                    <a:pt x="582" y="395"/>
                    <a:pt x="598" y="411"/>
                  </a:cubicBezTo>
                  <a:close/>
                  <a:moveTo>
                    <a:pt x="488" y="300"/>
                  </a:moveTo>
                  <a:cubicBezTo>
                    <a:pt x="488" y="299"/>
                    <a:pt x="487" y="297"/>
                    <a:pt x="487" y="295"/>
                  </a:cubicBezTo>
                  <a:cubicBezTo>
                    <a:pt x="489" y="287"/>
                    <a:pt x="491" y="286"/>
                    <a:pt x="494" y="290"/>
                  </a:cubicBezTo>
                  <a:cubicBezTo>
                    <a:pt x="497" y="293"/>
                    <a:pt x="499" y="296"/>
                    <a:pt x="501" y="299"/>
                  </a:cubicBezTo>
                  <a:cubicBezTo>
                    <a:pt x="505" y="303"/>
                    <a:pt x="509" y="308"/>
                    <a:pt x="513" y="312"/>
                  </a:cubicBezTo>
                  <a:cubicBezTo>
                    <a:pt x="514" y="313"/>
                    <a:pt x="514" y="308"/>
                    <a:pt x="514" y="308"/>
                  </a:cubicBezTo>
                  <a:cubicBezTo>
                    <a:pt x="514" y="305"/>
                    <a:pt x="515" y="302"/>
                    <a:pt x="516" y="300"/>
                  </a:cubicBezTo>
                  <a:cubicBezTo>
                    <a:pt x="518" y="301"/>
                    <a:pt x="521" y="303"/>
                    <a:pt x="523" y="304"/>
                  </a:cubicBezTo>
                  <a:cubicBezTo>
                    <a:pt x="520" y="311"/>
                    <a:pt x="517" y="317"/>
                    <a:pt x="516" y="324"/>
                  </a:cubicBezTo>
                  <a:cubicBezTo>
                    <a:pt x="514" y="321"/>
                    <a:pt x="512" y="317"/>
                    <a:pt x="509" y="314"/>
                  </a:cubicBezTo>
                  <a:cubicBezTo>
                    <a:pt x="505" y="309"/>
                    <a:pt x="509" y="327"/>
                    <a:pt x="499" y="304"/>
                  </a:cubicBezTo>
                  <a:cubicBezTo>
                    <a:pt x="498" y="302"/>
                    <a:pt x="495" y="302"/>
                    <a:pt x="494" y="305"/>
                  </a:cubicBezTo>
                  <a:cubicBezTo>
                    <a:pt x="492" y="312"/>
                    <a:pt x="492" y="318"/>
                    <a:pt x="492" y="324"/>
                  </a:cubicBezTo>
                  <a:cubicBezTo>
                    <a:pt x="488" y="319"/>
                    <a:pt x="485" y="313"/>
                    <a:pt x="482" y="307"/>
                  </a:cubicBezTo>
                  <a:cubicBezTo>
                    <a:pt x="480" y="303"/>
                    <a:pt x="477" y="306"/>
                    <a:pt x="477" y="309"/>
                  </a:cubicBezTo>
                  <a:cubicBezTo>
                    <a:pt x="477" y="314"/>
                    <a:pt x="476" y="318"/>
                    <a:pt x="476" y="323"/>
                  </a:cubicBezTo>
                  <a:cubicBezTo>
                    <a:pt x="473" y="318"/>
                    <a:pt x="472" y="313"/>
                    <a:pt x="472" y="307"/>
                  </a:cubicBezTo>
                  <a:cubicBezTo>
                    <a:pt x="472" y="307"/>
                    <a:pt x="471" y="306"/>
                    <a:pt x="471" y="305"/>
                  </a:cubicBezTo>
                  <a:cubicBezTo>
                    <a:pt x="470" y="292"/>
                    <a:pt x="482" y="304"/>
                    <a:pt x="487" y="307"/>
                  </a:cubicBezTo>
                  <a:cubicBezTo>
                    <a:pt x="490" y="308"/>
                    <a:pt x="489" y="301"/>
                    <a:pt x="488" y="300"/>
                  </a:cubicBezTo>
                  <a:close/>
                  <a:moveTo>
                    <a:pt x="538" y="304"/>
                  </a:moveTo>
                  <a:cubicBezTo>
                    <a:pt x="541" y="302"/>
                    <a:pt x="543" y="300"/>
                    <a:pt x="545" y="297"/>
                  </a:cubicBezTo>
                  <a:cubicBezTo>
                    <a:pt x="547" y="303"/>
                    <a:pt x="549" y="309"/>
                    <a:pt x="551" y="315"/>
                  </a:cubicBezTo>
                  <a:cubicBezTo>
                    <a:pt x="549" y="320"/>
                    <a:pt x="547" y="324"/>
                    <a:pt x="546" y="329"/>
                  </a:cubicBezTo>
                  <a:cubicBezTo>
                    <a:pt x="545" y="326"/>
                    <a:pt x="545" y="323"/>
                    <a:pt x="544" y="321"/>
                  </a:cubicBezTo>
                  <a:cubicBezTo>
                    <a:pt x="543" y="315"/>
                    <a:pt x="540" y="309"/>
                    <a:pt x="538" y="304"/>
                  </a:cubicBezTo>
                  <a:close/>
                  <a:moveTo>
                    <a:pt x="745" y="524"/>
                  </a:moveTo>
                  <a:cubicBezTo>
                    <a:pt x="750" y="510"/>
                    <a:pt x="749" y="499"/>
                    <a:pt x="742" y="485"/>
                  </a:cubicBezTo>
                  <a:cubicBezTo>
                    <a:pt x="728" y="460"/>
                    <a:pt x="733" y="440"/>
                    <a:pt x="741" y="415"/>
                  </a:cubicBezTo>
                  <a:cubicBezTo>
                    <a:pt x="743" y="417"/>
                    <a:pt x="746" y="417"/>
                    <a:pt x="748" y="417"/>
                  </a:cubicBezTo>
                  <a:cubicBezTo>
                    <a:pt x="754" y="415"/>
                    <a:pt x="757" y="427"/>
                    <a:pt x="762" y="430"/>
                  </a:cubicBezTo>
                  <a:cubicBezTo>
                    <a:pt x="771" y="437"/>
                    <a:pt x="780" y="434"/>
                    <a:pt x="787" y="428"/>
                  </a:cubicBezTo>
                  <a:cubicBezTo>
                    <a:pt x="784" y="441"/>
                    <a:pt x="780" y="454"/>
                    <a:pt x="776" y="467"/>
                  </a:cubicBezTo>
                  <a:cubicBezTo>
                    <a:pt x="775" y="469"/>
                    <a:pt x="776" y="470"/>
                    <a:pt x="778" y="470"/>
                  </a:cubicBezTo>
                  <a:cubicBezTo>
                    <a:pt x="792" y="471"/>
                    <a:pt x="807" y="472"/>
                    <a:pt x="821" y="473"/>
                  </a:cubicBezTo>
                  <a:cubicBezTo>
                    <a:pt x="823" y="473"/>
                    <a:pt x="835" y="474"/>
                    <a:pt x="834" y="478"/>
                  </a:cubicBezTo>
                  <a:cubicBezTo>
                    <a:pt x="832" y="487"/>
                    <a:pt x="830" y="495"/>
                    <a:pt x="826" y="503"/>
                  </a:cubicBezTo>
                  <a:cubicBezTo>
                    <a:pt x="824" y="506"/>
                    <a:pt x="830" y="506"/>
                    <a:pt x="831" y="505"/>
                  </a:cubicBezTo>
                  <a:cubicBezTo>
                    <a:pt x="838" y="503"/>
                    <a:pt x="845" y="502"/>
                    <a:pt x="852" y="501"/>
                  </a:cubicBezTo>
                  <a:cubicBezTo>
                    <a:pt x="852" y="513"/>
                    <a:pt x="852" y="513"/>
                    <a:pt x="852" y="513"/>
                  </a:cubicBezTo>
                  <a:cubicBezTo>
                    <a:pt x="851" y="513"/>
                    <a:pt x="851" y="513"/>
                    <a:pt x="851" y="513"/>
                  </a:cubicBezTo>
                  <a:cubicBezTo>
                    <a:pt x="849" y="515"/>
                    <a:pt x="850" y="517"/>
                    <a:pt x="852" y="518"/>
                  </a:cubicBezTo>
                  <a:cubicBezTo>
                    <a:pt x="852" y="524"/>
                    <a:pt x="852" y="524"/>
                    <a:pt x="852" y="524"/>
                  </a:cubicBezTo>
                  <a:cubicBezTo>
                    <a:pt x="852" y="525"/>
                    <a:pt x="853" y="526"/>
                    <a:pt x="854" y="526"/>
                  </a:cubicBezTo>
                  <a:cubicBezTo>
                    <a:pt x="856" y="526"/>
                    <a:pt x="871" y="527"/>
                    <a:pt x="870" y="529"/>
                  </a:cubicBezTo>
                  <a:cubicBezTo>
                    <a:pt x="866" y="535"/>
                    <a:pt x="865" y="542"/>
                    <a:pt x="862" y="549"/>
                  </a:cubicBezTo>
                  <a:cubicBezTo>
                    <a:pt x="861" y="551"/>
                    <a:pt x="863" y="552"/>
                    <a:pt x="864" y="552"/>
                  </a:cubicBezTo>
                  <a:cubicBezTo>
                    <a:pt x="869" y="552"/>
                    <a:pt x="871" y="553"/>
                    <a:pt x="873" y="554"/>
                  </a:cubicBezTo>
                  <a:cubicBezTo>
                    <a:pt x="870" y="555"/>
                    <a:pt x="868" y="557"/>
                    <a:pt x="873" y="557"/>
                  </a:cubicBezTo>
                  <a:cubicBezTo>
                    <a:pt x="874" y="557"/>
                    <a:pt x="874" y="557"/>
                    <a:pt x="875" y="557"/>
                  </a:cubicBezTo>
                  <a:cubicBezTo>
                    <a:pt x="877" y="566"/>
                    <a:pt x="851" y="588"/>
                    <a:pt x="845" y="592"/>
                  </a:cubicBezTo>
                  <a:cubicBezTo>
                    <a:pt x="843" y="593"/>
                    <a:pt x="843" y="596"/>
                    <a:pt x="846" y="596"/>
                  </a:cubicBezTo>
                  <a:cubicBezTo>
                    <a:pt x="860" y="596"/>
                    <a:pt x="875" y="599"/>
                    <a:pt x="889" y="597"/>
                  </a:cubicBezTo>
                  <a:cubicBezTo>
                    <a:pt x="899" y="595"/>
                    <a:pt x="901" y="608"/>
                    <a:pt x="893" y="612"/>
                  </a:cubicBezTo>
                  <a:cubicBezTo>
                    <a:pt x="882" y="616"/>
                    <a:pt x="872" y="618"/>
                    <a:pt x="860" y="619"/>
                  </a:cubicBezTo>
                  <a:cubicBezTo>
                    <a:pt x="858" y="619"/>
                    <a:pt x="853" y="622"/>
                    <a:pt x="857" y="624"/>
                  </a:cubicBezTo>
                  <a:cubicBezTo>
                    <a:pt x="870" y="628"/>
                    <a:pt x="881" y="637"/>
                    <a:pt x="893" y="643"/>
                  </a:cubicBezTo>
                  <a:cubicBezTo>
                    <a:pt x="889" y="645"/>
                    <a:pt x="885" y="646"/>
                    <a:pt x="881" y="647"/>
                  </a:cubicBezTo>
                  <a:cubicBezTo>
                    <a:pt x="880" y="647"/>
                    <a:pt x="876" y="650"/>
                    <a:pt x="879" y="651"/>
                  </a:cubicBezTo>
                  <a:cubicBezTo>
                    <a:pt x="884" y="654"/>
                    <a:pt x="888" y="656"/>
                    <a:pt x="893" y="659"/>
                  </a:cubicBezTo>
                  <a:cubicBezTo>
                    <a:pt x="854" y="657"/>
                    <a:pt x="815" y="636"/>
                    <a:pt x="789" y="608"/>
                  </a:cubicBezTo>
                  <a:cubicBezTo>
                    <a:pt x="767" y="585"/>
                    <a:pt x="762" y="551"/>
                    <a:pt x="745" y="524"/>
                  </a:cubicBezTo>
                  <a:close/>
                  <a:moveTo>
                    <a:pt x="867" y="480"/>
                  </a:moveTo>
                  <a:cubicBezTo>
                    <a:pt x="881" y="480"/>
                    <a:pt x="875" y="484"/>
                    <a:pt x="870" y="492"/>
                  </a:cubicBezTo>
                  <a:cubicBezTo>
                    <a:pt x="866" y="497"/>
                    <a:pt x="863" y="501"/>
                    <a:pt x="859" y="505"/>
                  </a:cubicBezTo>
                  <a:cubicBezTo>
                    <a:pt x="859" y="502"/>
                    <a:pt x="859" y="499"/>
                    <a:pt x="859" y="497"/>
                  </a:cubicBezTo>
                  <a:cubicBezTo>
                    <a:pt x="859" y="495"/>
                    <a:pt x="857" y="494"/>
                    <a:pt x="855" y="495"/>
                  </a:cubicBezTo>
                  <a:cubicBezTo>
                    <a:pt x="848" y="497"/>
                    <a:pt x="842" y="498"/>
                    <a:pt x="835" y="499"/>
                  </a:cubicBezTo>
                  <a:cubicBezTo>
                    <a:pt x="838" y="491"/>
                    <a:pt x="840" y="482"/>
                    <a:pt x="843" y="474"/>
                  </a:cubicBezTo>
                  <a:cubicBezTo>
                    <a:pt x="844" y="472"/>
                    <a:pt x="843" y="471"/>
                    <a:pt x="842" y="471"/>
                  </a:cubicBezTo>
                  <a:cubicBezTo>
                    <a:pt x="826" y="468"/>
                    <a:pt x="809" y="467"/>
                    <a:pt x="792" y="466"/>
                  </a:cubicBezTo>
                  <a:cubicBezTo>
                    <a:pt x="782" y="465"/>
                    <a:pt x="786" y="459"/>
                    <a:pt x="788" y="452"/>
                  </a:cubicBezTo>
                  <a:cubicBezTo>
                    <a:pt x="789" y="452"/>
                    <a:pt x="790" y="452"/>
                    <a:pt x="790" y="451"/>
                  </a:cubicBezTo>
                  <a:cubicBezTo>
                    <a:pt x="793" y="449"/>
                    <a:pt x="796" y="446"/>
                    <a:pt x="799" y="444"/>
                  </a:cubicBezTo>
                  <a:cubicBezTo>
                    <a:pt x="799" y="447"/>
                    <a:pt x="799" y="450"/>
                    <a:pt x="800" y="452"/>
                  </a:cubicBezTo>
                  <a:cubicBezTo>
                    <a:pt x="800" y="454"/>
                    <a:pt x="803" y="455"/>
                    <a:pt x="804" y="454"/>
                  </a:cubicBezTo>
                  <a:cubicBezTo>
                    <a:pt x="821" y="449"/>
                    <a:pt x="837" y="446"/>
                    <a:pt x="853" y="440"/>
                  </a:cubicBezTo>
                  <a:cubicBezTo>
                    <a:pt x="854" y="443"/>
                    <a:pt x="855" y="448"/>
                    <a:pt x="858" y="448"/>
                  </a:cubicBezTo>
                  <a:cubicBezTo>
                    <a:pt x="865" y="449"/>
                    <a:pt x="873" y="447"/>
                    <a:pt x="870" y="456"/>
                  </a:cubicBezTo>
                  <a:cubicBezTo>
                    <a:pt x="868" y="463"/>
                    <a:pt x="867" y="470"/>
                    <a:pt x="864" y="477"/>
                  </a:cubicBezTo>
                  <a:cubicBezTo>
                    <a:pt x="863" y="479"/>
                    <a:pt x="865" y="480"/>
                    <a:pt x="867" y="480"/>
                  </a:cubicBezTo>
                  <a:close/>
                  <a:moveTo>
                    <a:pt x="879" y="524"/>
                  </a:moveTo>
                  <a:cubicBezTo>
                    <a:pt x="892" y="524"/>
                    <a:pt x="904" y="524"/>
                    <a:pt x="917" y="525"/>
                  </a:cubicBezTo>
                  <a:cubicBezTo>
                    <a:pt x="918" y="525"/>
                    <a:pt x="925" y="524"/>
                    <a:pt x="923" y="522"/>
                  </a:cubicBezTo>
                  <a:cubicBezTo>
                    <a:pt x="922" y="521"/>
                    <a:pt x="922" y="519"/>
                    <a:pt x="921" y="517"/>
                  </a:cubicBezTo>
                  <a:cubicBezTo>
                    <a:pt x="929" y="517"/>
                    <a:pt x="937" y="516"/>
                    <a:pt x="945" y="515"/>
                  </a:cubicBezTo>
                  <a:cubicBezTo>
                    <a:pt x="946" y="515"/>
                    <a:pt x="951" y="513"/>
                    <a:pt x="949" y="512"/>
                  </a:cubicBezTo>
                  <a:cubicBezTo>
                    <a:pt x="942" y="504"/>
                    <a:pt x="949" y="500"/>
                    <a:pt x="957" y="497"/>
                  </a:cubicBezTo>
                  <a:cubicBezTo>
                    <a:pt x="958" y="497"/>
                    <a:pt x="959" y="498"/>
                    <a:pt x="960" y="498"/>
                  </a:cubicBezTo>
                  <a:cubicBezTo>
                    <a:pt x="960" y="498"/>
                    <a:pt x="960" y="498"/>
                    <a:pt x="960" y="498"/>
                  </a:cubicBezTo>
                  <a:cubicBezTo>
                    <a:pt x="961" y="514"/>
                    <a:pt x="962" y="529"/>
                    <a:pt x="960" y="545"/>
                  </a:cubicBezTo>
                  <a:cubicBezTo>
                    <a:pt x="958" y="542"/>
                    <a:pt x="955" y="539"/>
                    <a:pt x="953" y="536"/>
                  </a:cubicBezTo>
                  <a:cubicBezTo>
                    <a:pt x="952" y="534"/>
                    <a:pt x="945" y="537"/>
                    <a:pt x="946" y="539"/>
                  </a:cubicBezTo>
                  <a:cubicBezTo>
                    <a:pt x="947" y="541"/>
                    <a:pt x="949" y="542"/>
                    <a:pt x="950" y="544"/>
                  </a:cubicBezTo>
                  <a:cubicBezTo>
                    <a:pt x="947" y="546"/>
                    <a:pt x="945" y="549"/>
                    <a:pt x="942" y="552"/>
                  </a:cubicBezTo>
                  <a:cubicBezTo>
                    <a:pt x="939" y="546"/>
                    <a:pt x="936" y="541"/>
                    <a:pt x="931" y="536"/>
                  </a:cubicBezTo>
                  <a:cubicBezTo>
                    <a:pt x="930" y="534"/>
                    <a:pt x="925" y="536"/>
                    <a:pt x="924" y="538"/>
                  </a:cubicBezTo>
                  <a:cubicBezTo>
                    <a:pt x="922" y="542"/>
                    <a:pt x="919" y="545"/>
                    <a:pt x="916" y="549"/>
                  </a:cubicBezTo>
                  <a:cubicBezTo>
                    <a:pt x="915" y="548"/>
                    <a:pt x="914" y="548"/>
                    <a:pt x="913" y="548"/>
                  </a:cubicBezTo>
                  <a:cubicBezTo>
                    <a:pt x="913" y="547"/>
                    <a:pt x="912" y="547"/>
                    <a:pt x="911" y="546"/>
                  </a:cubicBezTo>
                  <a:cubicBezTo>
                    <a:pt x="910" y="545"/>
                    <a:pt x="906" y="546"/>
                    <a:pt x="905" y="547"/>
                  </a:cubicBezTo>
                  <a:cubicBezTo>
                    <a:pt x="899" y="550"/>
                    <a:pt x="893" y="551"/>
                    <a:pt x="887" y="552"/>
                  </a:cubicBezTo>
                  <a:cubicBezTo>
                    <a:pt x="887" y="552"/>
                    <a:pt x="887" y="551"/>
                    <a:pt x="887" y="551"/>
                  </a:cubicBezTo>
                  <a:cubicBezTo>
                    <a:pt x="888" y="550"/>
                    <a:pt x="887" y="549"/>
                    <a:pt x="886" y="549"/>
                  </a:cubicBezTo>
                  <a:cubicBezTo>
                    <a:pt x="884" y="548"/>
                    <a:pt x="870" y="547"/>
                    <a:pt x="871" y="545"/>
                  </a:cubicBezTo>
                  <a:cubicBezTo>
                    <a:pt x="874" y="538"/>
                    <a:pt x="876" y="532"/>
                    <a:pt x="879" y="526"/>
                  </a:cubicBezTo>
                  <a:cubicBezTo>
                    <a:pt x="880" y="525"/>
                    <a:pt x="879" y="524"/>
                    <a:pt x="879" y="524"/>
                  </a:cubicBezTo>
                  <a:close/>
                  <a:moveTo>
                    <a:pt x="983" y="466"/>
                  </a:moveTo>
                  <a:cubicBezTo>
                    <a:pt x="978" y="460"/>
                    <a:pt x="975" y="454"/>
                    <a:pt x="969" y="449"/>
                  </a:cubicBezTo>
                  <a:cubicBezTo>
                    <a:pt x="969" y="449"/>
                    <a:pt x="968" y="448"/>
                    <a:pt x="968" y="448"/>
                  </a:cubicBezTo>
                  <a:cubicBezTo>
                    <a:pt x="969" y="448"/>
                    <a:pt x="971" y="448"/>
                    <a:pt x="973" y="448"/>
                  </a:cubicBezTo>
                  <a:cubicBezTo>
                    <a:pt x="978" y="454"/>
                    <a:pt x="983" y="459"/>
                    <a:pt x="990" y="463"/>
                  </a:cubicBezTo>
                  <a:cubicBezTo>
                    <a:pt x="992" y="464"/>
                    <a:pt x="999" y="461"/>
                    <a:pt x="997" y="460"/>
                  </a:cubicBezTo>
                  <a:cubicBezTo>
                    <a:pt x="991" y="457"/>
                    <a:pt x="987" y="453"/>
                    <a:pt x="982" y="448"/>
                  </a:cubicBezTo>
                  <a:cubicBezTo>
                    <a:pt x="998" y="448"/>
                    <a:pt x="1014" y="447"/>
                    <a:pt x="1029" y="446"/>
                  </a:cubicBezTo>
                  <a:cubicBezTo>
                    <a:pt x="1030" y="446"/>
                    <a:pt x="1030" y="446"/>
                    <a:pt x="1030" y="446"/>
                  </a:cubicBezTo>
                  <a:cubicBezTo>
                    <a:pt x="1030" y="446"/>
                    <a:pt x="1030" y="446"/>
                    <a:pt x="1030" y="447"/>
                  </a:cubicBezTo>
                  <a:cubicBezTo>
                    <a:pt x="1032" y="448"/>
                    <a:pt x="1037" y="453"/>
                    <a:pt x="1031" y="454"/>
                  </a:cubicBezTo>
                  <a:cubicBezTo>
                    <a:pt x="1031" y="454"/>
                    <a:pt x="1027" y="455"/>
                    <a:pt x="1028" y="456"/>
                  </a:cubicBezTo>
                  <a:cubicBezTo>
                    <a:pt x="1029" y="459"/>
                    <a:pt x="1032" y="461"/>
                    <a:pt x="1034" y="464"/>
                  </a:cubicBezTo>
                  <a:cubicBezTo>
                    <a:pt x="1026" y="464"/>
                    <a:pt x="1017" y="467"/>
                    <a:pt x="1009" y="466"/>
                  </a:cubicBezTo>
                  <a:cubicBezTo>
                    <a:pt x="1008" y="466"/>
                    <a:pt x="1000" y="467"/>
                    <a:pt x="1002" y="469"/>
                  </a:cubicBezTo>
                  <a:cubicBezTo>
                    <a:pt x="1015" y="481"/>
                    <a:pt x="1018" y="492"/>
                    <a:pt x="1016" y="509"/>
                  </a:cubicBezTo>
                  <a:cubicBezTo>
                    <a:pt x="997" y="510"/>
                    <a:pt x="982" y="501"/>
                    <a:pt x="965" y="494"/>
                  </a:cubicBezTo>
                  <a:cubicBezTo>
                    <a:pt x="967" y="493"/>
                    <a:pt x="968" y="493"/>
                    <a:pt x="969" y="492"/>
                  </a:cubicBezTo>
                  <a:cubicBezTo>
                    <a:pt x="969" y="492"/>
                    <a:pt x="973" y="491"/>
                    <a:pt x="971" y="490"/>
                  </a:cubicBezTo>
                  <a:cubicBezTo>
                    <a:pt x="970" y="489"/>
                    <a:pt x="970" y="489"/>
                    <a:pt x="969" y="488"/>
                  </a:cubicBezTo>
                  <a:cubicBezTo>
                    <a:pt x="974" y="488"/>
                    <a:pt x="978" y="488"/>
                    <a:pt x="983" y="488"/>
                  </a:cubicBezTo>
                  <a:cubicBezTo>
                    <a:pt x="985" y="488"/>
                    <a:pt x="988" y="486"/>
                    <a:pt x="987" y="484"/>
                  </a:cubicBezTo>
                  <a:cubicBezTo>
                    <a:pt x="985" y="472"/>
                    <a:pt x="993" y="475"/>
                    <a:pt x="999" y="468"/>
                  </a:cubicBezTo>
                  <a:cubicBezTo>
                    <a:pt x="1002" y="465"/>
                    <a:pt x="994" y="464"/>
                    <a:pt x="992" y="466"/>
                  </a:cubicBezTo>
                  <a:cubicBezTo>
                    <a:pt x="990" y="470"/>
                    <a:pt x="985" y="469"/>
                    <a:pt x="982" y="473"/>
                  </a:cubicBezTo>
                  <a:cubicBezTo>
                    <a:pt x="979" y="476"/>
                    <a:pt x="979" y="479"/>
                    <a:pt x="979" y="483"/>
                  </a:cubicBezTo>
                  <a:cubicBezTo>
                    <a:pt x="973" y="483"/>
                    <a:pt x="966" y="483"/>
                    <a:pt x="960" y="483"/>
                  </a:cubicBezTo>
                  <a:cubicBezTo>
                    <a:pt x="949" y="477"/>
                    <a:pt x="938" y="470"/>
                    <a:pt x="927" y="463"/>
                  </a:cubicBezTo>
                  <a:cubicBezTo>
                    <a:pt x="944" y="467"/>
                    <a:pt x="961" y="471"/>
                    <a:pt x="979" y="469"/>
                  </a:cubicBezTo>
                  <a:cubicBezTo>
                    <a:pt x="980" y="469"/>
                    <a:pt x="985" y="467"/>
                    <a:pt x="983" y="466"/>
                  </a:cubicBezTo>
                  <a:close/>
                  <a:moveTo>
                    <a:pt x="955" y="420"/>
                  </a:moveTo>
                  <a:cubicBezTo>
                    <a:pt x="953" y="415"/>
                    <a:pt x="951" y="410"/>
                    <a:pt x="948" y="406"/>
                  </a:cubicBezTo>
                  <a:cubicBezTo>
                    <a:pt x="967" y="400"/>
                    <a:pt x="982" y="390"/>
                    <a:pt x="989" y="371"/>
                  </a:cubicBezTo>
                  <a:cubicBezTo>
                    <a:pt x="990" y="369"/>
                    <a:pt x="987" y="369"/>
                    <a:pt x="986" y="369"/>
                  </a:cubicBezTo>
                  <a:cubicBezTo>
                    <a:pt x="981" y="371"/>
                    <a:pt x="979" y="371"/>
                    <a:pt x="975" y="373"/>
                  </a:cubicBezTo>
                  <a:cubicBezTo>
                    <a:pt x="979" y="366"/>
                    <a:pt x="982" y="359"/>
                    <a:pt x="986" y="352"/>
                  </a:cubicBezTo>
                  <a:cubicBezTo>
                    <a:pt x="987" y="352"/>
                    <a:pt x="987" y="352"/>
                    <a:pt x="987" y="352"/>
                  </a:cubicBezTo>
                  <a:cubicBezTo>
                    <a:pt x="993" y="354"/>
                    <a:pt x="997" y="356"/>
                    <a:pt x="999" y="358"/>
                  </a:cubicBezTo>
                  <a:cubicBezTo>
                    <a:pt x="997" y="359"/>
                    <a:pt x="997" y="361"/>
                    <a:pt x="999" y="362"/>
                  </a:cubicBezTo>
                  <a:cubicBezTo>
                    <a:pt x="1000" y="362"/>
                    <a:pt x="1000" y="362"/>
                    <a:pt x="1001" y="362"/>
                  </a:cubicBezTo>
                  <a:cubicBezTo>
                    <a:pt x="1002" y="366"/>
                    <a:pt x="1002" y="370"/>
                    <a:pt x="1003" y="376"/>
                  </a:cubicBezTo>
                  <a:cubicBezTo>
                    <a:pt x="1003" y="378"/>
                    <a:pt x="1008" y="383"/>
                    <a:pt x="1007" y="385"/>
                  </a:cubicBezTo>
                  <a:cubicBezTo>
                    <a:pt x="1003" y="390"/>
                    <a:pt x="1001" y="396"/>
                    <a:pt x="997" y="401"/>
                  </a:cubicBezTo>
                  <a:cubicBezTo>
                    <a:pt x="996" y="403"/>
                    <a:pt x="997" y="405"/>
                    <a:pt x="999" y="405"/>
                  </a:cubicBezTo>
                  <a:cubicBezTo>
                    <a:pt x="1012" y="406"/>
                    <a:pt x="1019" y="414"/>
                    <a:pt x="1027" y="422"/>
                  </a:cubicBezTo>
                  <a:cubicBezTo>
                    <a:pt x="1035" y="430"/>
                    <a:pt x="1040" y="431"/>
                    <a:pt x="1032" y="440"/>
                  </a:cubicBezTo>
                  <a:cubicBezTo>
                    <a:pt x="1032" y="440"/>
                    <a:pt x="1032" y="440"/>
                    <a:pt x="1032" y="441"/>
                  </a:cubicBezTo>
                  <a:cubicBezTo>
                    <a:pt x="1031" y="440"/>
                    <a:pt x="1031" y="440"/>
                    <a:pt x="1030" y="440"/>
                  </a:cubicBezTo>
                  <a:cubicBezTo>
                    <a:pt x="1012" y="442"/>
                    <a:pt x="995" y="442"/>
                    <a:pt x="978" y="442"/>
                  </a:cubicBezTo>
                  <a:cubicBezTo>
                    <a:pt x="977" y="442"/>
                    <a:pt x="977" y="442"/>
                    <a:pt x="977" y="442"/>
                  </a:cubicBezTo>
                  <a:cubicBezTo>
                    <a:pt x="976" y="441"/>
                    <a:pt x="974" y="441"/>
                    <a:pt x="972" y="442"/>
                  </a:cubicBezTo>
                  <a:cubicBezTo>
                    <a:pt x="968" y="442"/>
                    <a:pt x="965" y="442"/>
                    <a:pt x="961" y="442"/>
                  </a:cubicBezTo>
                  <a:cubicBezTo>
                    <a:pt x="963" y="441"/>
                    <a:pt x="963" y="439"/>
                    <a:pt x="963" y="436"/>
                  </a:cubicBezTo>
                  <a:cubicBezTo>
                    <a:pt x="963" y="437"/>
                    <a:pt x="956" y="423"/>
                    <a:pt x="955" y="420"/>
                  </a:cubicBezTo>
                  <a:close/>
                  <a:moveTo>
                    <a:pt x="990" y="308"/>
                  </a:moveTo>
                  <a:cubicBezTo>
                    <a:pt x="982" y="311"/>
                    <a:pt x="974" y="312"/>
                    <a:pt x="966" y="315"/>
                  </a:cubicBezTo>
                  <a:cubicBezTo>
                    <a:pt x="973" y="307"/>
                    <a:pt x="979" y="299"/>
                    <a:pt x="984" y="290"/>
                  </a:cubicBezTo>
                  <a:cubicBezTo>
                    <a:pt x="999" y="290"/>
                    <a:pt x="1013" y="288"/>
                    <a:pt x="1028" y="288"/>
                  </a:cubicBezTo>
                  <a:cubicBezTo>
                    <a:pt x="1024" y="292"/>
                    <a:pt x="1021" y="297"/>
                    <a:pt x="1017" y="301"/>
                  </a:cubicBezTo>
                  <a:cubicBezTo>
                    <a:pt x="1016" y="303"/>
                    <a:pt x="1018" y="303"/>
                    <a:pt x="1019" y="303"/>
                  </a:cubicBezTo>
                  <a:cubicBezTo>
                    <a:pt x="1028" y="304"/>
                    <a:pt x="1037" y="304"/>
                    <a:pt x="1046" y="305"/>
                  </a:cubicBezTo>
                  <a:cubicBezTo>
                    <a:pt x="1044" y="307"/>
                    <a:pt x="1042" y="309"/>
                    <a:pt x="1040" y="311"/>
                  </a:cubicBezTo>
                  <a:cubicBezTo>
                    <a:pt x="1039" y="311"/>
                    <a:pt x="1038" y="313"/>
                    <a:pt x="1040" y="313"/>
                  </a:cubicBezTo>
                  <a:cubicBezTo>
                    <a:pt x="1042" y="314"/>
                    <a:pt x="1045" y="315"/>
                    <a:pt x="1047" y="316"/>
                  </a:cubicBezTo>
                  <a:cubicBezTo>
                    <a:pt x="1026" y="320"/>
                    <a:pt x="1007" y="328"/>
                    <a:pt x="993" y="347"/>
                  </a:cubicBezTo>
                  <a:cubicBezTo>
                    <a:pt x="992" y="347"/>
                    <a:pt x="991" y="347"/>
                    <a:pt x="990" y="346"/>
                  </a:cubicBezTo>
                  <a:cubicBezTo>
                    <a:pt x="990" y="346"/>
                    <a:pt x="990" y="346"/>
                    <a:pt x="989" y="346"/>
                  </a:cubicBezTo>
                  <a:cubicBezTo>
                    <a:pt x="989" y="346"/>
                    <a:pt x="989" y="345"/>
                    <a:pt x="988" y="345"/>
                  </a:cubicBezTo>
                  <a:cubicBezTo>
                    <a:pt x="979" y="345"/>
                    <a:pt x="972" y="346"/>
                    <a:pt x="978" y="336"/>
                  </a:cubicBezTo>
                  <a:cubicBezTo>
                    <a:pt x="983" y="327"/>
                    <a:pt x="988" y="317"/>
                    <a:pt x="995" y="309"/>
                  </a:cubicBezTo>
                  <a:cubicBezTo>
                    <a:pt x="997" y="307"/>
                    <a:pt x="991" y="308"/>
                    <a:pt x="990" y="308"/>
                  </a:cubicBezTo>
                  <a:close/>
                  <a:moveTo>
                    <a:pt x="1016" y="382"/>
                  </a:moveTo>
                  <a:cubicBezTo>
                    <a:pt x="1011" y="376"/>
                    <a:pt x="1011" y="371"/>
                    <a:pt x="1010" y="365"/>
                  </a:cubicBezTo>
                  <a:cubicBezTo>
                    <a:pt x="1020" y="367"/>
                    <a:pt x="1031" y="367"/>
                    <a:pt x="1041" y="370"/>
                  </a:cubicBezTo>
                  <a:cubicBezTo>
                    <a:pt x="1032" y="373"/>
                    <a:pt x="1026" y="378"/>
                    <a:pt x="1019" y="385"/>
                  </a:cubicBezTo>
                  <a:cubicBezTo>
                    <a:pt x="1018" y="386"/>
                    <a:pt x="1018" y="388"/>
                    <a:pt x="1020" y="389"/>
                  </a:cubicBezTo>
                  <a:cubicBezTo>
                    <a:pt x="1022" y="390"/>
                    <a:pt x="1029" y="392"/>
                    <a:pt x="1027" y="395"/>
                  </a:cubicBezTo>
                  <a:cubicBezTo>
                    <a:pt x="1023" y="400"/>
                    <a:pt x="1017" y="402"/>
                    <a:pt x="1012" y="401"/>
                  </a:cubicBezTo>
                  <a:cubicBezTo>
                    <a:pt x="1012" y="401"/>
                    <a:pt x="1011" y="401"/>
                    <a:pt x="1011" y="401"/>
                  </a:cubicBezTo>
                  <a:cubicBezTo>
                    <a:pt x="1009" y="401"/>
                    <a:pt x="1008" y="400"/>
                    <a:pt x="1006" y="400"/>
                  </a:cubicBezTo>
                  <a:cubicBezTo>
                    <a:pt x="1010" y="395"/>
                    <a:pt x="1012" y="389"/>
                    <a:pt x="1016" y="384"/>
                  </a:cubicBezTo>
                  <a:cubicBezTo>
                    <a:pt x="1016" y="384"/>
                    <a:pt x="1017" y="382"/>
                    <a:pt x="1016" y="382"/>
                  </a:cubicBezTo>
                  <a:close/>
                  <a:moveTo>
                    <a:pt x="1036" y="390"/>
                  </a:moveTo>
                  <a:cubicBezTo>
                    <a:pt x="1034" y="389"/>
                    <a:pt x="1033" y="388"/>
                    <a:pt x="1031" y="387"/>
                  </a:cubicBezTo>
                  <a:cubicBezTo>
                    <a:pt x="1038" y="386"/>
                    <a:pt x="1048" y="385"/>
                    <a:pt x="1049" y="389"/>
                  </a:cubicBezTo>
                  <a:cubicBezTo>
                    <a:pt x="1050" y="391"/>
                    <a:pt x="1050" y="394"/>
                    <a:pt x="1050" y="397"/>
                  </a:cubicBezTo>
                  <a:cubicBezTo>
                    <a:pt x="1050" y="398"/>
                    <a:pt x="1052" y="398"/>
                    <a:pt x="1052" y="398"/>
                  </a:cubicBezTo>
                  <a:cubicBezTo>
                    <a:pt x="1053" y="398"/>
                    <a:pt x="1054" y="398"/>
                    <a:pt x="1055" y="398"/>
                  </a:cubicBezTo>
                  <a:cubicBezTo>
                    <a:pt x="1048" y="405"/>
                    <a:pt x="1042" y="413"/>
                    <a:pt x="1036" y="421"/>
                  </a:cubicBezTo>
                  <a:cubicBezTo>
                    <a:pt x="1031" y="416"/>
                    <a:pt x="1026" y="410"/>
                    <a:pt x="1020" y="406"/>
                  </a:cubicBezTo>
                  <a:cubicBezTo>
                    <a:pt x="1027" y="404"/>
                    <a:pt x="1032" y="400"/>
                    <a:pt x="1036" y="393"/>
                  </a:cubicBezTo>
                  <a:cubicBezTo>
                    <a:pt x="1037" y="392"/>
                    <a:pt x="1036" y="391"/>
                    <a:pt x="1036" y="390"/>
                  </a:cubicBezTo>
                  <a:close/>
                  <a:moveTo>
                    <a:pt x="936" y="556"/>
                  </a:moveTo>
                  <a:cubicBezTo>
                    <a:pt x="931" y="554"/>
                    <a:pt x="926" y="552"/>
                    <a:pt x="921" y="550"/>
                  </a:cubicBezTo>
                  <a:cubicBezTo>
                    <a:pt x="924" y="548"/>
                    <a:pt x="926" y="546"/>
                    <a:pt x="928" y="543"/>
                  </a:cubicBezTo>
                  <a:cubicBezTo>
                    <a:pt x="931" y="547"/>
                    <a:pt x="934" y="551"/>
                    <a:pt x="936" y="556"/>
                  </a:cubicBezTo>
                  <a:close/>
                  <a:moveTo>
                    <a:pt x="1044" y="604"/>
                  </a:moveTo>
                  <a:cubicBezTo>
                    <a:pt x="1043" y="610"/>
                    <a:pt x="1053" y="623"/>
                    <a:pt x="1056" y="629"/>
                  </a:cubicBezTo>
                  <a:cubicBezTo>
                    <a:pt x="1057" y="630"/>
                    <a:pt x="1059" y="630"/>
                    <a:pt x="1060" y="629"/>
                  </a:cubicBezTo>
                  <a:cubicBezTo>
                    <a:pt x="1077" y="626"/>
                    <a:pt x="1091" y="629"/>
                    <a:pt x="1107" y="631"/>
                  </a:cubicBezTo>
                  <a:cubicBezTo>
                    <a:pt x="1106" y="631"/>
                    <a:pt x="1117" y="631"/>
                    <a:pt x="1116" y="634"/>
                  </a:cubicBezTo>
                  <a:cubicBezTo>
                    <a:pt x="1113" y="641"/>
                    <a:pt x="1112" y="647"/>
                    <a:pt x="1108" y="653"/>
                  </a:cubicBezTo>
                  <a:cubicBezTo>
                    <a:pt x="1107" y="654"/>
                    <a:pt x="1108" y="655"/>
                    <a:pt x="1109" y="656"/>
                  </a:cubicBezTo>
                  <a:cubicBezTo>
                    <a:pt x="1136" y="664"/>
                    <a:pt x="1155" y="685"/>
                    <a:pt x="1172" y="706"/>
                  </a:cubicBezTo>
                  <a:cubicBezTo>
                    <a:pt x="1178" y="713"/>
                    <a:pt x="1175" y="723"/>
                    <a:pt x="1176" y="731"/>
                  </a:cubicBezTo>
                  <a:cubicBezTo>
                    <a:pt x="1178" y="752"/>
                    <a:pt x="1173" y="728"/>
                    <a:pt x="1171" y="720"/>
                  </a:cubicBezTo>
                  <a:cubicBezTo>
                    <a:pt x="1171" y="718"/>
                    <a:pt x="1168" y="719"/>
                    <a:pt x="1167" y="719"/>
                  </a:cubicBezTo>
                  <a:cubicBezTo>
                    <a:pt x="1161" y="721"/>
                    <a:pt x="1155" y="721"/>
                    <a:pt x="1149" y="721"/>
                  </a:cubicBezTo>
                  <a:cubicBezTo>
                    <a:pt x="1147" y="721"/>
                    <a:pt x="1142" y="722"/>
                    <a:pt x="1144" y="725"/>
                  </a:cubicBezTo>
                  <a:cubicBezTo>
                    <a:pt x="1144" y="725"/>
                    <a:pt x="1145" y="726"/>
                    <a:pt x="1145" y="727"/>
                  </a:cubicBezTo>
                  <a:cubicBezTo>
                    <a:pt x="1138" y="722"/>
                    <a:pt x="1131" y="718"/>
                    <a:pt x="1125" y="713"/>
                  </a:cubicBezTo>
                  <a:cubicBezTo>
                    <a:pt x="1123" y="712"/>
                    <a:pt x="1118" y="713"/>
                    <a:pt x="1118" y="716"/>
                  </a:cubicBezTo>
                  <a:cubicBezTo>
                    <a:pt x="1117" y="722"/>
                    <a:pt x="1116" y="727"/>
                    <a:pt x="1114" y="734"/>
                  </a:cubicBezTo>
                  <a:cubicBezTo>
                    <a:pt x="1113" y="734"/>
                    <a:pt x="1114" y="735"/>
                    <a:pt x="1115" y="735"/>
                  </a:cubicBezTo>
                  <a:cubicBezTo>
                    <a:pt x="1133" y="749"/>
                    <a:pt x="1128" y="768"/>
                    <a:pt x="1121" y="785"/>
                  </a:cubicBezTo>
                  <a:cubicBezTo>
                    <a:pt x="1113" y="778"/>
                    <a:pt x="1104" y="773"/>
                    <a:pt x="1095" y="767"/>
                  </a:cubicBezTo>
                  <a:cubicBezTo>
                    <a:pt x="1093" y="766"/>
                    <a:pt x="1086" y="768"/>
                    <a:pt x="1088" y="771"/>
                  </a:cubicBezTo>
                  <a:cubicBezTo>
                    <a:pt x="1098" y="782"/>
                    <a:pt x="1096" y="791"/>
                    <a:pt x="1097" y="803"/>
                  </a:cubicBezTo>
                  <a:cubicBezTo>
                    <a:pt x="1092" y="804"/>
                    <a:pt x="1087" y="804"/>
                    <a:pt x="1082" y="805"/>
                  </a:cubicBezTo>
                  <a:cubicBezTo>
                    <a:pt x="1080" y="805"/>
                    <a:pt x="1078" y="806"/>
                    <a:pt x="1078" y="808"/>
                  </a:cubicBezTo>
                  <a:cubicBezTo>
                    <a:pt x="1069" y="793"/>
                    <a:pt x="1057" y="781"/>
                    <a:pt x="1041" y="773"/>
                  </a:cubicBezTo>
                  <a:cubicBezTo>
                    <a:pt x="1039" y="772"/>
                    <a:pt x="1031" y="774"/>
                    <a:pt x="1034" y="777"/>
                  </a:cubicBezTo>
                  <a:cubicBezTo>
                    <a:pt x="1049" y="790"/>
                    <a:pt x="1049" y="801"/>
                    <a:pt x="1036" y="816"/>
                  </a:cubicBezTo>
                  <a:cubicBezTo>
                    <a:pt x="1035" y="818"/>
                    <a:pt x="1035" y="821"/>
                    <a:pt x="1036" y="823"/>
                  </a:cubicBezTo>
                  <a:cubicBezTo>
                    <a:pt x="1034" y="822"/>
                    <a:pt x="1032" y="821"/>
                    <a:pt x="1030" y="820"/>
                  </a:cubicBezTo>
                  <a:cubicBezTo>
                    <a:pt x="1032" y="820"/>
                    <a:pt x="1037" y="818"/>
                    <a:pt x="1036" y="815"/>
                  </a:cubicBezTo>
                  <a:cubicBezTo>
                    <a:pt x="1030" y="781"/>
                    <a:pt x="1026" y="746"/>
                    <a:pt x="1019" y="712"/>
                  </a:cubicBezTo>
                  <a:cubicBezTo>
                    <a:pt x="1012" y="680"/>
                    <a:pt x="1004" y="643"/>
                    <a:pt x="980" y="619"/>
                  </a:cubicBezTo>
                  <a:cubicBezTo>
                    <a:pt x="979" y="617"/>
                    <a:pt x="972" y="622"/>
                    <a:pt x="973" y="623"/>
                  </a:cubicBezTo>
                  <a:cubicBezTo>
                    <a:pt x="997" y="647"/>
                    <a:pt x="1005" y="684"/>
                    <a:pt x="1012" y="716"/>
                  </a:cubicBezTo>
                  <a:cubicBezTo>
                    <a:pt x="1019" y="750"/>
                    <a:pt x="1023" y="785"/>
                    <a:pt x="1029" y="819"/>
                  </a:cubicBezTo>
                  <a:cubicBezTo>
                    <a:pt x="1020" y="812"/>
                    <a:pt x="1012" y="803"/>
                    <a:pt x="1004" y="796"/>
                  </a:cubicBezTo>
                  <a:cubicBezTo>
                    <a:pt x="992" y="784"/>
                    <a:pt x="980" y="772"/>
                    <a:pt x="967" y="762"/>
                  </a:cubicBezTo>
                  <a:cubicBezTo>
                    <a:pt x="965" y="760"/>
                    <a:pt x="959" y="761"/>
                    <a:pt x="960" y="764"/>
                  </a:cubicBezTo>
                  <a:cubicBezTo>
                    <a:pt x="966" y="791"/>
                    <a:pt x="954" y="818"/>
                    <a:pt x="974" y="840"/>
                  </a:cubicBezTo>
                  <a:cubicBezTo>
                    <a:pt x="957" y="850"/>
                    <a:pt x="957" y="827"/>
                    <a:pt x="955" y="819"/>
                  </a:cubicBezTo>
                  <a:cubicBezTo>
                    <a:pt x="952" y="807"/>
                    <a:pt x="949" y="798"/>
                    <a:pt x="942" y="787"/>
                  </a:cubicBezTo>
                  <a:cubicBezTo>
                    <a:pt x="931" y="769"/>
                    <a:pt x="930" y="774"/>
                    <a:pt x="909" y="773"/>
                  </a:cubicBezTo>
                  <a:cubicBezTo>
                    <a:pt x="907" y="772"/>
                    <a:pt x="904" y="773"/>
                    <a:pt x="904" y="776"/>
                  </a:cubicBezTo>
                  <a:cubicBezTo>
                    <a:pt x="901" y="784"/>
                    <a:pt x="897" y="791"/>
                    <a:pt x="893" y="799"/>
                  </a:cubicBezTo>
                  <a:cubicBezTo>
                    <a:pt x="889" y="782"/>
                    <a:pt x="879" y="768"/>
                    <a:pt x="869" y="754"/>
                  </a:cubicBezTo>
                  <a:cubicBezTo>
                    <a:pt x="868" y="752"/>
                    <a:pt x="865" y="753"/>
                    <a:pt x="864" y="753"/>
                  </a:cubicBezTo>
                  <a:cubicBezTo>
                    <a:pt x="856" y="756"/>
                    <a:pt x="849" y="761"/>
                    <a:pt x="842" y="766"/>
                  </a:cubicBezTo>
                  <a:cubicBezTo>
                    <a:pt x="841" y="766"/>
                    <a:pt x="841" y="767"/>
                    <a:pt x="840" y="767"/>
                  </a:cubicBezTo>
                  <a:cubicBezTo>
                    <a:pt x="836" y="749"/>
                    <a:pt x="829" y="731"/>
                    <a:pt x="817" y="716"/>
                  </a:cubicBezTo>
                  <a:cubicBezTo>
                    <a:pt x="816" y="714"/>
                    <a:pt x="812" y="715"/>
                    <a:pt x="810" y="716"/>
                  </a:cubicBezTo>
                  <a:cubicBezTo>
                    <a:pt x="808" y="719"/>
                    <a:pt x="805" y="722"/>
                    <a:pt x="802" y="724"/>
                  </a:cubicBezTo>
                  <a:cubicBezTo>
                    <a:pt x="801" y="711"/>
                    <a:pt x="798" y="698"/>
                    <a:pt x="797" y="685"/>
                  </a:cubicBezTo>
                  <a:cubicBezTo>
                    <a:pt x="797" y="684"/>
                    <a:pt x="797" y="683"/>
                    <a:pt x="797" y="683"/>
                  </a:cubicBezTo>
                  <a:cubicBezTo>
                    <a:pt x="792" y="681"/>
                    <a:pt x="787" y="680"/>
                    <a:pt x="782" y="680"/>
                  </a:cubicBezTo>
                  <a:cubicBezTo>
                    <a:pt x="771" y="678"/>
                    <a:pt x="776" y="672"/>
                    <a:pt x="771" y="664"/>
                  </a:cubicBezTo>
                  <a:cubicBezTo>
                    <a:pt x="770" y="662"/>
                    <a:pt x="766" y="663"/>
                    <a:pt x="765" y="664"/>
                  </a:cubicBezTo>
                  <a:cubicBezTo>
                    <a:pt x="765" y="664"/>
                    <a:pt x="765" y="664"/>
                    <a:pt x="765" y="664"/>
                  </a:cubicBezTo>
                  <a:cubicBezTo>
                    <a:pt x="768" y="658"/>
                    <a:pt x="771" y="651"/>
                    <a:pt x="773" y="643"/>
                  </a:cubicBezTo>
                  <a:cubicBezTo>
                    <a:pt x="774" y="638"/>
                    <a:pt x="775" y="614"/>
                    <a:pt x="768" y="613"/>
                  </a:cubicBezTo>
                  <a:cubicBezTo>
                    <a:pt x="765" y="612"/>
                    <a:pt x="762" y="612"/>
                    <a:pt x="760" y="611"/>
                  </a:cubicBezTo>
                  <a:cubicBezTo>
                    <a:pt x="760" y="610"/>
                    <a:pt x="760" y="610"/>
                    <a:pt x="760" y="610"/>
                  </a:cubicBezTo>
                  <a:cubicBezTo>
                    <a:pt x="761" y="608"/>
                    <a:pt x="759" y="609"/>
                    <a:pt x="757" y="609"/>
                  </a:cubicBezTo>
                  <a:cubicBezTo>
                    <a:pt x="755" y="608"/>
                    <a:pt x="753" y="606"/>
                    <a:pt x="752" y="603"/>
                  </a:cubicBezTo>
                  <a:cubicBezTo>
                    <a:pt x="750" y="599"/>
                    <a:pt x="745" y="592"/>
                    <a:pt x="748" y="588"/>
                  </a:cubicBezTo>
                  <a:cubicBezTo>
                    <a:pt x="754" y="580"/>
                    <a:pt x="755" y="570"/>
                    <a:pt x="754" y="560"/>
                  </a:cubicBezTo>
                  <a:cubicBezTo>
                    <a:pt x="764" y="582"/>
                    <a:pt x="772" y="605"/>
                    <a:pt x="791" y="621"/>
                  </a:cubicBezTo>
                  <a:cubicBezTo>
                    <a:pt x="824" y="648"/>
                    <a:pt x="864" y="667"/>
                    <a:pt x="907" y="664"/>
                  </a:cubicBezTo>
                  <a:cubicBezTo>
                    <a:pt x="909" y="664"/>
                    <a:pt x="914" y="660"/>
                    <a:pt x="910" y="659"/>
                  </a:cubicBezTo>
                  <a:cubicBezTo>
                    <a:pt x="903" y="657"/>
                    <a:pt x="896" y="653"/>
                    <a:pt x="890" y="650"/>
                  </a:cubicBezTo>
                  <a:cubicBezTo>
                    <a:pt x="894" y="649"/>
                    <a:pt x="897" y="647"/>
                    <a:pt x="901" y="645"/>
                  </a:cubicBezTo>
                  <a:cubicBezTo>
                    <a:pt x="902" y="645"/>
                    <a:pt x="905" y="642"/>
                    <a:pt x="903" y="641"/>
                  </a:cubicBezTo>
                  <a:cubicBezTo>
                    <a:pt x="891" y="636"/>
                    <a:pt x="882" y="628"/>
                    <a:pt x="871" y="623"/>
                  </a:cubicBezTo>
                  <a:cubicBezTo>
                    <a:pt x="883" y="621"/>
                    <a:pt x="895" y="616"/>
                    <a:pt x="907" y="611"/>
                  </a:cubicBezTo>
                  <a:cubicBezTo>
                    <a:pt x="908" y="611"/>
                    <a:pt x="910" y="609"/>
                    <a:pt x="909" y="608"/>
                  </a:cubicBezTo>
                  <a:cubicBezTo>
                    <a:pt x="906" y="602"/>
                    <a:pt x="903" y="597"/>
                    <a:pt x="899" y="592"/>
                  </a:cubicBezTo>
                  <a:cubicBezTo>
                    <a:pt x="898" y="590"/>
                    <a:pt x="896" y="591"/>
                    <a:pt x="895" y="591"/>
                  </a:cubicBezTo>
                  <a:cubicBezTo>
                    <a:pt x="882" y="593"/>
                    <a:pt x="869" y="592"/>
                    <a:pt x="855" y="591"/>
                  </a:cubicBezTo>
                  <a:cubicBezTo>
                    <a:pt x="868" y="581"/>
                    <a:pt x="880" y="570"/>
                    <a:pt x="886" y="555"/>
                  </a:cubicBezTo>
                  <a:cubicBezTo>
                    <a:pt x="893" y="554"/>
                    <a:pt x="899" y="553"/>
                    <a:pt x="905" y="550"/>
                  </a:cubicBezTo>
                  <a:cubicBezTo>
                    <a:pt x="907" y="552"/>
                    <a:pt x="909" y="554"/>
                    <a:pt x="910" y="556"/>
                  </a:cubicBezTo>
                  <a:cubicBezTo>
                    <a:pt x="911" y="558"/>
                    <a:pt x="916" y="556"/>
                    <a:pt x="917" y="555"/>
                  </a:cubicBezTo>
                  <a:cubicBezTo>
                    <a:pt x="917" y="555"/>
                    <a:pt x="918" y="555"/>
                    <a:pt x="918" y="554"/>
                  </a:cubicBezTo>
                  <a:cubicBezTo>
                    <a:pt x="953" y="567"/>
                    <a:pt x="977" y="593"/>
                    <a:pt x="1001" y="623"/>
                  </a:cubicBezTo>
                  <a:cubicBezTo>
                    <a:pt x="1025" y="651"/>
                    <a:pt x="1050" y="674"/>
                    <a:pt x="1086" y="683"/>
                  </a:cubicBezTo>
                  <a:cubicBezTo>
                    <a:pt x="1088" y="683"/>
                    <a:pt x="1095" y="680"/>
                    <a:pt x="1093" y="680"/>
                  </a:cubicBezTo>
                  <a:cubicBezTo>
                    <a:pt x="1052" y="670"/>
                    <a:pt x="1027" y="642"/>
                    <a:pt x="1001" y="611"/>
                  </a:cubicBezTo>
                  <a:cubicBezTo>
                    <a:pt x="982" y="588"/>
                    <a:pt x="963" y="569"/>
                    <a:pt x="938" y="557"/>
                  </a:cubicBezTo>
                  <a:cubicBezTo>
                    <a:pt x="938" y="557"/>
                    <a:pt x="939" y="557"/>
                    <a:pt x="940" y="557"/>
                  </a:cubicBezTo>
                  <a:cubicBezTo>
                    <a:pt x="944" y="556"/>
                    <a:pt x="945" y="555"/>
                    <a:pt x="948" y="552"/>
                  </a:cubicBezTo>
                  <a:cubicBezTo>
                    <a:pt x="954" y="548"/>
                    <a:pt x="953" y="553"/>
                    <a:pt x="960" y="555"/>
                  </a:cubicBezTo>
                  <a:cubicBezTo>
                    <a:pt x="964" y="559"/>
                    <a:pt x="968" y="564"/>
                    <a:pt x="972" y="569"/>
                  </a:cubicBezTo>
                  <a:cubicBezTo>
                    <a:pt x="973" y="570"/>
                    <a:pt x="979" y="568"/>
                    <a:pt x="979" y="567"/>
                  </a:cubicBezTo>
                  <a:cubicBezTo>
                    <a:pt x="985" y="555"/>
                    <a:pt x="994" y="547"/>
                    <a:pt x="1001" y="537"/>
                  </a:cubicBezTo>
                  <a:cubicBezTo>
                    <a:pt x="1009" y="549"/>
                    <a:pt x="1020" y="558"/>
                    <a:pt x="1028" y="570"/>
                  </a:cubicBezTo>
                  <a:cubicBezTo>
                    <a:pt x="1028" y="571"/>
                    <a:pt x="1030" y="571"/>
                    <a:pt x="1031" y="571"/>
                  </a:cubicBezTo>
                  <a:cubicBezTo>
                    <a:pt x="1040" y="570"/>
                    <a:pt x="1046" y="568"/>
                    <a:pt x="1054" y="570"/>
                  </a:cubicBezTo>
                  <a:cubicBezTo>
                    <a:pt x="1054" y="570"/>
                    <a:pt x="1054" y="570"/>
                    <a:pt x="1054" y="571"/>
                  </a:cubicBezTo>
                  <a:cubicBezTo>
                    <a:pt x="1056" y="572"/>
                    <a:pt x="1058" y="574"/>
                    <a:pt x="1060" y="575"/>
                  </a:cubicBezTo>
                  <a:cubicBezTo>
                    <a:pt x="1053" y="583"/>
                    <a:pt x="1046" y="594"/>
                    <a:pt x="1044" y="604"/>
                  </a:cubicBezTo>
                  <a:close/>
                  <a:moveTo>
                    <a:pt x="1156" y="598"/>
                  </a:moveTo>
                  <a:cubicBezTo>
                    <a:pt x="1151" y="596"/>
                    <a:pt x="1147" y="594"/>
                    <a:pt x="1143" y="591"/>
                  </a:cubicBezTo>
                  <a:cubicBezTo>
                    <a:pt x="1141" y="591"/>
                    <a:pt x="1137" y="592"/>
                    <a:pt x="1136" y="593"/>
                  </a:cubicBezTo>
                  <a:cubicBezTo>
                    <a:pt x="1134" y="596"/>
                    <a:pt x="1134" y="598"/>
                    <a:pt x="1135" y="601"/>
                  </a:cubicBezTo>
                  <a:cubicBezTo>
                    <a:pt x="1131" y="597"/>
                    <a:pt x="1128" y="594"/>
                    <a:pt x="1125" y="590"/>
                  </a:cubicBezTo>
                  <a:cubicBezTo>
                    <a:pt x="1124" y="588"/>
                    <a:pt x="1118" y="590"/>
                    <a:pt x="1118" y="592"/>
                  </a:cubicBezTo>
                  <a:cubicBezTo>
                    <a:pt x="1117" y="600"/>
                    <a:pt x="1116" y="608"/>
                    <a:pt x="1115" y="616"/>
                  </a:cubicBezTo>
                  <a:cubicBezTo>
                    <a:pt x="1099" y="602"/>
                    <a:pt x="1085" y="586"/>
                    <a:pt x="1069" y="574"/>
                  </a:cubicBezTo>
                  <a:cubicBezTo>
                    <a:pt x="1070" y="573"/>
                    <a:pt x="1070" y="572"/>
                    <a:pt x="1069" y="572"/>
                  </a:cubicBezTo>
                  <a:cubicBezTo>
                    <a:pt x="1069" y="571"/>
                    <a:pt x="1070" y="571"/>
                    <a:pt x="1069" y="570"/>
                  </a:cubicBezTo>
                  <a:cubicBezTo>
                    <a:pt x="1068" y="556"/>
                    <a:pt x="1069" y="542"/>
                    <a:pt x="1069" y="529"/>
                  </a:cubicBezTo>
                  <a:cubicBezTo>
                    <a:pt x="1076" y="534"/>
                    <a:pt x="1083" y="540"/>
                    <a:pt x="1088" y="547"/>
                  </a:cubicBezTo>
                  <a:cubicBezTo>
                    <a:pt x="1089" y="548"/>
                    <a:pt x="1094" y="546"/>
                    <a:pt x="1095" y="545"/>
                  </a:cubicBezTo>
                  <a:cubicBezTo>
                    <a:pt x="1099" y="540"/>
                    <a:pt x="1097" y="538"/>
                    <a:pt x="1098" y="533"/>
                  </a:cubicBezTo>
                  <a:cubicBezTo>
                    <a:pt x="1107" y="534"/>
                    <a:pt x="1114" y="532"/>
                    <a:pt x="1122" y="529"/>
                  </a:cubicBezTo>
                  <a:cubicBezTo>
                    <a:pt x="1123" y="530"/>
                    <a:pt x="1123" y="530"/>
                    <a:pt x="1124" y="530"/>
                  </a:cubicBezTo>
                  <a:cubicBezTo>
                    <a:pt x="1124" y="530"/>
                    <a:pt x="1125" y="530"/>
                    <a:pt x="1125" y="530"/>
                  </a:cubicBezTo>
                  <a:cubicBezTo>
                    <a:pt x="1132" y="554"/>
                    <a:pt x="1153" y="573"/>
                    <a:pt x="1156" y="598"/>
                  </a:cubicBezTo>
                  <a:close/>
                  <a:moveTo>
                    <a:pt x="1097" y="364"/>
                  </a:moveTo>
                  <a:cubicBezTo>
                    <a:pt x="1093" y="365"/>
                    <a:pt x="1088" y="365"/>
                    <a:pt x="1085" y="367"/>
                  </a:cubicBezTo>
                  <a:cubicBezTo>
                    <a:pt x="1078" y="369"/>
                    <a:pt x="1073" y="372"/>
                    <a:pt x="1067" y="377"/>
                  </a:cubicBezTo>
                  <a:cubicBezTo>
                    <a:pt x="1066" y="377"/>
                    <a:pt x="1067" y="378"/>
                    <a:pt x="1067" y="378"/>
                  </a:cubicBezTo>
                  <a:cubicBezTo>
                    <a:pt x="1077" y="380"/>
                    <a:pt x="1085" y="381"/>
                    <a:pt x="1095" y="381"/>
                  </a:cubicBezTo>
                  <a:cubicBezTo>
                    <a:pt x="1108" y="382"/>
                    <a:pt x="1104" y="387"/>
                    <a:pt x="1096" y="397"/>
                  </a:cubicBezTo>
                  <a:cubicBezTo>
                    <a:pt x="1096" y="397"/>
                    <a:pt x="1096" y="397"/>
                    <a:pt x="1097" y="397"/>
                  </a:cubicBezTo>
                  <a:cubicBezTo>
                    <a:pt x="1090" y="399"/>
                    <a:pt x="1084" y="399"/>
                    <a:pt x="1077" y="400"/>
                  </a:cubicBezTo>
                  <a:cubicBezTo>
                    <a:pt x="1075" y="400"/>
                    <a:pt x="1069" y="403"/>
                    <a:pt x="1074" y="403"/>
                  </a:cubicBezTo>
                  <a:cubicBezTo>
                    <a:pt x="1096" y="402"/>
                    <a:pt x="1116" y="396"/>
                    <a:pt x="1136" y="389"/>
                  </a:cubicBezTo>
                  <a:cubicBezTo>
                    <a:pt x="1151" y="384"/>
                    <a:pt x="1165" y="379"/>
                    <a:pt x="1181" y="376"/>
                  </a:cubicBezTo>
                  <a:cubicBezTo>
                    <a:pt x="1192" y="374"/>
                    <a:pt x="1202" y="375"/>
                    <a:pt x="1213" y="377"/>
                  </a:cubicBezTo>
                  <a:cubicBezTo>
                    <a:pt x="1228" y="380"/>
                    <a:pt x="1215" y="391"/>
                    <a:pt x="1212" y="396"/>
                  </a:cubicBezTo>
                  <a:cubicBezTo>
                    <a:pt x="1211" y="397"/>
                    <a:pt x="1215" y="397"/>
                    <a:pt x="1215" y="397"/>
                  </a:cubicBezTo>
                  <a:cubicBezTo>
                    <a:pt x="1221" y="395"/>
                    <a:pt x="1228" y="396"/>
                    <a:pt x="1234" y="397"/>
                  </a:cubicBezTo>
                  <a:cubicBezTo>
                    <a:pt x="1230" y="396"/>
                    <a:pt x="1244" y="398"/>
                    <a:pt x="1243" y="399"/>
                  </a:cubicBezTo>
                  <a:cubicBezTo>
                    <a:pt x="1238" y="401"/>
                    <a:pt x="1236" y="408"/>
                    <a:pt x="1234" y="412"/>
                  </a:cubicBezTo>
                  <a:cubicBezTo>
                    <a:pt x="1234" y="412"/>
                    <a:pt x="1234" y="412"/>
                    <a:pt x="1235" y="412"/>
                  </a:cubicBezTo>
                  <a:cubicBezTo>
                    <a:pt x="1208" y="420"/>
                    <a:pt x="1187" y="444"/>
                    <a:pt x="1157" y="443"/>
                  </a:cubicBezTo>
                  <a:cubicBezTo>
                    <a:pt x="1154" y="443"/>
                    <a:pt x="1149" y="447"/>
                    <a:pt x="1154" y="448"/>
                  </a:cubicBezTo>
                  <a:cubicBezTo>
                    <a:pt x="1168" y="448"/>
                    <a:pt x="1181" y="445"/>
                    <a:pt x="1193" y="438"/>
                  </a:cubicBezTo>
                  <a:cubicBezTo>
                    <a:pt x="1201" y="434"/>
                    <a:pt x="1208" y="429"/>
                    <a:pt x="1216" y="424"/>
                  </a:cubicBezTo>
                  <a:cubicBezTo>
                    <a:pt x="1223" y="420"/>
                    <a:pt x="1230" y="417"/>
                    <a:pt x="1238" y="416"/>
                  </a:cubicBezTo>
                  <a:cubicBezTo>
                    <a:pt x="1255" y="413"/>
                    <a:pt x="1243" y="419"/>
                    <a:pt x="1238" y="422"/>
                  </a:cubicBezTo>
                  <a:cubicBezTo>
                    <a:pt x="1237" y="424"/>
                    <a:pt x="1238" y="425"/>
                    <a:pt x="1239" y="426"/>
                  </a:cubicBezTo>
                  <a:cubicBezTo>
                    <a:pt x="1247" y="428"/>
                    <a:pt x="1236" y="430"/>
                    <a:pt x="1233" y="431"/>
                  </a:cubicBezTo>
                  <a:cubicBezTo>
                    <a:pt x="1232" y="431"/>
                    <a:pt x="1229" y="433"/>
                    <a:pt x="1230" y="434"/>
                  </a:cubicBezTo>
                  <a:cubicBezTo>
                    <a:pt x="1233" y="440"/>
                    <a:pt x="1234" y="441"/>
                    <a:pt x="1226" y="444"/>
                  </a:cubicBezTo>
                  <a:cubicBezTo>
                    <a:pt x="1214" y="450"/>
                    <a:pt x="1204" y="456"/>
                    <a:pt x="1192" y="461"/>
                  </a:cubicBezTo>
                  <a:cubicBezTo>
                    <a:pt x="1189" y="463"/>
                    <a:pt x="1189" y="465"/>
                    <a:pt x="1192" y="466"/>
                  </a:cubicBezTo>
                  <a:cubicBezTo>
                    <a:pt x="1205" y="468"/>
                    <a:pt x="1214" y="474"/>
                    <a:pt x="1223" y="481"/>
                  </a:cubicBezTo>
                  <a:cubicBezTo>
                    <a:pt x="1221" y="482"/>
                    <a:pt x="1218" y="483"/>
                    <a:pt x="1220" y="485"/>
                  </a:cubicBezTo>
                  <a:cubicBezTo>
                    <a:pt x="1224" y="489"/>
                    <a:pt x="1229" y="493"/>
                    <a:pt x="1232" y="497"/>
                  </a:cubicBezTo>
                  <a:cubicBezTo>
                    <a:pt x="1211" y="499"/>
                    <a:pt x="1190" y="500"/>
                    <a:pt x="1170" y="507"/>
                  </a:cubicBezTo>
                  <a:cubicBezTo>
                    <a:pt x="1166" y="509"/>
                    <a:pt x="1168" y="512"/>
                    <a:pt x="1171" y="512"/>
                  </a:cubicBezTo>
                  <a:cubicBezTo>
                    <a:pt x="1198" y="511"/>
                    <a:pt x="1215" y="528"/>
                    <a:pt x="1226" y="550"/>
                  </a:cubicBezTo>
                  <a:cubicBezTo>
                    <a:pt x="1193" y="554"/>
                    <a:pt x="1165" y="527"/>
                    <a:pt x="1132" y="525"/>
                  </a:cubicBezTo>
                  <a:cubicBezTo>
                    <a:pt x="1132" y="525"/>
                    <a:pt x="1132" y="524"/>
                    <a:pt x="1131" y="524"/>
                  </a:cubicBezTo>
                  <a:cubicBezTo>
                    <a:pt x="1131" y="523"/>
                    <a:pt x="1127" y="523"/>
                    <a:pt x="1125" y="524"/>
                  </a:cubicBezTo>
                  <a:cubicBezTo>
                    <a:pt x="1121" y="521"/>
                    <a:pt x="1118" y="517"/>
                    <a:pt x="1115" y="512"/>
                  </a:cubicBezTo>
                  <a:cubicBezTo>
                    <a:pt x="1124" y="511"/>
                    <a:pt x="1127" y="512"/>
                    <a:pt x="1129" y="500"/>
                  </a:cubicBezTo>
                  <a:cubicBezTo>
                    <a:pt x="1137" y="500"/>
                    <a:pt x="1146" y="499"/>
                    <a:pt x="1154" y="497"/>
                  </a:cubicBezTo>
                  <a:cubicBezTo>
                    <a:pt x="1155" y="497"/>
                    <a:pt x="1158" y="496"/>
                    <a:pt x="1157" y="494"/>
                  </a:cubicBezTo>
                  <a:cubicBezTo>
                    <a:pt x="1155" y="487"/>
                    <a:pt x="1153" y="481"/>
                    <a:pt x="1150" y="474"/>
                  </a:cubicBezTo>
                  <a:cubicBezTo>
                    <a:pt x="1148" y="470"/>
                    <a:pt x="1162" y="463"/>
                    <a:pt x="1165" y="462"/>
                  </a:cubicBezTo>
                  <a:cubicBezTo>
                    <a:pt x="1166" y="461"/>
                    <a:pt x="1166" y="460"/>
                    <a:pt x="1164" y="459"/>
                  </a:cubicBezTo>
                  <a:cubicBezTo>
                    <a:pt x="1159" y="459"/>
                    <a:pt x="1147" y="458"/>
                    <a:pt x="1153" y="451"/>
                  </a:cubicBezTo>
                  <a:cubicBezTo>
                    <a:pt x="1153" y="450"/>
                    <a:pt x="1154" y="449"/>
                    <a:pt x="1153" y="448"/>
                  </a:cubicBezTo>
                  <a:cubicBezTo>
                    <a:pt x="1153" y="446"/>
                    <a:pt x="1145" y="448"/>
                    <a:pt x="1146" y="450"/>
                  </a:cubicBezTo>
                  <a:cubicBezTo>
                    <a:pt x="1146" y="453"/>
                    <a:pt x="1140" y="456"/>
                    <a:pt x="1143" y="459"/>
                  </a:cubicBezTo>
                  <a:cubicBezTo>
                    <a:pt x="1146" y="461"/>
                    <a:pt x="1149" y="461"/>
                    <a:pt x="1152" y="462"/>
                  </a:cubicBezTo>
                  <a:cubicBezTo>
                    <a:pt x="1157" y="463"/>
                    <a:pt x="1142" y="470"/>
                    <a:pt x="1141" y="470"/>
                  </a:cubicBezTo>
                  <a:cubicBezTo>
                    <a:pt x="1141" y="471"/>
                    <a:pt x="1139" y="472"/>
                    <a:pt x="1140" y="472"/>
                  </a:cubicBezTo>
                  <a:cubicBezTo>
                    <a:pt x="1144" y="479"/>
                    <a:pt x="1147" y="487"/>
                    <a:pt x="1149" y="495"/>
                  </a:cubicBezTo>
                  <a:cubicBezTo>
                    <a:pt x="1142" y="496"/>
                    <a:pt x="1135" y="496"/>
                    <a:pt x="1128" y="495"/>
                  </a:cubicBezTo>
                  <a:cubicBezTo>
                    <a:pt x="1127" y="495"/>
                    <a:pt x="1122" y="496"/>
                    <a:pt x="1122" y="498"/>
                  </a:cubicBezTo>
                  <a:cubicBezTo>
                    <a:pt x="1121" y="505"/>
                    <a:pt x="1117" y="508"/>
                    <a:pt x="1110" y="510"/>
                  </a:cubicBezTo>
                  <a:cubicBezTo>
                    <a:pt x="1109" y="510"/>
                    <a:pt x="1105" y="511"/>
                    <a:pt x="1106" y="513"/>
                  </a:cubicBezTo>
                  <a:cubicBezTo>
                    <a:pt x="1113" y="522"/>
                    <a:pt x="1128" y="533"/>
                    <a:pt x="1098" y="529"/>
                  </a:cubicBezTo>
                  <a:cubicBezTo>
                    <a:pt x="1096" y="529"/>
                    <a:pt x="1093" y="530"/>
                    <a:pt x="1092" y="532"/>
                  </a:cubicBezTo>
                  <a:cubicBezTo>
                    <a:pt x="1091" y="534"/>
                    <a:pt x="1091" y="536"/>
                    <a:pt x="1090" y="538"/>
                  </a:cubicBezTo>
                  <a:cubicBezTo>
                    <a:pt x="1084" y="531"/>
                    <a:pt x="1075" y="526"/>
                    <a:pt x="1069" y="518"/>
                  </a:cubicBezTo>
                  <a:cubicBezTo>
                    <a:pt x="1068" y="516"/>
                    <a:pt x="1062" y="518"/>
                    <a:pt x="1062" y="520"/>
                  </a:cubicBezTo>
                  <a:cubicBezTo>
                    <a:pt x="1062" y="536"/>
                    <a:pt x="1060" y="551"/>
                    <a:pt x="1061" y="566"/>
                  </a:cubicBezTo>
                  <a:cubicBezTo>
                    <a:pt x="1056" y="564"/>
                    <a:pt x="1051" y="563"/>
                    <a:pt x="1045" y="565"/>
                  </a:cubicBezTo>
                  <a:cubicBezTo>
                    <a:pt x="1036" y="567"/>
                    <a:pt x="1034" y="565"/>
                    <a:pt x="1028" y="558"/>
                  </a:cubicBezTo>
                  <a:cubicBezTo>
                    <a:pt x="1021" y="548"/>
                    <a:pt x="1012" y="541"/>
                    <a:pt x="1005" y="530"/>
                  </a:cubicBezTo>
                  <a:cubicBezTo>
                    <a:pt x="1004" y="528"/>
                    <a:pt x="999" y="530"/>
                    <a:pt x="998" y="531"/>
                  </a:cubicBezTo>
                  <a:cubicBezTo>
                    <a:pt x="991" y="542"/>
                    <a:pt x="982" y="551"/>
                    <a:pt x="976" y="561"/>
                  </a:cubicBezTo>
                  <a:cubicBezTo>
                    <a:pt x="973" y="558"/>
                    <a:pt x="970" y="555"/>
                    <a:pt x="967" y="552"/>
                  </a:cubicBezTo>
                  <a:cubicBezTo>
                    <a:pt x="969" y="535"/>
                    <a:pt x="969" y="519"/>
                    <a:pt x="968" y="502"/>
                  </a:cubicBezTo>
                  <a:cubicBezTo>
                    <a:pt x="984" y="509"/>
                    <a:pt x="1000" y="516"/>
                    <a:pt x="1019" y="514"/>
                  </a:cubicBezTo>
                  <a:cubicBezTo>
                    <a:pt x="1022" y="513"/>
                    <a:pt x="1024" y="510"/>
                    <a:pt x="1023" y="509"/>
                  </a:cubicBezTo>
                  <a:cubicBezTo>
                    <a:pt x="1023" y="509"/>
                    <a:pt x="1023" y="509"/>
                    <a:pt x="1023" y="508"/>
                  </a:cubicBezTo>
                  <a:cubicBezTo>
                    <a:pt x="1026" y="492"/>
                    <a:pt x="1023" y="480"/>
                    <a:pt x="1012" y="469"/>
                  </a:cubicBezTo>
                  <a:cubicBezTo>
                    <a:pt x="1020" y="468"/>
                    <a:pt x="1028" y="465"/>
                    <a:pt x="1036" y="467"/>
                  </a:cubicBezTo>
                  <a:cubicBezTo>
                    <a:pt x="1037" y="467"/>
                    <a:pt x="1044" y="466"/>
                    <a:pt x="1043" y="464"/>
                  </a:cubicBezTo>
                  <a:cubicBezTo>
                    <a:pt x="1042" y="461"/>
                    <a:pt x="1038" y="458"/>
                    <a:pt x="1036" y="455"/>
                  </a:cubicBezTo>
                  <a:cubicBezTo>
                    <a:pt x="1041" y="453"/>
                    <a:pt x="1043" y="450"/>
                    <a:pt x="1037" y="444"/>
                  </a:cubicBezTo>
                  <a:cubicBezTo>
                    <a:pt x="1037" y="444"/>
                    <a:pt x="1037" y="444"/>
                    <a:pt x="1037" y="444"/>
                  </a:cubicBezTo>
                  <a:cubicBezTo>
                    <a:pt x="1038" y="443"/>
                    <a:pt x="1038" y="443"/>
                    <a:pt x="1039" y="442"/>
                  </a:cubicBezTo>
                  <a:cubicBezTo>
                    <a:pt x="1042" y="439"/>
                    <a:pt x="1044" y="436"/>
                    <a:pt x="1047" y="432"/>
                  </a:cubicBezTo>
                  <a:cubicBezTo>
                    <a:pt x="1048" y="431"/>
                    <a:pt x="1048" y="430"/>
                    <a:pt x="1047" y="429"/>
                  </a:cubicBezTo>
                  <a:cubicBezTo>
                    <a:pt x="1044" y="428"/>
                    <a:pt x="1042" y="426"/>
                    <a:pt x="1040" y="425"/>
                  </a:cubicBezTo>
                  <a:cubicBezTo>
                    <a:pt x="1047" y="415"/>
                    <a:pt x="1054" y="405"/>
                    <a:pt x="1063" y="397"/>
                  </a:cubicBezTo>
                  <a:cubicBezTo>
                    <a:pt x="1063" y="397"/>
                    <a:pt x="1064" y="396"/>
                    <a:pt x="1063" y="396"/>
                  </a:cubicBezTo>
                  <a:cubicBezTo>
                    <a:pt x="1062" y="394"/>
                    <a:pt x="1060" y="394"/>
                    <a:pt x="1057" y="394"/>
                  </a:cubicBezTo>
                  <a:cubicBezTo>
                    <a:pt x="1057" y="392"/>
                    <a:pt x="1057" y="389"/>
                    <a:pt x="1057" y="386"/>
                  </a:cubicBezTo>
                  <a:cubicBezTo>
                    <a:pt x="1057" y="384"/>
                    <a:pt x="1052" y="384"/>
                    <a:pt x="1050" y="384"/>
                  </a:cubicBezTo>
                  <a:cubicBezTo>
                    <a:pt x="1043" y="383"/>
                    <a:pt x="1036" y="383"/>
                    <a:pt x="1029" y="385"/>
                  </a:cubicBezTo>
                  <a:cubicBezTo>
                    <a:pt x="1035" y="379"/>
                    <a:pt x="1041" y="375"/>
                    <a:pt x="1050" y="374"/>
                  </a:cubicBezTo>
                  <a:cubicBezTo>
                    <a:pt x="1052" y="374"/>
                    <a:pt x="1057" y="371"/>
                    <a:pt x="1054" y="369"/>
                  </a:cubicBezTo>
                  <a:cubicBezTo>
                    <a:pt x="1040" y="360"/>
                    <a:pt x="1023" y="362"/>
                    <a:pt x="1008" y="358"/>
                  </a:cubicBezTo>
                  <a:cubicBezTo>
                    <a:pt x="1008" y="358"/>
                    <a:pt x="1008" y="357"/>
                    <a:pt x="1008" y="357"/>
                  </a:cubicBezTo>
                  <a:cubicBezTo>
                    <a:pt x="1007" y="353"/>
                    <a:pt x="1003" y="351"/>
                    <a:pt x="999" y="349"/>
                  </a:cubicBezTo>
                  <a:cubicBezTo>
                    <a:pt x="1013" y="328"/>
                    <a:pt x="1033" y="321"/>
                    <a:pt x="1057" y="319"/>
                  </a:cubicBezTo>
                  <a:cubicBezTo>
                    <a:pt x="1059" y="319"/>
                    <a:pt x="1064" y="316"/>
                    <a:pt x="1060" y="315"/>
                  </a:cubicBezTo>
                  <a:cubicBezTo>
                    <a:pt x="1050" y="312"/>
                    <a:pt x="1046" y="311"/>
                    <a:pt x="1055" y="304"/>
                  </a:cubicBezTo>
                  <a:cubicBezTo>
                    <a:pt x="1057" y="302"/>
                    <a:pt x="1055" y="301"/>
                    <a:pt x="1053" y="301"/>
                  </a:cubicBezTo>
                  <a:cubicBezTo>
                    <a:pt x="1046" y="300"/>
                    <a:pt x="1038" y="300"/>
                    <a:pt x="1030" y="300"/>
                  </a:cubicBezTo>
                  <a:cubicBezTo>
                    <a:pt x="1021" y="299"/>
                    <a:pt x="1033" y="290"/>
                    <a:pt x="1037" y="287"/>
                  </a:cubicBezTo>
                  <a:cubicBezTo>
                    <a:pt x="1038" y="285"/>
                    <a:pt x="1037" y="284"/>
                    <a:pt x="1035" y="284"/>
                  </a:cubicBezTo>
                  <a:cubicBezTo>
                    <a:pt x="1031" y="284"/>
                    <a:pt x="1028" y="284"/>
                    <a:pt x="1024" y="284"/>
                  </a:cubicBezTo>
                  <a:cubicBezTo>
                    <a:pt x="1052" y="266"/>
                    <a:pt x="1059" y="233"/>
                    <a:pt x="1076" y="207"/>
                  </a:cubicBezTo>
                  <a:cubicBezTo>
                    <a:pt x="1076" y="245"/>
                    <a:pt x="1076" y="245"/>
                    <a:pt x="1076" y="245"/>
                  </a:cubicBezTo>
                  <a:cubicBezTo>
                    <a:pt x="1076" y="247"/>
                    <a:pt x="1079" y="246"/>
                    <a:pt x="1080" y="246"/>
                  </a:cubicBezTo>
                  <a:cubicBezTo>
                    <a:pt x="1090" y="243"/>
                    <a:pt x="1096" y="248"/>
                    <a:pt x="1104" y="252"/>
                  </a:cubicBezTo>
                  <a:cubicBezTo>
                    <a:pt x="1113" y="256"/>
                    <a:pt x="1115" y="256"/>
                    <a:pt x="1113" y="268"/>
                  </a:cubicBezTo>
                  <a:cubicBezTo>
                    <a:pt x="1113" y="269"/>
                    <a:pt x="1113" y="269"/>
                    <a:pt x="1114" y="269"/>
                  </a:cubicBezTo>
                  <a:cubicBezTo>
                    <a:pt x="1115" y="269"/>
                    <a:pt x="1132" y="271"/>
                    <a:pt x="1129" y="274"/>
                  </a:cubicBezTo>
                  <a:cubicBezTo>
                    <a:pt x="1124" y="279"/>
                    <a:pt x="1118" y="283"/>
                    <a:pt x="1112" y="287"/>
                  </a:cubicBezTo>
                  <a:cubicBezTo>
                    <a:pt x="1101" y="295"/>
                    <a:pt x="1092" y="304"/>
                    <a:pt x="1086" y="316"/>
                  </a:cubicBezTo>
                  <a:cubicBezTo>
                    <a:pt x="1085" y="317"/>
                    <a:pt x="1087" y="317"/>
                    <a:pt x="1087" y="317"/>
                  </a:cubicBezTo>
                  <a:cubicBezTo>
                    <a:pt x="1092" y="318"/>
                    <a:pt x="1092" y="321"/>
                    <a:pt x="1094" y="325"/>
                  </a:cubicBezTo>
                  <a:cubicBezTo>
                    <a:pt x="1094" y="326"/>
                    <a:pt x="1095" y="326"/>
                    <a:pt x="1096" y="326"/>
                  </a:cubicBezTo>
                  <a:cubicBezTo>
                    <a:pt x="1103" y="326"/>
                    <a:pt x="1109" y="326"/>
                    <a:pt x="1108" y="331"/>
                  </a:cubicBezTo>
                  <a:cubicBezTo>
                    <a:pt x="1100" y="330"/>
                    <a:pt x="1094" y="331"/>
                    <a:pt x="1087" y="334"/>
                  </a:cubicBezTo>
                  <a:cubicBezTo>
                    <a:pt x="1075" y="338"/>
                    <a:pt x="1069" y="344"/>
                    <a:pt x="1055" y="347"/>
                  </a:cubicBezTo>
                  <a:cubicBezTo>
                    <a:pt x="1044" y="349"/>
                    <a:pt x="1031" y="349"/>
                    <a:pt x="1019" y="351"/>
                  </a:cubicBezTo>
                  <a:cubicBezTo>
                    <a:pt x="1017" y="351"/>
                    <a:pt x="1011" y="354"/>
                    <a:pt x="1016" y="354"/>
                  </a:cubicBezTo>
                  <a:cubicBezTo>
                    <a:pt x="1033" y="352"/>
                    <a:pt x="1050" y="351"/>
                    <a:pt x="1066" y="346"/>
                  </a:cubicBezTo>
                  <a:cubicBezTo>
                    <a:pt x="1070" y="345"/>
                    <a:pt x="1074" y="343"/>
                    <a:pt x="1078" y="341"/>
                  </a:cubicBezTo>
                  <a:cubicBezTo>
                    <a:pt x="1084" y="337"/>
                    <a:pt x="1091" y="336"/>
                    <a:pt x="1099" y="337"/>
                  </a:cubicBezTo>
                  <a:cubicBezTo>
                    <a:pt x="1096" y="339"/>
                    <a:pt x="1092" y="343"/>
                    <a:pt x="1089" y="346"/>
                  </a:cubicBezTo>
                  <a:cubicBezTo>
                    <a:pt x="1088" y="346"/>
                    <a:pt x="1089" y="347"/>
                    <a:pt x="1090" y="347"/>
                  </a:cubicBezTo>
                  <a:cubicBezTo>
                    <a:pt x="1097" y="347"/>
                    <a:pt x="1092" y="348"/>
                    <a:pt x="1093" y="352"/>
                  </a:cubicBezTo>
                  <a:cubicBezTo>
                    <a:pt x="1093" y="353"/>
                    <a:pt x="1094" y="353"/>
                    <a:pt x="1094" y="353"/>
                  </a:cubicBezTo>
                  <a:cubicBezTo>
                    <a:pt x="1102" y="353"/>
                    <a:pt x="1127" y="356"/>
                    <a:pt x="1097" y="364"/>
                  </a:cubicBezTo>
                  <a:close/>
                  <a:moveTo>
                    <a:pt x="1138" y="312"/>
                  </a:moveTo>
                  <a:cubicBezTo>
                    <a:pt x="1136" y="313"/>
                    <a:pt x="1134" y="314"/>
                    <a:pt x="1133" y="315"/>
                  </a:cubicBezTo>
                  <a:cubicBezTo>
                    <a:pt x="1132" y="315"/>
                    <a:pt x="1131" y="317"/>
                    <a:pt x="1132" y="317"/>
                  </a:cubicBezTo>
                  <a:cubicBezTo>
                    <a:pt x="1137" y="318"/>
                    <a:pt x="1141" y="322"/>
                    <a:pt x="1146" y="324"/>
                  </a:cubicBezTo>
                  <a:cubicBezTo>
                    <a:pt x="1139" y="327"/>
                    <a:pt x="1133" y="332"/>
                    <a:pt x="1126" y="335"/>
                  </a:cubicBezTo>
                  <a:cubicBezTo>
                    <a:pt x="1126" y="336"/>
                    <a:pt x="1124" y="337"/>
                    <a:pt x="1125" y="338"/>
                  </a:cubicBezTo>
                  <a:cubicBezTo>
                    <a:pt x="1131" y="342"/>
                    <a:pt x="1138" y="344"/>
                    <a:pt x="1145" y="345"/>
                  </a:cubicBezTo>
                  <a:cubicBezTo>
                    <a:pt x="1136" y="347"/>
                    <a:pt x="1126" y="348"/>
                    <a:pt x="1117" y="351"/>
                  </a:cubicBezTo>
                  <a:cubicBezTo>
                    <a:pt x="1115" y="352"/>
                    <a:pt x="1115" y="352"/>
                    <a:pt x="1115" y="353"/>
                  </a:cubicBezTo>
                  <a:cubicBezTo>
                    <a:pt x="1109" y="351"/>
                    <a:pt x="1101" y="348"/>
                    <a:pt x="1103" y="346"/>
                  </a:cubicBezTo>
                  <a:cubicBezTo>
                    <a:pt x="1104" y="345"/>
                    <a:pt x="1104" y="345"/>
                    <a:pt x="1103" y="345"/>
                  </a:cubicBezTo>
                  <a:cubicBezTo>
                    <a:pt x="1102" y="344"/>
                    <a:pt x="1101" y="344"/>
                    <a:pt x="1100" y="344"/>
                  </a:cubicBezTo>
                  <a:cubicBezTo>
                    <a:pt x="1094" y="343"/>
                    <a:pt x="1103" y="338"/>
                    <a:pt x="1108" y="335"/>
                  </a:cubicBezTo>
                  <a:cubicBezTo>
                    <a:pt x="1110" y="335"/>
                    <a:pt x="1114" y="334"/>
                    <a:pt x="1114" y="333"/>
                  </a:cubicBezTo>
                  <a:cubicBezTo>
                    <a:pt x="1116" y="331"/>
                    <a:pt x="1117" y="328"/>
                    <a:pt x="1118" y="326"/>
                  </a:cubicBezTo>
                  <a:cubicBezTo>
                    <a:pt x="1119" y="325"/>
                    <a:pt x="1118" y="324"/>
                    <a:pt x="1117" y="324"/>
                  </a:cubicBezTo>
                  <a:cubicBezTo>
                    <a:pt x="1109" y="323"/>
                    <a:pt x="1101" y="324"/>
                    <a:pt x="1100" y="315"/>
                  </a:cubicBezTo>
                  <a:cubicBezTo>
                    <a:pt x="1100" y="315"/>
                    <a:pt x="1099" y="314"/>
                    <a:pt x="1099" y="314"/>
                  </a:cubicBezTo>
                  <a:cubicBezTo>
                    <a:pt x="1097" y="314"/>
                    <a:pt x="1097" y="314"/>
                    <a:pt x="1096" y="313"/>
                  </a:cubicBezTo>
                  <a:cubicBezTo>
                    <a:pt x="1096" y="313"/>
                    <a:pt x="1097" y="313"/>
                    <a:pt x="1097" y="312"/>
                  </a:cubicBezTo>
                  <a:cubicBezTo>
                    <a:pt x="1109" y="308"/>
                    <a:pt x="1125" y="309"/>
                    <a:pt x="1138" y="312"/>
                  </a:cubicBezTo>
                  <a:close/>
                  <a:moveTo>
                    <a:pt x="1139" y="271"/>
                  </a:moveTo>
                  <a:cubicBezTo>
                    <a:pt x="1139" y="273"/>
                    <a:pt x="1139" y="275"/>
                    <a:pt x="1139" y="278"/>
                  </a:cubicBezTo>
                  <a:cubicBezTo>
                    <a:pt x="1139" y="278"/>
                    <a:pt x="1139" y="279"/>
                    <a:pt x="1140" y="279"/>
                  </a:cubicBezTo>
                  <a:cubicBezTo>
                    <a:pt x="1146" y="283"/>
                    <a:pt x="1141" y="288"/>
                    <a:pt x="1136" y="291"/>
                  </a:cubicBezTo>
                  <a:cubicBezTo>
                    <a:pt x="1135" y="292"/>
                    <a:pt x="1134" y="293"/>
                    <a:pt x="1136" y="294"/>
                  </a:cubicBezTo>
                  <a:cubicBezTo>
                    <a:pt x="1136" y="295"/>
                    <a:pt x="1137" y="295"/>
                    <a:pt x="1138" y="296"/>
                  </a:cubicBezTo>
                  <a:cubicBezTo>
                    <a:pt x="1131" y="297"/>
                    <a:pt x="1125" y="301"/>
                    <a:pt x="1118" y="306"/>
                  </a:cubicBezTo>
                  <a:cubicBezTo>
                    <a:pt x="1118" y="306"/>
                    <a:pt x="1118" y="306"/>
                    <a:pt x="1118" y="306"/>
                  </a:cubicBezTo>
                  <a:cubicBezTo>
                    <a:pt x="1111" y="306"/>
                    <a:pt x="1103" y="307"/>
                    <a:pt x="1097" y="309"/>
                  </a:cubicBezTo>
                  <a:cubicBezTo>
                    <a:pt x="1100" y="303"/>
                    <a:pt x="1111" y="293"/>
                    <a:pt x="1114" y="291"/>
                  </a:cubicBezTo>
                  <a:cubicBezTo>
                    <a:pt x="1122" y="284"/>
                    <a:pt x="1131" y="279"/>
                    <a:pt x="1139" y="272"/>
                  </a:cubicBezTo>
                  <a:cubicBezTo>
                    <a:pt x="1139" y="272"/>
                    <a:pt x="1139" y="271"/>
                    <a:pt x="1139" y="271"/>
                  </a:cubicBezTo>
                  <a:close/>
                  <a:moveTo>
                    <a:pt x="1006" y="206"/>
                  </a:moveTo>
                  <a:cubicBezTo>
                    <a:pt x="1010" y="200"/>
                    <a:pt x="1011" y="193"/>
                    <a:pt x="1012" y="187"/>
                  </a:cubicBezTo>
                  <a:cubicBezTo>
                    <a:pt x="1012" y="188"/>
                    <a:pt x="1012" y="189"/>
                    <a:pt x="1012" y="191"/>
                  </a:cubicBezTo>
                  <a:cubicBezTo>
                    <a:pt x="1012" y="193"/>
                    <a:pt x="1015" y="193"/>
                    <a:pt x="1016" y="192"/>
                  </a:cubicBezTo>
                  <a:cubicBezTo>
                    <a:pt x="1032" y="187"/>
                    <a:pt x="1036" y="177"/>
                    <a:pt x="1037" y="164"/>
                  </a:cubicBezTo>
                  <a:cubicBezTo>
                    <a:pt x="1038" y="165"/>
                    <a:pt x="1038" y="166"/>
                    <a:pt x="1039" y="167"/>
                  </a:cubicBezTo>
                  <a:cubicBezTo>
                    <a:pt x="1040" y="168"/>
                    <a:pt x="1044" y="167"/>
                    <a:pt x="1046" y="166"/>
                  </a:cubicBezTo>
                  <a:cubicBezTo>
                    <a:pt x="1049" y="163"/>
                    <a:pt x="1052" y="161"/>
                    <a:pt x="1055" y="159"/>
                  </a:cubicBezTo>
                  <a:cubicBezTo>
                    <a:pt x="1059" y="163"/>
                    <a:pt x="1063" y="167"/>
                    <a:pt x="1067" y="172"/>
                  </a:cubicBezTo>
                  <a:cubicBezTo>
                    <a:pt x="1068" y="173"/>
                    <a:pt x="1071" y="172"/>
                    <a:pt x="1072" y="172"/>
                  </a:cubicBezTo>
                  <a:cubicBezTo>
                    <a:pt x="1088" y="164"/>
                    <a:pt x="1085" y="205"/>
                    <a:pt x="1094" y="212"/>
                  </a:cubicBezTo>
                  <a:cubicBezTo>
                    <a:pt x="1094" y="212"/>
                    <a:pt x="1095" y="212"/>
                    <a:pt x="1095" y="212"/>
                  </a:cubicBezTo>
                  <a:cubicBezTo>
                    <a:pt x="1095" y="218"/>
                    <a:pt x="1093" y="223"/>
                    <a:pt x="1089" y="229"/>
                  </a:cubicBezTo>
                  <a:cubicBezTo>
                    <a:pt x="1087" y="232"/>
                    <a:pt x="1094" y="231"/>
                    <a:pt x="1095" y="230"/>
                  </a:cubicBezTo>
                  <a:cubicBezTo>
                    <a:pt x="1090" y="233"/>
                    <a:pt x="1127" y="229"/>
                    <a:pt x="1132" y="229"/>
                  </a:cubicBezTo>
                  <a:cubicBezTo>
                    <a:pt x="1124" y="229"/>
                    <a:pt x="1123" y="256"/>
                    <a:pt x="1123" y="261"/>
                  </a:cubicBezTo>
                  <a:cubicBezTo>
                    <a:pt x="1123" y="262"/>
                    <a:pt x="1124" y="262"/>
                    <a:pt x="1125" y="262"/>
                  </a:cubicBezTo>
                  <a:cubicBezTo>
                    <a:pt x="1132" y="263"/>
                    <a:pt x="1137" y="266"/>
                    <a:pt x="1138" y="269"/>
                  </a:cubicBezTo>
                  <a:cubicBezTo>
                    <a:pt x="1138" y="269"/>
                    <a:pt x="1138" y="269"/>
                    <a:pt x="1138" y="269"/>
                  </a:cubicBezTo>
                  <a:cubicBezTo>
                    <a:pt x="1124" y="267"/>
                    <a:pt x="1121" y="266"/>
                    <a:pt x="1121" y="252"/>
                  </a:cubicBezTo>
                  <a:cubicBezTo>
                    <a:pt x="1121" y="251"/>
                    <a:pt x="1121" y="250"/>
                    <a:pt x="1120" y="250"/>
                  </a:cubicBezTo>
                  <a:cubicBezTo>
                    <a:pt x="1106" y="249"/>
                    <a:pt x="1097" y="240"/>
                    <a:pt x="1083" y="242"/>
                  </a:cubicBezTo>
                  <a:cubicBezTo>
                    <a:pt x="1083" y="196"/>
                    <a:pt x="1083" y="196"/>
                    <a:pt x="1083" y="196"/>
                  </a:cubicBezTo>
                  <a:cubicBezTo>
                    <a:pt x="1083" y="194"/>
                    <a:pt x="1077" y="196"/>
                    <a:pt x="1076" y="197"/>
                  </a:cubicBezTo>
                  <a:cubicBezTo>
                    <a:pt x="1054" y="224"/>
                    <a:pt x="1049" y="264"/>
                    <a:pt x="1018" y="283"/>
                  </a:cubicBezTo>
                  <a:cubicBezTo>
                    <a:pt x="1017" y="284"/>
                    <a:pt x="1017" y="284"/>
                    <a:pt x="1017" y="285"/>
                  </a:cubicBezTo>
                  <a:cubicBezTo>
                    <a:pt x="1007" y="285"/>
                    <a:pt x="996" y="286"/>
                    <a:pt x="986" y="286"/>
                  </a:cubicBezTo>
                  <a:cubicBezTo>
                    <a:pt x="989" y="281"/>
                    <a:pt x="990" y="276"/>
                    <a:pt x="991" y="271"/>
                  </a:cubicBezTo>
                  <a:cubicBezTo>
                    <a:pt x="992" y="268"/>
                    <a:pt x="986" y="270"/>
                    <a:pt x="985" y="270"/>
                  </a:cubicBezTo>
                  <a:cubicBezTo>
                    <a:pt x="978" y="275"/>
                    <a:pt x="971" y="279"/>
                    <a:pt x="964" y="284"/>
                  </a:cubicBezTo>
                  <a:cubicBezTo>
                    <a:pt x="966" y="282"/>
                    <a:pt x="968" y="280"/>
                    <a:pt x="970" y="277"/>
                  </a:cubicBezTo>
                  <a:cubicBezTo>
                    <a:pt x="971" y="276"/>
                    <a:pt x="971" y="274"/>
                    <a:pt x="969" y="274"/>
                  </a:cubicBezTo>
                  <a:cubicBezTo>
                    <a:pt x="962" y="272"/>
                    <a:pt x="955" y="271"/>
                    <a:pt x="949" y="272"/>
                  </a:cubicBezTo>
                  <a:cubicBezTo>
                    <a:pt x="968" y="258"/>
                    <a:pt x="988" y="244"/>
                    <a:pt x="1001" y="224"/>
                  </a:cubicBezTo>
                  <a:cubicBezTo>
                    <a:pt x="1003" y="221"/>
                    <a:pt x="998" y="219"/>
                    <a:pt x="996" y="221"/>
                  </a:cubicBezTo>
                  <a:cubicBezTo>
                    <a:pt x="984" y="228"/>
                    <a:pt x="970" y="233"/>
                    <a:pt x="959" y="241"/>
                  </a:cubicBezTo>
                  <a:cubicBezTo>
                    <a:pt x="960" y="236"/>
                    <a:pt x="962" y="232"/>
                    <a:pt x="965" y="227"/>
                  </a:cubicBezTo>
                  <a:cubicBezTo>
                    <a:pt x="965" y="228"/>
                    <a:pt x="970" y="228"/>
                    <a:pt x="972" y="227"/>
                  </a:cubicBezTo>
                  <a:cubicBezTo>
                    <a:pt x="982" y="219"/>
                    <a:pt x="999" y="216"/>
                    <a:pt x="1006" y="206"/>
                  </a:cubicBezTo>
                  <a:close/>
                  <a:moveTo>
                    <a:pt x="982" y="197"/>
                  </a:moveTo>
                  <a:cubicBezTo>
                    <a:pt x="983" y="197"/>
                    <a:pt x="983" y="197"/>
                    <a:pt x="984" y="197"/>
                  </a:cubicBezTo>
                  <a:cubicBezTo>
                    <a:pt x="987" y="193"/>
                    <a:pt x="991" y="191"/>
                    <a:pt x="993" y="188"/>
                  </a:cubicBezTo>
                  <a:cubicBezTo>
                    <a:pt x="996" y="193"/>
                    <a:pt x="997" y="199"/>
                    <a:pt x="998" y="205"/>
                  </a:cubicBezTo>
                  <a:cubicBezTo>
                    <a:pt x="998" y="205"/>
                    <a:pt x="998" y="205"/>
                    <a:pt x="998" y="205"/>
                  </a:cubicBezTo>
                  <a:cubicBezTo>
                    <a:pt x="997" y="207"/>
                    <a:pt x="995" y="209"/>
                    <a:pt x="992" y="211"/>
                  </a:cubicBezTo>
                  <a:cubicBezTo>
                    <a:pt x="984" y="217"/>
                    <a:pt x="974" y="219"/>
                    <a:pt x="965" y="226"/>
                  </a:cubicBezTo>
                  <a:cubicBezTo>
                    <a:pt x="965" y="226"/>
                    <a:pt x="965" y="226"/>
                    <a:pt x="965" y="226"/>
                  </a:cubicBezTo>
                  <a:cubicBezTo>
                    <a:pt x="971" y="216"/>
                    <a:pt x="978" y="208"/>
                    <a:pt x="981" y="197"/>
                  </a:cubicBezTo>
                  <a:cubicBezTo>
                    <a:pt x="982" y="193"/>
                    <a:pt x="974" y="194"/>
                    <a:pt x="973" y="198"/>
                  </a:cubicBezTo>
                  <a:cubicBezTo>
                    <a:pt x="967" y="217"/>
                    <a:pt x="950" y="229"/>
                    <a:pt x="950" y="250"/>
                  </a:cubicBezTo>
                  <a:cubicBezTo>
                    <a:pt x="950" y="253"/>
                    <a:pt x="954" y="253"/>
                    <a:pt x="956" y="251"/>
                  </a:cubicBezTo>
                  <a:cubicBezTo>
                    <a:pt x="965" y="243"/>
                    <a:pt x="976" y="238"/>
                    <a:pt x="986" y="232"/>
                  </a:cubicBezTo>
                  <a:cubicBezTo>
                    <a:pt x="969" y="252"/>
                    <a:pt x="946" y="266"/>
                    <a:pt x="926" y="282"/>
                  </a:cubicBezTo>
                  <a:cubicBezTo>
                    <a:pt x="922" y="286"/>
                    <a:pt x="928" y="289"/>
                    <a:pt x="931" y="286"/>
                  </a:cubicBezTo>
                  <a:cubicBezTo>
                    <a:pt x="933" y="285"/>
                    <a:pt x="934" y="284"/>
                    <a:pt x="935" y="283"/>
                  </a:cubicBezTo>
                  <a:cubicBezTo>
                    <a:pt x="940" y="279"/>
                    <a:pt x="946" y="278"/>
                    <a:pt x="952" y="277"/>
                  </a:cubicBezTo>
                  <a:cubicBezTo>
                    <a:pt x="967" y="275"/>
                    <a:pt x="954" y="286"/>
                    <a:pt x="951" y="289"/>
                  </a:cubicBezTo>
                  <a:cubicBezTo>
                    <a:pt x="950" y="291"/>
                    <a:pt x="950" y="292"/>
                    <a:pt x="952" y="292"/>
                  </a:cubicBezTo>
                  <a:cubicBezTo>
                    <a:pt x="915" y="318"/>
                    <a:pt x="879" y="344"/>
                    <a:pt x="841" y="369"/>
                  </a:cubicBezTo>
                  <a:cubicBezTo>
                    <a:pt x="841" y="365"/>
                    <a:pt x="841" y="360"/>
                    <a:pt x="840" y="356"/>
                  </a:cubicBezTo>
                  <a:cubicBezTo>
                    <a:pt x="846" y="341"/>
                    <a:pt x="854" y="325"/>
                    <a:pt x="872" y="327"/>
                  </a:cubicBezTo>
                  <a:cubicBezTo>
                    <a:pt x="874" y="327"/>
                    <a:pt x="874" y="321"/>
                    <a:pt x="872" y="319"/>
                  </a:cubicBezTo>
                  <a:cubicBezTo>
                    <a:pt x="880" y="319"/>
                    <a:pt x="888" y="319"/>
                    <a:pt x="895" y="319"/>
                  </a:cubicBezTo>
                  <a:cubicBezTo>
                    <a:pt x="915" y="316"/>
                    <a:pt x="922" y="300"/>
                    <a:pt x="922" y="281"/>
                  </a:cubicBezTo>
                  <a:cubicBezTo>
                    <a:pt x="923" y="281"/>
                    <a:pt x="923" y="280"/>
                    <a:pt x="923" y="280"/>
                  </a:cubicBezTo>
                  <a:cubicBezTo>
                    <a:pt x="926" y="247"/>
                    <a:pt x="934" y="220"/>
                    <a:pt x="962" y="201"/>
                  </a:cubicBezTo>
                  <a:cubicBezTo>
                    <a:pt x="967" y="197"/>
                    <a:pt x="971" y="192"/>
                    <a:pt x="973" y="187"/>
                  </a:cubicBezTo>
                  <a:cubicBezTo>
                    <a:pt x="976" y="190"/>
                    <a:pt x="979" y="194"/>
                    <a:pt x="982" y="197"/>
                  </a:cubicBezTo>
                  <a:close/>
                  <a:moveTo>
                    <a:pt x="947" y="146"/>
                  </a:moveTo>
                  <a:cubicBezTo>
                    <a:pt x="962" y="141"/>
                    <a:pt x="972" y="138"/>
                    <a:pt x="968" y="164"/>
                  </a:cubicBezTo>
                  <a:cubicBezTo>
                    <a:pt x="968" y="165"/>
                    <a:pt x="969" y="169"/>
                    <a:pt x="970" y="169"/>
                  </a:cubicBezTo>
                  <a:cubicBezTo>
                    <a:pt x="975" y="171"/>
                    <a:pt x="975" y="174"/>
                    <a:pt x="973" y="178"/>
                  </a:cubicBezTo>
                  <a:cubicBezTo>
                    <a:pt x="972" y="176"/>
                    <a:pt x="970" y="175"/>
                    <a:pt x="969" y="173"/>
                  </a:cubicBezTo>
                  <a:cubicBezTo>
                    <a:pt x="967" y="171"/>
                    <a:pt x="966" y="178"/>
                    <a:pt x="968" y="180"/>
                  </a:cubicBezTo>
                  <a:cubicBezTo>
                    <a:pt x="968" y="181"/>
                    <a:pt x="969" y="182"/>
                    <a:pt x="970" y="183"/>
                  </a:cubicBezTo>
                  <a:cubicBezTo>
                    <a:pt x="966" y="188"/>
                    <a:pt x="959" y="194"/>
                    <a:pt x="957" y="195"/>
                  </a:cubicBezTo>
                  <a:cubicBezTo>
                    <a:pt x="949" y="201"/>
                    <a:pt x="943" y="206"/>
                    <a:pt x="937" y="214"/>
                  </a:cubicBezTo>
                  <a:cubicBezTo>
                    <a:pt x="924" y="232"/>
                    <a:pt x="921" y="256"/>
                    <a:pt x="919" y="278"/>
                  </a:cubicBezTo>
                  <a:cubicBezTo>
                    <a:pt x="919" y="278"/>
                    <a:pt x="919" y="279"/>
                    <a:pt x="919" y="280"/>
                  </a:cubicBezTo>
                  <a:cubicBezTo>
                    <a:pt x="919" y="297"/>
                    <a:pt x="912" y="304"/>
                    <a:pt x="902" y="308"/>
                  </a:cubicBezTo>
                  <a:cubicBezTo>
                    <a:pt x="903" y="306"/>
                    <a:pt x="903" y="304"/>
                    <a:pt x="903" y="301"/>
                  </a:cubicBezTo>
                  <a:cubicBezTo>
                    <a:pt x="901" y="294"/>
                    <a:pt x="893" y="291"/>
                    <a:pt x="887" y="289"/>
                  </a:cubicBezTo>
                  <a:cubicBezTo>
                    <a:pt x="879" y="286"/>
                    <a:pt x="870" y="285"/>
                    <a:pt x="862" y="281"/>
                  </a:cubicBezTo>
                  <a:cubicBezTo>
                    <a:pt x="851" y="275"/>
                    <a:pt x="858" y="266"/>
                    <a:pt x="866" y="261"/>
                  </a:cubicBezTo>
                  <a:cubicBezTo>
                    <a:pt x="873" y="256"/>
                    <a:pt x="876" y="261"/>
                    <a:pt x="881" y="265"/>
                  </a:cubicBezTo>
                  <a:cubicBezTo>
                    <a:pt x="881" y="265"/>
                    <a:pt x="882" y="265"/>
                    <a:pt x="882" y="265"/>
                  </a:cubicBezTo>
                  <a:cubicBezTo>
                    <a:pt x="882" y="264"/>
                    <a:pt x="883" y="263"/>
                    <a:pt x="883" y="263"/>
                  </a:cubicBezTo>
                  <a:cubicBezTo>
                    <a:pt x="883" y="264"/>
                    <a:pt x="884" y="267"/>
                    <a:pt x="885" y="266"/>
                  </a:cubicBezTo>
                  <a:cubicBezTo>
                    <a:pt x="887" y="264"/>
                    <a:pt x="889" y="262"/>
                    <a:pt x="892" y="260"/>
                  </a:cubicBezTo>
                  <a:cubicBezTo>
                    <a:pt x="892" y="262"/>
                    <a:pt x="892" y="264"/>
                    <a:pt x="892" y="267"/>
                  </a:cubicBezTo>
                  <a:cubicBezTo>
                    <a:pt x="892" y="267"/>
                    <a:pt x="893" y="272"/>
                    <a:pt x="894" y="270"/>
                  </a:cubicBezTo>
                  <a:cubicBezTo>
                    <a:pt x="898" y="268"/>
                    <a:pt x="901" y="266"/>
                    <a:pt x="904" y="263"/>
                  </a:cubicBezTo>
                  <a:cubicBezTo>
                    <a:pt x="903" y="275"/>
                    <a:pt x="892" y="289"/>
                    <a:pt x="903" y="299"/>
                  </a:cubicBezTo>
                  <a:cubicBezTo>
                    <a:pt x="905" y="302"/>
                    <a:pt x="906" y="294"/>
                    <a:pt x="904" y="292"/>
                  </a:cubicBezTo>
                  <a:cubicBezTo>
                    <a:pt x="898" y="287"/>
                    <a:pt x="904" y="276"/>
                    <a:pt x="906" y="270"/>
                  </a:cubicBezTo>
                  <a:cubicBezTo>
                    <a:pt x="907" y="265"/>
                    <a:pt x="907" y="260"/>
                    <a:pt x="906" y="255"/>
                  </a:cubicBezTo>
                  <a:cubicBezTo>
                    <a:pt x="906" y="254"/>
                    <a:pt x="905" y="251"/>
                    <a:pt x="904" y="253"/>
                  </a:cubicBezTo>
                  <a:cubicBezTo>
                    <a:pt x="901" y="257"/>
                    <a:pt x="898" y="259"/>
                    <a:pt x="895" y="261"/>
                  </a:cubicBezTo>
                  <a:cubicBezTo>
                    <a:pt x="894" y="259"/>
                    <a:pt x="894" y="257"/>
                    <a:pt x="894" y="256"/>
                  </a:cubicBezTo>
                  <a:cubicBezTo>
                    <a:pt x="894" y="255"/>
                    <a:pt x="894" y="249"/>
                    <a:pt x="892" y="251"/>
                  </a:cubicBezTo>
                  <a:cubicBezTo>
                    <a:pt x="890" y="253"/>
                    <a:pt x="888" y="255"/>
                    <a:pt x="885" y="257"/>
                  </a:cubicBezTo>
                  <a:cubicBezTo>
                    <a:pt x="885" y="256"/>
                    <a:pt x="885" y="255"/>
                    <a:pt x="885" y="254"/>
                  </a:cubicBezTo>
                  <a:cubicBezTo>
                    <a:pt x="885" y="254"/>
                    <a:pt x="885" y="254"/>
                    <a:pt x="884" y="254"/>
                  </a:cubicBezTo>
                  <a:cubicBezTo>
                    <a:pt x="885" y="253"/>
                    <a:pt x="885" y="253"/>
                    <a:pt x="885" y="252"/>
                  </a:cubicBezTo>
                  <a:cubicBezTo>
                    <a:pt x="885" y="237"/>
                    <a:pt x="897" y="229"/>
                    <a:pt x="903" y="216"/>
                  </a:cubicBezTo>
                  <a:cubicBezTo>
                    <a:pt x="908" y="206"/>
                    <a:pt x="904" y="194"/>
                    <a:pt x="898" y="185"/>
                  </a:cubicBezTo>
                  <a:cubicBezTo>
                    <a:pt x="896" y="181"/>
                    <a:pt x="893" y="188"/>
                    <a:pt x="895" y="191"/>
                  </a:cubicBezTo>
                  <a:cubicBezTo>
                    <a:pt x="904" y="206"/>
                    <a:pt x="898" y="213"/>
                    <a:pt x="889" y="226"/>
                  </a:cubicBezTo>
                  <a:cubicBezTo>
                    <a:pt x="883" y="234"/>
                    <a:pt x="880" y="242"/>
                    <a:pt x="880" y="252"/>
                  </a:cubicBezTo>
                  <a:cubicBezTo>
                    <a:pt x="880" y="254"/>
                    <a:pt x="880" y="255"/>
                    <a:pt x="881" y="255"/>
                  </a:cubicBezTo>
                  <a:cubicBezTo>
                    <a:pt x="879" y="256"/>
                    <a:pt x="876" y="254"/>
                    <a:pt x="875" y="250"/>
                  </a:cubicBezTo>
                  <a:cubicBezTo>
                    <a:pt x="874" y="250"/>
                    <a:pt x="874" y="249"/>
                    <a:pt x="873" y="249"/>
                  </a:cubicBezTo>
                  <a:cubicBezTo>
                    <a:pt x="857" y="255"/>
                    <a:pt x="843" y="273"/>
                    <a:pt x="859" y="287"/>
                  </a:cubicBezTo>
                  <a:cubicBezTo>
                    <a:pt x="866" y="292"/>
                    <a:pt x="877" y="293"/>
                    <a:pt x="884" y="296"/>
                  </a:cubicBezTo>
                  <a:cubicBezTo>
                    <a:pt x="889" y="297"/>
                    <a:pt x="893" y="299"/>
                    <a:pt x="897" y="301"/>
                  </a:cubicBezTo>
                  <a:cubicBezTo>
                    <a:pt x="898" y="302"/>
                    <a:pt x="899" y="304"/>
                    <a:pt x="899" y="303"/>
                  </a:cubicBezTo>
                  <a:cubicBezTo>
                    <a:pt x="897" y="305"/>
                    <a:pt x="894" y="307"/>
                    <a:pt x="892" y="308"/>
                  </a:cubicBezTo>
                  <a:cubicBezTo>
                    <a:pt x="891" y="308"/>
                    <a:pt x="891" y="309"/>
                    <a:pt x="891" y="310"/>
                  </a:cubicBezTo>
                  <a:cubicBezTo>
                    <a:pt x="871" y="313"/>
                    <a:pt x="847" y="309"/>
                    <a:pt x="831" y="320"/>
                  </a:cubicBezTo>
                  <a:cubicBezTo>
                    <a:pt x="829" y="321"/>
                    <a:pt x="831" y="329"/>
                    <a:pt x="832" y="328"/>
                  </a:cubicBezTo>
                  <a:cubicBezTo>
                    <a:pt x="841" y="321"/>
                    <a:pt x="852" y="320"/>
                    <a:pt x="862" y="319"/>
                  </a:cubicBezTo>
                  <a:cubicBezTo>
                    <a:pt x="849" y="323"/>
                    <a:pt x="843" y="337"/>
                    <a:pt x="837" y="349"/>
                  </a:cubicBezTo>
                  <a:cubicBezTo>
                    <a:pt x="833" y="340"/>
                    <a:pt x="828" y="336"/>
                    <a:pt x="828" y="320"/>
                  </a:cubicBezTo>
                  <a:cubicBezTo>
                    <a:pt x="829" y="310"/>
                    <a:pt x="830" y="299"/>
                    <a:pt x="831" y="288"/>
                  </a:cubicBezTo>
                  <a:cubicBezTo>
                    <a:pt x="831" y="287"/>
                    <a:pt x="831" y="286"/>
                    <a:pt x="832" y="284"/>
                  </a:cubicBezTo>
                  <a:cubicBezTo>
                    <a:pt x="839" y="271"/>
                    <a:pt x="854" y="265"/>
                    <a:pt x="862" y="252"/>
                  </a:cubicBezTo>
                  <a:cubicBezTo>
                    <a:pt x="868" y="241"/>
                    <a:pt x="868" y="225"/>
                    <a:pt x="868" y="212"/>
                  </a:cubicBezTo>
                  <a:cubicBezTo>
                    <a:pt x="871" y="212"/>
                    <a:pt x="874" y="212"/>
                    <a:pt x="878" y="213"/>
                  </a:cubicBezTo>
                  <a:cubicBezTo>
                    <a:pt x="880" y="214"/>
                    <a:pt x="881" y="210"/>
                    <a:pt x="881" y="208"/>
                  </a:cubicBezTo>
                  <a:cubicBezTo>
                    <a:pt x="880" y="205"/>
                    <a:pt x="876" y="181"/>
                    <a:pt x="879" y="181"/>
                  </a:cubicBezTo>
                  <a:cubicBezTo>
                    <a:pt x="880" y="182"/>
                    <a:pt x="882" y="181"/>
                    <a:pt x="883" y="180"/>
                  </a:cubicBezTo>
                  <a:cubicBezTo>
                    <a:pt x="888" y="177"/>
                    <a:pt x="888" y="166"/>
                    <a:pt x="896" y="168"/>
                  </a:cubicBezTo>
                  <a:cubicBezTo>
                    <a:pt x="898" y="168"/>
                    <a:pt x="899" y="166"/>
                    <a:pt x="900" y="165"/>
                  </a:cubicBezTo>
                  <a:cubicBezTo>
                    <a:pt x="900" y="160"/>
                    <a:pt x="901" y="157"/>
                    <a:pt x="901" y="152"/>
                  </a:cubicBezTo>
                  <a:cubicBezTo>
                    <a:pt x="904" y="152"/>
                    <a:pt x="907" y="152"/>
                    <a:pt x="910" y="153"/>
                  </a:cubicBezTo>
                  <a:cubicBezTo>
                    <a:pt x="910" y="156"/>
                    <a:pt x="910" y="158"/>
                    <a:pt x="910" y="160"/>
                  </a:cubicBezTo>
                  <a:cubicBezTo>
                    <a:pt x="910" y="162"/>
                    <a:pt x="910" y="167"/>
                    <a:pt x="913" y="165"/>
                  </a:cubicBezTo>
                  <a:cubicBezTo>
                    <a:pt x="923" y="154"/>
                    <a:pt x="934" y="150"/>
                    <a:pt x="947" y="146"/>
                  </a:cubicBezTo>
                  <a:close/>
                  <a:moveTo>
                    <a:pt x="850" y="185"/>
                  </a:moveTo>
                  <a:cubicBezTo>
                    <a:pt x="850" y="184"/>
                    <a:pt x="849" y="182"/>
                    <a:pt x="847" y="183"/>
                  </a:cubicBezTo>
                  <a:cubicBezTo>
                    <a:pt x="843" y="185"/>
                    <a:pt x="839" y="187"/>
                    <a:pt x="835" y="190"/>
                  </a:cubicBezTo>
                  <a:cubicBezTo>
                    <a:pt x="834" y="187"/>
                    <a:pt x="834" y="185"/>
                    <a:pt x="834" y="183"/>
                  </a:cubicBezTo>
                  <a:cubicBezTo>
                    <a:pt x="834" y="182"/>
                    <a:pt x="834" y="180"/>
                    <a:pt x="833" y="179"/>
                  </a:cubicBezTo>
                  <a:cubicBezTo>
                    <a:pt x="832" y="179"/>
                    <a:pt x="832" y="165"/>
                    <a:pt x="832" y="155"/>
                  </a:cubicBezTo>
                  <a:cubicBezTo>
                    <a:pt x="836" y="152"/>
                    <a:pt x="839" y="150"/>
                    <a:pt x="845" y="151"/>
                  </a:cubicBezTo>
                  <a:cubicBezTo>
                    <a:pt x="852" y="151"/>
                    <a:pt x="857" y="149"/>
                    <a:pt x="861" y="156"/>
                  </a:cubicBezTo>
                  <a:cubicBezTo>
                    <a:pt x="865" y="161"/>
                    <a:pt x="867" y="161"/>
                    <a:pt x="870" y="158"/>
                  </a:cubicBezTo>
                  <a:cubicBezTo>
                    <a:pt x="871" y="163"/>
                    <a:pt x="871" y="169"/>
                    <a:pt x="874" y="174"/>
                  </a:cubicBezTo>
                  <a:cubicBezTo>
                    <a:pt x="873" y="174"/>
                    <a:pt x="873" y="175"/>
                    <a:pt x="873" y="176"/>
                  </a:cubicBezTo>
                  <a:cubicBezTo>
                    <a:pt x="872" y="186"/>
                    <a:pt x="872" y="195"/>
                    <a:pt x="874" y="204"/>
                  </a:cubicBezTo>
                  <a:cubicBezTo>
                    <a:pt x="871" y="204"/>
                    <a:pt x="868" y="204"/>
                    <a:pt x="865" y="204"/>
                  </a:cubicBezTo>
                  <a:cubicBezTo>
                    <a:pt x="863" y="204"/>
                    <a:pt x="862" y="207"/>
                    <a:pt x="862" y="208"/>
                  </a:cubicBezTo>
                  <a:cubicBezTo>
                    <a:pt x="862" y="227"/>
                    <a:pt x="862" y="246"/>
                    <a:pt x="846" y="259"/>
                  </a:cubicBezTo>
                  <a:cubicBezTo>
                    <a:pt x="842" y="263"/>
                    <a:pt x="838" y="266"/>
                    <a:pt x="834" y="270"/>
                  </a:cubicBezTo>
                  <a:cubicBezTo>
                    <a:pt x="838" y="256"/>
                    <a:pt x="842" y="242"/>
                    <a:pt x="845" y="228"/>
                  </a:cubicBezTo>
                  <a:cubicBezTo>
                    <a:pt x="848" y="213"/>
                    <a:pt x="854" y="201"/>
                    <a:pt x="850" y="185"/>
                  </a:cubicBezTo>
                  <a:close/>
                  <a:moveTo>
                    <a:pt x="916" y="118"/>
                  </a:moveTo>
                  <a:cubicBezTo>
                    <a:pt x="917" y="118"/>
                    <a:pt x="918" y="119"/>
                    <a:pt x="919" y="118"/>
                  </a:cubicBezTo>
                  <a:cubicBezTo>
                    <a:pt x="921" y="118"/>
                    <a:pt x="925" y="115"/>
                    <a:pt x="925" y="113"/>
                  </a:cubicBezTo>
                  <a:cubicBezTo>
                    <a:pt x="925" y="115"/>
                    <a:pt x="925" y="117"/>
                    <a:pt x="927" y="119"/>
                  </a:cubicBezTo>
                  <a:cubicBezTo>
                    <a:pt x="927" y="120"/>
                    <a:pt x="929" y="122"/>
                    <a:pt x="930" y="121"/>
                  </a:cubicBezTo>
                  <a:cubicBezTo>
                    <a:pt x="933" y="119"/>
                    <a:pt x="936" y="117"/>
                    <a:pt x="939" y="116"/>
                  </a:cubicBezTo>
                  <a:cubicBezTo>
                    <a:pt x="939" y="123"/>
                    <a:pt x="939" y="131"/>
                    <a:pt x="937" y="138"/>
                  </a:cubicBezTo>
                  <a:cubicBezTo>
                    <a:pt x="937" y="139"/>
                    <a:pt x="937" y="140"/>
                    <a:pt x="937" y="141"/>
                  </a:cubicBezTo>
                  <a:cubicBezTo>
                    <a:pt x="929" y="145"/>
                    <a:pt x="921" y="148"/>
                    <a:pt x="914" y="155"/>
                  </a:cubicBezTo>
                  <a:cubicBezTo>
                    <a:pt x="914" y="154"/>
                    <a:pt x="914" y="154"/>
                    <a:pt x="914" y="154"/>
                  </a:cubicBezTo>
                  <a:cubicBezTo>
                    <a:pt x="916" y="153"/>
                    <a:pt x="916" y="148"/>
                    <a:pt x="914" y="146"/>
                  </a:cubicBezTo>
                  <a:cubicBezTo>
                    <a:pt x="915" y="138"/>
                    <a:pt x="914" y="130"/>
                    <a:pt x="912" y="121"/>
                  </a:cubicBezTo>
                  <a:cubicBezTo>
                    <a:pt x="910" y="117"/>
                    <a:pt x="907" y="115"/>
                    <a:pt x="904" y="112"/>
                  </a:cubicBezTo>
                  <a:cubicBezTo>
                    <a:pt x="903" y="112"/>
                    <a:pt x="902" y="111"/>
                    <a:pt x="901" y="110"/>
                  </a:cubicBezTo>
                  <a:cubicBezTo>
                    <a:pt x="907" y="109"/>
                    <a:pt x="911" y="110"/>
                    <a:pt x="916" y="118"/>
                  </a:cubicBezTo>
                  <a:close/>
                  <a:moveTo>
                    <a:pt x="482" y="70"/>
                  </a:moveTo>
                  <a:cubicBezTo>
                    <a:pt x="484" y="78"/>
                    <a:pt x="489" y="94"/>
                    <a:pt x="497" y="89"/>
                  </a:cubicBezTo>
                  <a:cubicBezTo>
                    <a:pt x="502" y="86"/>
                    <a:pt x="503" y="80"/>
                    <a:pt x="503" y="74"/>
                  </a:cubicBezTo>
                  <a:cubicBezTo>
                    <a:pt x="503" y="74"/>
                    <a:pt x="504" y="74"/>
                    <a:pt x="504" y="74"/>
                  </a:cubicBezTo>
                  <a:cubicBezTo>
                    <a:pt x="512" y="75"/>
                    <a:pt x="518" y="63"/>
                    <a:pt x="525" y="58"/>
                  </a:cubicBezTo>
                  <a:cubicBezTo>
                    <a:pt x="524" y="65"/>
                    <a:pt x="526" y="72"/>
                    <a:pt x="533" y="71"/>
                  </a:cubicBezTo>
                  <a:cubicBezTo>
                    <a:pt x="536" y="89"/>
                    <a:pt x="545" y="86"/>
                    <a:pt x="558" y="73"/>
                  </a:cubicBezTo>
                  <a:cubicBezTo>
                    <a:pt x="558" y="80"/>
                    <a:pt x="561" y="85"/>
                    <a:pt x="567" y="90"/>
                  </a:cubicBezTo>
                  <a:cubicBezTo>
                    <a:pt x="568" y="91"/>
                    <a:pt x="568" y="90"/>
                    <a:pt x="568" y="90"/>
                  </a:cubicBezTo>
                  <a:cubicBezTo>
                    <a:pt x="571" y="84"/>
                    <a:pt x="575" y="79"/>
                    <a:pt x="579" y="73"/>
                  </a:cubicBezTo>
                  <a:cubicBezTo>
                    <a:pt x="579" y="76"/>
                    <a:pt x="579" y="78"/>
                    <a:pt x="579" y="83"/>
                  </a:cubicBezTo>
                  <a:cubicBezTo>
                    <a:pt x="579" y="95"/>
                    <a:pt x="592" y="103"/>
                    <a:pt x="592" y="113"/>
                  </a:cubicBezTo>
                  <a:cubicBezTo>
                    <a:pt x="592" y="114"/>
                    <a:pt x="593" y="120"/>
                    <a:pt x="594" y="117"/>
                  </a:cubicBezTo>
                  <a:cubicBezTo>
                    <a:pt x="598" y="107"/>
                    <a:pt x="601" y="97"/>
                    <a:pt x="603" y="86"/>
                  </a:cubicBezTo>
                  <a:cubicBezTo>
                    <a:pt x="603" y="82"/>
                    <a:pt x="604" y="78"/>
                    <a:pt x="604" y="75"/>
                  </a:cubicBezTo>
                  <a:cubicBezTo>
                    <a:pt x="606" y="80"/>
                    <a:pt x="607" y="86"/>
                    <a:pt x="607" y="91"/>
                  </a:cubicBezTo>
                  <a:cubicBezTo>
                    <a:pt x="607" y="94"/>
                    <a:pt x="607" y="97"/>
                    <a:pt x="607" y="99"/>
                  </a:cubicBezTo>
                  <a:cubicBezTo>
                    <a:pt x="606" y="101"/>
                    <a:pt x="606" y="102"/>
                    <a:pt x="607" y="104"/>
                  </a:cubicBezTo>
                  <a:cubicBezTo>
                    <a:pt x="607" y="104"/>
                    <a:pt x="607" y="104"/>
                    <a:pt x="607" y="104"/>
                  </a:cubicBezTo>
                  <a:cubicBezTo>
                    <a:pt x="607" y="109"/>
                    <a:pt x="607" y="113"/>
                    <a:pt x="607" y="118"/>
                  </a:cubicBezTo>
                  <a:cubicBezTo>
                    <a:pt x="607" y="119"/>
                    <a:pt x="608" y="123"/>
                    <a:pt x="609" y="121"/>
                  </a:cubicBezTo>
                  <a:cubicBezTo>
                    <a:pt x="612" y="116"/>
                    <a:pt x="615" y="111"/>
                    <a:pt x="619" y="106"/>
                  </a:cubicBezTo>
                  <a:cubicBezTo>
                    <a:pt x="623" y="110"/>
                    <a:pt x="625" y="115"/>
                    <a:pt x="624" y="120"/>
                  </a:cubicBezTo>
                  <a:cubicBezTo>
                    <a:pt x="624" y="121"/>
                    <a:pt x="625" y="125"/>
                    <a:pt x="626" y="124"/>
                  </a:cubicBezTo>
                  <a:cubicBezTo>
                    <a:pt x="632" y="120"/>
                    <a:pt x="638" y="118"/>
                    <a:pt x="643" y="113"/>
                  </a:cubicBezTo>
                  <a:cubicBezTo>
                    <a:pt x="644" y="119"/>
                    <a:pt x="644" y="125"/>
                    <a:pt x="641" y="130"/>
                  </a:cubicBezTo>
                  <a:cubicBezTo>
                    <a:pt x="639" y="136"/>
                    <a:pt x="634" y="141"/>
                    <a:pt x="632" y="147"/>
                  </a:cubicBezTo>
                  <a:cubicBezTo>
                    <a:pt x="630" y="151"/>
                    <a:pt x="631" y="157"/>
                    <a:pt x="633" y="161"/>
                  </a:cubicBezTo>
                  <a:cubicBezTo>
                    <a:pt x="633" y="163"/>
                    <a:pt x="634" y="164"/>
                    <a:pt x="635" y="162"/>
                  </a:cubicBezTo>
                  <a:cubicBezTo>
                    <a:pt x="638" y="146"/>
                    <a:pt x="647" y="143"/>
                    <a:pt x="660" y="136"/>
                  </a:cubicBezTo>
                  <a:cubicBezTo>
                    <a:pt x="660" y="136"/>
                    <a:pt x="660" y="136"/>
                    <a:pt x="660" y="136"/>
                  </a:cubicBezTo>
                  <a:cubicBezTo>
                    <a:pt x="660" y="139"/>
                    <a:pt x="662" y="144"/>
                    <a:pt x="662" y="138"/>
                  </a:cubicBezTo>
                  <a:cubicBezTo>
                    <a:pt x="662" y="132"/>
                    <a:pt x="662" y="132"/>
                    <a:pt x="662" y="132"/>
                  </a:cubicBezTo>
                  <a:cubicBezTo>
                    <a:pt x="662" y="131"/>
                    <a:pt x="662" y="126"/>
                    <a:pt x="660" y="127"/>
                  </a:cubicBezTo>
                  <a:cubicBezTo>
                    <a:pt x="655" y="130"/>
                    <a:pt x="649" y="133"/>
                    <a:pt x="644" y="137"/>
                  </a:cubicBezTo>
                  <a:cubicBezTo>
                    <a:pt x="645" y="135"/>
                    <a:pt x="645" y="133"/>
                    <a:pt x="645" y="131"/>
                  </a:cubicBezTo>
                  <a:cubicBezTo>
                    <a:pt x="646" y="123"/>
                    <a:pt x="646" y="116"/>
                    <a:pt x="646" y="108"/>
                  </a:cubicBezTo>
                  <a:cubicBezTo>
                    <a:pt x="646" y="108"/>
                    <a:pt x="645" y="103"/>
                    <a:pt x="644" y="104"/>
                  </a:cubicBezTo>
                  <a:cubicBezTo>
                    <a:pt x="639" y="110"/>
                    <a:pt x="633" y="112"/>
                    <a:pt x="627" y="115"/>
                  </a:cubicBezTo>
                  <a:cubicBezTo>
                    <a:pt x="626" y="108"/>
                    <a:pt x="625" y="102"/>
                    <a:pt x="623" y="95"/>
                  </a:cubicBezTo>
                  <a:cubicBezTo>
                    <a:pt x="623" y="95"/>
                    <a:pt x="622" y="93"/>
                    <a:pt x="622" y="94"/>
                  </a:cubicBezTo>
                  <a:cubicBezTo>
                    <a:pt x="618" y="99"/>
                    <a:pt x="614" y="104"/>
                    <a:pt x="611" y="109"/>
                  </a:cubicBezTo>
                  <a:cubicBezTo>
                    <a:pt x="610" y="110"/>
                    <a:pt x="610" y="108"/>
                    <a:pt x="610" y="105"/>
                  </a:cubicBezTo>
                  <a:cubicBezTo>
                    <a:pt x="613" y="98"/>
                    <a:pt x="619" y="94"/>
                    <a:pt x="622" y="87"/>
                  </a:cubicBezTo>
                  <a:cubicBezTo>
                    <a:pt x="623" y="89"/>
                    <a:pt x="624" y="91"/>
                    <a:pt x="626" y="93"/>
                  </a:cubicBezTo>
                  <a:cubicBezTo>
                    <a:pt x="646" y="108"/>
                    <a:pt x="672" y="107"/>
                    <a:pt x="673" y="140"/>
                  </a:cubicBezTo>
                  <a:cubicBezTo>
                    <a:pt x="670" y="146"/>
                    <a:pt x="668" y="150"/>
                    <a:pt x="668" y="138"/>
                  </a:cubicBezTo>
                  <a:cubicBezTo>
                    <a:pt x="668" y="136"/>
                    <a:pt x="666" y="130"/>
                    <a:pt x="666" y="135"/>
                  </a:cubicBezTo>
                  <a:cubicBezTo>
                    <a:pt x="663" y="156"/>
                    <a:pt x="650" y="174"/>
                    <a:pt x="643" y="194"/>
                  </a:cubicBezTo>
                  <a:cubicBezTo>
                    <a:pt x="643" y="194"/>
                    <a:pt x="643" y="195"/>
                    <a:pt x="643" y="196"/>
                  </a:cubicBezTo>
                  <a:cubicBezTo>
                    <a:pt x="643" y="196"/>
                    <a:pt x="642" y="197"/>
                    <a:pt x="642" y="198"/>
                  </a:cubicBezTo>
                  <a:cubicBezTo>
                    <a:pt x="640" y="202"/>
                    <a:pt x="645" y="207"/>
                    <a:pt x="647" y="202"/>
                  </a:cubicBezTo>
                  <a:cubicBezTo>
                    <a:pt x="651" y="192"/>
                    <a:pt x="664" y="192"/>
                    <a:pt x="670" y="184"/>
                  </a:cubicBezTo>
                  <a:cubicBezTo>
                    <a:pt x="673" y="181"/>
                    <a:pt x="670" y="174"/>
                    <a:pt x="667" y="177"/>
                  </a:cubicBezTo>
                  <a:cubicBezTo>
                    <a:pt x="664" y="182"/>
                    <a:pt x="658" y="183"/>
                    <a:pt x="653" y="186"/>
                  </a:cubicBezTo>
                  <a:cubicBezTo>
                    <a:pt x="652" y="187"/>
                    <a:pt x="651" y="187"/>
                    <a:pt x="649" y="188"/>
                  </a:cubicBezTo>
                  <a:cubicBezTo>
                    <a:pt x="655" y="174"/>
                    <a:pt x="663" y="161"/>
                    <a:pt x="667" y="146"/>
                  </a:cubicBezTo>
                  <a:cubicBezTo>
                    <a:pt x="667" y="149"/>
                    <a:pt x="669" y="152"/>
                    <a:pt x="670" y="155"/>
                  </a:cubicBezTo>
                  <a:cubicBezTo>
                    <a:pt x="671" y="157"/>
                    <a:pt x="672" y="157"/>
                    <a:pt x="672" y="155"/>
                  </a:cubicBezTo>
                  <a:cubicBezTo>
                    <a:pt x="672" y="153"/>
                    <a:pt x="673" y="151"/>
                    <a:pt x="674" y="148"/>
                  </a:cubicBezTo>
                  <a:cubicBezTo>
                    <a:pt x="675" y="149"/>
                    <a:pt x="676" y="149"/>
                    <a:pt x="676" y="146"/>
                  </a:cubicBezTo>
                  <a:cubicBezTo>
                    <a:pt x="676" y="145"/>
                    <a:pt x="676" y="144"/>
                    <a:pt x="676" y="143"/>
                  </a:cubicBezTo>
                  <a:cubicBezTo>
                    <a:pt x="676" y="142"/>
                    <a:pt x="676" y="141"/>
                    <a:pt x="677" y="141"/>
                  </a:cubicBezTo>
                  <a:cubicBezTo>
                    <a:pt x="677" y="139"/>
                    <a:pt x="676" y="134"/>
                    <a:pt x="675" y="134"/>
                  </a:cubicBezTo>
                  <a:cubicBezTo>
                    <a:pt x="674" y="124"/>
                    <a:pt x="670" y="115"/>
                    <a:pt x="663" y="107"/>
                  </a:cubicBezTo>
                  <a:cubicBezTo>
                    <a:pt x="658" y="101"/>
                    <a:pt x="651" y="97"/>
                    <a:pt x="644" y="94"/>
                  </a:cubicBezTo>
                  <a:cubicBezTo>
                    <a:pt x="640" y="92"/>
                    <a:pt x="636" y="91"/>
                    <a:pt x="633" y="89"/>
                  </a:cubicBezTo>
                  <a:cubicBezTo>
                    <a:pt x="629" y="88"/>
                    <a:pt x="627" y="85"/>
                    <a:pt x="626" y="82"/>
                  </a:cubicBezTo>
                  <a:cubicBezTo>
                    <a:pt x="629" y="83"/>
                    <a:pt x="633" y="84"/>
                    <a:pt x="636" y="85"/>
                  </a:cubicBezTo>
                  <a:cubicBezTo>
                    <a:pt x="637" y="85"/>
                    <a:pt x="638" y="84"/>
                    <a:pt x="638" y="83"/>
                  </a:cubicBezTo>
                  <a:cubicBezTo>
                    <a:pt x="639" y="76"/>
                    <a:pt x="639" y="69"/>
                    <a:pt x="636" y="64"/>
                  </a:cubicBezTo>
                  <a:cubicBezTo>
                    <a:pt x="638" y="64"/>
                    <a:pt x="640" y="63"/>
                    <a:pt x="642" y="63"/>
                  </a:cubicBezTo>
                  <a:cubicBezTo>
                    <a:pt x="644" y="63"/>
                    <a:pt x="644" y="61"/>
                    <a:pt x="644" y="60"/>
                  </a:cubicBezTo>
                  <a:cubicBezTo>
                    <a:pt x="644" y="55"/>
                    <a:pt x="644" y="50"/>
                    <a:pt x="643" y="46"/>
                  </a:cubicBezTo>
                  <a:cubicBezTo>
                    <a:pt x="648" y="50"/>
                    <a:pt x="653" y="55"/>
                    <a:pt x="658" y="60"/>
                  </a:cubicBezTo>
                  <a:cubicBezTo>
                    <a:pt x="659" y="62"/>
                    <a:pt x="660" y="59"/>
                    <a:pt x="660" y="58"/>
                  </a:cubicBezTo>
                  <a:cubicBezTo>
                    <a:pt x="660" y="52"/>
                    <a:pt x="660" y="50"/>
                    <a:pt x="660" y="44"/>
                  </a:cubicBezTo>
                  <a:cubicBezTo>
                    <a:pt x="660" y="50"/>
                    <a:pt x="664" y="56"/>
                    <a:pt x="666" y="61"/>
                  </a:cubicBezTo>
                  <a:cubicBezTo>
                    <a:pt x="669" y="70"/>
                    <a:pt x="675" y="77"/>
                    <a:pt x="684" y="80"/>
                  </a:cubicBezTo>
                  <a:cubicBezTo>
                    <a:pt x="685" y="81"/>
                    <a:pt x="686" y="78"/>
                    <a:pt x="686" y="78"/>
                  </a:cubicBezTo>
                  <a:cubicBezTo>
                    <a:pt x="686" y="69"/>
                    <a:pt x="691" y="60"/>
                    <a:pt x="695" y="52"/>
                  </a:cubicBezTo>
                  <a:cubicBezTo>
                    <a:pt x="698" y="45"/>
                    <a:pt x="696" y="41"/>
                    <a:pt x="701" y="56"/>
                  </a:cubicBezTo>
                  <a:cubicBezTo>
                    <a:pt x="701" y="57"/>
                    <a:pt x="702" y="59"/>
                    <a:pt x="703" y="57"/>
                  </a:cubicBezTo>
                  <a:cubicBezTo>
                    <a:pt x="708" y="49"/>
                    <a:pt x="707" y="66"/>
                    <a:pt x="708" y="71"/>
                  </a:cubicBezTo>
                  <a:cubicBezTo>
                    <a:pt x="710" y="76"/>
                    <a:pt x="712" y="80"/>
                    <a:pt x="715" y="84"/>
                  </a:cubicBezTo>
                  <a:cubicBezTo>
                    <a:pt x="716" y="85"/>
                    <a:pt x="717" y="84"/>
                    <a:pt x="717" y="83"/>
                  </a:cubicBezTo>
                  <a:cubicBezTo>
                    <a:pt x="718" y="80"/>
                    <a:pt x="727" y="55"/>
                    <a:pt x="728" y="56"/>
                  </a:cubicBezTo>
                  <a:cubicBezTo>
                    <a:pt x="729" y="56"/>
                    <a:pt x="729" y="56"/>
                    <a:pt x="729" y="55"/>
                  </a:cubicBezTo>
                  <a:cubicBezTo>
                    <a:pt x="734" y="46"/>
                    <a:pt x="738" y="53"/>
                    <a:pt x="742" y="59"/>
                  </a:cubicBezTo>
                  <a:cubicBezTo>
                    <a:pt x="742" y="60"/>
                    <a:pt x="743" y="60"/>
                    <a:pt x="743" y="59"/>
                  </a:cubicBezTo>
                  <a:cubicBezTo>
                    <a:pt x="745" y="58"/>
                    <a:pt x="746" y="56"/>
                    <a:pt x="747" y="54"/>
                  </a:cubicBezTo>
                  <a:cubicBezTo>
                    <a:pt x="748" y="57"/>
                    <a:pt x="748" y="60"/>
                    <a:pt x="748" y="63"/>
                  </a:cubicBezTo>
                  <a:cubicBezTo>
                    <a:pt x="748" y="64"/>
                    <a:pt x="749" y="68"/>
                    <a:pt x="750" y="67"/>
                  </a:cubicBezTo>
                  <a:cubicBezTo>
                    <a:pt x="753" y="65"/>
                    <a:pt x="756" y="63"/>
                    <a:pt x="759" y="61"/>
                  </a:cubicBezTo>
                  <a:cubicBezTo>
                    <a:pt x="754" y="71"/>
                    <a:pt x="754" y="81"/>
                    <a:pt x="762" y="91"/>
                  </a:cubicBezTo>
                  <a:cubicBezTo>
                    <a:pt x="762" y="92"/>
                    <a:pt x="762" y="92"/>
                    <a:pt x="763" y="92"/>
                  </a:cubicBezTo>
                  <a:cubicBezTo>
                    <a:pt x="761" y="103"/>
                    <a:pt x="762" y="115"/>
                    <a:pt x="766" y="127"/>
                  </a:cubicBezTo>
                  <a:cubicBezTo>
                    <a:pt x="768" y="132"/>
                    <a:pt x="770" y="126"/>
                    <a:pt x="769" y="123"/>
                  </a:cubicBezTo>
                  <a:cubicBezTo>
                    <a:pt x="762" y="99"/>
                    <a:pt x="765" y="78"/>
                    <a:pt x="790" y="69"/>
                  </a:cubicBezTo>
                  <a:cubicBezTo>
                    <a:pt x="790" y="74"/>
                    <a:pt x="790" y="79"/>
                    <a:pt x="790" y="84"/>
                  </a:cubicBezTo>
                  <a:cubicBezTo>
                    <a:pt x="790" y="85"/>
                    <a:pt x="790" y="90"/>
                    <a:pt x="792" y="89"/>
                  </a:cubicBezTo>
                  <a:cubicBezTo>
                    <a:pt x="799" y="85"/>
                    <a:pt x="806" y="83"/>
                    <a:pt x="812" y="78"/>
                  </a:cubicBezTo>
                  <a:cubicBezTo>
                    <a:pt x="811" y="90"/>
                    <a:pt x="813" y="100"/>
                    <a:pt x="822" y="110"/>
                  </a:cubicBezTo>
                  <a:cubicBezTo>
                    <a:pt x="823" y="111"/>
                    <a:pt x="824" y="110"/>
                    <a:pt x="824" y="109"/>
                  </a:cubicBezTo>
                  <a:cubicBezTo>
                    <a:pt x="831" y="83"/>
                    <a:pt x="851" y="93"/>
                    <a:pt x="855" y="113"/>
                  </a:cubicBezTo>
                  <a:cubicBezTo>
                    <a:pt x="855" y="114"/>
                    <a:pt x="856" y="117"/>
                    <a:pt x="858" y="116"/>
                  </a:cubicBezTo>
                  <a:cubicBezTo>
                    <a:pt x="864" y="109"/>
                    <a:pt x="870" y="103"/>
                    <a:pt x="879" y="108"/>
                  </a:cubicBezTo>
                  <a:cubicBezTo>
                    <a:pt x="880" y="108"/>
                    <a:pt x="880" y="108"/>
                    <a:pt x="880" y="108"/>
                  </a:cubicBezTo>
                  <a:cubicBezTo>
                    <a:pt x="881" y="107"/>
                    <a:pt x="881" y="107"/>
                    <a:pt x="882" y="106"/>
                  </a:cubicBezTo>
                  <a:cubicBezTo>
                    <a:pt x="882" y="107"/>
                    <a:pt x="882" y="108"/>
                    <a:pt x="882" y="108"/>
                  </a:cubicBezTo>
                  <a:cubicBezTo>
                    <a:pt x="883" y="109"/>
                    <a:pt x="884" y="110"/>
                    <a:pt x="884" y="109"/>
                  </a:cubicBezTo>
                  <a:cubicBezTo>
                    <a:pt x="888" y="105"/>
                    <a:pt x="890" y="106"/>
                    <a:pt x="892" y="110"/>
                  </a:cubicBezTo>
                  <a:cubicBezTo>
                    <a:pt x="892" y="111"/>
                    <a:pt x="892" y="112"/>
                    <a:pt x="893" y="113"/>
                  </a:cubicBezTo>
                  <a:cubicBezTo>
                    <a:pt x="893" y="114"/>
                    <a:pt x="894" y="115"/>
                    <a:pt x="894" y="117"/>
                  </a:cubicBezTo>
                  <a:cubicBezTo>
                    <a:pt x="894" y="117"/>
                    <a:pt x="895" y="118"/>
                    <a:pt x="896" y="119"/>
                  </a:cubicBezTo>
                  <a:cubicBezTo>
                    <a:pt x="910" y="120"/>
                    <a:pt x="911" y="133"/>
                    <a:pt x="911" y="145"/>
                  </a:cubicBezTo>
                  <a:cubicBezTo>
                    <a:pt x="906" y="144"/>
                    <a:pt x="903" y="144"/>
                    <a:pt x="898" y="145"/>
                  </a:cubicBezTo>
                  <a:cubicBezTo>
                    <a:pt x="896" y="145"/>
                    <a:pt x="896" y="147"/>
                    <a:pt x="896" y="149"/>
                  </a:cubicBezTo>
                  <a:cubicBezTo>
                    <a:pt x="896" y="164"/>
                    <a:pt x="895" y="156"/>
                    <a:pt x="888" y="161"/>
                  </a:cubicBezTo>
                  <a:cubicBezTo>
                    <a:pt x="883" y="164"/>
                    <a:pt x="885" y="173"/>
                    <a:pt x="878" y="173"/>
                  </a:cubicBezTo>
                  <a:cubicBezTo>
                    <a:pt x="878" y="173"/>
                    <a:pt x="878" y="173"/>
                    <a:pt x="878" y="172"/>
                  </a:cubicBezTo>
                  <a:cubicBezTo>
                    <a:pt x="874" y="166"/>
                    <a:pt x="873" y="160"/>
                    <a:pt x="874" y="152"/>
                  </a:cubicBezTo>
                  <a:cubicBezTo>
                    <a:pt x="874" y="151"/>
                    <a:pt x="873" y="145"/>
                    <a:pt x="871" y="148"/>
                  </a:cubicBezTo>
                  <a:cubicBezTo>
                    <a:pt x="865" y="155"/>
                    <a:pt x="864" y="150"/>
                    <a:pt x="860" y="145"/>
                  </a:cubicBezTo>
                  <a:cubicBezTo>
                    <a:pt x="856" y="140"/>
                    <a:pt x="844" y="143"/>
                    <a:pt x="838" y="141"/>
                  </a:cubicBezTo>
                  <a:cubicBezTo>
                    <a:pt x="838" y="141"/>
                    <a:pt x="838" y="141"/>
                    <a:pt x="838" y="141"/>
                  </a:cubicBezTo>
                  <a:cubicBezTo>
                    <a:pt x="836" y="143"/>
                    <a:pt x="834" y="145"/>
                    <a:pt x="832" y="147"/>
                  </a:cubicBezTo>
                  <a:cubicBezTo>
                    <a:pt x="832" y="146"/>
                    <a:pt x="832" y="146"/>
                    <a:pt x="832" y="146"/>
                  </a:cubicBezTo>
                  <a:cubicBezTo>
                    <a:pt x="832" y="145"/>
                    <a:pt x="831" y="141"/>
                    <a:pt x="829" y="142"/>
                  </a:cubicBezTo>
                  <a:cubicBezTo>
                    <a:pt x="824" y="145"/>
                    <a:pt x="820" y="148"/>
                    <a:pt x="817" y="152"/>
                  </a:cubicBezTo>
                  <a:cubicBezTo>
                    <a:pt x="817" y="148"/>
                    <a:pt x="817" y="143"/>
                    <a:pt x="816" y="139"/>
                  </a:cubicBezTo>
                  <a:cubicBezTo>
                    <a:pt x="814" y="129"/>
                    <a:pt x="808" y="120"/>
                    <a:pt x="805" y="110"/>
                  </a:cubicBezTo>
                  <a:cubicBezTo>
                    <a:pt x="804" y="109"/>
                    <a:pt x="803" y="108"/>
                    <a:pt x="802" y="109"/>
                  </a:cubicBezTo>
                  <a:cubicBezTo>
                    <a:pt x="797" y="111"/>
                    <a:pt x="788" y="120"/>
                    <a:pt x="786" y="114"/>
                  </a:cubicBezTo>
                  <a:cubicBezTo>
                    <a:pt x="785" y="113"/>
                    <a:pt x="784" y="113"/>
                    <a:pt x="783" y="114"/>
                  </a:cubicBezTo>
                  <a:cubicBezTo>
                    <a:pt x="776" y="120"/>
                    <a:pt x="770" y="126"/>
                    <a:pt x="766" y="134"/>
                  </a:cubicBezTo>
                  <a:cubicBezTo>
                    <a:pt x="765" y="137"/>
                    <a:pt x="761" y="127"/>
                    <a:pt x="761" y="128"/>
                  </a:cubicBezTo>
                  <a:cubicBezTo>
                    <a:pt x="755" y="117"/>
                    <a:pt x="753" y="104"/>
                    <a:pt x="752" y="91"/>
                  </a:cubicBezTo>
                  <a:cubicBezTo>
                    <a:pt x="752" y="89"/>
                    <a:pt x="750" y="85"/>
                    <a:pt x="748" y="88"/>
                  </a:cubicBezTo>
                  <a:cubicBezTo>
                    <a:pt x="740" y="104"/>
                    <a:pt x="745" y="120"/>
                    <a:pt x="736" y="136"/>
                  </a:cubicBezTo>
                  <a:cubicBezTo>
                    <a:pt x="730" y="148"/>
                    <a:pt x="728" y="134"/>
                    <a:pt x="725" y="127"/>
                  </a:cubicBezTo>
                  <a:cubicBezTo>
                    <a:pt x="720" y="116"/>
                    <a:pt x="715" y="105"/>
                    <a:pt x="711" y="94"/>
                  </a:cubicBezTo>
                  <a:cubicBezTo>
                    <a:pt x="710" y="92"/>
                    <a:pt x="708" y="91"/>
                    <a:pt x="707" y="93"/>
                  </a:cubicBezTo>
                  <a:cubicBezTo>
                    <a:pt x="704" y="98"/>
                    <a:pt x="703" y="101"/>
                    <a:pt x="702" y="105"/>
                  </a:cubicBezTo>
                  <a:cubicBezTo>
                    <a:pt x="700" y="102"/>
                    <a:pt x="698" y="99"/>
                    <a:pt x="696" y="96"/>
                  </a:cubicBezTo>
                  <a:cubicBezTo>
                    <a:pt x="694" y="93"/>
                    <a:pt x="692" y="96"/>
                    <a:pt x="692" y="98"/>
                  </a:cubicBezTo>
                  <a:cubicBezTo>
                    <a:pt x="691" y="109"/>
                    <a:pt x="684" y="120"/>
                    <a:pt x="676" y="128"/>
                  </a:cubicBezTo>
                  <a:cubicBezTo>
                    <a:pt x="674" y="130"/>
                    <a:pt x="676" y="137"/>
                    <a:pt x="679" y="135"/>
                  </a:cubicBezTo>
                  <a:cubicBezTo>
                    <a:pt x="687" y="127"/>
                    <a:pt x="693" y="116"/>
                    <a:pt x="695" y="105"/>
                  </a:cubicBezTo>
                  <a:cubicBezTo>
                    <a:pt x="697" y="109"/>
                    <a:pt x="699" y="112"/>
                    <a:pt x="702" y="115"/>
                  </a:cubicBezTo>
                  <a:cubicBezTo>
                    <a:pt x="703" y="117"/>
                    <a:pt x="705" y="115"/>
                    <a:pt x="705" y="113"/>
                  </a:cubicBezTo>
                  <a:cubicBezTo>
                    <a:pt x="708" y="93"/>
                    <a:pt x="713" y="111"/>
                    <a:pt x="716" y="118"/>
                  </a:cubicBezTo>
                  <a:cubicBezTo>
                    <a:pt x="720" y="129"/>
                    <a:pt x="725" y="140"/>
                    <a:pt x="730" y="151"/>
                  </a:cubicBezTo>
                  <a:cubicBezTo>
                    <a:pt x="731" y="153"/>
                    <a:pt x="733" y="154"/>
                    <a:pt x="734" y="152"/>
                  </a:cubicBezTo>
                  <a:cubicBezTo>
                    <a:pt x="738" y="145"/>
                    <a:pt x="743" y="138"/>
                    <a:pt x="745" y="130"/>
                  </a:cubicBezTo>
                  <a:cubicBezTo>
                    <a:pt x="748" y="121"/>
                    <a:pt x="747" y="111"/>
                    <a:pt x="749" y="101"/>
                  </a:cubicBezTo>
                  <a:cubicBezTo>
                    <a:pt x="751" y="117"/>
                    <a:pt x="756" y="131"/>
                    <a:pt x="766" y="145"/>
                  </a:cubicBezTo>
                  <a:cubicBezTo>
                    <a:pt x="767" y="147"/>
                    <a:pt x="769" y="146"/>
                    <a:pt x="769" y="144"/>
                  </a:cubicBezTo>
                  <a:cubicBezTo>
                    <a:pt x="769" y="141"/>
                    <a:pt x="781" y="116"/>
                    <a:pt x="786" y="127"/>
                  </a:cubicBezTo>
                  <a:cubicBezTo>
                    <a:pt x="787" y="128"/>
                    <a:pt x="788" y="128"/>
                    <a:pt x="789" y="127"/>
                  </a:cubicBezTo>
                  <a:cubicBezTo>
                    <a:pt x="808" y="102"/>
                    <a:pt x="813" y="147"/>
                    <a:pt x="812" y="162"/>
                  </a:cubicBezTo>
                  <a:cubicBezTo>
                    <a:pt x="812" y="163"/>
                    <a:pt x="814" y="169"/>
                    <a:pt x="816" y="165"/>
                  </a:cubicBezTo>
                  <a:cubicBezTo>
                    <a:pt x="819" y="159"/>
                    <a:pt x="823" y="155"/>
                    <a:pt x="828" y="151"/>
                  </a:cubicBezTo>
                  <a:cubicBezTo>
                    <a:pt x="828" y="152"/>
                    <a:pt x="828" y="152"/>
                    <a:pt x="827" y="153"/>
                  </a:cubicBezTo>
                  <a:cubicBezTo>
                    <a:pt x="826" y="154"/>
                    <a:pt x="827" y="160"/>
                    <a:pt x="828" y="160"/>
                  </a:cubicBezTo>
                  <a:cubicBezTo>
                    <a:pt x="828" y="167"/>
                    <a:pt x="828" y="174"/>
                    <a:pt x="827" y="181"/>
                  </a:cubicBezTo>
                  <a:cubicBezTo>
                    <a:pt x="827" y="182"/>
                    <a:pt x="827" y="185"/>
                    <a:pt x="829" y="186"/>
                  </a:cubicBezTo>
                  <a:cubicBezTo>
                    <a:pt x="832" y="187"/>
                    <a:pt x="830" y="192"/>
                    <a:pt x="831" y="195"/>
                  </a:cubicBezTo>
                  <a:cubicBezTo>
                    <a:pt x="831" y="196"/>
                    <a:pt x="832" y="201"/>
                    <a:pt x="834" y="199"/>
                  </a:cubicBezTo>
                  <a:cubicBezTo>
                    <a:pt x="837" y="196"/>
                    <a:pt x="840" y="194"/>
                    <a:pt x="844" y="193"/>
                  </a:cubicBezTo>
                  <a:cubicBezTo>
                    <a:pt x="846" y="200"/>
                    <a:pt x="846" y="206"/>
                    <a:pt x="844" y="213"/>
                  </a:cubicBezTo>
                  <a:cubicBezTo>
                    <a:pt x="842" y="219"/>
                    <a:pt x="840" y="225"/>
                    <a:pt x="839" y="231"/>
                  </a:cubicBezTo>
                  <a:cubicBezTo>
                    <a:pt x="837" y="247"/>
                    <a:pt x="832" y="262"/>
                    <a:pt x="829" y="277"/>
                  </a:cubicBezTo>
                  <a:cubicBezTo>
                    <a:pt x="827" y="280"/>
                    <a:pt x="825" y="284"/>
                    <a:pt x="824" y="288"/>
                  </a:cubicBezTo>
                  <a:cubicBezTo>
                    <a:pt x="823" y="290"/>
                    <a:pt x="824" y="292"/>
                    <a:pt x="826" y="293"/>
                  </a:cubicBezTo>
                  <a:cubicBezTo>
                    <a:pt x="824" y="306"/>
                    <a:pt x="823" y="319"/>
                    <a:pt x="824" y="331"/>
                  </a:cubicBezTo>
                  <a:cubicBezTo>
                    <a:pt x="825" y="346"/>
                    <a:pt x="841" y="356"/>
                    <a:pt x="835" y="372"/>
                  </a:cubicBezTo>
                  <a:cubicBezTo>
                    <a:pt x="835" y="372"/>
                    <a:pt x="835" y="372"/>
                    <a:pt x="835" y="372"/>
                  </a:cubicBezTo>
                  <a:cubicBezTo>
                    <a:pt x="814" y="385"/>
                    <a:pt x="793" y="398"/>
                    <a:pt x="771" y="408"/>
                  </a:cubicBezTo>
                  <a:cubicBezTo>
                    <a:pt x="767" y="411"/>
                    <a:pt x="774" y="411"/>
                    <a:pt x="776" y="410"/>
                  </a:cubicBezTo>
                  <a:cubicBezTo>
                    <a:pt x="797" y="400"/>
                    <a:pt x="816" y="389"/>
                    <a:pt x="836" y="377"/>
                  </a:cubicBezTo>
                  <a:cubicBezTo>
                    <a:pt x="837" y="378"/>
                    <a:pt x="838" y="380"/>
                    <a:pt x="839" y="377"/>
                  </a:cubicBezTo>
                  <a:cubicBezTo>
                    <a:pt x="839" y="376"/>
                    <a:pt x="839" y="375"/>
                    <a:pt x="840" y="374"/>
                  </a:cubicBezTo>
                  <a:cubicBezTo>
                    <a:pt x="888" y="343"/>
                    <a:pt x="934" y="308"/>
                    <a:pt x="982" y="277"/>
                  </a:cubicBezTo>
                  <a:cubicBezTo>
                    <a:pt x="978" y="293"/>
                    <a:pt x="966" y="306"/>
                    <a:pt x="956" y="319"/>
                  </a:cubicBezTo>
                  <a:cubicBezTo>
                    <a:pt x="954" y="322"/>
                    <a:pt x="961" y="320"/>
                    <a:pt x="962" y="320"/>
                  </a:cubicBezTo>
                  <a:cubicBezTo>
                    <a:pt x="969" y="316"/>
                    <a:pt x="977" y="315"/>
                    <a:pt x="985" y="313"/>
                  </a:cubicBezTo>
                  <a:cubicBezTo>
                    <a:pt x="977" y="323"/>
                    <a:pt x="973" y="335"/>
                    <a:pt x="964" y="345"/>
                  </a:cubicBezTo>
                  <a:cubicBezTo>
                    <a:pt x="963" y="346"/>
                    <a:pt x="964" y="347"/>
                    <a:pt x="965" y="347"/>
                  </a:cubicBezTo>
                  <a:cubicBezTo>
                    <a:pt x="969" y="347"/>
                    <a:pt x="982" y="346"/>
                    <a:pt x="978" y="354"/>
                  </a:cubicBezTo>
                  <a:cubicBezTo>
                    <a:pt x="973" y="362"/>
                    <a:pt x="970" y="370"/>
                    <a:pt x="966" y="378"/>
                  </a:cubicBezTo>
                  <a:cubicBezTo>
                    <a:pt x="965" y="380"/>
                    <a:pt x="971" y="379"/>
                    <a:pt x="971" y="378"/>
                  </a:cubicBezTo>
                  <a:cubicBezTo>
                    <a:pt x="979" y="375"/>
                    <a:pt x="983" y="374"/>
                    <a:pt x="975" y="386"/>
                  </a:cubicBezTo>
                  <a:cubicBezTo>
                    <a:pt x="968" y="396"/>
                    <a:pt x="955" y="401"/>
                    <a:pt x="943" y="404"/>
                  </a:cubicBezTo>
                  <a:cubicBezTo>
                    <a:pt x="943" y="404"/>
                    <a:pt x="939" y="405"/>
                    <a:pt x="940" y="406"/>
                  </a:cubicBezTo>
                  <a:cubicBezTo>
                    <a:pt x="944" y="415"/>
                    <a:pt x="947" y="425"/>
                    <a:pt x="952" y="434"/>
                  </a:cubicBezTo>
                  <a:cubicBezTo>
                    <a:pt x="959" y="443"/>
                    <a:pt x="952" y="442"/>
                    <a:pt x="948" y="445"/>
                  </a:cubicBezTo>
                  <a:cubicBezTo>
                    <a:pt x="947" y="446"/>
                    <a:pt x="948" y="447"/>
                    <a:pt x="948" y="447"/>
                  </a:cubicBezTo>
                  <a:cubicBezTo>
                    <a:pt x="962" y="450"/>
                    <a:pt x="966" y="457"/>
                    <a:pt x="974" y="466"/>
                  </a:cubicBezTo>
                  <a:cubicBezTo>
                    <a:pt x="955" y="466"/>
                    <a:pt x="937" y="460"/>
                    <a:pt x="919" y="456"/>
                  </a:cubicBezTo>
                  <a:cubicBezTo>
                    <a:pt x="918" y="455"/>
                    <a:pt x="910" y="457"/>
                    <a:pt x="912" y="459"/>
                  </a:cubicBezTo>
                  <a:cubicBezTo>
                    <a:pt x="921" y="467"/>
                    <a:pt x="931" y="473"/>
                    <a:pt x="942" y="480"/>
                  </a:cubicBezTo>
                  <a:cubicBezTo>
                    <a:pt x="943" y="480"/>
                    <a:pt x="944" y="481"/>
                    <a:pt x="945" y="481"/>
                  </a:cubicBezTo>
                  <a:cubicBezTo>
                    <a:pt x="942" y="482"/>
                    <a:pt x="940" y="485"/>
                    <a:pt x="943" y="486"/>
                  </a:cubicBezTo>
                  <a:cubicBezTo>
                    <a:pt x="948" y="487"/>
                    <a:pt x="952" y="488"/>
                    <a:pt x="957" y="488"/>
                  </a:cubicBezTo>
                  <a:cubicBezTo>
                    <a:pt x="957" y="489"/>
                    <a:pt x="958" y="489"/>
                    <a:pt x="959" y="489"/>
                  </a:cubicBezTo>
                  <a:cubicBezTo>
                    <a:pt x="960" y="490"/>
                    <a:pt x="961" y="491"/>
                    <a:pt x="961" y="492"/>
                  </a:cubicBezTo>
                  <a:cubicBezTo>
                    <a:pt x="960" y="492"/>
                    <a:pt x="959" y="492"/>
                    <a:pt x="959" y="491"/>
                  </a:cubicBezTo>
                  <a:cubicBezTo>
                    <a:pt x="956" y="490"/>
                    <a:pt x="949" y="494"/>
                    <a:pt x="953" y="495"/>
                  </a:cubicBezTo>
                  <a:cubicBezTo>
                    <a:pt x="953" y="495"/>
                    <a:pt x="953" y="495"/>
                    <a:pt x="953" y="496"/>
                  </a:cubicBezTo>
                  <a:cubicBezTo>
                    <a:pt x="949" y="497"/>
                    <a:pt x="945" y="497"/>
                    <a:pt x="943" y="498"/>
                  </a:cubicBezTo>
                  <a:cubicBezTo>
                    <a:pt x="937" y="499"/>
                    <a:pt x="938" y="507"/>
                    <a:pt x="940" y="512"/>
                  </a:cubicBezTo>
                  <a:cubicBezTo>
                    <a:pt x="933" y="513"/>
                    <a:pt x="926" y="513"/>
                    <a:pt x="919" y="513"/>
                  </a:cubicBezTo>
                  <a:cubicBezTo>
                    <a:pt x="918" y="513"/>
                    <a:pt x="914" y="514"/>
                    <a:pt x="914" y="516"/>
                  </a:cubicBezTo>
                  <a:cubicBezTo>
                    <a:pt x="913" y="518"/>
                    <a:pt x="914" y="519"/>
                    <a:pt x="914" y="521"/>
                  </a:cubicBezTo>
                  <a:cubicBezTo>
                    <a:pt x="902" y="520"/>
                    <a:pt x="890" y="521"/>
                    <a:pt x="878" y="519"/>
                  </a:cubicBezTo>
                  <a:cubicBezTo>
                    <a:pt x="877" y="519"/>
                    <a:pt x="874" y="520"/>
                    <a:pt x="873" y="521"/>
                  </a:cubicBezTo>
                  <a:cubicBezTo>
                    <a:pt x="871" y="521"/>
                    <a:pt x="869" y="521"/>
                    <a:pt x="866" y="521"/>
                  </a:cubicBezTo>
                  <a:cubicBezTo>
                    <a:pt x="862" y="521"/>
                    <a:pt x="860" y="518"/>
                    <a:pt x="859" y="514"/>
                  </a:cubicBezTo>
                  <a:cubicBezTo>
                    <a:pt x="870" y="504"/>
                    <a:pt x="878" y="492"/>
                    <a:pt x="887" y="481"/>
                  </a:cubicBezTo>
                  <a:cubicBezTo>
                    <a:pt x="888" y="479"/>
                    <a:pt x="888" y="477"/>
                    <a:pt x="886" y="476"/>
                  </a:cubicBezTo>
                  <a:cubicBezTo>
                    <a:pt x="881" y="475"/>
                    <a:pt x="877" y="475"/>
                    <a:pt x="873" y="474"/>
                  </a:cubicBezTo>
                  <a:cubicBezTo>
                    <a:pt x="876" y="466"/>
                    <a:pt x="878" y="456"/>
                    <a:pt x="881" y="448"/>
                  </a:cubicBezTo>
                  <a:cubicBezTo>
                    <a:pt x="882" y="446"/>
                    <a:pt x="881" y="445"/>
                    <a:pt x="880" y="444"/>
                  </a:cubicBezTo>
                  <a:cubicBezTo>
                    <a:pt x="872" y="442"/>
                    <a:pt x="864" y="441"/>
                    <a:pt x="859" y="433"/>
                  </a:cubicBezTo>
                  <a:cubicBezTo>
                    <a:pt x="858" y="432"/>
                    <a:pt x="855" y="432"/>
                    <a:pt x="854" y="433"/>
                  </a:cubicBezTo>
                  <a:cubicBezTo>
                    <a:pt x="839" y="440"/>
                    <a:pt x="823" y="443"/>
                    <a:pt x="807" y="447"/>
                  </a:cubicBezTo>
                  <a:cubicBezTo>
                    <a:pt x="806" y="444"/>
                    <a:pt x="806" y="440"/>
                    <a:pt x="805" y="436"/>
                  </a:cubicBezTo>
                  <a:cubicBezTo>
                    <a:pt x="805" y="433"/>
                    <a:pt x="800" y="434"/>
                    <a:pt x="799" y="435"/>
                  </a:cubicBezTo>
                  <a:cubicBezTo>
                    <a:pt x="797" y="437"/>
                    <a:pt x="794" y="440"/>
                    <a:pt x="792" y="442"/>
                  </a:cubicBezTo>
                  <a:cubicBezTo>
                    <a:pt x="794" y="433"/>
                    <a:pt x="796" y="425"/>
                    <a:pt x="797" y="417"/>
                  </a:cubicBezTo>
                  <a:cubicBezTo>
                    <a:pt x="798" y="413"/>
                    <a:pt x="792" y="415"/>
                    <a:pt x="790" y="416"/>
                  </a:cubicBezTo>
                  <a:cubicBezTo>
                    <a:pt x="780" y="430"/>
                    <a:pt x="766" y="426"/>
                    <a:pt x="759" y="412"/>
                  </a:cubicBezTo>
                  <a:cubicBezTo>
                    <a:pt x="759" y="411"/>
                    <a:pt x="758" y="411"/>
                    <a:pt x="757" y="411"/>
                  </a:cubicBezTo>
                  <a:cubicBezTo>
                    <a:pt x="749" y="410"/>
                    <a:pt x="749" y="412"/>
                    <a:pt x="746" y="410"/>
                  </a:cubicBezTo>
                  <a:cubicBezTo>
                    <a:pt x="746" y="409"/>
                    <a:pt x="746" y="409"/>
                    <a:pt x="746" y="409"/>
                  </a:cubicBezTo>
                  <a:cubicBezTo>
                    <a:pt x="746" y="397"/>
                    <a:pt x="757" y="388"/>
                    <a:pt x="749" y="376"/>
                  </a:cubicBezTo>
                  <a:cubicBezTo>
                    <a:pt x="749" y="376"/>
                    <a:pt x="748" y="375"/>
                    <a:pt x="747" y="375"/>
                  </a:cubicBezTo>
                  <a:cubicBezTo>
                    <a:pt x="744" y="378"/>
                    <a:pt x="741" y="379"/>
                    <a:pt x="737" y="381"/>
                  </a:cubicBezTo>
                  <a:cubicBezTo>
                    <a:pt x="740" y="377"/>
                    <a:pt x="743" y="375"/>
                    <a:pt x="745" y="372"/>
                  </a:cubicBezTo>
                  <a:cubicBezTo>
                    <a:pt x="748" y="368"/>
                    <a:pt x="750" y="363"/>
                    <a:pt x="751" y="358"/>
                  </a:cubicBezTo>
                  <a:cubicBezTo>
                    <a:pt x="751" y="357"/>
                    <a:pt x="749" y="351"/>
                    <a:pt x="747" y="354"/>
                  </a:cubicBezTo>
                  <a:cubicBezTo>
                    <a:pt x="737" y="364"/>
                    <a:pt x="722" y="361"/>
                    <a:pt x="712" y="370"/>
                  </a:cubicBezTo>
                  <a:cubicBezTo>
                    <a:pt x="714" y="361"/>
                    <a:pt x="715" y="350"/>
                    <a:pt x="706" y="353"/>
                  </a:cubicBezTo>
                  <a:cubicBezTo>
                    <a:pt x="707" y="349"/>
                    <a:pt x="709" y="345"/>
                    <a:pt x="712" y="342"/>
                  </a:cubicBezTo>
                  <a:cubicBezTo>
                    <a:pt x="713" y="340"/>
                    <a:pt x="711" y="333"/>
                    <a:pt x="708" y="336"/>
                  </a:cubicBezTo>
                  <a:cubicBezTo>
                    <a:pt x="696" y="350"/>
                    <a:pt x="679" y="350"/>
                    <a:pt x="669" y="366"/>
                  </a:cubicBezTo>
                  <a:cubicBezTo>
                    <a:pt x="668" y="361"/>
                    <a:pt x="667" y="355"/>
                    <a:pt x="665" y="350"/>
                  </a:cubicBezTo>
                  <a:cubicBezTo>
                    <a:pt x="666" y="350"/>
                    <a:pt x="667" y="348"/>
                    <a:pt x="667" y="346"/>
                  </a:cubicBezTo>
                  <a:cubicBezTo>
                    <a:pt x="667" y="330"/>
                    <a:pt x="667" y="315"/>
                    <a:pt x="665" y="299"/>
                  </a:cubicBezTo>
                  <a:cubicBezTo>
                    <a:pt x="661" y="274"/>
                    <a:pt x="660" y="258"/>
                    <a:pt x="677" y="239"/>
                  </a:cubicBezTo>
                  <a:cubicBezTo>
                    <a:pt x="683" y="233"/>
                    <a:pt x="683" y="225"/>
                    <a:pt x="682" y="217"/>
                  </a:cubicBezTo>
                  <a:cubicBezTo>
                    <a:pt x="681" y="211"/>
                    <a:pt x="675" y="206"/>
                    <a:pt x="672" y="201"/>
                  </a:cubicBezTo>
                  <a:cubicBezTo>
                    <a:pt x="673" y="201"/>
                    <a:pt x="674" y="200"/>
                    <a:pt x="674" y="198"/>
                  </a:cubicBezTo>
                  <a:cubicBezTo>
                    <a:pt x="681" y="181"/>
                    <a:pt x="686" y="198"/>
                    <a:pt x="692" y="207"/>
                  </a:cubicBezTo>
                  <a:cubicBezTo>
                    <a:pt x="694" y="209"/>
                    <a:pt x="697" y="207"/>
                    <a:pt x="697" y="205"/>
                  </a:cubicBezTo>
                  <a:cubicBezTo>
                    <a:pt x="699" y="198"/>
                    <a:pt x="703" y="192"/>
                    <a:pt x="707" y="186"/>
                  </a:cubicBezTo>
                  <a:cubicBezTo>
                    <a:pt x="709" y="189"/>
                    <a:pt x="711" y="191"/>
                    <a:pt x="712" y="194"/>
                  </a:cubicBezTo>
                  <a:cubicBezTo>
                    <a:pt x="714" y="196"/>
                    <a:pt x="717" y="194"/>
                    <a:pt x="717" y="191"/>
                  </a:cubicBezTo>
                  <a:cubicBezTo>
                    <a:pt x="717" y="191"/>
                    <a:pt x="718" y="190"/>
                    <a:pt x="718" y="189"/>
                  </a:cubicBezTo>
                  <a:cubicBezTo>
                    <a:pt x="725" y="201"/>
                    <a:pt x="732" y="211"/>
                    <a:pt x="732" y="227"/>
                  </a:cubicBezTo>
                  <a:cubicBezTo>
                    <a:pt x="732" y="232"/>
                    <a:pt x="738" y="231"/>
                    <a:pt x="738" y="226"/>
                  </a:cubicBezTo>
                  <a:cubicBezTo>
                    <a:pt x="738" y="222"/>
                    <a:pt x="738" y="193"/>
                    <a:pt x="746" y="202"/>
                  </a:cubicBezTo>
                  <a:cubicBezTo>
                    <a:pt x="747" y="203"/>
                    <a:pt x="749" y="204"/>
                    <a:pt x="750" y="202"/>
                  </a:cubicBezTo>
                  <a:cubicBezTo>
                    <a:pt x="751" y="199"/>
                    <a:pt x="752" y="197"/>
                    <a:pt x="754" y="195"/>
                  </a:cubicBezTo>
                  <a:cubicBezTo>
                    <a:pt x="757" y="204"/>
                    <a:pt x="765" y="212"/>
                    <a:pt x="765" y="223"/>
                  </a:cubicBezTo>
                  <a:cubicBezTo>
                    <a:pt x="765" y="227"/>
                    <a:pt x="769" y="228"/>
                    <a:pt x="770" y="223"/>
                  </a:cubicBezTo>
                  <a:cubicBezTo>
                    <a:pt x="772" y="214"/>
                    <a:pt x="780" y="207"/>
                    <a:pt x="786" y="199"/>
                  </a:cubicBezTo>
                  <a:cubicBezTo>
                    <a:pt x="786" y="200"/>
                    <a:pt x="786" y="200"/>
                    <a:pt x="786" y="200"/>
                  </a:cubicBezTo>
                  <a:cubicBezTo>
                    <a:pt x="787" y="202"/>
                    <a:pt x="790" y="202"/>
                    <a:pt x="791" y="200"/>
                  </a:cubicBezTo>
                  <a:cubicBezTo>
                    <a:pt x="791" y="200"/>
                    <a:pt x="791" y="199"/>
                    <a:pt x="791" y="199"/>
                  </a:cubicBezTo>
                  <a:cubicBezTo>
                    <a:pt x="793" y="210"/>
                    <a:pt x="794" y="221"/>
                    <a:pt x="794" y="233"/>
                  </a:cubicBezTo>
                  <a:cubicBezTo>
                    <a:pt x="794" y="235"/>
                    <a:pt x="797" y="239"/>
                    <a:pt x="799" y="235"/>
                  </a:cubicBezTo>
                  <a:cubicBezTo>
                    <a:pt x="804" y="226"/>
                    <a:pt x="812" y="219"/>
                    <a:pt x="818" y="211"/>
                  </a:cubicBezTo>
                  <a:cubicBezTo>
                    <a:pt x="823" y="220"/>
                    <a:pt x="828" y="226"/>
                    <a:pt x="826" y="238"/>
                  </a:cubicBezTo>
                  <a:cubicBezTo>
                    <a:pt x="826" y="243"/>
                    <a:pt x="831" y="245"/>
                    <a:pt x="832" y="240"/>
                  </a:cubicBezTo>
                  <a:cubicBezTo>
                    <a:pt x="834" y="224"/>
                    <a:pt x="827" y="217"/>
                    <a:pt x="821" y="202"/>
                  </a:cubicBezTo>
                  <a:cubicBezTo>
                    <a:pt x="820" y="200"/>
                    <a:pt x="818" y="200"/>
                    <a:pt x="817" y="202"/>
                  </a:cubicBezTo>
                  <a:cubicBezTo>
                    <a:pt x="812" y="209"/>
                    <a:pt x="805" y="215"/>
                    <a:pt x="799" y="223"/>
                  </a:cubicBezTo>
                  <a:cubicBezTo>
                    <a:pt x="799" y="211"/>
                    <a:pt x="798" y="200"/>
                    <a:pt x="795" y="189"/>
                  </a:cubicBezTo>
                  <a:cubicBezTo>
                    <a:pt x="794" y="187"/>
                    <a:pt x="792" y="185"/>
                    <a:pt x="790" y="188"/>
                  </a:cubicBezTo>
                  <a:cubicBezTo>
                    <a:pt x="789" y="189"/>
                    <a:pt x="789" y="190"/>
                    <a:pt x="788" y="191"/>
                  </a:cubicBezTo>
                  <a:cubicBezTo>
                    <a:pt x="788" y="191"/>
                    <a:pt x="788" y="191"/>
                    <a:pt x="788" y="191"/>
                  </a:cubicBezTo>
                  <a:cubicBezTo>
                    <a:pt x="787" y="189"/>
                    <a:pt x="785" y="188"/>
                    <a:pt x="783" y="191"/>
                  </a:cubicBezTo>
                  <a:cubicBezTo>
                    <a:pt x="779" y="199"/>
                    <a:pt x="772" y="205"/>
                    <a:pt x="768" y="213"/>
                  </a:cubicBezTo>
                  <a:cubicBezTo>
                    <a:pt x="765" y="204"/>
                    <a:pt x="758" y="197"/>
                    <a:pt x="758" y="186"/>
                  </a:cubicBezTo>
                  <a:cubicBezTo>
                    <a:pt x="758" y="186"/>
                    <a:pt x="757" y="185"/>
                    <a:pt x="757" y="184"/>
                  </a:cubicBezTo>
                  <a:cubicBezTo>
                    <a:pt x="757" y="184"/>
                    <a:pt x="757" y="183"/>
                    <a:pt x="757" y="182"/>
                  </a:cubicBezTo>
                  <a:cubicBezTo>
                    <a:pt x="757" y="171"/>
                    <a:pt x="752" y="162"/>
                    <a:pt x="748" y="151"/>
                  </a:cubicBezTo>
                  <a:cubicBezTo>
                    <a:pt x="747" y="148"/>
                    <a:pt x="744" y="150"/>
                    <a:pt x="744" y="152"/>
                  </a:cubicBezTo>
                  <a:cubicBezTo>
                    <a:pt x="744" y="158"/>
                    <a:pt x="742" y="163"/>
                    <a:pt x="738" y="166"/>
                  </a:cubicBezTo>
                  <a:cubicBezTo>
                    <a:pt x="734" y="152"/>
                    <a:pt x="713" y="158"/>
                    <a:pt x="702" y="148"/>
                  </a:cubicBezTo>
                  <a:cubicBezTo>
                    <a:pt x="700" y="147"/>
                    <a:pt x="699" y="149"/>
                    <a:pt x="699" y="151"/>
                  </a:cubicBezTo>
                  <a:cubicBezTo>
                    <a:pt x="699" y="150"/>
                    <a:pt x="690" y="165"/>
                    <a:pt x="688" y="169"/>
                  </a:cubicBezTo>
                  <a:cubicBezTo>
                    <a:pt x="686" y="173"/>
                    <a:pt x="683" y="177"/>
                    <a:pt x="681" y="182"/>
                  </a:cubicBezTo>
                  <a:cubicBezTo>
                    <a:pt x="680" y="181"/>
                    <a:pt x="680" y="180"/>
                    <a:pt x="679" y="180"/>
                  </a:cubicBezTo>
                  <a:cubicBezTo>
                    <a:pt x="677" y="178"/>
                    <a:pt x="676" y="180"/>
                    <a:pt x="675" y="181"/>
                  </a:cubicBezTo>
                  <a:cubicBezTo>
                    <a:pt x="673" y="187"/>
                    <a:pt x="672" y="192"/>
                    <a:pt x="667" y="190"/>
                  </a:cubicBezTo>
                  <a:cubicBezTo>
                    <a:pt x="665" y="188"/>
                    <a:pt x="663" y="191"/>
                    <a:pt x="664" y="193"/>
                  </a:cubicBezTo>
                  <a:cubicBezTo>
                    <a:pt x="664" y="202"/>
                    <a:pt x="668" y="206"/>
                    <a:pt x="673" y="213"/>
                  </a:cubicBezTo>
                  <a:cubicBezTo>
                    <a:pt x="683" y="225"/>
                    <a:pt x="662" y="245"/>
                    <a:pt x="658" y="257"/>
                  </a:cubicBezTo>
                  <a:cubicBezTo>
                    <a:pt x="654" y="267"/>
                    <a:pt x="656" y="279"/>
                    <a:pt x="658" y="289"/>
                  </a:cubicBezTo>
                  <a:cubicBezTo>
                    <a:pt x="661" y="307"/>
                    <a:pt x="661" y="324"/>
                    <a:pt x="661" y="342"/>
                  </a:cubicBezTo>
                  <a:cubicBezTo>
                    <a:pt x="661" y="342"/>
                    <a:pt x="661" y="342"/>
                    <a:pt x="661" y="342"/>
                  </a:cubicBezTo>
                  <a:cubicBezTo>
                    <a:pt x="657" y="343"/>
                    <a:pt x="656" y="343"/>
                    <a:pt x="652" y="341"/>
                  </a:cubicBezTo>
                  <a:cubicBezTo>
                    <a:pt x="651" y="340"/>
                    <a:pt x="651" y="341"/>
                    <a:pt x="650" y="341"/>
                  </a:cubicBezTo>
                  <a:cubicBezTo>
                    <a:pt x="647" y="344"/>
                    <a:pt x="645" y="347"/>
                    <a:pt x="643" y="350"/>
                  </a:cubicBezTo>
                  <a:cubicBezTo>
                    <a:pt x="643" y="345"/>
                    <a:pt x="642" y="340"/>
                    <a:pt x="642" y="335"/>
                  </a:cubicBezTo>
                  <a:cubicBezTo>
                    <a:pt x="642" y="333"/>
                    <a:pt x="640" y="328"/>
                    <a:pt x="637" y="331"/>
                  </a:cubicBezTo>
                  <a:cubicBezTo>
                    <a:pt x="633" y="330"/>
                    <a:pt x="629" y="329"/>
                    <a:pt x="624" y="328"/>
                  </a:cubicBezTo>
                  <a:cubicBezTo>
                    <a:pt x="628" y="308"/>
                    <a:pt x="627" y="288"/>
                    <a:pt x="626" y="267"/>
                  </a:cubicBezTo>
                  <a:cubicBezTo>
                    <a:pt x="625" y="250"/>
                    <a:pt x="619" y="230"/>
                    <a:pt x="625" y="214"/>
                  </a:cubicBezTo>
                  <a:cubicBezTo>
                    <a:pt x="628" y="205"/>
                    <a:pt x="633" y="197"/>
                    <a:pt x="636" y="188"/>
                  </a:cubicBezTo>
                  <a:cubicBezTo>
                    <a:pt x="636" y="186"/>
                    <a:pt x="633" y="180"/>
                    <a:pt x="632" y="185"/>
                  </a:cubicBezTo>
                  <a:cubicBezTo>
                    <a:pt x="626" y="202"/>
                    <a:pt x="616" y="215"/>
                    <a:pt x="618" y="235"/>
                  </a:cubicBezTo>
                  <a:cubicBezTo>
                    <a:pt x="622" y="265"/>
                    <a:pt x="626" y="297"/>
                    <a:pt x="620" y="328"/>
                  </a:cubicBezTo>
                  <a:cubicBezTo>
                    <a:pt x="620" y="328"/>
                    <a:pt x="620" y="328"/>
                    <a:pt x="619" y="329"/>
                  </a:cubicBezTo>
                  <a:cubicBezTo>
                    <a:pt x="618" y="331"/>
                    <a:pt x="616" y="334"/>
                    <a:pt x="614" y="336"/>
                  </a:cubicBezTo>
                  <a:cubicBezTo>
                    <a:pt x="611" y="330"/>
                    <a:pt x="607" y="324"/>
                    <a:pt x="603" y="317"/>
                  </a:cubicBezTo>
                  <a:cubicBezTo>
                    <a:pt x="602" y="315"/>
                    <a:pt x="599" y="315"/>
                    <a:pt x="598" y="317"/>
                  </a:cubicBezTo>
                  <a:cubicBezTo>
                    <a:pt x="595" y="327"/>
                    <a:pt x="588" y="332"/>
                    <a:pt x="584" y="339"/>
                  </a:cubicBezTo>
                  <a:cubicBezTo>
                    <a:pt x="582" y="329"/>
                    <a:pt x="578" y="318"/>
                    <a:pt x="575" y="308"/>
                  </a:cubicBezTo>
                  <a:cubicBezTo>
                    <a:pt x="569" y="287"/>
                    <a:pt x="575" y="267"/>
                    <a:pt x="580" y="247"/>
                  </a:cubicBezTo>
                  <a:cubicBezTo>
                    <a:pt x="584" y="231"/>
                    <a:pt x="587" y="215"/>
                    <a:pt x="591" y="200"/>
                  </a:cubicBezTo>
                  <a:cubicBezTo>
                    <a:pt x="595" y="188"/>
                    <a:pt x="603" y="177"/>
                    <a:pt x="608" y="165"/>
                  </a:cubicBezTo>
                  <a:cubicBezTo>
                    <a:pt x="609" y="164"/>
                    <a:pt x="609" y="157"/>
                    <a:pt x="607" y="158"/>
                  </a:cubicBezTo>
                  <a:cubicBezTo>
                    <a:pt x="591" y="161"/>
                    <a:pt x="585" y="169"/>
                    <a:pt x="579" y="183"/>
                  </a:cubicBezTo>
                  <a:cubicBezTo>
                    <a:pt x="579" y="179"/>
                    <a:pt x="579" y="176"/>
                    <a:pt x="579" y="172"/>
                  </a:cubicBezTo>
                  <a:cubicBezTo>
                    <a:pt x="580" y="168"/>
                    <a:pt x="582" y="165"/>
                    <a:pt x="584" y="161"/>
                  </a:cubicBezTo>
                  <a:cubicBezTo>
                    <a:pt x="585" y="158"/>
                    <a:pt x="586" y="156"/>
                    <a:pt x="588" y="153"/>
                  </a:cubicBezTo>
                  <a:cubicBezTo>
                    <a:pt x="589" y="148"/>
                    <a:pt x="589" y="142"/>
                    <a:pt x="588" y="137"/>
                  </a:cubicBezTo>
                  <a:cubicBezTo>
                    <a:pt x="588" y="136"/>
                    <a:pt x="587" y="133"/>
                    <a:pt x="586" y="134"/>
                  </a:cubicBezTo>
                  <a:cubicBezTo>
                    <a:pt x="583" y="136"/>
                    <a:pt x="581" y="138"/>
                    <a:pt x="578" y="139"/>
                  </a:cubicBezTo>
                  <a:cubicBezTo>
                    <a:pt x="579" y="135"/>
                    <a:pt x="580" y="130"/>
                    <a:pt x="580" y="125"/>
                  </a:cubicBezTo>
                  <a:cubicBezTo>
                    <a:pt x="580" y="124"/>
                    <a:pt x="580" y="119"/>
                    <a:pt x="578" y="120"/>
                  </a:cubicBezTo>
                  <a:cubicBezTo>
                    <a:pt x="564" y="124"/>
                    <a:pt x="560" y="133"/>
                    <a:pt x="558" y="145"/>
                  </a:cubicBezTo>
                  <a:cubicBezTo>
                    <a:pt x="558" y="144"/>
                    <a:pt x="558" y="143"/>
                    <a:pt x="558" y="143"/>
                  </a:cubicBezTo>
                  <a:cubicBezTo>
                    <a:pt x="557" y="131"/>
                    <a:pt x="553" y="122"/>
                    <a:pt x="550" y="111"/>
                  </a:cubicBezTo>
                  <a:cubicBezTo>
                    <a:pt x="549" y="111"/>
                    <a:pt x="549" y="110"/>
                    <a:pt x="548" y="110"/>
                  </a:cubicBezTo>
                  <a:cubicBezTo>
                    <a:pt x="542" y="116"/>
                    <a:pt x="541" y="109"/>
                    <a:pt x="534" y="111"/>
                  </a:cubicBezTo>
                  <a:cubicBezTo>
                    <a:pt x="529" y="112"/>
                    <a:pt x="525" y="121"/>
                    <a:pt x="523" y="125"/>
                  </a:cubicBezTo>
                  <a:cubicBezTo>
                    <a:pt x="521" y="131"/>
                    <a:pt x="519" y="137"/>
                    <a:pt x="518" y="144"/>
                  </a:cubicBezTo>
                  <a:cubicBezTo>
                    <a:pt x="512" y="133"/>
                    <a:pt x="501" y="125"/>
                    <a:pt x="501" y="112"/>
                  </a:cubicBezTo>
                  <a:cubicBezTo>
                    <a:pt x="501" y="111"/>
                    <a:pt x="501" y="105"/>
                    <a:pt x="500" y="107"/>
                  </a:cubicBezTo>
                  <a:cubicBezTo>
                    <a:pt x="496" y="113"/>
                    <a:pt x="493" y="110"/>
                    <a:pt x="488" y="104"/>
                  </a:cubicBezTo>
                  <a:cubicBezTo>
                    <a:pt x="488" y="103"/>
                    <a:pt x="487" y="103"/>
                    <a:pt x="487" y="104"/>
                  </a:cubicBezTo>
                  <a:cubicBezTo>
                    <a:pt x="485" y="111"/>
                    <a:pt x="482" y="115"/>
                    <a:pt x="479" y="103"/>
                  </a:cubicBezTo>
                  <a:cubicBezTo>
                    <a:pt x="478" y="99"/>
                    <a:pt x="477" y="101"/>
                    <a:pt x="477" y="104"/>
                  </a:cubicBezTo>
                  <a:cubicBezTo>
                    <a:pt x="477" y="107"/>
                    <a:pt x="476" y="111"/>
                    <a:pt x="475" y="114"/>
                  </a:cubicBezTo>
                  <a:cubicBezTo>
                    <a:pt x="475" y="109"/>
                    <a:pt x="475" y="104"/>
                    <a:pt x="473" y="99"/>
                  </a:cubicBezTo>
                  <a:cubicBezTo>
                    <a:pt x="468" y="85"/>
                    <a:pt x="469" y="78"/>
                    <a:pt x="482" y="70"/>
                  </a:cubicBezTo>
                  <a:close/>
                  <a:moveTo>
                    <a:pt x="685" y="186"/>
                  </a:moveTo>
                  <a:cubicBezTo>
                    <a:pt x="688" y="180"/>
                    <a:pt x="691" y="174"/>
                    <a:pt x="696" y="169"/>
                  </a:cubicBezTo>
                  <a:cubicBezTo>
                    <a:pt x="700" y="166"/>
                    <a:pt x="702" y="162"/>
                    <a:pt x="703" y="157"/>
                  </a:cubicBezTo>
                  <a:cubicBezTo>
                    <a:pt x="706" y="160"/>
                    <a:pt x="710" y="161"/>
                    <a:pt x="714" y="162"/>
                  </a:cubicBezTo>
                  <a:cubicBezTo>
                    <a:pt x="721" y="164"/>
                    <a:pt x="734" y="162"/>
                    <a:pt x="734" y="172"/>
                  </a:cubicBezTo>
                  <a:cubicBezTo>
                    <a:pt x="734" y="173"/>
                    <a:pt x="735" y="177"/>
                    <a:pt x="737" y="176"/>
                  </a:cubicBezTo>
                  <a:cubicBezTo>
                    <a:pt x="742" y="172"/>
                    <a:pt x="745" y="168"/>
                    <a:pt x="747" y="163"/>
                  </a:cubicBezTo>
                  <a:cubicBezTo>
                    <a:pt x="750" y="169"/>
                    <a:pt x="752" y="175"/>
                    <a:pt x="752" y="183"/>
                  </a:cubicBezTo>
                  <a:cubicBezTo>
                    <a:pt x="752" y="183"/>
                    <a:pt x="753" y="184"/>
                    <a:pt x="753" y="184"/>
                  </a:cubicBezTo>
                  <a:cubicBezTo>
                    <a:pt x="750" y="189"/>
                    <a:pt x="749" y="196"/>
                    <a:pt x="744" y="190"/>
                  </a:cubicBezTo>
                  <a:cubicBezTo>
                    <a:pt x="743" y="188"/>
                    <a:pt x="741" y="188"/>
                    <a:pt x="740" y="190"/>
                  </a:cubicBezTo>
                  <a:cubicBezTo>
                    <a:pt x="737" y="196"/>
                    <a:pt x="735" y="202"/>
                    <a:pt x="734" y="208"/>
                  </a:cubicBezTo>
                  <a:cubicBezTo>
                    <a:pt x="730" y="198"/>
                    <a:pt x="725" y="189"/>
                    <a:pt x="719" y="178"/>
                  </a:cubicBezTo>
                  <a:cubicBezTo>
                    <a:pt x="718" y="176"/>
                    <a:pt x="715" y="176"/>
                    <a:pt x="714" y="179"/>
                  </a:cubicBezTo>
                  <a:cubicBezTo>
                    <a:pt x="714" y="181"/>
                    <a:pt x="713" y="182"/>
                    <a:pt x="713" y="183"/>
                  </a:cubicBezTo>
                  <a:cubicBezTo>
                    <a:pt x="712" y="182"/>
                    <a:pt x="710" y="180"/>
                    <a:pt x="709" y="178"/>
                  </a:cubicBezTo>
                  <a:cubicBezTo>
                    <a:pt x="708" y="176"/>
                    <a:pt x="706" y="175"/>
                    <a:pt x="705" y="177"/>
                  </a:cubicBezTo>
                  <a:cubicBezTo>
                    <a:pt x="701" y="184"/>
                    <a:pt x="696" y="190"/>
                    <a:pt x="693" y="197"/>
                  </a:cubicBezTo>
                  <a:cubicBezTo>
                    <a:pt x="691" y="193"/>
                    <a:pt x="688" y="190"/>
                    <a:pt x="685" y="186"/>
                  </a:cubicBezTo>
                  <a:close/>
                  <a:moveTo>
                    <a:pt x="186" y="279"/>
                  </a:moveTo>
                  <a:cubicBezTo>
                    <a:pt x="188" y="280"/>
                    <a:pt x="189" y="282"/>
                    <a:pt x="191" y="283"/>
                  </a:cubicBezTo>
                  <a:cubicBezTo>
                    <a:pt x="197" y="286"/>
                    <a:pt x="195" y="286"/>
                    <a:pt x="187" y="283"/>
                  </a:cubicBezTo>
                  <a:cubicBezTo>
                    <a:pt x="185" y="281"/>
                    <a:pt x="184" y="279"/>
                    <a:pt x="183" y="276"/>
                  </a:cubicBezTo>
                  <a:cubicBezTo>
                    <a:pt x="184" y="277"/>
                    <a:pt x="185" y="278"/>
                    <a:pt x="186" y="279"/>
                  </a:cubicBezTo>
                  <a:close/>
                  <a:moveTo>
                    <a:pt x="231" y="353"/>
                  </a:moveTo>
                  <a:cubicBezTo>
                    <a:pt x="230" y="347"/>
                    <a:pt x="239" y="345"/>
                    <a:pt x="239" y="338"/>
                  </a:cubicBezTo>
                  <a:cubicBezTo>
                    <a:pt x="237" y="326"/>
                    <a:pt x="228" y="316"/>
                    <a:pt x="217" y="309"/>
                  </a:cubicBezTo>
                  <a:cubicBezTo>
                    <a:pt x="220" y="308"/>
                    <a:pt x="222" y="305"/>
                    <a:pt x="222" y="301"/>
                  </a:cubicBezTo>
                  <a:cubicBezTo>
                    <a:pt x="220" y="290"/>
                    <a:pt x="224" y="287"/>
                    <a:pt x="234" y="284"/>
                  </a:cubicBezTo>
                  <a:cubicBezTo>
                    <a:pt x="239" y="282"/>
                    <a:pt x="238" y="271"/>
                    <a:pt x="244" y="269"/>
                  </a:cubicBezTo>
                  <a:cubicBezTo>
                    <a:pt x="256" y="263"/>
                    <a:pt x="275" y="270"/>
                    <a:pt x="285" y="276"/>
                  </a:cubicBezTo>
                  <a:cubicBezTo>
                    <a:pt x="290" y="279"/>
                    <a:pt x="287" y="273"/>
                    <a:pt x="285" y="271"/>
                  </a:cubicBezTo>
                  <a:cubicBezTo>
                    <a:pt x="276" y="266"/>
                    <a:pt x="244" y="253"/>
                    <a:pt x="235" y="264"/>
                  </a:cubicBezTo>
                  <a:cubicBezTo>
                    <a:pt x="232" y="268"/>
                    <a:pt x="233" y="267"/>
                    <a:pt x="231" y="271"/>
                  </a:cubicBezTo>
                  <a:cubicBezTo>
                    <a:pt x="226" y="287"/>
                    <a:pt x="225" y="274"/>
                    <a:pt x="219" y="278"/>
                  </a:cubicBezTo>
                  <a:cubicBezTo>
                    <a:pt x="209" y="286"/>
                    <a:pt x="220" y="299"/>
                    <a:pt x="209" y="306"/>
                  </a:cubicBezTo>
                  <a:cubicBezTo>
                    <a:pt x="207" y="307"/>
                    <a:pt x="211" y="311"/>
                    <a:pt x="212" y="311"/>
                  </a:cubicBezTo>
                  <a:cubicBezTo>
                    <a:pt x="223" y="316"/>
                    <a:pt x="242" y="335"/>
                    <a:pt x="224" y="344"/>
                  </a:cubicBezTo>
                  <a:cubicBezTo>
                    <a:pt x="223" y="345"/>
                    <a:pt x="223" y="345"/>
                    <a:pt x="223" y="346"/>
                  </a:cubicBezTo>
                  <a:cubicBezTo>
                    <a:pt x="221" y="349"/>
                    <a:pt x="218" y="352"/>
                    <a:pt x="216" y="356"/>
                  </a:cubicBezTo>
                  <a:cubicBezTo>
                    <a:pt x="213" y="356"/>
                    <a:pt x="215" y="359"/>
                    <a:pt x="216" y="360"/>
                  </a:cubicBezTo>
                  <a:cubicBezTo>
                    <a:pt x="224" y="368"/>
                    <a:pt x="224" y="378"/>
                    <a:pt x="232" y="383"/>
                  </a:cubicBezTo>
                  <a:cubicBezTo>
                    <a:pt x="231" y="383"/>
                    <a:pt x="231" y="384"/>
                    <a:pt x="230" y="384"/>
                  </a:cubicBezTo>
                  <a:cubicBezTo>
                    <a:pt x="230" y="384"/>
                    <a:pt x="230" y="384"/>
                    <a:pt x="229" y="384"/>
                  </a:cubicBezTo>
                  <a:cubicBezTo>
                    <a:pt x="207" y="382"/>
                    <a:pt x="187" y="365"/>
                    <a:pt x="169" y="352"/>
                  </a:cubicBezTo>
                  <a:cubicBezTo>
                    <a:pt x="172" y="351"/>
                    <a:pt x="175" y="349"/>
                    <a:pt x="178" y="348"/>
                  </a:cubicBezTo>
                  <a:cubicBezTo>
                    <a:pt x="180" y="348"/>
                    <a:pt x="179" y="345"/>
                    <a:pt x="178" y="344"/>
                  </a:cubicBezTo>
                  <a:cubicBezTo>
                    <a:pt x="170" y="334"/>
                    <a:pt x="159" y="328"/>
                    <a:pt x="147" y="323"/>
                  </a:cubicBezTo>
                  <a:cubicBezTo>
                    <a:pt x="150" y="322"/>
                    <a:pt x="153" y="322"/>
                    <a:pt x="155" y="322"/>
                  </a:cubicBezTo>
                  <a:cubicBezTo>
                    <a:pt x="159" y="322"/>
                    <a:pt x="156" y="317"/>
                    <a:pt x="155" y="316"/>
                  </a:cubicBezTo>
                  <a:cubicBezTo>
                    <a:pt x="153" y="314"/>
                    <a:pt x="151" y="313"/>
                    <a:pt x="149" y="311"/>
                  </a:cubicBezTo>
                  <a:cubicBezTo>
                    <a:pt x="153" y="309"/>
                    <a:pt x="157" y="306"/>
                    <a:pt x="162" y="308"/>
                  </a:cubicBezTo>
                  <a:cubicBezTo>
                    <a:pt x="173" y="311"/>
                    <a:pt x="190" y="315"/>
                    <a:pt x="195" y="327"/>
                  </a:cubicBezTo>
                  <a:cubicBezTo>
                    <a:pt x="197" y="330"/>
                    <a:pt x="203" y="331"/>
                    <a:pt x="201" y="326"/>
                  </a:cubicBezTo>
                  <a:cubicBezTo>
                    <a:pt x="200" y="323"/>
                    <a:pt x="198" y="320"/>
                    <a:pt x="195" y="318"/>
                  </a:cubicBezTo>
                  <a:cubicBezTo>
                    <a:pt x="195" y="312"/>
                    <a:pt x="192" y="308"/>
                    <a:pt x="187" y="304"/>
                  </a:cubicBezTo>
                  <a:cubicBezTo>
                    <a:pt x="183" y="301"/>
                    <a:pt x="179" y="300"/>
                    <a:pt x="175" y="298"/>
                  </a:cubicBezTo>
                  <a:cubicBezTo>
                    <a:pt x="171" y="297"/>
                    <a:pt x="152" y="289"/>
                    <a:pt x="163" y="291"/>
                  </a:cubicBezTo>
                  <a:cubicBezTo>
                    <a:pt x="166" y="291"/>
                    <a:pt x="164" y="287"/>
                    <a:pt x="163" y="286"/>
                  </a:cubicBezTo>
                  <a:cubicBezTo>
                    <a:pt x="160" y="284"/>
                    <a:pt x="158" y="281"/>
                    <a:pt x="155" y="279"/>
                  </a:cubicBezTo>
                  <a:cubicBezTo>
                    <a:pt x="159" y="276"/>
                    <a:pt x="158" y="272"/>
                    <a:pt x="155" y="267"/>
                  </a:cubicBezTo>
                  <a:cubicBezTo>
                    <a:pt x="153" y="263"/>
                    <a:pt x="149" y="259"/>
                    <a:pt x="146" y="255"/>
                  </a:cubicBezTo>
                  <a:cubicBezTo>
                    <a:pt x="149" y="258"/>
                    <a:pt x="154" y="263"/>
                    <a:pt x="159" y="265"/>
                  </a:cubicBezTo>
                  <a:cubicBezTo>
                    <a:pt x="166" y="269"/>
                    <a:pt x="174" y="270"/>
                    <a:pt x="178" y="278"/>
                  </a:cubicBezTo>
                  <a:cubicBezTo>
                    <a:pt x="181" y="281"/>
                    <a:pt x="183" y="285"/>
                    <a:pt x="185" y="288"/>
                  </a:cubicBezTo>
                  <a:cubicBezTo>
                    <a:pt x="190" y="294"/>
                    <a:pt x="197" y="295"/>
                    <a:pt x="205" y="294"/>
                  </a:cubicBezTo>
                  <a:cubicBezTo>
                    <a:pt x="206" y="294"/>
                    <a:pt x="205" y="292"/>
                    <a:pt x="205" y="291"/>
                  </a:cubicBezTo>
                  <a:cubicBezTo>
                    <a:pt x="203" y="288"/>
                    <a:pt x="201" y="286"/>
                    <a:pt x="198" y="283"/>
                  </a:cubicBezTo>
                  <a:cubicBezTo>
                    <a:pt x="192" y="278"/>
                    <a:pt x="178" y="269"/>
                    <a:pt x="191" y="264"/>
                  </a:cubicBezTo>
                  <a:cubicBezTo>
                    <a:pt x="192" y="263"/>
                    <a:pt x="191" y="262"/>
                    <a:pt x="191" y="261"/>
                  </a:cubicBezTo>
                  <a:cubicBezTo>
                    <a:pt x="187" y="252"/>
                    <a:pt x="200" y="261"/>
                    <a:pt x="203" y="262"/>
                  </a:cubicBezTo>
                  <a:cubicBezTo>
                    <a:pt x="209" y="265"/>
                    <a:pt x="215" y="269"/>
                    <a:pt x="221" y="272"/>
                  </a:cubicBezTo>
                  <a:cubicBezTo>
                    <a:pt x="225" y="274"/>
                    <a:pt x="223" y="268"/>
                    <a:pt x="220" y="267"/>
                  </a:cubicBezTo>
                  <a:cubicBezTo>
                    <a:pt x="219" y="266"/>
                    <a:pt x="218" y="265"/>
                    <a:pt x="217" y="265"/>
                  </a:cubicBezTo>
                  <a:cubicBezTo>
                    <a:pt x="214" y="249"/>
                    <a:pt x="199" y="233"/>
                    <a:pt x="186" y="222"/>
                  </a:cubicBezTo>
                  <a:cubicBezTo>
                    <a:pt x="190" y="222"/>
                    <a:pt x="194" y="222"/>
                    <a:pt x="198" y="222"/>
                  </a:cubicBezTo>
                  <a:cubicBezTo>
                    <a:pt x="200" y="223"/>
                    <a:pt x="198" y="220"/>
                    <a:pt x="197" y="219"/>
                  </a:cubicBezTo>
                  <a:cubicBezTo>
                    <a:pt x="192" y="211"/>
                    <a:pt x="190" y="210"/>
                    <a:pt x="197" y="210"/>
                  </a:cubicBezTo>
                  <a:cubicBezTo>
                    <a:pt x="198" y="209"/>
                    <a:pt x="198" y="209"/>
                    <a:pt x="198" y="209"/>
                  </a:cubicBezTo>
                  <a:cubicBezTo>
                    <a:pt x="198" y="206"/>
                    <a:pt x="199" y="204"/>
                    <a:pt x="201" y="202"/>
                  </a:cubicBezTo>
                  <a:cubicBezTo>
                    <a:pt x="201" y="201"/>
                    <a:pt x="200" y="199"/>
                    <a:pt x="199" y="199"/>
                  </a:cubicBezTo>
                  <a:cubicBezTo>
                    <a:pt x="198" y="197"/>
                    <a:pt x="197" y="195"/>
                    <a:pt x="195" y="194"/>
                  </a:cubicBezTo>
                  <a:cubicBezTo>
                    <a:pt x="202" y="195"/>
                    <a:pt x="208" y="203"/>
                    <a:pt x="213" y="206"/>
                  </a:cubicBezTo>
                  <a:cubicBezTo>
                    <a:pt x="214" y="207"/>
                    <a:pt x="216" y="207"/>
                    <a:pt x="216" y="206"/>
                  </a:cubicBezTo>
                  <a:cubicBezTo>
                    <a:pt x="215" y="203"/>
                    <a:pt x="215" y="200"/>
                    <a:pt x="214" y="196"/>
                  </a:cubicBezTo>
                  <a:cubicBezTo>
                    <a:pt x="213" y="186"/>
                    <a:pt x="234" y="202"/>
                    <a:pt x="230" y="198"/>
                  </a:cubicBezTo>
                  <a:cubicBezTo>
                    <a:pt x="231" y="199"/>
                    <a:pt x="231" y="199"/>
                    <a:pt x="231" y="199"/>
                  </a:cubicBezTo>
                  <a:cubicBezTo>
                    <a:pt x="235" y="209"/>
                    <a:pt x="240" y="218"/>
                    <a:pt x="246" y="225"/>
                  </a:cubicBezTo>
                  <a:cubicBezTo>
                    <a:pt x="248" y="227"/>
                    <a:pt x="253" y="229"/>
                    <a:pt x="249" y="224"/>
                  </a:cubicBezTo>
                  <a:cubicBezTo>
                    <a:pt x="243" y="217"/>
                    <a:pt x="239" y="207"/>
                    <a:pt x="236" y="198"/>
                  </a:cubicBezTo>
                  <a:cubicBezTo>
                    <a:pt x="232" y="188"/>
                    <a:pt x="226" y="179"/>
                    <a:pt x="239" y="178"/>
                  </a:cubicBezTo>
                  <a:cubicBezTo>
                    <a:pt x="240" y="177"/>
                    <a:pt x="240" y="176"/>
                    <a:pt x="240" y="176"/>
                  </a:cubicBezTo>
                  <a:cubicBezTo>
                    <a:pt x="238" y="174"/>
                    <a:pt x="237" y="172"/>
                    <a:pt x="236" y="171"/>
                  </a:cubicBezTo>
                  <a:cubicBezTo>
                    <a:pt x="237" y="172"/>
                    <a:pt x="238" y="172"/>
                    <a:pt x="239" y="173"/>
                  </a:cubicBezTo>
                  <a:cubicBezTo>
                    <a:pt x="243" y="177"/>
                    <a:pt x="248" y="179"/>
                    <a:pt x="253" y="180"/>
                  </a:cubicBezTo>
                  <a:cubicBezTo>
                    <a:pt x="254" y="180"/>
                    <a:pt x="254" y="180"/>
                    <a:pt x="254" y="179"/>
                  </a:cubicBezTo>
                  <a:cubicBezTo>
                    <a:pt x="252" y="174"/>
                    <a:pt x="255" y="175"/>
                    <a:pt x="258" y="173"/>
                  </a:cubicBezTo>
                  <a:cubicBezTo>
                    <a:pt x="259" y="173"/>
                    <a:pt x="259" y="173"/>
                    <a:pt x="259" y="172"/>
                  </a:cubicBezTo>
                  <a:cubicBezTo>
                    <a:pt x="257" y="168"/>
                    <a:pt x="257" y="168"/>
                    <a:pt x="260" y="168"/>
                  </a:cubicBezTo>
                  <a:cubicBezTo>
                    <a:pt x="260" y="167"/>
                    <a:pt x="261" y="167"/>
                    <a:pt x="261" y="167"/>
                  </a:cubicBezTo>
                  <a:cubicBezTo>
                    <a:pt x="261" y="158"/>
                    <a:pt x="266" y="158"/>
                    <a:pt x="274" y="159"/>
                  </a:cubicBezTo>
                  <a:cubicBezTo>
                    <a:pt x="274" y="159"/>
                    <a:pt x="275" y="159"/>
                    <a:pt x="275" y="158"/>
                  </a:cubicBezTo>
                  <a:cubicBezTo>
                    <a:pt x="275" y="154"/>
                    <a:pt x="274" y="152"/>
                    <a:pt x="272" y="149"/>
                  </a:cubicBezTo>
                  <a:cubicBezTo>
                    <a:pt x="276" y="151"/>
                    <a:pt x="279" y="152"/>
                    <a:pt x="282" y="153"/>
                  </a:cubicBezTo>
                  <a:cubicBezTo>
                    <a:pt x="300" y="160"/>
                    <a:pt x="306" y="175"/>
                    <a:pt x="310" y="192"/>
                  </a:cubicBezTo>
                  <a:cubicBezTo>
                    <a:pt x="310" y="194"/>
                    <a:pt x="317" y="198"/>
                    <a:pt x="316" y="195"/>
                  </a:cubicBezTo>
                  <a:cubicBezTo>
                    <a:pt x="313" y="178"/>
                    <a:pt x="309" y="163"/>
                    <a:pt x="294" y="153"/>
                  </a:cubicBezTo>
                  <a:cubicBezTo>
                    <a:pt x="292" y="151"/>
                    <a:pt x="289" y="150"/>
                    <a:pt x="285" y="149"/>
                  </a:cubicBezTo>
                  <a:cubicBezTo>
                    <a:pt x="284" y="148"/>
                    <a:pt x="263" y="138"/>
                    <a:pt x="267" y="137"/>
                  </a:cubicBezTo>
                  <a:cubicBezTo>
                    <a:pt x="271" y="136"/>
                    <a:pt x="274" y="124"/>
                    <a:pt x="278" y="126"/>
                  </a:cubicBezTo>
                  <a:cubicBezTo>
                    <a:pt x="278" y="127"/>
                    <a:pt x="281" y="128"/>
                    <a:pt x="281" y="126"/>
                  </a:cubicBezTo>
                  <a:cubicBezTo>
                    <a:pt x="285" y="129"/>
                    <a:pt x="288" y="131"/>
                    <a:pt x="293" y="132"/>
                  </a:cubicBezTo>
                  <a:cubicBezTo>
                    <a:pt x="294" y="132"/>
                    <a:pt x="295" y="133"/>
                    <a:pt x="295" y="132"/>
                  </a:cubicBezTo>
                  <a:cubicBezTo>
                    <a:pt x="298" y="122"/>
                    <a:pt x="304" y="134"/>
                    <a:pt x="307" y="138"/>
                  </a:cubicBezTo>
                  <a:cubicBezTo>
                    <a:pt x="308" y="139"/>
                    <a:pt x="313" y="142"/>
                    <a:pt x="313" y="139"/>
                  </a:cubicBezTo>
                  <a:cubicBezTo>
                    <a:pt x="313" y="130"/>
                    <a:pt x="313" y="121"/>
                    <a:pt x="313" y="112"/>
                  </a:cubicBezTo>
                  <a:cubicBezTo>
                    <a:pt x="313" y="103"/>
                    <a:pt x="311" y="102"/>
                    <a:pt x="318" y="102"/>
                  </a:cubicBezTo>
                  <a:cubicBezTo>
                    <a:pt x="320" y="102"/>
                    <a:pt x="322" y="101"/>
                    <a:pt x="323" y="99"/>
                  </a:cubicBezTo>
                  <a:cubicBezTo>
                    <a:pt x="324" y="96"/>
                    <a:pt x="331" y="97"/>
                    <a:pt x="334" y="98"/>
                  </a:cubicBezTo>
                  <a:cubicBezTo>
                    <a:pt x="335" y="98"/>
                    <a:pt x="336" y="96"/>
                    <a:pt x="335" y="95"/>
                  </a:cubicBezTo>
                  <a:cubicBezTo>
                    <a:pt x="333" y="85"/>
                    <a:pt x="319" y="65"/>
                    <a:pt x="345" y="88"/>
                  </a:cubicBezTo>
                  <a:cubicBezTo>
                    <a:pt x="347" y="90"/>
                    <a:pt x="348" y="90"/>
                    <a:pt x="349" y="89"/>
                  </a:cubicBezTo>
                  <a:cubicBezTo>
                    <a:pt x="350" y="89"/>
                    <a:pt x="351" y="89"/>
                    <a:pt x="351" y="86"/>
                  </a:cubicBezTo>
                  <a:cubicBezTo>
                    <a:pt x="351" y="80"/>
                    <a:pt x="351" y="75"/>
                    <a:pt x="349" y="70"/>
                  </a:cubicBezTo>
                  <a:cubicBezTo>
                    <a:pt x="345" y="60"/>
                    <a:pt x="337" y="39"/>
                    <a:pt x="353" y="56"/>
                  </a:cubicBezTo>
                  <a:cubicBezTo>
                    <a:pt x="355" y="58"/>
                    <a:pt x="356" y="54"/>
                    <a:pt x="356" y="52"/>
                  </a:cubicBezTo>
                  <a:cubicBezTo>
                    <a:pt x="356" y="39"/>
                    <a:pt x="356" y="39"/>
                    <a:pt x="356" y="39"/>
                  </a:cubicBezTo>
                  <a:cubicBezTo>
                    <a:pt x="363" y="42"/>
                    <a:pt x="367" y="48"/>
                    <a:pt x="370" y="55"/>
                  </a:cubicBezTo>
                  <a:cubicBezTo>
                    <a:pt x="370" y="57"/>
                    <a:pt x="372" y="58"/>
                    <a:pt x="373" y="57"/>
                  </a:cubicBezTo>
                  <a:cubicBezTo>
                    <a:pt x="377" y="52"/>
                    <a:pt x="379" y="49"/>
                    <a:pt x="381" y="44"/>
                  </a:cubicBezTo>
                  <a:cubicBezTo>
                    <a:pt x="380" y="45"/>
                    <a:pt x="381" y="55"/>
                    <a:pt x="382" y="59"/>
                  </a:cubicBezTo>
                  <a:cubicBezTo>
                    <a:pt x="382" y="66"/>
                    <a:pt x="385" y="71"/>
                    <a:pt x="392" y="72"/>
                  </a:cubicBezTo>
                  <a:cubicBezTo>
                    <a:pt x="394" y="73"/>
                    <a:pt x="394" y="69"/>
                    <a:pt x="394" y="67"/>
                  </a:cubicBezTo>
                  <a:cubicBezTo>
                    <a:pt x="393" y="60"/>
                    <a:pt x="391" y="53"/>
                    <a:pt x="389" y="46"/>
                  </a:cubicBezTo>
                  <a:cubicBezTo>
                    <a:pt x="385" y="31"/>
                    <a:pt x="395" y="24"/>
                    <a:pt x="402" y="16"/>
                  </a:cubicBezTo>
                  <a:cubicBezTo>
                    <a:pt x="403" y="24"/>
                    <a:pt x="405" y="30"/>
                    <a:pt x="410" y="37"/>
                  </a:cubicBezTo>
                  <a:cubicBezTo>
                    <a:pt x="411" y="38"/>
                    <a:pt x="412" y="39"/>
                    <a:pt x="413" y="38"/>
                  </a:cubicBezTo>
                  <a:cubicBezTo>
                    <a:pt x="418" y="32"/>
                    <a:pt x="424" y="27"/>
                    <a:pt x="427" y="21"/>
                  </a:cubicBezTo>
                  <a:cubicBezTo>
                    <a:pt x="428" y="22"/>
                    <a:pt x="428" y="23"/>
                    <a:pt x="430" y="22"/>
                  </a:cubicBezTo>
                  <a:cubicBezTo>
                    <a:pt x="439" y="17"/>
                    <a:pt x="438" y="6"/>
                    <a:pt x="445" y="18"/>
                  </a:cubicBezTo>
                  <a:cubicBezTo>
                    <a:pt x="445" y="19"/>
                    <a:pt x="446" y="19"/>
                    <a:pt x="447" y="19"/>
                  </a:cubicBezTo>
                  <a:cubicBezTo>
                    <a:pt x="450" y="18"/>
                    <a:pt x="453" y="16"/>
                    <a:pt x="456" y="15"/>
                  </a:cubicBezTo>
                  <a:cubicBezTo>
                    <a:pt x="454" y="41"/>
                    <a:pt x="442" y="67"/>
                    <a:pt x="466" y="86"/>
                  </a:cubicBezTo>
                  <a:cubicBezTo>
                    <a:pt x="466" y="86"/>
                    <a:pt x="466" y="86"/>
                    <a:pt x="467" y="86"/>
                  </a:cubicBezTo>
                  <a:cubicBezTo>
                    <a:pt x="468" y="95"/>
                    <a:pt x="473" y="104"/>
                    <a:pt x="472" y="118"/>
                  </a:cubicBezTo>
                  <a:cubicBezTo>
                    <a:pt x="472" y="119"/>
                    <a:pt x="472" y="120"/>
                    <a:pt x="473" y="121"/>
                  </a:cubicBezTo>
                  <a:cubicBezTo>
                    <a:pt x="472" y="124"/>
                    <a:pt x="471" y="127"/>
                    <a:pt x="470" y="130"/>
                  </a:cubicBezTo>
                  <a:cubicBezTo>
                    <a:pt x="470" y="130"/>
                    <a:pt x="470" y="130"/>
                    <a:pt x="470" y="129"/>
                  </a:cubicBezTo>
                  <a:cubicBezTo>
                    <a:pt x="467" y="116"/>
                    <a:pt x="454" y="108"/>
                    <a:pt x="450" y="96"/>
                  </a:cubicBezTo>
                  <a:cubicBezTo>
                    <a:pt x="450" y="95"/>
                    <a:pt x="450" y="94"/>
                    <a:pt x="449" y="95"/>
                  </a:cubicBezTo>
                  <a:cubicBezTo>
                    <a:pt x="445" y="100"/>
                    <a:pt x="445" y="102"/>
                    <a:pt x="441" y="96"/>
                  </a:cubicBezTo>
                  <a:cubicBezTo>
                    <a:pt x="440" y="95"/>
                    <a:pt x="440" y="98"/>
                    <a:pt x="440" y="99"/>
                  </a:cubicBezTo>
                  <a:cubicBezTo>
                    <a:pt x="440" y="101"/>
                    <a:pt x="441" y="111"/>
                    <a:pt x="436" y="111"/>
                  </a:cubicBezTo>
                  <a:cubicBezTo>
                    <a:pt x="434" y="111"/>
                    <a:pt x="435" y="118"/>
                    <a:pt x="436" y="119"/>
                  </a:cubicBezTo>
                  <a:cubicBezTo>
                    <a:pt x="441" y="130"/>
                    <a:pt x="440" y="140"/>
                    <a:pt x="439" y="152"/>
                  </a:cubicBezTo>
                  <a:cubicBezTo>
                    <a:pt x="438" y="152"/>
                    <a:pt x="437" y="152"/>
                    <a:pt x="436" y="152"/>
                  </a:cubicBezTo>
                  <a:cubicBezTo>
                    <a:pt x="429" y="148"/>
                    <a:pt x="426" y="142"/>
                    <a:pt x="425" y="134"/>
                  </a:cubicBezTo>
                  <a:cubicBezTo>
                    <a:pt x="425" y="133"/>
                    <a:pt x="424" y="128"/>
                    <a:pt x="423" y="129"/>
                  </a:cubicBezTo>
                  <a:cubicBezTo>
                    <a:pt x="414" y="138"/>
                    <a:pt x="410" y="132"/>
                    <a:pt x="402" y="124"/>
                  </a:cubicBezTo>
                  <a:cubicBezTo>
                    <a:pt x="402" y="124"/>
                    <a:pt x="402" y="124"/>
                    <a:pt x="402" y="124"/>
                  </a:cubicBezTo>
                  <a:cubicBezTo>
                    <a:pt x="395" y="130"/>
                    <a:pt x="390" y="129"/>
                    <a:pt x="384" y="126"/>
                  </a:cubicBezTo>
                  <a:cubicBezTo>
                    <a:pt x="384" y="126"/>
                    <a:pt x="384" y="125"/>
                    <a:pt x="384" y="125"/>
                  </a:cubicBezTo>
                  <a:cubicBezTo>
                    <a:pt x="382" y="112"/>
                    <a:pt x="382" y="102"/>
                    <a:pt x="389" y="89"/>
                  </a:cubicBezTo>
                  <a:cubicBezTo>
                    <a:pt x="390" y="87"/>
                    <a:pt x="389" y="81"/>
                    <a:pt x="386" y="83"/>
                  </a:cubicBezTo>
                  <a:cubicBezTo>
                    <a:pt x="380" y="86"/>
                    <a:pt x="380" y="86"/>
                    <a:pt x="375" y="90"/>
                  </a:cubicBezTo>
                  <a:cubicBezTo>
                    <a:pt x="367" y="95"/>
                    <a:pt x="360" y="115"/>
                    <a:pt x="360" y="85"/>
                  </a:cubicBezTo>
                  <a:cubicBezTo>
                    <a:pt x="360" y="80"/>
                    <a:pt x="355" y="80"/>
                    <a:pt x="355" y="85"/>
                  </a:cubicBezTo>
                  <a:cubicBezTo>
                    <a:pt x="353" y="89"/>
                    <a:pt x="352" y="92"/>
                    <a:pt x="350" y="96"/>
                  </a:cubicBezTo>
                  <a:cubicBezTo>
                    <a:pt x="348" y="93"/>
                    <a:pt x="345" y="94"/>
                    <a:pt x="345" y="97"/>
                  </a:cubicBezTo>
                  <a:cubicBezTo>
                    <a:pt x="345" y="106"/>
                    <a:pt x="340" y="113"/>
                    <a:pt x="339" y="122"/>
                  </a:cubicBezTo>
                  <a:cubicBezTo>
                    <a:pt x="338" y="129"/>
                    <a:pt x="341" y="138"/>
                    <a:pt x="343" y="145"/>
                  </a:cubicBezTo>
                  <a:cubicBezTo>
                    <a:pt x="346" y="156"/>
                    <a:pt x="351" y="182"/>
                    <a:pt x="346" y="193"/>
                  </a:cubicBezTo>
                  <a:cubicBezTo>
                    <a:pt x="345" y="194"/>
                    <a:pt x="345" y="195"/>
                    <a:pt x="346" y="196"/>
                  </a:cubicBezTo>
                  <a:cubicBezTo>
                    <a:pt x="342" y="196"/>
                    <a:pt x="338" y="197"/>
                    <a:pt x="334" y="197"/>
                  </a:cubicBezTo>
                  <a:cubicBezTo>
                    <a:pt x="332" y="197"/>
                    <a:pt x="336" y="202"/>
                    <a:pt x="337" y="202"/>
                  </a:cubicBezTo>
                  <a:cubicBezTo>
                    <a:pt x="356" y="214"/>
                    <a:pt x="343" y="213"/>
                    <a:pt x="334" y="213"/>
                  </a:cubicBezTo>
                  <a:cubicBezTo>
                    <a:pt x="333" y="213"/>
                    <a:pt x="334" y="215"/>
                    <a:pt x="334" y="215"/>
                  </a:cubicBezTo>
                  <a:cubicBezTo>
                    <a:pt x="341" y="225"/>
                    <a:pt x="347" y="234"/>
                    <a:pt x="354" y="243"/>
                  </a:cubicBezTo>
                  <a:cubicBezTo>
                    <a:pt x="347" y="235"/>
                    <a:pt x="339" y="226"/>
                    <a:pt x="334" y="216"/>
                  </a:cubicBezTo>
                  <a:cubicBezTo>
                    <a:pt x="332" y="212"/>
                    <a:pt x="330" y="209"/>
                    <a:pt x="328" y="206"/>
                  </a:cubicBezTo>
                  <a:cubicBezTo>
                    <a:pt x="318" y="188"/>
                    <a:pt x="328" y="164"/>
                    <a:pt x="313" y="147"/>
                  </a:cubicBezTo>
                  <a:cubicBezTo>
                    <a:pt x="309" y="143"/>
                    <a:pt x="306" y="147"/>
                    <a:pt x="309" y="150"/>
                  </a:cubicBezTo>
                  <a:cubicBezTo>
                    <a:pt x="318" y="160"/>
                    <a:pt x="316" y="176"/>
                    <a:pt x="317" y="188"/>
                  </a:cubicBezTo>
                  <a:cubicBezTo>
                    <a:pt x="317" y="192"/>
                    <a:pt x="318" y="196"/>
                    <a:pt x="319" y="200"/>
                  </a:cubicBezTo>
                  <a:cubicBezTo>
                    <a:pt x="316" y="199"/>
                    <a:pt x="312" y="198"/>
                    <a:pt x="307" y="199"/>
                  </a:cubicBezTo>
                  <a:cubicBezTo>
                    <a:pt x="307" y="199"/>
                    <a:pt x="307" y="199"/>
                    <a:pt x="306" y="200"/>
                  </a:cubicBezTo>
                  <a:cubicBezTo>
                    <a:pt x="305" y="208"/>
                    <a:pt x="300" y="208"/>
                    <a:pt x="292" y="207"/>
                  </a:cubicBezTo>
                  <a:cubicBezTo>
                    <a:pt x="292" y="207"/>
                    <a:pt x="291" y="207"/>
                    <a:pt x="291" y="208"/>
                  </a:cubicBezTo>
                  <a:cubicBezTo>
                    <a:pt x="289" y="218"/>
                    <a:pt x="278" y="215"/>
                    <a:pt x="270" y="218"/>
                  </a:cubicBezTo>
                  <a:cubicBezTo>
                    <a:pt x="268" y="218"/>
                    <a:pt x="272" y="223"/>
                    <a:pt x="273" y="223"/>
                  </a:cubicBezTo>
                  <a:cubicBezTo>
                    <a:pt x="286" y="230"/>
                    <a:pt x="273" y="235"/>
                    <a:pt x="264" y="236"/>
                  </a:cubicBezTo>
                  <a:cubicBezTo>
                    <a:pt x="261" y="236"/>
                    <a:pt x="263" y="239"/>
                    <a:pt x="264" y="240"/>
                  </a:cubicBezTo>
                  <a:cubicBezTo>
                    <a:pt x="272" y="247"/>
                    <a:pt x="274" y="259"/>
                    <a:pt x="281" y="266"/>
                  </a:cubicBezTo>
                  <a:cubicBezTo>
                    <a:pt x="292" y="276"/>
                    <a:pt x="304" y="283"/>
                    <a:pt x="316" y="291"/>
                  </a:cubicBezTo>
                  <a:cubicBezTo>
                    <a:pt x="293" y="302"/>
                    <a:pt x="300" y="369"/>
                    <a:pt x="272" y="375"/>
                  </a:cubicBezTo>
                  <a:cubicBezTo>
                    <a:pt x="269" y="375"/>
                    <a:pt x="274" y="382"/>
                    <a:pt x="277" y="381"/>
                  </a:cubicBezTo>
                  <a:cubicBezTo>
                    <a:pt x="308" y="374"/>
                    <a:pt x="298" y="291"/>
                    <a:pt x="329" y="296"/>
                  </a:cubicBezTo>
                  <a:cubicBezTo>
                    <a:pt x="333" y="296"/>
                    <a:pt x="328" y="290"/>
                    <a:pt x="326" y="290"/>
                  </a:cubicBezTo>
                  <a:cubicBezTo>
                    <a:pt x="324" y="289"/>
                    <a:pt x="322" y="289"/>
                    <a:pt x="320" y="290"/>
                  </a:cubicBezTo>
                  <a:cubicBezTo>
                    <a:pt x="320" y="289"/>
                    <a:pt x="320" y="289"/>
                    <a:pt x="319" y="289"/>
                  </a:cubicBezTo>
                  <a:cubicBezTo>
                    <a:pt x="307" y="280"/>
                    <a:pt x="291" y="273"/>
                    <a:pt x="282" y="261"/>
                  </a:cubicBezTo>
                  <a:cubicBezTo>
                    <a:pt x="277" y="254"/>
                    <a:pt x="275" y="248"/>
                    <a:pt x="271" y="241"/>
                  </a:cubicBezTo>
                  <a:cubicBezTo>
                    <a:pt x="274" y="241"/>
                    <a:pt x="277" y="241"/>
                    <a:pt x="281" y="241"/>
                  </a:cubicBezTo>
                  <a:cubicBezTo>
                    <a:pt x="281" y="241"/>
                    <a:pt x="282" y="241"/>
                    <a:pt x="282" y="240"/>
                  </a:cubicBezTo>
                  <a:cubicBezTo>
                    <a:pt x="283" y="237"/>
                    <a:pt x="285" y="234"/>
                    <a:pt x="286" y="230"/>
                  </a:cubicBezTo>
                  <a:cubicBezTo>
                    <a:pt x="287" y="229"/>
                    <a:pt x="284" y="227"/>
                    <a:pt x="283" y="226"/>
                  </a:cubicBezTo>
                  <a:cubicBezTo>
                    <a:pt x="282" y="225"/>
                    <a:pt x="280" y="224"/>
                    <a:pt x="279" y="223"/>
                  </a:cubicBezTo>
                  <a:cubicBezTo>
                    <a:pt x="284" y="222"/>
                    <a:pt x="289" y="222"/>
                    <a:pt x="294" y="220"/>
                  </a:cubicBezTo>
                  <a:cubicBezTo>
                    <a:pt x="301" y="216"/>
                    <a:pt x="300" y="213"/>
                    <a:pt x="310" y="214"/>
                  </a:cubicBezTo>
                  <a:cubicBezTo>
                    <a:pt x="311" y="214"/>
                    <a:pt x="311" y="214"/>
                    <a:pt x="311" y="214"/>
                  </a:cubicBezTo>
                  <a:cubicBezTo>
                    <a:pt x="311" y="206"/>
                    <a:pt x="315" y="205"/>
                    <a:pt x="324" y="209"/>
                  </a:cubicBezTo>
                  <a:cubicBezTo>
                    <a:pt x="324" y="210"/>
                    <a:pt x="324" y="210"/>
                    <a:pt x="324" y="211"/>
                  </a:cubicBezTo>
                  <a:cubicBezTo>
                    <a:pt x="325" y="212"/>
                    <a:pt x="327" y="213"/>
                    <a:pt x="328" y="213"/>
                  </a:cubicBezTo>
                  <a:cubicBezTo>
                    <a:pt x="329" y="216"/>
                    <a:pt x="331" y="219"/>
                    <a:pt x="332" y="221"/>
                  </a:cubicBezTo>
                  <a:cubicBezTo>
                    <a:pt x="333" y="224"/>
                    <a:pt x="335" y="227"/>
                    <a:pt x="337" y="230"/>
                  </a:cubicBezTo>
                  <a:cubicBezTo>
                    <a:pt x="349" y="245"/>
                    <a:pt x="364" y="257"/>
                    <a:pt x="370" y="276"/>
                  </a:cubicBezTo>
                  <a:cubicBezTo>
                    <a:pt x="359" y="277"/>
                    <a:pt x="347" y="279"/>
                    <a:pt x="337" y="280"/>
                  </a:cubicBezTo>
                  <a:cubicBezTo>
                    <a:pt x="334" y="280"/>
                    <a:pt x="334" y="283"/>
                    <a:pt x="336" y="284"/>
                  </a:cubicBezTo>
                  <a:cubicBezTo>
                    <a:pt x="339" y="288"/>
                    <a:pt x="342" y="292"/>
                    <a:pt x="346" y="295"/>
                  </a:cubicBezTo>
                  <a:cubicBezTo>
                    <a:pt x="328" y="298"/>
                    <a:pt x="336" y="322"/>
                    <a:pt x="353" y="329"/>
                  </a:cubicBezTo>
                  <a:cubicBezTo>
                    <a:pt x="349" y="335"/>
                    <a:pt x="349" y="340"/>
                    <a:pt x="353" y="346"/>
                  </a:cubicBezTo>
                  <a:cubicBezTo>
                    <a:pt x="350" y="348"/>
                    <a:pt x="349" y="350"/>
                    <a:pt x="345" y="353"/>
                  </a:cubicBezTo>
                  <a:cubicBezTo>
                    <a:pt x="342" y="354"/>
                    <a:pt x="344" y="357"/>
                    <a:pt x="346" y="359"/>
                  </a:cubicBezTo>
                  <a:cubicBezTo>
                    <a:pt x="353" y="363"/>
                    <a:pt x="360" y="367"/>
                    <a:pt x="366" y="373"/>
                  </a:cubicBezTo>
                  <a:cubicBezTo>
                    <a:pt x="363" y="374"/>
                    <a:pt x="359" y="374"/>
                    <a:pt x="356" y="374"/>
                  </a:cubicBezTo>
                  <a:cubicBezTo>
                    <a:pt x="351" y="375"/>
                    <a:pt x="356" y="381"/>
                    <a:pt x="358" y="381"/>
                  </a:cubicBezTo>
                  <a:cubicBezTo>
                    <a:pt x="366" y="383"/>
                    <a:pt x="384" y="384"/>
                    <a:pt x="387" y="392"/>
                  </a:cubicBezTo>
                  <a:cubicBezTo>
                    <a:pt x="388" y="394"/>
                    <a:pt x="390" y="396"/>
                    <a:pt x="392" y="395"/>
                  </a:cubicBezTo>
                  <a:cubicBezTo>
                    <a:pt x="402" y="393"/>
                    <a:pt x="413" y="395"/>
                    <a:pt x="423" y="392"/>
                  </a:cubicBezTo>
                  <a:cubicBezTo>
                    <a:pt x="431" y="389"/>
                    <a:pt x="433" y="376"/>
                    <a:pt x="435" y="369"/>
                  </a:cubicBezTo>
                  <a:cubicBezTo>
                    <a:pt x="435" y="369"/>
                    <a:pt x="436" y="369"/>
                    <a:pt x="437" y="369"/>
                  </a:cubicBezTo>
                  <a:cubicBezTo>
                    <a:pt x="437" y="369"/>
                    <a:pt x="437" y="369"/>
                    <a:pt x="437" y="368"/>
                  </a:cubicBezTo>
                  <a:cubicBezTo>
                    <a:pt x="438" y="363"/>
                    <a:pt x="440" y="352"/>
                    <a:pt x="448" y="354"/>
                  </a:cubicBezTo>
                  <a:cubicBezTo>
                    <a:pt x="449" y="354"/>
                    <a:pt x="448" y="353"/>
                    <a:pt x="448" y="352"/>
                  </a:cubicBezTo>
                  <a:cubicBezTo>
                    <a:pt x="447" y="351"/>
                    <a:pt x="445" y="349"/>
                    <a:pt x="444" y="348"/>
                  </a:cubicBezTo>
                  <a:cubicBezTo>
                    <a:pt x="439" y="347"/>
                    <a:pt x="435" y="350"/>
                    <a:pt x="433" y="355"/>
                  </a:cubicBezTo>
                  <a:cubicBezTo>
                    <a:pt x="432" y="357"/>
                    <a:pt x="432" y="360"/>
                    <a:pt x="431" y="362"/>
                  </a:cubicBezTo>
                  <a:cubicBezTo>
                    <a:pt x="431" y="362"/>
                    <a:pt x="431" y="362"/>
                    <a:pt x="431" y="363"/>
                  </a:cubicBezTo>
                  <a:cubicBezTo>
                    <a:pt x="430" y="362"/>
                    <a:pt x="429" y="362"/>
                    <a:pt x="428" y="364"/>
                  </a:cubicBezTo>
                  <a:cubicBezTo>
                    <a:pt x="428" y="364"/>
                    <a:pt x="428" y="364"/>
                    <a:pt x="428" y="364"/>
                  </a:cubicBezTo>
                  <a:cubicBezTo>
                    <a:pt x="425" y="364"/>
                    <a:pt x="421" y="364"/>
                    <a:pt x="420" y="364"/>
                  </a:cubicBezTo>
                  <a:cubicBezTo>
                    <a:pt x="419" y="364"/>
                    <a:pt x="421" y="367"/>
                    <a:pt x="421" y="367"/>
                  </a:cubicBezTo>
                  <a:cubicBezTo>
                    <a:pt x="422" y="368"/>
                    <a:pt x="424" y="369"/>
                    <a:pt x="425" y="369"/>
                  </a:cubicBezTo>
                  <a:cubicBezTo>
                    <a:pt x="426" y="370"/>
                    <a:pt x="426" y="370"/>
                    <a:pt x="426" y="370"/>
                  </a:cubicBezTo>
                  <a:cubicBezTo>
                    <a:pt x="423" y="380"/>
                    <a:pt x="419" y="387"/>
                    <a:pt x="405" y="387"/>
                  </a:cubicBezTo>
                  <a:cubicBezTo>
                    <a:pt x="401" y="387"/>
                    <a:pt x="393" y="389"/>
                    <a:pt x="391" y="387"/>
                  </a:cubicBezTo>
                  <a:cubicBezTo>
                    <a:pt x="386" y="382"/>
                    <a:pt x="381" y="380"/>
                    <a:pt x="375" y="378"/>
                  </a:cubicBezTo>
                  <a:cubicBezTo>
                    <a:pt x="376" y="377"/>
                    <a:pt x="375" y="375"/>
                    <a:pt x="374" y="373"/>
                  </a:cubicBezTo>
                  <a:cubicBezTo>
                    <a:pt x="368" y="366"/>
                    <a:pt x="361" y="361"/>
                    <a:pt x="353" y="356"/>
                  </a:cubicBezTo>
                  <a:cubicBezTo>
                    <a:pt x="356" y="354"/>
                    <a:pt x="358" y="352"/>
                    <a:pt x="361" y="351"/>
                  </a:cubicBezTo>
                  <a:cubicBezTo>
                    <a:pt x="363" y="350"/>
                    <a:pt x="362" y="347"/>
                    <a:pt x="360" y="346"/>
                  </a:cubicBezTo>
                  <a:cubicBezTo>
                    <a:pt x="356" y="340"/>
                    <a:pt x="356" y="334"/>
                    <a:pt x="362" y="329"/>
                  </a:cubicBezTo>
                  <a:cubicBezTo>
                    <a:pt x="365" y="326"/>
                    <a:pt x="361" y="323"/>
                    <a:pt x="358" y="323"/>
                  </a:cubicBezTo>
                  <a:cubicBezTo>
                    <a:pt x="339" y="323"/>
                    <a:pt x="336" y="299"/>
                    <a:pt x="356" y="301"/>
                  </a:cubicBezTo>
                  <a:cubicBezTo>
                    <a:pt x="360" y="302"/>
                    <a:pt x="358" y="297"/>
                    <a:pt x="356" y="295"/>
                  </a:cubicBezTo>
                  <a:cubicBezTo>
                    <a:pt x="352" y="293"/>
                    <a:pt x="349" y="289"/>
                    <a:pt x="345" y="286"/>
                  </a:cubicBezTo>
                  <a:cubicBezTo>
                    <a:pt x="364" y="284"/>
                    <a:pt x="387" y="278"/>
                    <a:pt x="405" y="284"/>
                  </a:cubicBezTo>
                  <a:cubicBezTo>
                    <a:pt x="410" y="286"/>
                    <a:pt x="409" y="279"/>
                    <a:pt x="405" y="278"/>
                  </a:cubicBezTo>
                  <a:cubicBezTo>
                    <a:pt x="399" y="276"/>
                    <a:pt x="393" y="275"/>
                    <a:pt x="387" y="275"/>
                  </a:cubicBezTo>
                  <a:cubicBezTo>
                    <a:pt x="387" y="275"/>
                    <a:pt x="386" y="275"/>
                    <a:pt x="386" y="275"/>
                  </a:cubicBezTo>
                  <a:cubicBezTo>
                    <a:pt x="374" y="265"/>
                    <a:pt x="365" y="253"/>
                    <a:pt x="356" y="240"/>
                  </a:cubicBezTo>
                  <a:cubicBezTo>
                    <a:pt x="352" y="235"/>
                    <a:pt x="348" y="230"/>
                    <a:pt x="344" y="224"/>
                  </a:cubicBezTo>
                  <a:cubicBezTo>
                    <a:pt x="338" y="216"/>
                    <a:pt x="348" y="219"/>
                    <a:pt x="354" y="219"/>
                  </a:cubicBezTo>
                  <a:cubicBezTo>
                    <a:pt x="355" y="219"/>
                    <a:pt x="354" y="217"/>
                    <a:pt x="354" y="216"/>
                  </a:cubicBezTo>
                  <a:cubicBezTo>
                    <a:pt x="350" y="211"/>
                    <a:pt x="347" y="206"/>
                    <a:pt x="342" y="203"/>
                  </a:cubicBezTo>
                  <a:cubicBezTo>
                    <a:pt x="361" y="201"/>
                    <a:pt x="380" y="192"/>
                    <a:pt x="398" y="198"/>
                  </a:cubicBezTo>
                  <a:cubicBezTo>
                    <a:pt x="398" y="201"/>
                    <a:pt x="399" y="203"/>
                    <a:pt x="399" y="206"/>
                  </a:cubicBezTo>
                  <a:cubicBezTo>
                    <a:pt x="400" y="211"/>
                    <a:pt x="402" y="206"/>
                    <a:pt x="401" y="203"/>
                  </a:cubicBezTo>
                  <a:cubicBezTo>
                    <a:pt x="401" y="202"/>
                    <a:pt x="401" y="201"/>
                    <a:pt x="401" y="200"/>
                  </a:cubicBezTo>
                  <a:cubicBezTo>
                    <a:pt x="401" y="200"/>
                    <a:pt x="402" y="200"/>
                    <a:pt x="403" y="201"/>
                  </a:cubicBezTo>
                  <a:cubicBezTo>
                    <a:pt x="406" y="202"/>
                    <a:pt x="402" y="196"/>
                    <a:pt x="400" y="195"/>
                  </a:cubicBezTo>
                  <a:cubicBezTo>
                    <a:pt x="400" y="195"/>
                    <a:pt x="400" y="195"/>
                    <a:pt x="400" y="195"/>
                  </a:cubicBezTo>
                  <a:cubicBezTo>
                    <a:pt x="394" y="176"/>
                    <a:pt x="379" y="163"/>
                    <a:pt x="371" y="146"/>
                  </a:cubicBezTo>
                  <a:cubicBezTo>
                    <a:pt x="376" y="148"/>
                    <a:pt x="381" y="150"/>
                    <a:pt x="386" y="152"/>
                  </a:cubicBezTo>
                  <a:cubicBezTo>
                    <a:pt x="386" y="152"/>
                    <a:pt x="386" y="152"/>
                    <a:pt x="386" y="152"/>
                  </a:cubicBezTo>
                  <a:cubicBezTo>
                    <a:pt x="386" y="152"/>
                    <a:pt x="386" y="152"/>
                    <a:pt x="386" y="152"/>
                  </a:cubicBezTo>
                  <a:cubicBezTo>
                    <a:pt x="386" y="152"/>
                    <a:pt x="386" y="153"/>
                    <a:pt x="386" y="153"/>
                  </a:cubicBezTo>
                  <a:cubicBezTo>
                    <a:pt x="387" y="153"/>
                    <a:pt x="388" y="146"/>
                    <a:pt x="386" y="145"/>
                  </a:cubicBezTo>
                  <a:cubicBezTo>
                    <a:pt x="379" y="133"/>
                    <a:pt x="378" y="130"/>
                    <a:pt x="386" y="135"/>
                  </a:cubicBezTo>
                  <a:cubicBezTo>
                    <a:pt x="387" y="136"/>
                    <a:pt x="389" y="136"/>
                    <a:pt x="390" y="137"/>
                  </a:cubicBezTo>
                  <a:cubicBezTo>
                    <a:pt x="403" y="140"/>
                    <a:pt x="402" y="129"/>
                    <a:pt x="414" y="145"/>
                  </a:cubicBezTo>
                  <a:cubicBezTo>
                    <a:pt x="414" y="145"/>
                    <a:pt x="414" y="145"/>
                    <a:pt x="415" y="145"/>
                  </a:cubicBezTo>
                  <a:cubicBezTo>
                    <a:pt x="417" y="143"/>
                    <a:pt x="420" y="140"/>
                    <a:pt x="423" y="138"/>
                  </a:cubicBezTo>
                  <a:cubicBezTo>
                    <a:pt x="424" y="149"/>
                    <a:pt x="430" y="156"/>
                    <a:pt x="440" y="163"/>
                  </a:cubicBezTo>
                  <a:cubicBezTo>
                    <a:pt x="441" y="164"/>
                    <a:pt x="441" y="161"/>
                    <a:pt x="441" y="160"/>
                  </a:cubicBezTo>
                  <a:cubicBezTo>
                    <a:pt x="441" y="146"/>
                    <a:pt x="443" y="133"/>
                    <a:pt x="439" y="119"/>
                  </a:cubicBezTo>
                  <a:cubicBezTo>
                    <a:pt x="440" y="119"/>
                    <a:pt x="440" y="119"/>
                    <a:pt x="440" y="119"/>
                  </a:cubicBezTo>
                  <a:cubicBezTo>
                    <a:pt x="441" y="119"/>
                    <a:pt x="441" y="117"/>
                    <a:pt x="441" y="116"/>
                  </a:cubicBezTo>
                  <a:cubicBezTo>
                    <a:pt x="441" y="108"/>
                    <a:pt x="441" y="102"/>
                    <a:pt x="444" y="109"/>
                  </a:cubicBezTo>
                  <a:cubicBezTo>
                    <a:pt x="444" y="110"/>
                    <a:pt x="444" y="111"/>
                    <a:pt x="445" y="110"/>
                  </a:cubicBezTo>
                  <a:cubicBezTo>
                    <a:pt x="449" y="104"/>
                    <a:pt x="450" y="105"/>
                    <a:pt x="453" y="111"/>
                  </a:cubicBezTo>
                  <a:cubicBezTo>
                    <a:pt x="458" y="120"/>
                    <a:pt x="469" y="126"/>
                    <a:pt x="468" y="138"/>
                  </a:cubicBezTo>
                  <a:cubicBezTo>
                    <a:pt x="468" y="139"/>
                    <a:pt x="469" y="147"/>
                    <a:pt x="470" y="143"/>
                  </a:cubicBezTo>
                  <a:cubicBezTo>
                    <a:pt x="472" y="133"/>
                    <a:pt x="477" y="124"/>
                    <a:pt x="479" y="114"/>
                  </a:cubicBezTo>
                  <a:cubicBezTo>
                    <a:pt x="480" y="110"/>
                    <a:pt x="482" y="118"/>
                    <a:pt x="484" y="121"/>
                  </a:cubicBezTo>
                  <a:cubicBezTo>
                    <a:pt x="485" y="122"/>
                    <a:pt x="485" y="121"/>
                    <a:pt x="485" y="121"/>
                  </a:cubicBezTo>
                  <a:cubicBezTo>
                    <a:pt x="489" y="109"/>
                    <a:pt x="491" y="116"/>
                    <a:pt x="496" y="120"/>
                  </a:cubicBezTo>
                  <a:cubicBezTo>
                    <a:pt x="497" y="121"/>
                    <a:pt x="497" y="120"/>
                    <a:pt x="497" y="120"/>
                  </a:cubicBezTo>
                  <a:cubicBezTo>
                    <a:pt x="498" y="119"/>
                    <a:pt x="499" y="118"/>
                    <a:pt x="499" y="117"/>
                  </a:cubicBezTo>
                  <a:cubicBezTo>
                    <a:pt x="500" y="120"/>
                    <a:pt x="500" y="124"/>
                    <a:pt x="502" y="128"/>
                  </a:cubicBezTo>
                  <a:cubicBezTo>
                    <a:pt x="503" y="131"/>
                    <a:pt x="505" y="134"/>
                    <a:pt x="507" y="136"/>
                  </a:cubicBezTo>
                  <a:cubicBezTo>
                    <a:pt x="512" y="142"/>
                    <a:pt x="515" y="148"/>
                    <a:pt x="517" y="155"/>
                  </a:cubicBezTo>
                  <a:cubicBezTo>
                    <a:pt x="516" y="168"/>
                    <a:pt x="517" y="182"/>
                    <a:pt x="517" y="194"/>
                  </a:cubicBezTo>
                  <a:cubicBezTo>
                    <a:pt x="517" y="197"/>
                    <a:pt x="519" y="202"/>
                    <a:pt x="519" y="196"/>
                  </a:cubicBezTo>
                  <a:cubicBezTo>
                    <a:pt x="520" y="181"/>
                    <a:pt x="523" y="167"/>
                    <a:pt x="521" y="151"/>
                  </a:cubicBezTo>
                  <a:cubicBezTo>
                    <a:pt x="521" y="151"/>
                    <a:pt x="520" y="151"/>
                    <a:pt x="520" y="150"/>
                  </a:cubicBezTo>
                  <a:cubicBezTo>
                    <a:pt x="522" y="140"/>
                    <a:pt x="530" y="106"/>
                    <a:pt x="543" y="123"/>
                  </a:cubicBezTo>
                  <a:cubicBezTo>
                    <a:pt x="543" y="124"/>
                    <a:pt x="544" y="124"/>
                    <a:pt x="544" y="124"/>
                  </a:cubicBezTo>
                  <a:cubicBezTo>
                    <a:pt x="548" y="118"/>
                    <a:pt x="550" y="122"/>
                    <a:pt x="552" y="128"/>
                  </a:cubicBezTo>
                  <a:cubicBezTo>
                    <a:pt x="556" y="140"/>
                    <a:pt x="555" y="152"/>
                    <a:pt x="551" y="164"/>
                  </a:cubicBezTo>
                  <a:cubicBezTo>
                    <a:pt x="548" y="174"/>
                    <a:pt x="547" y="183"/>
                    <a:pt x="546" y="192"/>
                  </a:cubicBezTo>
                  <a:cubicBezTo>
                    <a:pt x="546" y="193"/>
                    <a:pt x="546" y="193"/>
                    <a:pt x="546" y="194"/>
                  </a:cubicBezTo>
                  <a:cubicBezTo>
                    <a:pt x="543" y="202"/>
                    <a:pt x="540" y="209"/>
                    <a:pt x="538" y="218"/>
                  </a:cubicBezTo>
                  <a:cubicBezTo>
                    <a:pt x="535" y="235"/>
                    <a:pt x="534" y="252"/>
                    <a:pt x="534" y="270"/>
                  </a:cubicBezTo>
                  <a:cubicBezTo>
                    <a:pt x="534" y="275"/>
                    <a:pt x="537" y="275"/>
                    <a:pt x="537" y="270"/>
                  </a:cubicBezTo>
                  <a:cubicBezTo>
                    <a:pt x="537" y="252"/>
                    <a:pt x="538" y="234"/>
                    <a:pt x="543" y="216"/>
                  </a:cubicBezTo>
                  <a:cubicBezTo>
                    <a:pt x="547" y="203"/>
                    <a:pt x="553" y="191"/>
                    <a:pt x="557" y="178"/>
                  </a:cubicBezTo>
                  <a:cubicBezTo>
                    <a:pt x="562" y="161"/>
                    <a:pt x="556" y="136"/>
                    <a:pt x="576" y="129"/>
                  </a:cubicBezTo>
                  <a:cubicBezTo>
                    <a:pt x="576" y="134"/>
                    <a:pt x="574" y="139"/>
                    <a:pt x="572" y="143"/>
                  </a:cubicBezTo>
                  <a:cubicBezTo>
                    <a:pt x="572" y="144"/>
                    <a:pt x="572" y="151"/>
                    <a:pt x="574" y="150"/>
                  </a:cubicBezTo>
                  <a:cubicBezTo>
                    <a:pt x="577" y="148"/>
                    <a:pt x="580" y="147"/>
                    <a:pt x="583" y="145"/>
                  </a:cubicBezTo>
                  <a:cubicBezTo>
                    <a:pt x="584" y="150"/>
                    <a:pt x="583" y="154"/>
                    <a:pt x="580" y="158"/>
                  </a:cubicBezTo>
                  <a:cubicBezTo>
                    <a:pt x="578" y="162"/>
                    <a:pt x="575" y="166"/>
                    <a:pt x="574" y="171"/>
                  </a:cubicBezTo>
                  <a:cubicBezTo>
                    <a:pt x="573" y="179"/>
                    <a:pt x="574" y="186"/>
                    <a:pt x="577" y="193"/>
                  </a:cubicBezTo>
                  <a:cubicBezTo>
                    <a:pt x="578" y="195"/>
                    <a:pt x="579" y="195"/>
                    <a:pt x="580" y="193"/>
                  </a:cubicBezTo>
                  <a:cubicBezTo>
                    <a:pt x="585" y="180"/>
                    <a:pt x="590" y="172"/>
                    <a:pt x="602" y="167"/>
                  </a:cubicBezTo>
                  <a:cubicBezTo>
                    <a:pt x="596" y="179"/>
                    <a:pt x="589" y="189"/>
                    <a:pt x="587" y="201"/>
                  </a:cubicBezTo>
                  <a:cubicBezTo>
                    <a:pt x="582" y="222"/>
                    <a:pt x="578" y="242"/>
                    <a:pt x="572" y="262"/>
                  </a:cubicBezTo>
                  <a:cubicBezTo>
                    <a:pt x="564" y="292"/>
                    <a:pt x="575" y="313"/>
                    <a:pt x="581" y="342"/>
                  </a:cubicBezTo>
                  <a:cubicBezTo>
                    <a:pt x="581" y="343"/>
                    <a:pt x="581" y="344"/>
                    <a:pt x="581" y="344"/>
                  </a:cubicBezTo>
                  <a:cubicBezTo>
                    <a:pt x="581" y="345"/>
                    <a:pt x="581" y="346"/>
                    <a:pt x="580" y="348"/>
                  </a:cubicBezTo>
                  <a:cubicBezTo>
                    <a:pt x="580" y="348"/>
                    <a:pt x="580" y="348"/>
                    <a:pt x="580" y="348"/>
                  </a:cubicBezTo>
                  <a:cubicBezTo>
                    <a:pt x="574" y="336"/>
                    <a:pt x="569" y="326"/>
                    <a:pt x="571" y="311"/>
                  </a:cubicBezTo>
                  <a:cubicBezTo>
                    <a:pt x="571" y="310"/>
                    <a:pt x="570" y="305"/>
                    <a:pt x="567" y="307"/>
                  </a:cubicBezTo>
                  <a:cubicBezTo>
                    <a:pt x="563" y="309"/>
                    <a:pt x="561" y="311"/>
                    <a:pt x="557" y="308"/>
                  </a:cubicBezTo>
                  <a:cubicBezTo>
                    <a:pt x="556" y="306"/>
                    <a:pt x="554" y="308"/>
                    <a:pt x="554" y="309"/>
                  </a:cubicBezTo>
                  <a:cubicBezTo>
                    <a:pt x="554" y="310"/>
                    <a:pt x="554" y="310"/>
                    <a:pt x="553" y="310"/>
                  </a:cubicBezTo>
                  <a:cubicBezTo>
                    <a:pt x="553" y="310"/>
                    <a:pt x="553" y="309"/>
                    <a:pt x="553" y="309"/>
                  </a:cubicBezTo>
                  <a:cubicBezTo>
                    <a:pt x="551" y="303"/>
                    <a:pt x="548" y="297"/>
                    <a:pt x="547" y="290"/>
                  </a:cubicBezTo>
                  <a:cubicBezTo>
                    <a:pt x="547" y="289"/>
                    <a:pt x="546" y="286"/>
                    <a:pt x="545" y="288"/>
                  </a:cubicBezTo>
                  <a:cubicBezTo>
                    <a:pt x="543" y="292"/>
                    <a:pt x="539" y="295"/>
                    <a:pt x="535" y="297"/>
                  </a:cubicBezTo>
                  <a:cubicBezTo>
                    <a:pt x="535" y="296"/>
                    <a:pt x="535" y="294"/>
                    <a:pt x="534" y="293"/>
                  </a:cubicBezTo>
                  <a:cubicBezTo>
                    <a:pt x="534" y="291"/>
                    <a:pt x="531" y="288"/>
                    <a:pt x="529" y="291"/>
                  </a:cubicBezTo>
                  <a:cubicBezTo>
                    <a:pt x="528" y="294"/>
                    <a:pt x="527" y="296"/>
                    <a:pt x="526" y="299"/>
                  </a:cubicBezTo>
                  <a:cubicBezTo>
                    <a:pt x="526" y="298"/>
                    <a:pt x="525" y="298"/>
                    <a:pt x="525" y="297"/>
                  </a:cubicBezTo>
                  <a:cubicBezTo>
                    <a:pt x="522" y="295"/>
                    <a:pt x="518" y="293"/>
                    <a:pt x="515" y="291"/>
                  </a:cubicBezTo>
                  <a:cubicBezTo>
                    <a:pt x="514" y="291"/>
                    <a:pt x="514" y="293"/>
                    <a:pt x="514" y="293"/>
                  </a:cubicBezTo>
                  <a:cubicBezTo>
                    <a:pt x="513" y="297"/>
                    <a:pt x="512" y="300"/>
                    <a:pt x="512" y="303"/>
                  </a:cubicBezTo>
                  <a:cubicBezTo>
                    <a:pt x="504" y="295"/>
                    <a:pt x="498" y="286"/>
                    <a:pt x="491" y="278"/>
                  </a:cubicBezTo>
                  <a:cubicBezTo>
                    <a:pt x="490" y="278"/>
                    <a:pt x="490" y="278"/>
                    <a:pt x="490" y="278"/>
                  </a:cubicBezTo>
                  <a:cubicBezTo>
                    <a:pt x="483" y="283"/>
                    <a:pt x="482" y="290"/>
                    <a:pt x="484" y="297"/>
                  </a:cubicBezTo>
                  <a:cubicBezTo>
                    <a:pt x="480" y="294"/>
                    <a:pt x="476" y="290"/>
                    <a:pt x="471" y="291"/>
                  </a:cubicBezTo>
                  <a:cubicBezTo>
                    <a:pt x="467" y="291"/>
                    <a:pt x="468" y="299"/>
                    <a:pt x="468" y="303"/>
                  </a:cubicBezTo>
                  <a:cubicBezTo>
                    <a:pt x="463" y="305"/>
                    <a:pt x="462" y="304"/>
                    <a:pt x="457" y="301"/>
                  </a:cubicBezTo>
                  <a:cubicBezTo>
                    <a:pt x="455" y="300"/>
                    <a:pt x="454" y="303"/>
                    <a:pt x="454" y="304"/>
                  </a:cubicBezTo>
                  <a:cubicBezTo>
                    <a:pt x="453" y="313"/>
                    <a:pt x="454" y="320"/>
                    <a:pt x="456" y="327"/>
                  </a:cubicBezTo>
                  <a:cubicBezTo>
                    <a:pt x="453" y="321"/>
                    <a:pt x="450" y="315"/>
                    <a:pt x="449" y="307"/>
                  </a:cubicBezTo>
                  <a:cubicBezTo>
                    <a:pt x="448" y="304"/>
                    <a:pt x="445" y="304"/>
                    <a:pt x="444" y="307"/>
                  </a:cubicBezTo>
                  <a:cubicBezTo>
                    <a:pt x="442" y="311"/>
                    <a:pt x="441" y="321"/>
                    <a:pt x="434" y="316"/>
                  </a:cubicBezTo>
                  <a:cubicBezTo>
                    <a:pt x="431" y="315"/>
                    <a:pt x="430" y="318"/>
                    <a:pt x="430" y="321"/>
                  </a:cubicBezTo>
                  <a:cubicBezTo>
                    <a:pt x="430" y="322"/>
                    <a:pt x="430" y="322"/>
                    <a:pt x="430" y="323"/>
                  </a:cubicBezTo>
                  <a:cubicBezTo>
                    <a:pt x="434" y="338"/>
                    <a:pt x="443" y="347"/>
                    <a:pt x="454" y="357"/>
                  </a:cubicBezTo>
                  <a:cubicBezTo>
                    <a:pt x="472" y="373"/>
                    <a:pt x="483" y="394"/>
                    <a:pt x="496" y="415"/>
                  </a:cubicBezTo>
                  <a:cubicBezTo>
                    <a:pt x="502" y="425"/>
                    <a:pt x="509" y="432"/>
                    <a:pt x="520" y="437"/>
                  </a:cubicBezTo>
                  <a:cubicBezTo>
                    <a:pt x="530" y="442"/>
                    <a:pt x="548" y="447"/>
                    <a:pt x="558" y="456"/>
                  </a:cubicBezTo>
                  <a:cubicBezTo>
                    <a:pt x="558" y="458"/>
                    <a:pt x="558" y="461"/>
                    <a:pt x="560" y="462"/>
                  </a:cubicBezTo>
                  <a:cubicBezTo>
                    <a:pt x="561" y="462"/>
                    <a:pt x="562" y="463"/>
                    <a:pt x="564" y="463"/>
                  </a:cubicBezTo>
                  <a:cubicBezTo>
                    <a:pt x="564" y="464"/>
                    <a:pt x="565" y="465"/>
                    <a:pt x="565" y="466"/>
                  </a:cubicBezTo>
                  <a:cubicBezTo>
                    <a:pt x="566" y="471"/>
                    <a:pt x="571" y="469"/>
                    <a:pt x="570" y="465"/>
                  </a:cubicBezTo>
                  <a:cubicBezTo>
                    <a:pt x="583" y="467"/>
                    <a:pt x="595" y="466"/>
                    <a:pt x="609" y="464"/>
                  </a:cubicBezTo>
                  <a:cubicBezTo>
                    <a:pt x="623" y="461"/>
                    <a:pt x="649" y="452"/>
                    <a:pt x="658" y="468"/>
                  </a:cubicBezTo>
                  <a:cubicBezTo>
                    <a:pt x="659" y="469"/>
                    <a:pt x="660" y="468"/>
                    <a:pt x="660" y="466"/>
                  </a:cubicBezTo>
                  <a:cubicBezTo>
                    <a:pt x="660" y="467"/>
                    <a:pt x="661" y="468"/>
                    <a:pt x="662" y="469"/>
                  </a:cubicBezTo>
                  <a:cubicBezTo>
                    <a:pt x="666" y="476"/>
                    <a:pt x="668" y="484"/>
                    <a:pt x="673" y="491"/>
                  </a:cubicBezTo>
                  <a:cubicBezTo>
                    <a:pt x="678" y="501"/>
                    <a:pt x="685" y="509"/>
                    <a:pt x="690" y="520"/>
                  </a:cubicBezTo>
                  <a:cubicBezTo>
                    <a:pt x="690" y="522"/>
                    <a:pt x="691" y="521"/>
                    <a:pt x="691" y="520"/>
                  </a:cubicBezTo>
                  <a:cubicBezTo>
                    <a:pt x="691" y="521"/>
                    <a:pt x="692" y="522"/>
                    <a:pt x="692" y="521"/>
                  </a:cubicBezTo>
                  <a:cubicBezTo>
                    <a:pt x="694" y="519"/>
                    <a:pt x="696" y="518"/>
                    <a:pt x="699" y="517"/>
                  </a:cubicBezTo>
                  <a:cubicBezTo>
                    <a:pt x="699" y="517"/>
                    <a:pt x="699" y="518"/>
                    <a:pt x="699" y="518"/>
                  </a:cubicBezTo>
                  <a:cubicBezTo>
                    <a:pt x="706" y="524"/>
                    <a:pt x="706" y="532"/>
                    <a:pt x="709" y="540"/>
                  </a:cubicBezTo>
                  <a:cubicBezTo>
                    <a:pt x="695" y="541"/>
                    <a:pt x="668" y="546"/>
                    <a:pt x="666" y="529"/>
                  </a:cubicBezTo>
                  <a:cubicBezTo>
                    <a:pt x="666" y="528"/>
                    <a:pt x="664" y="526"/>
                    <a:pt x="663" y="527"/>
                  </a:cubicBezTo>
                  <a:cubicBezTo>
                    <a:pt x="652" y="533"/>
                    <a:pt x="647" y="518"/>
                    <a:pt x="646" y="510"/>
                  </a:cubicBezTo>
                  <a:cubicBezTo>
                    <a:pt x="645" y="508"/>
                    <a:pt x="643" y="506"/>
                    <a:pt x="642" y="508"/>
                  </a:cubicBezTo>
                  <a:cubicBezTo>
                    <a:pt x="636" y="519"/>
                    <a:pt x="630" y="530"/>
                    <a:pt x="617" y="529"/>
                  </a:cubicBezTo>
                  <a:cubicBezTo>
                    <a:pt x="618" y="526"/>
                    <a:pt x="618" y="523"/>
                    <a:pt x="618" y="520"/>
                  </a:cubicBezTo>
                  <a:cubicBezTo>
                    <a:pt x="619" y="518"/>
                    <a:pt x="617" y="514"/>
                    <a:pt x="615" y="516"/>
                  </a:cubicBezTo>
                  <a:cubicBezTo>
                    <a:pt x="612" y="518"/>
                    <a:pt x="609" y="520"/>
                    <a:pt x="606" y="522"/>
                  </a:cubicBezTo>
                  <a:cubicBezTo>
                    <a:pt x="605" y="519"/>
                    <a:pt x="605" y="517"/>
                    <a:pt x="605" y="514"/>
                  </a:cubicBezTo>
                  <a:cubicBezTo>
                    <a:pt x="605" y="513"/>
                    <a:pt x="604" y="509"/>
                    <a:pt x="602" y="510"/>
                  </a:cubicBezTo>
                  <a:cubicBezTo>
                    <a:pt x="578" y="530"/>
                    <a:pt x="556" y="512"/>
                    <a:pt x="535" y="496"/>
                  </a:cubicBezTo>
                  <a:cubicBezTo>
                    <a:pt x="529" y="491"/>
                    <a:pt x="522" y="486"/>
                    <a:pt x="514" y="482"/>
                  </a:cubicBezTo>
                  <a:cubicBezTo>
                    <a:pt x="502" y="476"/>
                    <a:pt x="489" y="485"/>
                    <a:pt x="481" y="470"/>
                  </a:cubicBezTo>
                  <a:cubicBezTo>
                    <a:pt x="479" y="466"/>
                    <a:pt x="477" y="473"/>
                    <a:pt x="478" y="475"/>
                  </a:cubicBezTo>
                  <a:cubicBezTo>
                    <a:pt x="480" y="478"/>
                    <a:pt x="481" y="480"/>
                    <a:pt x="483" y="482"/>
                  </a:cubicBezTo>
                  <a:cubicBezTo>
                    <a:pt x="478" y="485"/>
                    <a:pt x="472" y="486"/>
                    <a:pt x="467" y="489"/>
                  </a:cubicBezTo>
                  <a:cubicBezTo>
                    <a:pt x="466" y="489"/>
                    <a:pt x="466" y="490"/>
                    <a:pt x="466" y="492"/>
                  </a:cubicBezTo>
                  <a:cubicBezTo>
                    <a:pt x="466" y="491"/>
                    <a:pt x="465" y="490"/>
                    <a:pt x="464" y="489"/>
                  </a:cubicBezTo>
                  <a:cubicBezTo>
                    <a:pt x="463" y="488"/>
                    <a:pt x="459" y="486"/>
                    <a:pt x="458" y="488"/>
                  </a:cubicBezTo>
                  <a:cubicBezTo>
                    <a:pt x="457" y="492"/>
                    <a:pt x="456" y="495"/>
                    <a:pt x="456" y="499"/>
                  </a:cubicBezTo>
                  <a:cubicBezTo>
                    <a:pt x="450" y="494"/>
                    <a:pt x="450" y="486"/>
                    <a:pt x="450" y="479"/>
                  </a:cubicBezTo>
                  <a:cubicBezTo>
                    <a:pt x="450" y="477"/>
                    <a:pt x="447" y="474"/>
                    <a:pt x="445" y="474"/>
                  </a:cubicBezTo>
                  <a:cubicBezTo>
                    <a:pt x="440" y="475"/>
                    <a:pt x="436" y="476"/>
                    <a:pt x="432" y="475"/>
                  </a:cubicBezTo>
                  <a:cubicBezTo>
                    <a:pt x="429" y="468"/>
                    <a:pt x="422" y="463"/>
                    <a:pt x="415" y="459"/>
                  </a:cubicBezTo>
                  <a:cubicBezTo>
                    <a:pt x="404" y="451"/>
                    <a:pt x="414" y="450"/>
                    <a:pt x="417" y="448"/>
                  </a:cubicBezTo>
                  <a:cubicBezTo>
                    <a:pt x="419" y="447"/>
                    <a:pt x="420" y="444"/>
                    <a:pt x="420" y="443"/>
                  </a:cubicBezTo>
                  <a:cubicBezTo>
                    <a:pt x="420" y="436"/>
                    <a:pt x="414" y="434"/>
                    <a:pt x="423" y="432"/>
                  </a:cubicBezTo>
                  <a:cubicBezTo>
                    <a:pt x="424" y="432"/>
                    <a:pt x="424" y="432"/>
                    <a:pt x="424" y="432"/>
                  </a:cubicBezTo>
                  <a:cubicBezTo>
                    <a:pt x="425" y="428"/>
                    <a:pt x="424" y="425"/>
                    <a:pt x="423" y="422"/>
                  </a:cubicBezTo>
                  <a:cubicBezTo>
                    <a:pt x="424" y="422"/>
                    <a:pt x="425" y="422"/>
                    <a:pt x="425" y="422"/>
                  </a:cubicBezTo>
                  <a:cubicBezTo>
                    <a:pt x="427" y="422"/>
                    <a:pt x="428" y="420"/>
                    <a:pt x="428" y="419"/>
                  </a:cubicBezTo>
                  <a:cubicBezTo>
                    <a:pt x="432" y="424"/>
                    <a:pt x="435" y="429"/>
                    <a:pt x="438" y="434"/>
                  </a:cubicBezTo>
                  <a:cubicBezTo>
                    <a:pt x="438" y="435"/>
                    <a:pt x="441" y="439"/>
                    <a:pt x="442" y="439"/>
                  </a:cubicBezTo>
                  <a:cubicBezTo>
                    <a:pt x="443" y="440"/>
                    <a:pt x="443" y="440"/>
                    <a:pt x="444" y="440"/>
                  </a:cubicBezTo>
                  <a:cubicBezTo>
                    <a:pt x="441" y="441"/>
                    <a:pt x="438" y="442"/>
                    <a:pt x="435" y="442"/>
                  </a:cubicBezTo>
                  <a:cubicBezTo>
                    <a:pt x="434" y="442"/>
                    <a:pt x="434" y="443"/>
                    <a:pt x="434" y="444"/>
                  </a:cubicBezTo>
                  <a:cubicBezTo>
                    <a:pt x="434" y="449"/>
                    <a:pt x="436" y="454"/>
                    <a:pt x="439" y="459"/>
                  </a:cubicBezTo>
                  <a:cubicBezTo>
                    <a:pt x="442" y="464"/>
                    <a:pt x="446" y="469"/>
                    <a:pt x="448" y="474"/>
                  </a:cubicBezTo>
                  <a:cubicBezTo>
                    <a:pt x="449" y="477"/>
                    <a:pt x="456" y="480"/>
                    <a:pt x="455" y="476"/>
                  </a:cubicBezTo>
                  <a:cubicBezTo>
                    <a:pt x="451" y="466"/>
                    <a:pt x="443" y="459"/>
                    <a:pt x="441" y="448"/>
                  </a:cubicBezTo>
                  <a:cubicBezTo>
                    <a:pt x="445" y="448"/>
                    <a:pt x="449" y="446"/>
                    <a:pt x="453" y="444"/>
                  </a:cubicBezTo>
                  <a:cubicBezTo>
                    <a:pt x="453" y="444"/>
                    <a:pt x="453" y="444"/>
                    <a:pt x="453" y="444"/>
                  </a:cubicBezTo>
                  <a:cubicBezTo>
                    <a:pt x="460" y="448"/>
                    <a:pt x="466" y="452"/>
                    <a:pt x="473" y="455"/>
                  </a:cubicBezTo>
                  <a:cubicBezTo>
                    <a:pt x="480" y="458"/>
                    <a:pt x="488" y="457"/>
                    <a:pt x="495" y="457"/>
                  </a:cubicBezTo>
                  <a:cubicBezTo>
                    <a:pt x="495" y="457"/>
                    <a:pt x="495" y="458"/>
                    <a:pt x="495" y="458"/>
                  </a:cubicBezTo>
                  <a:cubicBezTo>
                    <a:pt x="493" y="460"/>
                    <a:pt x="498" y="463"/>
                    <a:pt x="499" y="464"/>
                  </a:cubicBezTo>
                  <a:cubicBezTo>
                    <a:pt x="512" y="467"/>
                    <a:pt x="519" y="465"/>
                    <a:pt x="529" y="474"/>
                  </a:cubicBezTo>
                  <a:cubicBezTo>
                    <a:pt x="533" y="478"/>
                    <a:pt x="537" y="478"/>
                    <a:pt x="543" y="476"/>
                  </a:cubicBezTo>
                  <a:cubicBezTo>
                    <a:pt x="543" y="476"/>
                    <a:pt x="543" y="476"/>
                    <a:pt x="543" y="475"/>
                  </a:cubicBezTo>
                  <a:cubicBezTo>
                    <a:pt x="542" y="466"/>
                    <a:pt x="540" y="457"/>
                    <a:pt x="551" y="456"/>
                  </a:cubicBezTo>
                  <a:cubicBezTo>
                    <a:pt x="553" y="456"/>
                    <a:pt x="549" y="450"/>
                    <a:pt x="546" y="450"/>
                  </a:cubicBezTo>
                  <a:cubicBezTo>
                    <a:pt x="543" y="450"/>
                    <a:pt x="538" y="451"/>
                    <a:pt x="537" y="455"/>
                  </a:cubicBezTo>
                  <a:cubicBezTo>
                    <a:pt x="536" y="458"/>
                    <a:pt x="536" y="480"/>
                    <a:pt x="529" y="468"/>
                  </a:cubicBezTo>
                  <a:cubicBezTo>
                    <a:pt x="524" y="460"/>
                    <a:pt x="515" y="459"/>
                    <a:pt x="506" y="459"/>
                  </a:cubicBezTo>
                  <a:cubicBezTo>
                    <a:pt x="506" y="459"/>
                    <a:pt x="506" y="458"/>
                    <a:pt x="506" y="458"/>
                  </a:cubicBezTo>
                  <a:cubicBezTo>
                    <a:pt x="508" y="456"/>
                    <a:pt x="503" y="453"/>
                    <a:pt x="502" y="452"/>
                  </a:cubicBezTo>
                  <a:cubicBezTo>
                    <a:pt x="488" y="449"/>
                    <a:pt x="475" y="453"/>
                    <a:pt x="461" y="445"/>
                  </a:cubicBezTo>
                  <a:cubicBezTo>
                    <a:pt x="458" y="443"/>
                    <a:pt x="455" y="441"/>
                    <a:pt x="452" y="439"/>
                  </a:cubicBezTo>
                  <a:cubicBezTo>
                    <a:pt x="451" y="439"/>
                    <a:pt x="451" y="438"/>
                    <a:pt x="450" y="438"/>
                  </a:cubicBezTo>
                  <a:cubicBezTo>
                    <a:pt x="448" y="437"/>
                    <a:pt x="446" y="436"/>
                    <a:pt x="444" y="436"/>
                  </a:cubicBezTo>
                  <a:cubicBezTo>
                    <a:pt x="445" y="434"/>
                    <a:pt x="445" y="433"/>
                    <a:pt x="444" y="432"/>
                  </a:cubicBezTo>
                  <a:cubicBezTo>
                    <a:pt x="438" y="424"/>
                    <a:pt x="434" y="415"/>
                    <a:pt x="428" y="408"/>
                  </a:cubicBezTo>
                  <a:cubicBezTo>
                    <a:pt x="426" y="405"/>
                    <a:pt x="423" y="408"/>
                    <a:pt x="424" y="411"/>
                  </a:cubicBezTo>
                  <a:cubicBezTo>
                    <a:pt x="424" y="412"/>
                    <a:pt x="425" y="414"/>
                    <a:pt x="423" y="415"/>
                  </a:cubicBezTo>
                  <a:cubicBezTo>
                    <a:pt x="421" y="415"/>
                    <a:pt x="419" y="413"/>
                    <a:pt x="417" y="412"/>
                  </a:cubicBezTo>
                  <a:cubicBezTo>
                    <a:pt x="414" y="409"/>
                    <a:pt x="413" y="417"/>
                    <a:pt x="415" y="419"/>
                  </a:cubicBezTo>
                  <a:cubicBezTo>
                    <a:pt x="416" y="419"/>
                    <a:pt x="417" y="420"/>
                    <a:pt x="418" y="421"/>
                  </a:cubicBezTo>
                  <a:cubicBezTo>
                    <a:pt x="419" y="424"/>
                    <a:pt x="416" y="427"/>
                    <a:pt x="411" y="428"/>
                  </a:cubicBezTo>
                  <a:cubicBezTo>
                    <a:pt x="410" y="428"/>
                    <a:pt x="411" y="429"/>
                    <a:pt x="411" y="429"/>
                  </a:cubicBezTo>
                  <a:cubicBezTo>
                    <a:pt x="411" y="429"/>
                    <a:pt x="411" y="430"/>
                    <a:pt x="411" y="430"/>
                  </a:cubicBezTo>
                  <a:cubicBezTo>
                    <a:pt x="411" y="430"/>
                    <a:pt x="410" y="429"/>
                    <a:pt x="410" y="429"/>
                  </a:cubicBezTo>
                  <a:cubicBezTo>
                    <a:pt x="400" y="427"/>
                    <a:pt x="387" y="430"/>
                    <a:pt x="378" y="426"/>
                  </a:cubicBezTo>
                  <a:cubicBezTo>
                    <a:pt x="379" y="425"/>
                    <a:pt x="379" y="425"/>
                    <a:pt x="380" y="425"/>
                  </a:cubicBezTo>
                  <a:cubicBezTo>
                    <a:pt x="382" y="424"/>
                    <a:pt x="380" y="421"/>
                    <a:pt x="379" y="420"/>
                  </a:cubicBezTo>
                  <a:cubicBezTo>
                    <a:pt x="372" y="413"/>
                    <a:pt x="366" y="410"/>
                    <a:pt x="356" y="409"/>
                  </a:cubicBezTo>
                  <a:cubicBezTo>
                    <a:pt x="348" y="407"/>
                    <a:pt x="340" y="406"/>
                    <a:pt x="332" y="405"/>
                  </a:cubicBezTo>
                  <a:cubicBezTo>
                    <a:pt x="336" y="405"/>
                    <a:pt x="340" y="404"/>
                    <a:pt x="344" y="404"/>
                  </a:cubicBezTo>
                  <a:cubicBezTo>
                    <a:pt x="345" y="405"/>
                    <a:pt x="346" y="406"/>
                    <a:pt x="347" y="406"/>
                  </a:cubicBezTo>
                  <a:cubicBezTo>
                    <a:pt x="359" y="404"/>
                    <a:pt x="368" y="409"/>
                    <a:pt x="380" y="411"/>
                  </a:cubicBezTo>
                  <a:cubicBezTo>
                    <a:pt x="388" y="412"/>
                    <a:pt x="398" y="410"/>
                    <a:pt x="406" y="408"/>
                  </a:cubicBezTo>
                  <a:cubicBezTo>
                    <a:pt x="429" y="404"/>
                    <a:pt x="462" y="387"/>
                    <a:pt x="483" y="403"/>
                  </a:cubicBezTo>
                  <a:cubicBezTo>
                    <a:pt x="487" y="406"/>
                    <a:pt x="487" y="401"/>
                    <a:pt x="484" y="399"/>
                  </a:cubicBezTo>
                  <a:cubicBezTo>
                    <a:pt x="467" y="386"/>
                    <a:pt x="445" y="391"/>
                    <a:pt x="426" y="396"/>
                  </a:cubicBezTo>
                  <a:cubicBezTo>
                    <a:pt x="411" y="400"/>
                    <a:pt x="396" y="405"/>
                    <a:pt x="380" y="405"/>
                  </a:cubicBezTo>
                  <a:cubicBezTo>
                    <a:pt x="372" y="405"/>
                    <a:pt x="365" y="402"/>
                    <a:pt x="358" y="401"/>
                  </a:cubicBezTo>
                  <a:cubicBezTo>
                    <a:pt x="358" y="400"/>
                    <a:pt x="357" y="399"/>
                    <a:pt x="356" y="398"/>
                  </a:cubicBezTo>
                  <a:cubicBezTo>
                    <a:pt x="348" y="393"/>
                    <a:pt x="346" y="382"/>
                    <a:pt x="342" y="374"/>
                  </a:cubicBezTo>
                  <a:cubicBezTo>
                    <a:pt x="338" y="368"/>
                    <a:pt x="333" y="363"/>
                    <a:pt x="327" y="361"/>
                  </a:cubicBezTo>
                  <a:cubicBezTo>
                    <a:pt x="323" y="359"/>
                    <a:pt x="328" y="365"/>
                    <a:pt x="330" y="366"/>
                  </a:cubicBezTo>
                  <a:cubicBezTo>
                    <a:pt x="338" y="369"/>
                    <a:pt x="340" y="380"/>
                    <a:pt x="344" y="387"/>
                  </a:cubicBezTo>
                  <a:cubicBezTo>
                    <a:pt x="346" y="392"/>
                    <a:pt x="350" y="396"/>
                    <a:pt x="354" y="400"/>
                  </a:cubicBezTo>
                  <a:cubicBezTo>
                    <a:pt x="353" y="400"/>
                    <a:pt x="353" y="399"/>
                    <a:pt x="352" y="399"/>
                  </a:cubicBezTo>
                  <a:cubicBezTo>
                    <a:pt x="351" y="398"/>
                    <a:pt x="350" y="397"/>
                    <a:pt x="349" y="397"/>
                  </a:cubicBezTo>
                  <a:cubicBezTo>
                    <a:pt x="337" y="398"/>
                    <a:pt x="325" y="398"/>
                    <a:pt x="314" y="399"/>
                  </a:cubicBezTo>
                  <a:cubicBezTo>
                    <a:pt x="312" y="399"/>
                    <a:pt x="311" y="398"/>
                    <a:pt x="310" y="398"/>
                  </a:cubicBezTo>
                  <a:cubicBezTo>
                    <a:pt x="309" y="398"/>
                    <a:pt x="308" y="397"/>
                    <a:pt x="306" y="397"/>
                  </a:cubicBezTo>
                  <a:cubicBezTo>
                    <a:pt x="305" y="396"/>
                    <a:pt x="304" y="397"/>
                    <a:pt x="303" y="398"/>
                  </a:cubicBezTo>
                  <a:cubicBezTo>
                    <a:pt x="292" y="395"/>
                    <a:pt x="281" y="390"/>
                    <a:pt x="270" y="385"/>
                  </a:cubicBezTo>
                  <a:cubicBezTo>
                    <a:pt x="260" y="380"/>
                    <a:pt x="249" y="379"/>
                    <a:pt x="238" y="382"/>
                  </a:cubicBezTo>
                  <a:cubicBezTo>
                    <a:pt x="237" y="381"/>
                    <a:pt x="236" y="380"/>
                    <a:pt x="235" y="380"/>
                  </a:cubicBezTo>
                  <a:cubicBezTo>
                    <a:pt x="230" y="379"/>
                    <a:pt x="226" y="368"/>
                    <a:pt x="222" y="362"/>
                  </a:cubicBezTo>
                  <a:cubicBezTo>
                    <a:pt x="227" y="361"/>
                    <a:pt x="232" y="360"/>
                    <a:pt x="231" y="353"/>
                  </a:cubicBezTo>
                  <a:close/>
                  <a:moveTo>
                    <a:pt x="378" y="122"/>
                  </a:moveTo>
                  <a:cubicBezTo>
                    <a:pt x="378" y="122"/>
                    <a:pt x="378" y="122"/>
                    <a:pt x="378" y="122"/>
                  </a:cubicBezTo>
                  <a:cubicBezTo>
                    <a:pt x="377" y="121"/>
                    <a:pt x="377" y="124"/>
                    <a:pt x="376" y="124"/>
                  </a:cubicBezTo>
                  <a:cubicBezTo>
                    <a:pt x="376" y="130"/>
                    <a:pt x="375" y="136"/>
                    <a:pt x="377" y="141"/>
                  </a:cubicBezTo>
                  <a:cubicBezTo>
                    <a:pt x="374" y="139"/>
                    <a:pt x="370" y="138"/>
                    <a:pt x="367" y="136"/>
                  </a:cubicBezTo>
                  <a:cubicBezTo>
                    <a:pt x="365" y="135"/>
                    <a:pt x="366" y="142"/>
                    <a:pt x="366" y="143"/>
                  </a:cubicBezTo>
                  <a:cubicBezTo>
                    <a:pt x="372" y="162"/>
                    <a:pt x="389" y="175"/>
                    <a:pt x="396" y="193"/>
                  </a:cubicBezTo>
                  <a:cubicBezTo>
                    <a:pt x="382" y="188"/>
                    <a:pt x="366" y="191"/>
                    <a:pt x="351" y="195"/>
                  </a:cubicBezTo>
                  <a:cubicBezTo>
                    <a:pt x="355" y="184"/>
                    <a:pt x="351" y="169"/>
                    <a:pt x="350" y="159"/>
                  </a:cubicBezTo>
                  <a:cubicBezTo>
                    <a:pt x="349" y="151"/>
                    <a:pt x="348" y="145"/>
                    <a:pt x="346" y="138"/>
                  </a:cubicBezTo>
                  <a:cubicBezTo>
                    <a:pt x="343" y="126"/>
                    <a:pt x="347" y="117"/>
                    <a:pt x="349" y="106"/>
                  </a:cubicBezTo>
                  <a:cubicBezTo>
                    <a:pt x="350" y="106"/>
                    <a:pt x="350" y="106"/>
                    <a:pt x="351" y="105"/>
                  </a:cubicBezTo>
                  <a:cubicBezTo>
                    <a:pt x="353" y="103"/>
                    <a:pt x="354" y="100"/>
                    <a:pt x="356" y="97"/>
                  </a:cubicBezTo>
                  <a:cubicBezTo>
                    <a:pt x="357" y="102"/>
                    <a:pt x="359" y="107"/>
                    <a:pt x="362" y="112"/>
                  </a:cubicBezTo>
                  <a:cubicBezTo>
                    <a:pt x="363" y="113"/>
                    <a:pt x="365" y="113"/>
                    <a:pt x="366" y="111"/>
                  </a:cubicBezTo>
                  <a:cubicBezTo>
                    <a:pt x="370" y="105"/>
                    <a:pt x="374" y="100"/>
                    <a:pt x="380" y="95"/>
                  </a:cubicBezTo>
                  <a:cubicBezTo>
                    <a:pt x="377" y="104"/>
                    <a:pt x="377" y="113"/>
                    <a:pt x="378" y="122"/>
                  </a:cubicBezTo>
                  <a:close/>
                  <a:moveTo>
                    <a:pt x="366" y="259"/>
                  </a:moveTo>
                  <a:cubicBezTo>
                    <a:pt x="371" y="265"/>
                    <a:pt x="377" y="270"/>
                    <a:pt x="382" y="275"/>
                  </a:cubicBezTo>
                  <a:cubicBezTo>
                    <a:pt x="380" y="275"/>
                    <a:pt x="377" y="275"/>
                    <a:pt x="375" y="275"/>
                  </a:cubicBezTo>
                  <a:cubicBezTo>
                    <a:pt x="373" y="269"/>
                    <a:pt x="370" y="264"/>
                    <a:pt x="366" y="259"/>
                  </a:cubicBezTo>
                  <a:close/>
                  <a:moveTo>
                    <a:pt x="556" y="162"/>
                  </a:moveTo>
                  <a:cubicBezTo>
                    <a:pt x="556" y="164"/>
                    <a:pt x="556" y="165"/>
                    <a:pt x="555" y="167"/>
                  </a:cubicBezTo>
                  <a:cubicBezTo>
                    <a:pt x="554" y="173"/>
                    <a:pt x="552" y="179"/>
                    <a:pt x="550" y="185"/>
                  </a:cubicBezTo>
                  <a:cubicBezTo>
                    <a:pt x="552" y="177"/>
                    <a:pt x="554" y="170"/>
                    <a:pt x="556" y="162"/>
                  </a:cubicBezTo>
                  <a:close/>
                  <a:moveTo>
                    <a:pt x="181" y="400"/>
                  </a:moveTo>
                  <a:cubicBezTo>
                    <a:pt x="182" y="401"/>
                    <a:pt x="183" y="402"/>
                    <a:pt x="184" y="403"/>
                  </a:cubicBezTo>
                  <a:cubicBezTo>
                    <a:pt x="185" y="403"/>
                    <a:pt x="187" y="402"/>
                    <a:pt x="189" y="401"/>
                  </a:cubicBezTo>
                  <a:cubicBezTo>
                    <a:pt x="209" y="405"/>
                    <a:pt x="228" y="411"/>
                    <a:pt x="247" y="415"/>
                  </a:cubicBezTo>
                  <a:cubicBezTo>
                    <a:pt x="251" y="416"/>
                    <a:pt x="255" y="410"/>
                    <a:pt x="251" y="409"/>
                  </a:cubicBezTo>
                  <a:cubicBezTo>
                    <a:pt x="229" y="405"/>
                    <a:pt x="207" y="397"/>
                    <a:pt x="185" y="394"/>
                  </a:cubicBezTo>
                  <a:cubicBezTo>
                    <a:pt x="181" y="391"/>
                    <a:pt x="178" y="388"/>
                    <a:pt x="176" y="384"/>
                  </a:cubicBezTo>
                  <a:cubicBezTo>
                    <a:pt x="186" y="385"/>
                    <a:pt x="194" y="394"/>
                    <a:pt x="204" y="397"/>
                  </a:cubicBezTo>
                  <a:cubicBezTo>
                    <a:pt x="215" y="401"/>
                    <a:pt x="227" y="399"/>
                    <a:pt x="238" y="398"/>
                  </a:cubicBezTo>
                  <a:cubicBezTo>
                    <a:pt x="238" y="398"/>
                    <a:pt x="238" y="398"/>
                    <a:pt x="239" y="398"/>
                  </a:cubicBezTo>
                  <a:cubicBezTo>
                    <a:pt x="246" y="403"/>
                    <a:pt x="251" y="409"/>
                    <a:pt x="258" y="413"/>
                  </a:cubicBezTo>
                  <a:cubicBezTo>
                    <a:pt x="256" y="414"/>
                    <a:pt x="260" y="418"/>
                    <a:pt x="261" y="419"/>
                  </a:cubicBezTo>
                  <a:cubicBezTo>
                    <a:pt x="264" y="420"/>
                    <a:pt x="267" y="421"/>
                    <a:pt x="271" y="422"/>
                  </a:cubicBezTo>
                  <a:cubicBezTo>
                    <a:pt x="264" y="425"/>
                    <a:pt x="258" y="428"/>
                    <a:pt x="251" y="431"/>
                  </a:cubicBezTo>
                  <a:cubicBezTo>
                    <a:pt x="249" y="432"/>
                    <a:pt x="253" y="435"/>
                    <a:pt x="253" y="436"/>
                  </a:cubicBezTo>
                  <a:cubicBezTo>
                    <a:pt x="261" y="442"/>
                    <a:pt x="270" y="444"/>
                    <a:pt x="279" y="448"/>
                  </a:cubicBezTo>
                  <a:cubicBezTo>
                    <a:pt x="272" y="450"/>
                    <a:pt x="265" y="451"/>
                    <a:pt x="257" y="453"/>
                  </a:cubicBezTo>
                  <a:cubicBezTo>
                    <a:pt x="257" y="453"/>
                    <a:pt x="257" y="452"/>
                    <a:pt x="256" y="452"/>
                  </a:cubicBezTo>
                  <a:cubicBezTo>
                    <a:pt x="250" y="450"/>
                    <a:pt x="245" y="446"/>
                    <a:pt x="241" y="441"/>
                  </a:cubicBezTo>
                  <a:cubicBezTo>
                    <a:pt x="239" y="439"/>
                    <a:pt x="233" y="442"/>
                    <a:pt x="234" y="444"/>
                  </a:cubicBezTo>
                  <a:cubicBezTo>
                    <a:pt x="234" y="447"/>
                    <a:pt x="234" y="450"/>
                    <a:pt x="234" y="452"/>
                  </a:cubicBezTo>
                  <a:cubicBezTo>
                    <a:pt x="226" y="451"/>
                    <a:pt x="218" y="452"/>
                    <a:pt x="210" y="456"/>
                  </a:cubicBezTo>
                  <a:cubicBezTo>
                    <a:pt x="209" y="457"/>
                    <a:pt x="209" y="457"/>
                    <a:pt x="209" y="457"/>
                  </a:cubicBezTo>
                  <a:cubicBezTo>
                    <a:pt x="207" y="456"/>
                    <a:pt x="206" y="455"/>
                    <a:pt x="205" y="455"/>
                  </a:cubicBezTo>
                  <a:cubicBezTo>
                    <a:pt x="205" y="454"/>
                    <a:pt x="205" y="453"/>
                    <a:pt x="205" y="453"/>
                  </a:cubicBezTo>
                  <a:cubicBezTo>
                    <a:pt x="202" y="445"/>
                    <a:pt x="196" y="439"/>
                    <a:pt x="190" y="434"/>
                  </a:cubicBezTo>
                  <a:cubicBezTo>
                    <a:pt x="195" y="431"/>
                    <a:pt x="200" y="429"/>
                    <a:pt x="205" y="427"/>
                  </a:cubicBezTo>
                  <a:cubicBezTo>
                    <a:pt x="207" y="427"/>
                    <a:pt x="208" y="427"/>
                    <a:pt x="209" y="428"/>
                  </a:cubicBezTo>
                  <a:cubicBezTo>
                    <a:pt x="213" y="428"/>
                    <a:pt x="217" y="422"/>
                    <a:pt x="213" y="422"/>
                  </a:cubicBezTo>
                  <a:cubicBezTo>
                    <a:pt x="202" y="421"/>
                    <a:pt x="200" y="415"/>
                    <a:pt x="192" y="411"/>
                  </a:cubicBezTo>
                  <a:cubicBezTo>
                    <a:pt x="186" y="408"/>
                    <a:pt x="181" y="406"/>
                    <a:pt x="175" y="405"/>
                  </a:cubicBezTo>
                  <a:cubicBezTo>
                    <a:pt x="177" y="404"/>
                    <a:pt x="178" y="402"/>
                    <a:pt x="175" y="401"/>
                  </a:cubicBezTo>
                  <a:cubicBezTo>
                    <a:pt x="173" y="400"/>
                    <a:pt x="171" y="400"/>
                    <a:pt x="169" y="399"/>
                  </a:cubicBezTo>
                  <a:cubicBezTo>
                    <a:pt x="173" y="399"/>
                    <a:pt x="177" y="400"/>
                    <a:pt x="181" y="400"/>
                  </a:cubicBezTo>
                  <a:close/>
                  <a:moveTo>
                    <a:pt x="163" y="410"/>
                  </a:moveTo>
                  <a:cubicBezTo>
                    <a:pt x="174" y="411"/>
                    <a:pt x="184" y="413"/>
                    <a:pt x="192" y="421"/>
                  </a:cubicBezTo>
                  <a:cubicBezTo>
                    <a:pt x="195" y="423"/>
                    <a:pt x="197" y="425"/>
                    <a:pt x="200" y="426"/>
                  </a:cubicBezTo>
                  <a:cubicBezTo>
                    <a:pt x="195" y="428"/>
                    <a:pt x="189" y="430"/>
                    <a:pt x="184" y="434"/>
                  </a:cubicBezTo>
                  <a:cubicBezTo>
                    <a:pt x="183" y="434"/>
                    <a:pt x="181" y="436"/>
                    <a:pt x="182" y="437"/>
                  </a:cubicBezTo>
                  <a:cubicBezTo>
                    <a:pt x="188" y="442"/>
                    <a:pt x="193" y="447"/>
                    <a:pt x="196" y="453"/>
                  </a:cubicBezTo>
                  <a:cubicBezTo>
                    <a:pt x="191" y="452"/>
                    <a:pt x="186" y="449"/>
                    <a:pt x="181" y="445"/>
                  </a:cubicBezTo>
                  <a:cubicBezTo>
                    <a:pt x="172" y="439"/>
                    <a:pt x="165" y="433"/>
                    <a:pt x="156" y="428"/>
                  </a:cubicBezTo>
                  <a:cubicBezTo>
                    <a:pt x="160" y="427"/>
                    <a:pt x="163" y="427"/>
                    <a:pt x="167" y="426"/>
                  </a:cubicBezTo>
                  <a:cubicBezTo>
                    <a:pt x="169" y="426"/>
                    <a:pt x="173" y="423"/>
                    <a:pt x="171" y="421"/>
                  </a:cubicBezTo>
                  <a:cubicBezTo>
                    <a:pt x="167" y="417"/>
                    <a:pt x="163" y="415"/>
                    <a:pt x="159" y="412"/>
                  </a:cubicBezTo>
                  <a:cubicBezTo>
                    <a:pt x="160" y="412"/>
                    <a:pt x="162" y="411"/>
                    <a:pt x="163" y="410"/>
                  </a:cubicBezTo>
                  <a:close/>
                </a:path>
              </a:pathLst>
            </a:custGeom>
            <a:solidFill>
              <a:schemeClr val="bg1">
                <a:alpha val="5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303" name="组合 1302"/>
          <p:cNvGrpSpPr/>
          <p:nvPr/>
        </p:nvGrpSpPr>
        <p:grpSpPr>
          <a:xfrm>
            <a:off x="5805884" y="2856070"/>
            <a:ext cx="3076536" cy="2268263"/>
            <a:chOff x="6499895" y="-1991404"/>
            <a:chExt cx="2372777" cy="1749397"/>
          </a:xfrm>
        </p:grpSpPr>
        <p:sp>
          <p:nvSpPr>
            <p:cNvPr id="1304" name="Freeform 83"/>
            <p:cNvSpPr>
              <a:spLocks noEditPoints="1"/>
            </p:cNvSpPr>
            <p:nvPr/>
          </p:nvSpPr>
          <p:spPr bwMode="auto">
            <a:xfrm flipH="1">
              <a:off x="8025324" y="-1991404"/>
              <a:ext cx="847348" cy="1550922"/>
            </a:xfrm>
            <a:custGeom>
              <a:avLst/>
              <a:gdLst>
                <a:gd name="T0" fmla="*/ 1121 w 1258"/>
                <a:gd name="T1" fmla="*/ 251 h 2302"/>
                <a:gd name="T2" fmla="*/ 950 w 1258"/>
                <a:gd name="T3" fmla="*/ 95 h 2302"/>
                <a:gd name="T4" fmla="*/ 665 w 1258"/>
                <a:gd name="T5" fmla="*/ 102 h 2302"/>
                <a:gd name="T6" fmla="*/ 436 w 1258"/>
                <a:gd name="T7" fmla="*/ 99 h 2302"/>
                <a:gd name="T8" fmla="*/ 155 w 1258"/>
                <a:gd name="T9" fmla="*/ 204 h 2302"/>
                <a:gd name="T10" fmla="*/ 135 w 1258"/>
                <a:gd name="T11" fmla="*/ 369 h 2302"/>
                <a:gd name="T12" fmla="*/ 205 w 1258"/>
                <a:gd name="T13" fmla="*/ 605 h 2302"/>
                <a:gd name="T14" fmla="*/ 422 w 1258"/>
                <a:gd name="T15" fmla="*/ 792 h 2302"/>
                <a:gd name="T16" fmla="*/ 698 w 1258"/>
                <a:gd name="T17" fmla="*/ 911 h 2302"/>
                <a:gd name="T18" fmla="*/ 709 w 1258"/>
                <a:gd name="T19" fmla="*/ 652 h 2302"/>
                <a:gd name="T20" fmla="*/ 657 w 1258"/>
                <a:gd name="T21" fmla="*/ 326 h 2302"/>
                <a:gd name="T22" fmla="*/ 673 w 1258"/>
                <a:gd name="T23" fmla="*/ 669 h 2302"/>
                <a:gd name="T24" fmla="*/ 978 w 1258"/>
                <a:gd name="T25" fmla="*/ 771 h 2302"/>
                <a:gd name="T26" fmla="*/ 1219 w 1258"/>
                <a:gd name="T27" fmla="*/ 691 h 2302"/>
                <a:gd name="T28" fmla="*/ 1030 w 1258"/>
                <a:gd name="T29" fmla="*/ 726 h 2302"/>
                <a:gd name="T30" fmla="*/ 1000 w 1258"/>
                <a:gd name="T31" fmla="*/ 560 h 2302"/>
                <a:gd name="T32" fmla="*/ 932 w 1258"/>
                <a:gd name="T33" fmla="*/ 449 h 2302"/>
                <a:gd name="T34" fmla="*/ 1232 w 1258"/>
                <a:gd name="T35" fmla="*/ 463 h 2302"/>
                <a:gd name="T36" fmla="*/ 1227 w 1258"/>
                <a:gd name="T37" fmla="*/ 519 h 2302"/>
                <a:gd name="T38" fmla="*/ 320 w 1258"/>
                <a:gd name="T39" fmla="*/ 116 h 2302"/>
                <a:gd name="T40" fmla="*/ 374 w 1258"/>
                <a:gd name="T41" fmla="*/ 296 h 2302"/>
                <a:gd name="T42" fmla="*/ 289 w 1258"/>
                <a:gd name="T43" fmla="*/ 173 h 2302"/>
                <a:gd name="T44" fmla="*/ 302 w 1258"/>
                <a:gd name="T45" fmla="*/ 251 h 2302"/>
                <a:gd name="T46" fmla="*/ 175 w 1258"/>
                <a:gd name="T47" fmla="*/ 196 h 2302"/>
                <a:gd name="T48" fmla="*/ 259 w 1258"/>
                <a:gd name="T49" fmla="*/ 362 h 2302"/>
                <a:gd name="T50" fmla="*/ 337 w 1258"/>
                <a:gd name="T51" fmla="*/ 517 h 2302"/>
                <a:gd name="T52" fmla="*/ 252 w 1258"/>
                <a:gd name="T53" fmla="*/ 400 h 2302"/>
                <a:gd name="T54" fmla="*/ 144 w 1258"/>
                <a:gd name="T55" fmla="*/ 616 h 2302"/>
                <a:gd name="T56" fmla="*/ 127 w 1258"/>
                <a:gd name="T57" fmla="*/ 524 h 2302"/>
                <a:gd name="T58" fmla="*/ 169 w 1258"/>
                <a:gd name="T59" fmla="*/ 346 h 2302"/>
                <a:gd name="T60" fmla="*/ 212 w 1258"/>
                <a:gd name="T61" fmla="*/ 429 h 2302"/>
                <a:gd name="T62" fmla="*/ 355 w 1258"/>
                <a:gd name="T63" fmla="*/ 776 h 2302"/>
                <a:gd name="T64" fmla="*/ 202 w 1258"/>
                <a:gd name="T65" fmla="*/ 629 h 2302"/>
                <a:gd name="T66" fmla="*/ 470 w 1258"/>
                <a:gd name="T67" fmla="*/ 608 h 2302"/>
                <a:gd name="T68" fmla="*/ 470 w 1258"/>
                <a:gd name="T69" fmla="*/ 452 h 2302"/>
                <a:gd name="T70" fmla="*/ 514 w 1258"/>
                <a:gd name="T71" fmla="*/ 152 h 2302"/>
                <a:gd name="T72" fmla="*/ 591 w 1258"/>
                <a:gd name="T73" fmla="*/ 347 h 2302"/>
                <a:gd name="T74" fmla="*/ 300 w 1258"/>
                <a:gd name="T75" fmla="*/ 491 h 2302"/>
                <a:gd name="T76" fmla="*/ 430 w 1258"/>
                <a:gd name="T77" fmla="*/ 186 h 2302"/>
                <a:gd name="T78" fmla="*/ 421 w 1258"/>
                <a:gd name="T79" fmla="*/ 142 h 2302"/>
                <a:gd name="T80" fmla="*/ 543 w 1258"/>
                <a:gd name="T81" fmla="*/ 84 h 2302"/>
                <a:gd name="T82" fmla="*/ 636 w 1258"/>
                <a:gd name="T83" fmla="*/ 88 h 2302"/>
                <a:gd name="T84" fmla="*/ 755 w 1258"/>
                <a:gd name="T85" fmla="*/ 74 h 2302"/>
                <a:gd name="T86" fmla="*/ 524 w 1258"/>
                <a:gd name="T87" fmla="*/ 208 h 2302"/>
                <a:gd name="T88" fmla="*/ 715 w 1258"/>
                <a:gd name="T89" fmla="*/ 350 h 2302"/>
                <a:gd name="T90" fmla="*/ 707 w 1258"/>
                <a:gd name="T91" fmla="*/ 315 h 2302"/>
                <a:gd name="T92" fmla="*/ 744 w 1258"/>
                <a:gd name="T93" fmla="*/ 490 h 2302"/>
                <a:gd name="T94" fmla="*/ 822 w 1258"/>
                <a:gd name="T95" fmla="*/ 502 h 2302"/>
                <a:gd name="T96" fmla="*/ 693 w 1258"/>
                <a:gd name="T97" fmla="*/ 467 h 2302"/>
                <a:gd name="T98" fmla="*/ 672 w 1258"/>
                <a:gd name="T99" fmla="*/ 201 h 2302"/>
                <a:gd name="T100" fmla="*/ 819 w 1258"/>
                <a:gd name="T101" fmla="*/ 119 h 2302"/>
                <a:gd name="T102" fmla="*/ 853 w 1258"/>
                <a:gd name="T103" fmla="*/ 387 h 2302"/>
                <a:gd name="T104" fmla="*/ 976 w 1258"/>
                <a:gd name="T105" fmla="*/ 240 h 2302"/>
                <a:gd name="T106" fmla="*/ 869 w 1258"/>
                <a:gd name="T107" fmla="*/ 89 h 2302"/>
                <a:gd name="T108" fmla="*/ 909 w 1258"/>
                <a:gd name="T109" fmla="*/ 89 h 2302"/>
                <a:gd name="T110" fmla="*/ 1059 w 1258"/>
                <a:gd name="T111" fmla="*/ 199 h 2302"/>
                <a:gd name="T112" fmla="*/ 1042 w 1258"/>
                <a:gd name="T113" fmla="*/ 356 h 2302"/>
                <a:gd name="T114" fmla="*/ 926 w 1258"/>
                <a:gd name="T115" fmla="*/ 405 h 2302"/>
                <a:gd name="T116" fmla="*/ 823 w 1258"/>
                <a:gd name="T117" fmla="*/ 442 h 2302"/>
                <a:gd name="T118" fmla="*/ 871 w 1258"/>
                <a:gd name="T119" fmla="*/ 467 h 2302"/>
                <a:gd name="T120" fmla="*/ 979 w 1258"/>
                <a:gd name="T121" fmla="*/ 426 h 2302"/>
                <a:gd name="T122" fmla="*/ 1007 w 1258"/>
                <a:gd name="T123" fmla="*/ 431 h 2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58" h="2302">
                  <a:moveTo>
                    <a:pt x="1255" y="443"/>
                  </a:moveTo>
                  <a:cubicBezTo>
                    <a:pt x="1240" y="432"/>
                    <a:pt x="1224" y="437"/>
                    <a:pt x="1207" y="439"/>
                  </a:cubicBezTo>
                  <a:cubicBezTo>
                    <a:pt x="1205" y="439"/>
                    <a:pt x="1172" y="438"/>
                    <a:pt x="1191" y="438"/>
                  </a:cubicBezTo>
                  <a:cubicBezTo>
                    <a:pt x="1194" y="438"/>
                    <a:pt x="1201" y="439"/>
                    <a:pt x="1204" y="438"/>
                  </a:cubicBezTo>
                  <a:cubicBezTo>
                    <a:pt x="1216" y="435"/>
                    <a:pt x="1225" y="426"/>
                    <a:pt x="1237" y="424"/>
                  </a:cubicBezTo>
                  <a:cubicBezTo>
                    <a:pt x="1241" y="424"/>
                    <a:pt x="1235" y="420"/>
                    <a:pt x="1234" y="420"/>
                  </a:cubicBezTo>
                  <a:cubicBezTo>
                    <a:pt x="1217" y="413"/>
                    <a:pt x="1199" y="414"/>
                    <a:pt x="1180" y="416"/>
                  </a:cubicBezTo>
                  <a:cubicBezTo>
                    <a:pt x="1166" y="417"/>
                    <a:pt x="1152" y="416"/>
                    <a:pt x="1137" y="414"/>
                  </a:cubicBezTo>
                  <a:cubicBezTo>
                    <a:pt x="1132" y="414"/>
                    <a:pt x="1121" y="414"/>
                    <a:pt x="1111" y="412"/>
                  </a:cubicBezTo>
                  <a:cubicBezTo>
                    <a:pt x="1110" y="410"/>
                    <a:pt x="1107" y="408"/>
                    <a:pt x="1105" y="409"/>
                  </a:cubicBezTo>
                  <a:cubicBezTo>
                    <a:pt x="1105" y="410"/>
                    <a:pt x="1104" y="410"/>
                    <a:pt x="1104" y="410"/>
                  </a:cubicBezTo>
                  <a:cubicBezTo>
                    <a:pt x="1101" y="409"/>
                    <a:pt x="1099" y="408"/>
                    <a:pt x="1098" y="406"/>
                  </a:cubicBezTo>
                  <a:cubicBezTo>
                    <a:pt x="1097" y="406"/>
                    <a:pt x="1097" y="405"/>
                    <a:pt x="1096" y="405"/>
                  </a:cubicBezTo>
                  <a:cubicBezTo>
                    <a:pt x="1096" y="405"/>
                    <a:pt x="1095" y="405"/>
                    <a:pt x="1095" y="404"/>
                  </a:cubicBezTo>
                  <a:cubicBezTo>
                    <a:pt x="1099" y="403"/>
                    <a:pt x="1103" y="401"/>
                    <a:pt x="1106" y="400"/>
                  </a:cubicBezTo>
                  <a:cubicBezTo>
                    <a:pt x="1110" y="398"/>
                    <a:pt x="1106" y="394"/>
                    <a:pt x="1103" y="394"/>
                  </a:cubicBezTo>
                  <a:cubicBezTo>
                    <a:pt x="1097" y="393"/>
                    <a:pt x="1091" y="393"/>
                    <a:pt x="1085" y="393"/>
                  </a:cubicBezTo>
                  <a:cubicBezTo>
                    <a:pt x="1088" y="390"/>
                    <a:pt x="1090" y="387"/>
                    <a:pt x="1092" y="383"/>
                  </a:cubicBezTo>
                  <a:cubicBezTo>
                    <a:pt x="1092" y="381"/>
                    <a:pt x="1087" y="379"/>
                    <a:pt x="1086" y="379"/>
                  </a:cubicBezTo>
                  <a:cubicBezTo>
                    <a:pt x="1075" y="378"/>
                    <a:pt x="1068" y="382"/>
                    <a:pt x="1059" y="387"/>
                  </a:cubicBezTo>
                  <a:cubicBezTo>
                    <a:pt x="1048" y="395"/>
                    <a:pt x="1036" y="396"/>
                    <a:pt x="1024" y="395"/>
                  </a:cubicBezTo>
                  <a:cubicBezTo>
                    <a:pt x="1025" y="394"/>
                    <a:pt x="1027" y="392"/>
                    <a:pt x="1029" y="392"/>
                  </a:cubicBezTo>
                  <a:cubicBezTo>
                    <a:pt x="1030" y="391"/>
                    <a:pt x="1030" y="391"/>
                    <a:pt x="1031" y="390"/>
                  </a:cubicBezTo>
                  <a:cubicBezTo>
                    <a:pt x="1056" y="386"/>
                    <a:pt x="1078" y="367"/>
                    <a:pt x="1097" y="353"/>
                  </a:cubicBezTo>
                  <a:cubicBezTo>
                    <a:pt x="1099" y="351"/>
                    <a:pt x="1101" y="347"/>
                    <a:pt x="1098" y="347"/>
                  </a:cubicBezTo>
                  <a:cubicBezTo>
                    <a:pt x="1094" y="346"/>
                    <a:pt x="1091" y="345"/>
                    <a:pt x="1088" y="343"/>
                  </a:cubicBezTo>
                  <a:cubicBezTo>
                    <a:pt x="1097" y="334"/>
                    <a:pt x="1108" y="330"/>
                    <a:pt x="1119" y="326"/>
                  </a:cubicBezTo>
                  <a:cubicBezTo>
                    <a:pt x="1121" y="325"/>
                    <a:pt x="1125" y="321"/>
                    <a:pt x="1122" y="320"/>
                  </a:cubicBezTo>
                  <a:cubicBezTo>
                    <a:pt x="1118" y="318"/>
                    <a:pt x="1115" y="317"/>
                    <a:pt x="1112" y="316"/>
                  </a:cubicBezTo>
                  <a:cubicBezTo>
                    <a:pt x="1113" y="315"/>
                    <a:pt x="1115" y="313"/>
                    <a:pt x="1116" y="312"/>
                  </a:cubicBezTo>
                  <a:cubicBezTo>
                    <a:pt x="1118" y="311"/>
                    <a:pt x="1119" y="308"/>
                    <a:pt x="1117" y="307"/>
                  </a:cubicBezTo>
                  <a:cubicBezTo>
                    <a:pt x="1110" y="303"/>
                    <a:pt x="1109" y="298"/>
                    <a:pt x="1101" y="300"/>
                  </a:cubicBezTo>
                  <a:cubicBezTo>
                    <a:pt x="1094" y="302"/>
                    <a:pt x="1087" y="304"/>
                    <a:pt x="1081" y="307"/>
                  </a:cubicBezTo>
                  <a:cubicBezTo>
                    <a:pt x="1077" y="309"/>
                    <a:pt x="1073" y="310"/>
                    <a:pt x="1070" y="312"/>
                  </a:cubicBezTo>
                  <a:cubicBezTo>
                    <a:pt x="1074" y="304"/>
                    <a:pt x="1089" y="303"/>
                    <a:pt x="1096" y="299"/>
                  </a:cubicBezTo>
                  <a:cubicBezTo>
                    <a:pt x="1102" y="295"/>
                    <a:pt x="1106" y="292"/>
                    <a:pt x="1108" y="286"/>
                  </a:cubicBezTo>
                  <a:cubicBezTo>
                    <a:pt x="1109" y="285"/>
                    <a:pt x="1108" y="283"/>
                    <a:pt x="1107" y="284"/>
                  </a:cubicBezTo>
                  <a:cubicBezTo>
                    <a:pt x="1106" y="284"/>
                    <a:pt x="1105" y="284"/>
                    <a:pt x="1104" y="284"/>
                  </a:cubicBezTo>
                  <a:cubicBezTo>
                    <a:pt x="1105" y="283"/>
                    <a:pt x="1107" y="281"/>
                    <a:pt x="1109" y="280"/>
                  </a:cubicBezTo>
                  <a:cubicBezTo>
                    <a:pt x="1110" y="279"/>
                    <a:pt x="1113" y="276"/>
                    <a:pt x="1110" y="275"/>
                  </a:cubicBezTo>
                  <a:cubicBezTo>
                    <a:pt x="1102" y="270"/>
                    <a:pt x="1118" y="255"/>
                    <a:pt x="1121" y="251"/>
                  </a:cubicBezTo>
                  <a:cubicBezTo>
                    <a:pt x="1122" y="249"/>
                    <a:pt x="1121" y="247"/>
                    <a:pt x="1119" y="248"/>
                  </a:cubicBezTo>
                  <a:cubicBezTo>
                    <a:pt x="1109" y="251"/>
                    <a:pt x="1103" y="260"/>
                    <a:pt x="1093" y="262"/>
                  </a:cubicBezTo>
                  <a:cubicBezTo>
                    <a:pt x="1087" y="263"/>
                    <a:pt x="1083" y="266"/>
                    <a:pt x="1080" y="270"/>
                  </a:cubicBezTo>
                  <a:cubicBezTo>
                    <a:pt x="1081" y="268"/>
                    <a:pt x="1082" y="266"/>
                    <a:pt x="1082" y="264"/>
                  </a:cubicBezTo>
                  <a:cubicBezTo>
                    <a:pt x="1083" y="263"/>
                    <a:pt x="1083" y="262"/>
                    <a:pt x="1082" y="262"/>
                  </a:cubicBezTo>
                  <a:cubicBezTo>
                    <a:pt x="1076" y="260"/>
                    <a:pt x="1073" y="259"/>
                    <a:pt x="1077" y="253"/>
                  </a:cubicBezTo>
                  <a:cubicBezTo>
                    <a:pt x="1078" y="252"/>
                    <a:pt x="1077" y="250"/>
                    <a:pt x="1075" y="250"/>
                  </a:cubicBezTo>
                  <a:cubicBezTo>
                    <a:pt x="1065" y="253"/>
                    <a:pt x="1056" y="257"/>
                    <a:pt x="1047" y="262"/>
                  </a:cubicBezTo>
                  <a:cubicBezTo>
                    <a:pt x="1051" y="246"/>
                    <a:pt x="1067" y="229"/>
                    <a:pt x="1080" y="221"/>
                  </a:cubicBezTo>
                  <a:cubicBezTo>
                    <a:pt x="1080" y="220"/>
                    <a:pt x="1084" y="216"/>
                    <a:pt x="1081" y="216"/>
                  </a:cubicBezTo>
                  <a:cubicBezTo>
                    <a:pt x="1076" y="216"/>
                    <a:pt x="1072" y="216"/>
                    <a:pt x="1067" y="216"/>
                  </a:cubicBezTo>
                  <a:cubicBezTo>
                    <a:pt x="1069" y="213"/>
                    <a:pt x="1070" y="210"/>
                    <a:pt x="1072" y="207"/>
                  </a:cubicBezTo>
                  <a:cubicBezTo>
                    <a:pt x="1073" y="207"/>
                    <a:pt x="1074" y="205"/>
                    <a:pt x="1072" y="204"/>
                  </a:cubicBezTo>
                  <a:cubicBezTo>
                    <a:pt x="1062" y="203"/>
                    <a:pt x="1065" y="197"/>
                    <a:pt x="1069" y="191"/>
                  </a:cubicBezTo>
                  <a:cubicBezTo>
                    <a:pt x="1069" y="191"/>
                    <a:pt x="1071" y="188"/>
                    <a:pt x="1070" y="188"/>
                  </a:cubicBezTo>
                  <a:cubicBezTo>
                    <a:pt x="1064" y="187"/>
                    <a:pt x="1060" y="189"/>
                    <a:pt x="1056" y="192"/>
                  </a:cubicBezTo>
                  <a:cubicBezTo>
                    <a:pt x="1050" y="197"/>
                    <a:pt x="1046" y="205"/>
                    <a:pt x="1051" y="190"/>
                  </a:cubicBezTo>
                  <a:cubicBezTo>
                    <a:pt x="1051" y="190"/>
                    <a:pt x="1051" y="189"/>
                    <a:pt x="1050" y="188"/>
                  </a:cubicBezTo>
                  <a:cubicBezTo>
                    <a:pt x="1042" y="187"/>
                    <a:pt x="1036" y="189"/>
                    <a:pt x="1029" y="193"/>
                  </a:cubicBezTo>
                  <a:cubicBezTo>
                    <a:pt x="1032" y="186"/>
                    <a:pt x="1033" y="180"/>
                    <a:pt x="1034" y="174"/>
                  </a:cubicBezTo>
                  <a:cubicBezTo>
                    <a:pt x="1034" y="173"/>
                    <a:pt x="1034" y="173"/>
                    <a:pt x="1034" y="173"/>
                  </a:cubicBezTo>
                  <a:cubicBezTo>
                    <a:pt x="1028" y="172"/>
                    <a:pt x="1023" y="173"/>
                    <a:pt x="1028" y="165"/>
                  </a:cubicBezTo>
                  <a:cubicBezTo>
                    <a:pt x="1031" y="162"/>
                    <a:pt x="1027" y="164"/>
                    <a:pt x="1025" y="165"/>
                  </a:cubicBezTo>
                  <a:cubicBezTo>
                    <a:pt x="1012" y="171"/>
                    <a:pt x="1012" y="171"/>
                    <a:pt x="1012" y="171"/>
                  </a:cubicBezTo>
                  <a:cubicBezTo>
                    <a:pt x="1012" y="170"/>
                    <a:pt x="1013" y="169"/>
                    <a:pt x="1012" y="169"/>
                  </a:cubicBezTo>
                  <a:cubicBezTo>
                    <a:pt x="1007" y="168"/>
                    <a:pt x="1007" y="166"/>
                    <a:pt x="1008" y="162"/>
                  </a:cubicBezTo>
                  <a:cubicBezTo>
                    <a:pt x="1008" y="162"/>
                    <a:pt x="1008" y="161"/>
                    <a:pt x="1007" y="161"/>
                  </a:cubicBezTo>
                  <a:cubicBezTo>
                    <a:pt x="1002" y="161"/>
                    <a:pt x="1004" y="159"/>
                    <a:pt x="1003" y="154"/>
                  </a:cubicBezTo>
                  <a:cubicBezTo>
                    <a:pt x="1003" y="154"/>
                    <a:pt x="1003" y="154"/>
                    <a:pt x="1002" y="154"/>
                  </a:cubicBezTo>
                  <a:cubicBezTo>
                    <a:pt x="999" y="154"/>
                    <a:pt x="987" y="154"/>
                    <a:pt x="992" y="146"/>
                  </a:cubicBezTo>
                  <a:cubicBezTo>
                    <a:pt x="995" y="143"/>
                    <a:pt x="998" y="139"/>
                    <a:pt x="1001" y="135"/>
                  </a:cubicBezTo>
                  <a:cubicBezTo>
                    <a:pt x="1001" y="134"/>
                    <a:pt x="1002" y="132"/>
                    <a:pt x="1000" y="132"/>
                  </a:cubicBezTo>
                  <a:cubicBezTo>
                    <a:pt x="993" y="131"/>
                    <a:pt x="990" y="127"/>
                    <a:pt x="991" y="119"/>
                  </a:cubicBezTo>
                  <a:cubicBezTo>
                    <a:pt x="991" y="118"/>
                    <a:pt x="989" y="117"/>
                    <a:pt x="988" y="118"/>
                  </a:cubicBezTo>
                  <a:cubicBezTo>
                    <a:pt x="982" y="120"/>
                    <a:pt x="984" y="121"/>
                    <a:pt x="983" y="116"/>
                  </a:cubicBezTo>
                  <a:cubicBezTo>
                    <a:pt x="983" y="113"/>
                    <a:pt x="978" y="117"/>
                    <a:pt x="977" y="118"/>
                  </a:cubicBezTo>
                  <a:cubicBezTo>
                    <a:pt x="971" y="125"/>
                    <a:pt x="968" y="126"/>
                    <a:pt x="967" y="120"/>
                  </a:cubicBezTo>
                  <a:cubicBezTo>
                    <a:pt x="967" y="119"/>
                    <a:pt x="965" y="119"/>
                    <a:pt x="964" y="119"/>
                  </a:cubicBezTo>
                  <a:cubicBezTo>
                    <a:pt x="959" y="122"/>
                    <a:pt x="955" y="126"/>
                    <a:pt x="952" y="130"/>
                  </a:cubicBezTo>
                  <a:cubicBezTo>
                    <a:pt x="952" y="118"/>
                    <a:pt x="951" y="107"/>
                    <a:pt x="953" y="96"/>
                  </a:cubicBezTo>
                  <a:cubicBezTo>
                    <a:pt x="953" y="94"/>
                    <a:pt x="951" y="94"/>
                    <a:pt x="950" y="95"/>
                  </a:cubicBezTo>
                  <a:cubicBezTo>
                    <a:pt x="947" y="93"/>
                    <a:pt x="943" y="92"/>
                    <a:pt x="940" y="90"/>
                  </a:cubicBezTo>
                  <a:cubicBezTo>
                    <a:pt x="939" y="89"/>
                    <a:pt x="938" y="90"/>
                    <a:pt x="937" y="90"/>
                  </a:cubicBezTo>
                  <a:cubicBezTo>
                    <a:pt x="924" y="96"/>
                    <a:pt x="935" y="79"/>
                    <a:pt x="937" y="74"/>
                  </a:cubicBezTo>
                  <a:cubicBezTo>
                    <a:pt x="937" y="72"/>
                    <a:pt x="937" y="70"/>
                    <a:pt x="935" y="71"/>
                  </a:cubicBezTo>
                  <a:cubicBezTo>
                    <a:pt x="926" y="74"/>
                    <a:pt x="919" y="78"/>
                    <a:pt x="911" y="84"/>
                  </a:cubicBezTo>
                  <a:cubicBezTo>
                    <a:pt x="911" y="70"/>
                    <a:pt x="922" y="58"/>
                    <a:pt x="921" y="42"/>
                  </a:cubicBezTo>
                  <a:cubicBezTo>
                    <a:pt x="921" y="41"/>
                    <a:pt x="921" y="39"/>
                    <a:pt x="919" y="40"/>
                  </a:cubicBezTo>
                  <a:cubicBezTo>
                    <a:pt x="914" y="41"/>
                    <a:pt x="910" y="43"/>
                    <a:pt x="907" y="46"/>
                  </a:cubicBezTo>
                  <a:cubicBezTo>
                    <a:pt x="907" y="34"/>
                    <a:pt x="907" y="34"/>
                    <a:pt x="907" y="34"/>
                  </a:cubicBezTo>
                  <a:cubicBezTo>
                    <a:pt x="907" y="33"/>
                    <a:pt x="906" y="29"/>
                    <a:pt x="904" y="30"/>
                  </a:cubicBezTo>
                  <a:cubicBezTo>
                    <a:pt x="892" y="36"/>
                    <a:pt x="885" y="59"/>
                    <a:pt x="880" y="34"/>
                  </a:cubicBezTo>
                  <a:cubicBezTo>
                    <a:pt x="879" y="31"/>
                    <a:pt x="877" y="32"/>
                    <a:pt x="876" y="34"/>
                  </a:cubicBezTo>
                  <a:cubicBezTo>
                    <a:pt x="873" y="41"/>
                    <a:pt x="875" y="56"/>
                    <a:pt x="870" y="62"/>
                  </a:cubicBezTo>
                  <a:cubicBezTo>
                    <a:pt x="872" y="53"/>
                    <a:pt x="876" y="43"/>
                    <a:pt x="874" y="33"/>
                  </a:cubicBezTo>
                  <a:cubicBezTo>
                    <a:pt x="871" y="21"/>
                    <a:pt x="863" y="16"/>
                    <a:pt x="857" y="5"/>
                  </a:cubicBezTo>
                  <a:cubicBezTo>
                    <a:pt x="855" y="3"/>
                    <a:pt x="853" y="8"/>
                    <a:pt x="853" y="9"/>
                  </a:cubicBezTo>
                  <a:cubicBezTo>
                    <a:pt x="851" y="41"/>
                    <a:pt x="833" y="24"/>
                    <a:pt x="832" y="8"/>
                  </a:cubicBezTo>
                  <a:cubicBezTo>
                    <a:pt x="832" y="3"/>
                    <a:pt x="828" y="5"/>
                    <a:pt x="828" y="9"/>
                  </a:cubicBezTo>
                  <a:cubicBezTo>
                    <a:pt x="828" y="10"/>
                    <a:pt x="828" y="12"/>
                    <a:pt x="827" y="14"/>
                  </a:cubicBezTo>
                  <a:cubicBezTo>
                    <a:pt x="823" y="11"/>
                    <a:pt x="821" y="8"/>
                    <a:pt x="820" y="3"/>
                  </a:cubicBezTo>
                  <a:cubicBezTo>
                    <a:pt x="819" y="1"/>
                    <a:pt x="818" y="0"/>
                    <a:pt x="817" y="2"/>
                  </a:cubicBezTo>
                  <a:cubicBezTo>
                    <a:pt x="812" y="10"/>
                    <a:pt x="808" y="11"/>
                    <a:pt x="801" y="6"/>
                  </a:cubicBezTo>
                  <a:cubicBezTo>
                    <a:pt x="799" y="4"/>
                    <a:pt x="798" y="8"/>
                    <a:pt x="798" y="9"/>
                  </a:cubicBezTo>
                  <a:cubicBezTo>
                    <a:pt x="798" y="32"/>
                    <a:pt x="812" y="60"/>
                    <a:pt x="792" y="78"/>
                  </a:cubicBezTo>
                  <a:cubicBezTo>
                    <a:pt x="790" y="73"/>
                    <a:pt x="786" y="68"/>
                    <a:pt x="776" y="62"/>
                  </a:cubicBezTo>
                  <a:cubicBezTo>
                    <a:pt x="774" y="61"/>
                    <a:pt x="774" y="65"/>
                    <a:pt x="774" y="65"/>
                  </a:cubicBezTo>
                  <a:cubicBezTo>
                    <a:pt x="773" y="86"/>
                    <a:pt x="762" y="80"/>
                    <a:pt x="759" y="71"/>
                  </a:cubicBezTo>
                  <a:cubicBezTo>
                    <a:pt x="761" y="67"/>
                    <a:pt x="760" y="59"/>
                    <a:pt x="759" y="56"/>
                  </a:cubicBezTo>
                  <a:cubicBezTo>
                    <a:pt x="759" y="52"/>
                    <a:pt x="757" y="56"/>
                    <a:pt x="757" y="58"/>
                  </a:cubicBezTo>
                  <a:cubicBezTo>
                    <a:pt x="756" y="60"/>
                    <a:pt x="756" y="63"/>
                    <a:pt x="756" y="66"/>
                  </a:cubicBezTo>
                  <a:cubicBezTo>
                    <a:pt x="753" y="67"/>
                    <a:pt x="749" y="64"/>
                    <a:pt x="747" y="62"/>
                  </a:cubicBezTo>
                  <a:cubicBezTo>
                    <a:pt x="742" y="58"/>
                    <a:pt x="737" y="51"/>
                    <a:pt x="732" y="48"/>
                  </a:cubicBezTo>
                  <a:cubicBezTo>
                    <a:pt x="730" y="47"/>
                    <a:pt x="730" y="53"/>
                    <a:pt x="730" y="54"/>
                  </a:cubicBezTo>
                  <a:cubicBezTo>
                    <a:pt x="728" y="57"/>
                    <a:pt x="726" y="60"/>
                    <a:pt x="724" y="63"/>
                  </a:cubicBezTo>
                  <a:cubicBezTo>
                    <a:pt x="723" y="62"/>
                    <a:pt x="723" y="66"/>
                    <a:pt x="723" y="67"/>
                  </a:cubicBezTo>
                  <a:cubicBezTo>
                    <a:pt x="720" y="89"/>
                    <a:pt x="706" y="70"/>
                    <a:pt x="700" y="64"/>
                  </a:cubicBezTo>
                  <a:cubicBezTo>
                    <a:pt x="699" y="62"/>
                    <a:pt x="698" y="68"/>
                    <a:pt x="698" y="68"/>
                  </a:cubicBezTo>
                  <a:cubicBezTo>
                    <a:pt x="693" y="80"/>
                    <a:pt x="689" y="82"/>
                    <a:pt x="686" y="74"/>
                  </a:cubicBezTo>
                  <a:cubicBezTo>
                    <a:pt x="683" y="70"/>
                    <a:pt x="680" y="65"/>
                    <a:pt x="678" y="60"/>
                  </a:cubicBezTo>
                  <a:cubicBezTo>
                    <a:pt x="677" y="56"/>
                    <a:pt x="676" y="63"/>
                    <a:pt x="676" y="64"/>
                  </a:cubicBezTo>
                  <a:cubicBezTo>
                    <a:pt x="677" y="78"/>
                    <a:pt x="672" y="90"/>
                    <a:pt x="665" y="102"/>
                  </a:cubicBezTo>
                  <a:cubicBezTo>
                    <a:pt x="665" y="103"/>
                    <a:pt x="664" y="105"/>
                    <a:pt x="664" y="106"/>
                  </a:cubicBezTo>
                  <a:cubicBezTo>
                    <a:pt x="664" y="106"/>
                    <a:pt x="664" y="105"/>
                    <a:pt x="664" y="105"/>
                  </a:cubicBezTo>
                  <a:cubicBezTo>
                    <a:pt x="662" y="100"/>
                    <a:pt x="660" y="96"/>
                    <a:pt x="659" y="91"/>
                  </a:cubicBezTo>
                  <a:cubicBezTo>
                    <a:pt x="657" y="82"/>
                    <a:pt x="657" y="73"/>
                    <a:pt x="656" y="64"/>
                  </a:cubicBezTo>
                  <a:cubicBezTo>
                    <a:pt x="656" y="63"/>
                    <a:pt x="655" y="61"/>
                    <a:pt x="654" y="63"/>
                  </a:cubicBezTo>
                  <a:cubicBezTo>
                    <a:pt x="650" y="74"/>
                    <a:pt x="649" y="84"/>
                    <a:pt x="649" y="95"/>
                  </a:cubicBezTo>
                  <a:cubicBezTo>
                    <a:pt x="645" y="90"/>
                    <a:pt x="640" y="86"/>
                    <a:pt x="638" y="80"/>
                  </a:cubicBezTo>
                  <a:cubicBezTo>
                    <a:pt x="638" y="78"/>
                    <a:pt x="638" y="76"/>
                    <a:pt x="638" y="74"/>
                  </a:cubicBezTo>
                  <a:cubicBezTo>
                    <a:pt x="638" y="73"/>
                    <a:pt x="637" y="70"/>
                    <a:pt x="636" y="71"/>
                  </a:cubicBezTo>
                  <a:cubicBezTo>
                    <a:pt x="633" y="74"/>
                    <a:pt x="630" y="75"/>
                    <a:pt x="627" y="76"/>
                  </a:cubicBezTo>
                  <a:cubicBezTo>
                    <a:pt x="628" y="72"/>
                    <a:pt x="630" y="68"/>
                    <a:pt x="632" y="65"/>
                  </a:cubicBezTo>
                  <a:cubicBezTo>
                    <a:pt x="633" y="64"/>
                    <a:pt x="634" y="57"/>
                    <a:pt x="631" y="57"/>
                  </a:cubicBezTo>
                  <a:cubicBezTo>
                    <a:pt x="619" y="57"/>
                    <a:pt x="616" y="50"/>
                    <a:pt x="623" y="39"/>
                  </a:cubicBezTo>
                  <a:cubicBezTo>
                    <a:pt x="624" y="38"/>
                    <a:pt x="624" y="31"/>
                    <a:pt x="622" y="32"/>
                  </a:cubicBezTo>
                  <a:cubicBezTo>
                    <a:pt x="617" y="36"/>
                    <a:pt x="612" y="40"/>
                    <a:pt x="608" y="45"/>
                  </a:cubicBezTo>
                  <a:cubicBezTo>
                    <a:pt x="600" y="53"/>
                    <a:pt x="602" y="45"/>
                    <a:pt x="602" y="38"/>
                  </a:cubicBezTo>
                  <a:cubicBezTo>
                    <a:pt x="602" y="37"/>
                    <a:pt x="601" y="32"/>
                    <a:pt x="600" y="35"/>
                  </a:cubicBezTo>
                  <a:cubicBezTo>
                    <a:pt x="594" y="45"/>
                    <a:pt x="591" y="66"/>
                    <a:pt x="578" y="71"/>
                  </a:cubicBezTo>
                  <a:cubicBezTo>
                    <a:pt x="575" y="73"/>
                    <a:pt x="565" y="40"/>
                    <a:pt x="565" y="38"/>
                  </a:cubicBezTo>
                  <a:cubicBezTo>
                    <a:pt x="565" y="37"/>
                    <a:pt x="564" y="34"/>
                    <a:pt x="562" y="37"/>
                  </a:cubicBezTo>
                  <a:cubicBezTo>
                    <a:pt x="559" y="42"/>
                    <a:pt x="557" y="51"/>
                    <a:pt x="552" y="43"/>
                  </a:cubicBezTo>
                  <a:cubicBezTo>
                    <a:pt x="551" y="41"/>
                    <a:pt x="550" y="44"/>
                    <a:pt x="550" y="45"/>
                  </a:cubicBezTo>
                  <a:cubicBezTo>
                    <a:pt x="549" y="47"/>
                    <a:pt x="549" y="50"/>
                    <a:pt x="549" y="52"/>
                  </a:cubicBezTo>
                  <a:cubicBezTo>
                    <a:pt x="550" y="60"/>
                    <a:pt x="547" y="67"/>
                    <a:pt x="542" y="73"/>
                  </a:cubicBezTo>
                  <a:cubicBezTo>
                    <a:pt x="539" y="65"/>
                    <a:pt x="535" y="58"/>
                    <a:pt x="534" y="50"/>
                  </a:cubicBezTo>
                  <a:cubicBezTo>
                    <a:pt x="534" y="49"/>
                    <a:pt x="534" y="46"/>
                    <a:pt x="532" y="47"/>
                  </a:cubicBezTo>
                  <a:cubicBezTo>
                    <a:pt x="530" y="48"/>
                    <a:pt x="527" y="42"/>
                    <a:pt x="526" y="40"/>
                  </a:cubicBezTo>
                  <a:cubicBezTo>
                    <a:pt x="525" y="39"/>
                    <a:pt x="524" y="39"/>
                    <a:pt x="524" y="40"/>
                  </a:cubicBezTo>
                  <a:cubicBezTo>
                    <a:pt x="520" y="47"/>
                    <a:pt x="516" y="52"/>
                    <a:pt x="510" y="43"/>
                  </a:cubicBezTo>
                  <a:cubicBezTo>
                    <a:pt x="509" y="41"/>
                    <a:pt x="508" y="47"/>
                    <a:pt x="508" y="48"/>
                  </a:cubicBezTo>
                  <a:cubicBezTo>
                    <a:pt x="508" y="51"/>
                    <a:pt x="507" y="55"/>
                    <a:pt x="507" y="58"/>
                  </a:cubicBezTo>
                  <a:cubicBezTo>
                    <a:pt x="501" y="53"/>
                    <a:pt x="496" y="51"/>
                    <a:pt x="487" y="49"/>
                  </a:cubicBezTo>
                  <a:cubicBezTo>
                    <a:pt x="485" y="49"/>
                    <a:pt x="485" y="56"/>
                    <a:pt x="487" y="57"/>
                  </a:cubicBezTo>
                  <a:cubicBezTo>
                    <a:pt x="496" y="62"/>
                    <a:pt x="499" y="71"/>
                    <a:pt x="495" y="85"/>
                  </a:cubicBezTo>
                  <a:cubicBezTo>
                    <a:pt x="494" y="85"/>
                    <a:pt x="494" y="85"/>
                    <a:pt x="494" y="86"/>
                  </a:cubicBezTo>
                  <a:cubicBezTo>
                    <a:pt x="490" y="74"/>
                    <a:pt x="482" y="65"/>
                    <a:pt x="467" y="60"/>
                  </a:cubicBezTo>
                  <a:cubicBezTo>
                    <a:pt x="465" y="59"/>
                    <a:pt x="465" y="64"/>
                    <a:pt x="465" y="65"/>
                  </a:cubicBezTo>
                  <a:cubicBezTo>
                    <a:pt x="465" y="70"/>
                    <a:pt x="465" y="75"/>
                    <a:pt x="465" y="80"/>
                  </a:cubicBezTo>
                  <a:cubicBezTo>
                    <a:pt x="457" y="76"/>
                    <a:pt x="450" y="73"/>
                    <a:pt x="443" y="67"/>
                  </a:cubicBezTo>
                  <a:cubicBezTo>
                    <a:pt x="441" y="65"/>
                    <a:pt x="441" y="72"/>
                    <a:pt x="441" y="73"/>
                  </a:cubicBezTo>
                  <a:cubicBezTo>
                    <a:pt x="442" y="78"/>
                    <a:pt x="441" y="111"/>
                    <a:pt x="436" y="99"/>
                  </a:cubicBezTo>
                  <a:cubicBezTo>
                    <a:pt x="434" y="94"/>
                    <a:pt x="434" y="95"/>
                    <a:pt x="431" y="91"/>
                  </a:cubicBezTo>
                  <a:cubicBezTo>
                    <a:pt x="428" y="86"/>
                    <a:pt x="420" y="84"/>
                    <a:pt x="415" y="83"/>
                  </a:cubicBezTo>
                  <a:cubicBezTo>
                    <a:pt x="414" y="83"/>
                    <a:pt x="414" y="83"/>
                    <a:pt x="414" y="83"/>
                  </a:cubicBezTo>
                  <a:cubicBezTo>
                    <a:pt x="410" y="88"/>
                    <a:pt x="405" y="94"/>
                    <a:pt x="402" y="100"/>
                  </a:cubicBezTo>
                  <a:cubicBezTo>
                    <a:pt x="399" y="109"/>
                    <a:pt x="394" y="102"/>
                    <a:pt x="389" y="95"/>
                  </a:cubicBezTo>
                  <a:cubicBezTo>
                    <a:pt x="389" y="95"/>
                    <a:pt x="388" y="95"/>
                    <a:pt x="388" y="95"/>
                  </a:cubicBezTo>
                  <a:cubicBezTo>
                    <a:pt x="384" y="96"/>
                    <a:pt x="379" y="100"/>
                    <a:pt x="377" y="98"/>
                  </a:cubicBezTo>
                  <a:cubicBezTo>
                    <a:pt x="375" y="96"/>
                    <a:pt x="374" y="103"/>
                    <a:pt x="374" y="103"/>
                  </a:cubicBezTo>
                  <a:cubicBezTo>
                    <a:pt x="373" y="99"/>
                    <a:pt x="373" y="98"/>
                    <a:pt x="370" y="95"/>
                  </a:cubicBezTo>
                  <a:cubicBezTo>
                    <a:pt x="369" y="94"/>
                    <a:pt x="368" y="95"/>
                    <a:pt x="368" y="96"/>
                  </a:cubicBezTo>
                  <a:cubicBezTo>
                    <a:pt x="366" y="100"/>
                    <a:pt x="365" y="103"/>
                    <a:pt x="363" y="105"/>
                  </a:cubicBezTo>
                  <a:cubicBezTo>
                    <a:pt x="353" y="100"/>
                    <a:pt x="347" y="101"/>
                    <a:pt x="340" y="110"/>
                  </a:cubicBezTo>
                  <a:cubicBezTo>
                    <a:pt x="337" y="108"/>
                    <a:pt x="336" y="106"/>
                    <a:pt x="333" y="104"/>
                  </a:cubicBezTo>
                  <a:cubicBezTo>
                    <a:pt x="332" y="104"/>
                    <a:pt x="331" y="104"/>
                    <a:pt x="331" y="105"/>
                  </a:cubicBezTo>
                  <a:cubicBezTo>
                    <a:pt x="327" y="107"/>
                    <a:pt x="328" y="109"/>
                    <a:pt x="328" y="112"/>
                  </a:cubicBezTo>
                  <a:cubicBezTo>
                    <a:pt x="325" y="110"/>
                    <a:pt x="322" y="108"/>
                    <a:pt x="318" y="107"/>
                  </a:cubicBezTo>
                  <a:cubicBezTo>
                    <a:pt x="316" y="106"/>
                    <a:pt x="315" y="109"/>
                    <a:pt x="314" y="111"/>
                  </a:cubicBezTo>
                  <a:cubicBezTo>
                    <a:pt x="313" y="120"/>
                    <a:pt x="313" y="130"/>
                    <a:pt x="316" y="140"/>
                  </a:cubicBezTo>
                  <a:cubicBezTo>
                    <a:pt x="309" y="137"/>
                    <a:pt x="302" y="135"/>
                    <a:pt x="295" y="132"/>
                  </a:cubicBezTo>
                  <a:cubicBezTo>
                    <a:pt x="294" y="132"/>
                    <a:pt x="294" y="132"/>
                    <a:pt x="293" y="133"/>
                  </a:cubicBezTo>
                  <a:cubicBezTo>
                    <a:pt x="292" y="137"/>
                    <a:pt x="284" y="161"/>
                    <a:pt x="284" y="162"/>
                  </a:cubicBezTo>
                  <a:cubicBezTo>
                    <a:pt x="282" y="162"/>
                    <a:pt x="282" y="164"/>
                    <a:pt x="282" y="165"/>
                  </a:cubicBezTo>
                  <a:cubicBezTo>
                    <a:pt x="282" y="171"/>
                    <a:pt x="282" y="176"/>
                    <a:pt x="283" y="181"/>
                  </a:cubicBezTo>
                  <a:cubicBezTo>
                    <a:pt x="280" y="184"/>
                    <a:pt x="278" y="186"/>
                    <a:pt x="275" y="189"/>
                  </a:cubicBezTo>
                  <a:cubicBezTo>
                    <a:pt x="272" y="186"/>
                    <a:pt x="268" y="183"/>
                    <a:pt x="266" y="179"/>
                  </a:cubicBezTo>
                  <a:cubicBezTo>
                    <a:pt x="265" y="178"/>
                    <a:pt x="264" y="179"/>
                    <a:pt x="264" y="180"/>
                  </a:cubicBezTo>
                  <a:cubicBezTo>
                    <a:pt x="260" y="187"/>
                    <a:pt x="259" y="194"/>
                    <a:pt x="257" y="201"/>
                  </a:cubicBezTo>
                  <a:cubicBezTo>
                    <a:pt x="252" y="191"/>
                    <a:pt x="255" y="179"/>
                    <a:pt x="254" y="167"/>
                  </a:cubicBezTo>
                  <a:cubicBezTo>
                    <a:pt x="254" y="165"/>
                    <a:pt x="248" y="163"/>
                    <a:pt x="247" y="165"/>
                  </a:cubicBezTo>
                  <a:cubicBezTo>
                    <a:pt x="242" y="172"/>
                    <a:pt x="239" y="178"/>
                    <a:pt x="239" y="187"/>
                  </a:cubicBezTo>
                  <a:cubicBezTo>
                    <a:pt x="226" y="180"/>
                    <a:pt x="229" y="164"/>
                    <a:pt x="228" y="152"/>
                  </a:cubicBezTo>
                  <a:cubicBezTo>
                    <a:pt x="228" y="149"/>
                    <a:pt x="222" y="148"/>
                    <a:pt x="221" y="150"/>
                  </a:cubicBezTo>
                  <a:cubicBezTo>
                    <a:pt x="219" y="154"/>
                    <a:pt x="217" y="158"/>
                    <a:pt x="214" y="161"/>
                  </a:cubicBezTo>
                  <a:cubicBezTo>
                    <a:pt x="211" y="159"/>
                    <a:pt x="208" y="157"/>
                    <a:pt x="206" y="154"/>
                  </a:cubicBezTo>
                  <a:cubicBezTo>
                    <a:pt x="205" y="153"/>
                    <a:pt x="201" y="151"/>
                    <a:pt x="199" y="153"/>
                  </a:cubicBezTo>
                  <a:cubicBezTo>
                    <a:pt x="198" y="154"/>
                    <a:pt x="186" y="167"/>
                    <a:pt x="186" y="167"/>
                  </a:cubicBezTo>
                  <a:cubicBezTo>
                    <a:pt x="184" y="166"/>
                    <a:pt x="182" y="166"/>
                    <a:pt x="180" y="166"/>
                  </a:cubicBezTo>
                  <a:cubicBezTo>
                    <a:pt x="175" y="166"/>
                    <a:pt x="172" y="167"/>
                    <a:pt x="170" y="170"/>
                  </a:cubicBezTo>
                  <a:cubicBezTo>
                    <a:pt x="162" y="179"/>
                    <a:pt x="167" y="194"/>
                    <a:pt x="161" y="203"/>
                  </a:cubicBezTo>
                  <a:cubicBezTo>
                    <a:pt x="159" y="202"/>
                    <a:pt x="155" y="201"/>
                    <a:pt x="155" y="203"/>
                  </a:cubicBezTo>
                  <a:cubicBezTo>
                    <a:pt x="155" y="204"/>
                    <a:pt x="155" y="204"/>
                    <a:pt x="155" y="204"/>
                  </a:cubicBezTo>
                  <a:cubicBezTo>
                    <a:pt x="155" y="204"/>
                    <a:pt x="155" y="204"/>
                    <a:pt x="155" y="204"/>
                  </a:cubicBezTo>
                  <a:cubicBezTo>
                    <a:pt x="155" y="204"/>
                    <a:pt x="155" y="205"/>
                    <a:pt x="155" y="205"/>
                  </a:cubicBezTo>
                  <a:cubicBezTo>
                    <a:pt x="155" y="212"/>
                    <a:pt x="156" y="218"/>
                    <a:pt x="158" y="224"/>
                  </a:cubicBezTo>
                  <a:cubicBezTo>
                    <a:pt x="154" y="222"/>
                    <a:pt x="149" y="221"/>
                    <a:pt x="144" y="221"/>
                  </a:cubicBezTo>
                  <a:cubicBezTo>
                    <a:pt x="141" y="221"/>
                    <a:pt x="138" y="222"/>
                    <a:pt x="137" y="223"/>
                  </a:cubicBezTo>
                  <a:cubicBezTo>
                    <a:pt x="133" y="227"/>
                    <a:pt x="126" y="225"/>
                    <a:pt x="121" y="224"/>
                  </a:cubicBezTo>
                  <a:cubicBezTo>
                    <a:pt x="120" y="224"/>
                    <a:pt x="116" y="225"/>
                    <a:pt x="118" y="226"/>
                  </a:cubicBezTo>
                  <a:cubicBezTo>
                    <a:pt x="119" y="228"/>
                    <a:pt x="134" y="258"/>
                    <a:pt x="125" y="258"/>
                  </a:cubicBezTo>
                  <a:cubicBezTo>
                    <a:pt x="123" y="258"/>
                    <a:pt x="118" y="260"/>
                    <a:pt x="116" y="262"/>
                  </a:cubicBezTo>
                  <a:cubicBezTo>
                    <a:pt x="111" y="267"/>
                    <a:pt x="112" y="274"/>
                    <a:pt x="106" y="279"/>
                  </a:cubicBezTo>
                  <a:cubicBezTo>
                    <a:pt x="106" y="279"/>
                    <a:pt x="106" y="280"/>
                    <a:pt x="106" y="280"/>
                  </a:cubicBezTo>
                  <a:cubicBezTo>
                    <a:pt x="110" y="287"/>
                    <a:pt x="117" y="291"/>
                    <a:pt x="109" y="295"/>
                  </a:cubicBezTo>
                  <a:cubicBezTo>
                    <a:pt x="106" y="296"/>
                    <a:pt x="111" y="298"/>
                    <a:pt x="112" y="299"/>
                  </a:cubicBezTo>
                  <a:cubicBezTo>
                    <a:pt x="119" y="301"/>
                    <a:pt x="125" y="304"/>
                    <a:pt x="132" y="306"/>
                  </a:cubicBezTo>
                  <a:cubicBezTo>
                    <a:pt x="125" y="307"/>
                    <a:pt x="118" y="308"/>
                    <a:pt x="111" y="310"/>
                  </a:cubicBezTo>
                  <a:cubicBezTo>
                    <a:pt x="110" y="310"/>
                    <a:pt x="112" y="312"/>
                    <a:pt x="112" y="312"/>
                  </a:cubicBezTo>
                  <a:cubicBezTo>
                    <a:pt x="116" y="314"/>
                    <a:pt x="118" y="313"/>
                    <a:pt x="114" y="316"/>
                  </a:cubicBezTo>
                  <a:cubicBezTo>
                    <a:pt x="110" y="318"/>
                    <a:pt x="108" y="320"/>
                    <a:pt x="104" y="322"/>
                  </a:cubicBezTo>
                  <a:cubicBezTo>
                    <a:pt x="102" y="323"/>
                    <a:pt x="105" y="324"/>
                    <a:pt x="106" y="325"/>
                  </a:cubicBezTo>
                  <a:cubicBezTo>
                    <a:pt x="113" y="327"/>
                    <a:pt x="119" y="332"/>
                    <a:pt x="125" y="336"/>
                  </a:cubicBezTo>
                  <a:cubicBezTo>
                    <a:pt x="117" y="341"/>
                    <a:pt x="109" y="342"/>
                    <a:pt x="100" y="342"/>
                  </a:cubicBezTo>
                  <a:cubicBezTo>
                    <a:pt x="97" y="341"/>
                    <a:pt x="98" y="344"/>
                    <a:pt x="100" y="345"/>
                  </a:cubicBezTo>
                  <a:cubicBezTo>
                    <a:pt x="113" y="349"/>
                    <a:pt x="126" y="349"/>
                    <a:pt x="138" y="354"/>
                  </a:cubicBezTo>
                  <a:cubicBezTo>
                    <a:pt x="139" y="354"/>
                    <a:pt x="139" y="354"/>
                    <a:pt x="140" y="354"/>
                  </a:cubicBezTo>
                  <a:cubicBezTo>
                    <a:pt x="138" y="354"/>
                    <a:pt x="137" y="355"/>
                    <a:pt x="136" y="355"/>
                  </a:cubicBezTo>
                  <a:cubicBezTo>
                    <a:pt x="135" y="355"/>
                    <a:pt x="136" y="356"/>
                    <a:pt x="137" y="357"/>
                  </a:cubicBezTo>
                  <a:cubicBezTo>
                    <a:pt x="140" y="359"/>
                    <a:pt x="144" y="360"/>
                    <a:pt x="147" y="362"/>
                  </a:cubicBezTo>
                  <a:cubicBezTo>
                    <a:pt x="147" y="362"/>
                    <a:pt x="146" y="362"/>
                    <a:pt x="145" y="362"/>
                  </a:cubicBezTo>
                  <a:cubicBezTo>
                    <a:pt x="138" y="363"/>
                    <a:pt x="130" y="367"/>
                    <a:pt x="122" y="368"/>
                  </a:cubicBezTo>
                  <a:cubicBezTo>
                    <a:pt x="122" y="368"/>
                    <a:pt x="122" y="368"/>
                    <a:pt x="122" y="369"/>
                  </a:cubicBezTo>
                  <a:cubicBezTo>
                    <a:pt x="122" y="371"/>
                    <a:pt x="124" y="372"/>
                    <a:pt x="126" y="374"/>
                  </a:cubicBezTo>
                  <a:cubicBezTo>
                    <a:pt x="124" y="374"/>
                    <a:pt x="121" y="374"/>
                    <a:pt x="120" y="376"/>
                  </a:cubicBezTo>
                  <a:cubicBezTo>
                    <a:pt x="120" y="376"/>
                    <a:pt x="120" y="377"/>
                    <a:pt x="120" y="377"/>
                  </a:cubicBezTo>
                  <a:cubicBezTo>
                    <a:pt x="122" y="382"/>
                    <a:pt x="127" y="385"/>
                    <a:pt x="132" y="388"/>
                  </a:cubicBezTo>
                  <a:cubicBezTo>
                    <a:pt x="133" y="389"/>
                    <a:pt x="141" y="390"/>
                    <a:pt x="138" y="388"/>
                  </a:cubicBezTo>
                  <a:cubicBezTo>
                    <a:pt x="135" y="387"/>
                    <a:pt x="131" y="385"/>
                    <a:pt x="129" y="382"/>
                  </a:cubicBezTo>
                  <a:cubicBezTo>
                    <a:pt x="127" y="378"/>
                    <a:pt x="129" y="377"/>
                    <a:pt x="133" y="377"/>
                  </a:cubicBezTo>
                  <a:cubicBezTo>
                    <a:pt x="134" y="377"/>
                    <a:pt x="135" y="377"/>
                    <a:pt x="134" y="376"/>
                  </a:cubicBezTo>
                  <a:cubicBezTo>
                    <a:pt x="133" y="374"/>
                    <a:pt x="131" y="373"/>
                    <a:pt x="130" y="371"/>
                  </a:cubicBezTo>
                  <a:cubicBezTo>
                    <a:pt x="129" y="370"/>
                    <a:pt x="131" y="370"/>
                    <a:pt x="132" y="370"/>
                  </a:cubicBezTo>
                  <a:cubicBezTo>
                    <a:pt x="133" y="370"/>
                    <a:pt x="134" y="370"/>
                    <a:pt x="135" y="369"/>
                  </a:cubicBezTo>
                  <a:cubicBezTo>
                    <a:pt x="141" y="368"/>
                    <a:pt x="146" y="366"/>
                    <a:pt x="152" y="365"/>
                  </a:cubicBezTo>
                  <a:cubicBezTo>
                    <a:pt x="153" y="365"/>
                    <a:pt x="153" y="364"/>
                    <a:pt x="152" y="364"/>
                  </a:cubicBezTo>
                  <a:cubicBezTo>
                    <a:pt x="153" y="364"/>
                    <a:pt x="154" y="364"/>
                    <a:pt x="155" y="365"/>
                  </a:cubicBezTo>
                  <a:cubicBezTo>
                    <a:pt x="157" y="365"/>
                    <a:pt x="183" y="375"/>
                    <a:pt x="178" y="376"/>
                  </a:cubicBezTo>
                  <a:cubicBezTo>
                    <a:pt x="167" y="378"/>
                    <a:pt x="157" y="378"/>
                    <a:pt x="146" y="378"/>
                  </a:cubicBezTo>
                  <a:cubicBezTo>
                    <a:pt x="146" y="378"/>
                    <a:pt x="143" y="378"/>
                    <a:pt x="144" y="379"/>
                  </a:cubicBezTo>
                  <a:cubicBezTo>
                    <a:pt x="147" y="385"/>
                    <a:pt x="151" y="391"/>
                    <a:pt x="155" y="396"/>
                  </a:cubicBezTo>
                  <a:cubicBezTo>
                    <a:pt x="155" y="396"/>
                    <a:pt x="155" y="396"/>
                    <a:pt x="155" y="396"/>
                  </a:cubicBezTo>
                  <a:cubicBezTo>
                    <a:pt x="112" y="386"/>
                    <a:pt x="71" y="361"/>
                    <a:pt x="27" y="378"/>
                  </a:cubicBezTo>
                  <a:cubicBezTo>
                    <a:pt x="26" y="378"/>
                    <a:pt x="27" y="379"/>
                    <a:pt x="27" y="379"/>
                  </a:cubicBezTo>
                  <a:cubicBezTo>
                    <a:pt x="36" y="389"/>
                    <a:pt x="40" y="393"/>
                    <a:pt x="28" y="393"/>
                  </a:cubicBezTo>
                  <a:cubicBezTo>
                    <a:pt x="21" y="393"/>
                    <a:pt x="13" y="395"/>
                    <a:pt x="6" y="396"/>
                  </a:cubicBezTo>
                  <a:cubicBezTo>
                    <a:pt x="4" y="396"/>
                    <a:pt x="5" y="397"/>
                    <a:pt x="6" y="398"/>
                  </a:cubicBezTo>
                  <a:cubicBezTo>
                    <a:pt x="11" y="401"/>
                    <a:pt x="14" y="406"/>
                    <a:pt x="17" y="411"/>
                  </a:cubicBezTo>
                  <a:cubicBezTo>
                    <a:pt x="17" y="411"/>
                    <a:pt x="17" y="411"/>
                    <a:pt x="18" y="411"/>
                  </a:cubicBezTo>
                  <a:cubicBezTo>
                    <a:pt x="13" y="411"/>
                    <a:pt x="8" y="410"/>
                    <a:pt x="3" y="411"/>
                  </a:cubicBezTo>
                  <a:cubicBezTo>
                    <a:pt x="1" y="411"/>
                    <a:pt x="0" y="413"/>
                    <a:pt x="1" y="414"/>
                  </a:cubicBezTo>
                  <a:cubicBezTo>
                    <a:pt x="4" y="417"/>
                    <a:pt x="13" y="421"/>
                    <a:pt x="6" y="423"/>
                  </a:cubicBezTo>
                  <a:cubicBezTo>
                    <a:pt x="6" y="423"/>
                    <a:pt x="5" y="424"/>
                    <a:pt x="5" y="424"/>
                  </a:cubicBezTo>
                  <a:cubicBezTo>
                    <a:pt x="4" y="432"/>
                    <a:pt x="12" y="434"/>
                    <a:pt x="19" y="435"/>
                  </a:cubicBezTo>
                  <a:cubicBezTo>
                    <a:pt x="18" y="437"/>
                    <a:pt x="16" y="438"/>
                    <a:pt x="15" y="440"/>
                  </a:cubicBezTo>
                  <a:cubicBezTo>
                    <a:pt x="14" y="442"/>
                    <a:pt x="16" y="443"/>
                    <a:pt x="17" y="443"/>
                  </a:cubicBezTo>
                  <a:cubicBezTo>
                    <a:pt x="31" y="449"/>
                    <a:pt x="43" y="456"/>
                    <a:pt x="57" y="462"/>
                  </a:cubicBezTo>
                  <a:cubicBezTo>
                    <a:pt x="44" y="466"/>
                    <a:pt x="35" y="473"/>
                    <a:pt x="24" y="481"/>
                  </a:cubicBezTo>
                  <a:cubicBezTo>
                    <a:pt x="21" y="483"/>
                    <a:pt x="25" y="485"/>
                    <a:pt x="27" y="486"/>
                  </a:cubicBezTo>
                  <a:cubicBezTo>
                    <a:pt x="23" y="490"/>
                    <a:pt x="19" y="494"/>
                    <a:pt x="17" y="498"/>
                  </a:cubicBezTo>
                  <a:cubicBezTo>
                    <a:pt x="16" y="500"/>
                    <a:pt x="20" y="502"/>
                    <a:pt x="21" y="502"/>
                  </a:cubicBezTo>
                  <a:cubicBezTo>
                    <a:pt x="38" y="503"/>
                    <a:pt x="56" y="504"/>
                    <a:pt x="73" y="508"/>
                  </a:cubicBezTo>
                  <a:cubicBezTo>
                    <a:pt x="50" y="512"/>
                    <a:pt x="34" y="528"/>
                    <a:pt x="23" y="550"/>
                  </a:cubicBezTo>
                  <a:cubicBezTo>
                    <a:pt x="22" y="552"/>
                    <a:pt x="25" y="553"/>
                    <a:pt x="26" y="554"/>
                  </a:cubicBezTo>
                  <a:cubicBezTo>
                    <a:pt x="63" y="561"/>
                    <a:pt x="90" y="535"/>
                    <a:pt x="125" y="530"/>
                  </a:cubicBezTo>
                  <a:cubicBezTo>
                    <a:pt x="116" y="555"/>
                    <a:pt x="95" y="574"/>
                    <a:pt x="95" y="600"/>
                  </a:cubicBezTo>
                  <a:cubicBezTo>
                    <a:pt x="95" y="603"/>
                    <a:pt x="99" y="604"/>
                    <a:pt x="101" y="603"/>
                  </a:cubicBezTo>
                  <a:cubicBezTo>
                    <a:pt x="107" y="603"/>
                    <a:pt x="111" y="601"/>
                    <a:pt x="116" y="598"/>
                  </a:cubicBezTo>
                  <a:cubicBezTo>
                    <a:pt x="116" y="602"/>
                    <a:pt x="115" y="606"/>
                    <a:pt x="117" y="609"/>
                  </a:cubicBezTo>
                  <a:cubicBezTo>
                    <a:pt x="118" y="611"/>
                    <a:pt x="122" y="613"/>
                    <a:pt x="124" y="611"/>
                  </a:cubicBezTo>
                  <a:cubicBezTo>
                    <a:pt x="128" y="608"/>
                    <a:pt x="131" y="604"/>
                    <a:pt x="134" y="601"/>
                  </a:cubicBezTo>
                  <a:cubicBezTo>
                    <a:pt x="135" y="608"/>
                    <a:pt x="136" y="615"/>
                    <a:pt x="137" y="623"/>
                  </a:cubicBezTo>
                  <a:cubicBezTo>
                    <a:pt x="137" y="625"/>
                    <a:pt x="143" y="626"/>
                    <a:pt x="144" y="625"/>
                  </a:cubicBezTo>
                  <a:cubicBezTo>
                    <a:pt x="161" y="610"/>
                    <a:pt x="176" y="593"/>
                    <a:pt x="193" y="579"/>
                  </a:cubicBezTo>
                  <a:cubicBezTo>
                    <a:pt x="200" y="586"/>
                    <a:pt x="208" y="599"/>
                    <a:pt x="205" y="605"/>
                  </a:cubicBezTo>
                  <a:cubicBezTo>
                    <a:pt x="203" y="610"/>
                    <a:pt x="199" y="624"/>
                    <a:pt x="191" y="624"/>
                  </a:cubicBezTo>
                  <a:cubicBezTo>
                    <a:pt x="172" y="622"/>
                    <a:pt x="154" y="626"/>
                    <a:pt x="135" y="627"/>
                  </a:cubicBezTo>
                  <a:cubicBezTo>
                    <a:pt x="134" y="627"/>
                    <a:pt x="132" y="628"/>
                    <a:pt x="133" y="630"/>
                  </a:cubicBezTo>
                  <a:cubicBezTo>
                    <a:pt x="138" y="641"/>
                    <a:pt x="144" y="650"/>
                    <a:pt x="133" y="655"/>
                  </a:cubicBezTo>
                  <a:cubicBezTo>
                    <a:pt x="124" y="660"/>
                    <a:pt x="115" y="666"/>
                    <a:pt x="108" y="673"/>
                  </a:cubicBezTo>
                  <a:cubicBezTo>
                    <a:pt x="97" y="682"/>
                    <a:pt x="88" y="692"/>
                    <a:pt x="79" y="703"/>
                  </a:cubicBezTo>
                  <a:cubicBezTo>
                    <a:pt x="73" y="710"/>
                    <a:pt x="75" y="714"/>
                    <a:pt x="75" y="723"/>
                  </a:cubicBezTo>
                  <a:cubicBezTo>
                    <a:pt x="75" y="731"/>
                    <a:pt x="64" y="749"/>
                    <a:pt x="79" y="751"/>
                  </a:cubicBezTo>
                  <a:cubicBezTo>
                    <a:pt x="93" y="752"/>
                    <a:pt x="92" y="736"/>
                    <a:pt x="94" y="725"/>
                  </a:cubicBezTo>
                  <a:cubicBezTo>
                    <a:pt x="97" y="725"/>
                    <a:pt x="101" y="726"/>
                    <a:pt x="104" y="726"/>
                  </a:cubicBezTo>
                  <a:cubicBezTo>
                    <a:pt x="101" y="730"/>
                    <a:pt x="98" y="734"/>
                    <a:pt x="95" y="738"/>
                  </a:cubicBezTo>
                  <a:cubicBezTo>
                    <a:pt x="93" y="741"/>
                    <a:pt x="100" y="743"/>
                    <a:pt x="102" y="741"/>
                  </a:cubicBezTo>
                  <a:cubicBezTo>
                    <a:pt x="112" y="735"/>
                    <a:pt x="123" y="729"/>
                    <a:pt x="134" y="722"/>
                  </a:cubicBezTo>
                  <a:cubicBezTo>
                    <a:pt x="135" y="727"/>
                    <a:pt x="135" y="732"/>
                    <a:pt x="132" y="735"/>
                  </a:cubicBezTo>
                  <a:cubicBezTo>
                    <a:pt x="128" y="740"/>
                    <a:pt x="124" y="745"/>
                    <a:pt x="123" y="752"/>
                  </a:cubicBezTo>
                  <a:cubicBezTo>
                    <a:pt x="122" y="766"/>
                    <a:pt x="127" y="779"/>
                    <a:pt x="133" y="792"/>
                  </a:cubicBezTo>
                  <a:cubicBezTo>
                    <a:pt x="134" y="794"/>
                    <a:pt x="139" y="795"/>
                    <a:pt x="140" y="793"/>
                  </a:cubicBezTo>
                  <a:cubicBezTo>
                    <a:pt x="145" y="788"/>
                    <a:pt x="150" y="784"/>
                    <a:pt x="155" y="780"/>
                  </a:cubicBezTo>
                  <a:cubicBezTo>
                    <a:pt x="153" y="787"/>
                    <a:pt x="154" y="794"/>
                    <a:pt x="153" y="804"/>
                  </a:cubicBezTo>
                  <a:cubicBezTo>
                    <a:pt x="152" y="806"/>
                    <a:pt x="155" y="808"/>
                    <a:pt x="157" y="808"/>
                  </a:cubicBezTo>
                  <a:cubicBezTo>
                    <a:pt x="162" y="808"/>
                    <a:pt x="167" y="809"/>
                    <a:pt x="172" y="809"/>
                  </a:cubicBezTo>
                  <a:cubicBezTo>
                    <a:pt x="172" y="815"/>
                    <a:pt x="171" y="820"/>
                    <a:pt x="173" y="825"/>
                  </a:cubicBezTo>
                  <a:cubicBezTo>
                    <a:pt x="174" y="827"/>
                    <a:pt x="179" y="830"/>
                    <a:pt x="180" y="826"/>
                  </a:cubicBezTo>
                  <a:cubicBezTo>
                    <a:pt x="186" y="812"/>
                    <a:pt x="194" y="800"/>
                    <a:pt x="205" y="790"/>
                  </a:cubicBezTo>
                  <a:cubicBezTo>
                    <a:pt x="204" y="794"/>
                    <a:pt x="204" y="798"/>
                    <a:pt x="206" y="804"/>
                  </a:cubicBezTo>
                  <a:cubicBezTo>
                    <a:pt x="207" y="807"/>
                    <a:pt x="209" y="811"/>
                    <a:pt x="212" y="814"/>
                  </a:cubicBezTo>
                  <a:cubicBezTo>
                    <a:pt x="216" y="818"/>
                    <a:pt x="212" y="824"/>
                    <a:pt x="213" y="829"/>
                  </a:cubicBezTo>
                  <a:cubicBezTo>
                    <a:pt x="213" y="831"/>
                    <a:pt x="217" y="832"/>
                    <a:pt x="219" y="832"/>
                  </a:cubicBezTo>
                  <a:cubicBezTo>
                    <a:pt x="232" y="827"/>
                    <a:pt x="244" y="815"/>
                    <a:pt x="254" y="806"/>
                  </a:cubicBezTo>
                  <a:cubicBezTo>
                    <a:pt x="266" y="795"/>
                    <a:pt x="277" y="784"/>
                    <a:pt x="289" y="773"/>
                  </a:cubicBezTo>
                  <a:cubicBezTo>
                    <a:pt x="287" y="797"/>
                    <a:pt x="295" y="821"/>
                    <a:pt x="275" y="840"/>
                  </a:cubicBezTo>
                  <a:cubicBezTo>
                    <a:pt x="273" y="841"/>
                    <a:pt x="276" y="843"/>
                    <a:pt x="279" y="844"/>
                  </a:cubicBezTo>
                  <a:cubicBezTo>
                    <a:pt x="288" y="849"/>
                    <a:pt x="304" y="854"/>
                    <a:pt x="307" y="840"/>
                  </a:cubicBezTo>
                  <a:cubicBezTo>
                    <a:pt x="310" y="825"/>
                    <a:pt x="311" y="809"/>
                    <a:pt x="319" y="796"/>
                  </a:cubicBezTo>
                  <a:cubicBezTo>
                    <a:pt x="325" y="788"/>
                    <a:pt x="328" y="776"/>
                    <a:pt x="341" y="778"/>
                  </a:cubicBezTo>
                  <a:cubicBezTo>
                    <a:pt x="344" y="778"/>
                    <a:pt x="346" y="778"/>
                    <a:pt x="348" y="778"/>
                  </a:cubicBezTo>
                  <a:cubicBezTo>
                    <a:pt x="351" y="790"/>
                    <a:pt x="358" y="799"/>
                    <a:pt x="363" y="810"/>
                  </a:cubicBezTo>
                  <a:cubicBezTo>
                    <a:pt x="364" y="812"/>
                    <a:pt x="370" y="814"/>
                    <a:pt x="370" y="810"/>
                  </a:cubicBezTo>
                  <a:cubicBezTo>
                    <a:pt x="371" y="805"/>
                    <a:pt x="390" y="757"/>
                    <a:pt x="394" y="759"/>
                  </a:cubicBezTo>
                  <a:cubicBezTo>
                    <a:pt x="410" y="767"/>
                    <a:pt x="415" y="772"/>
                    <a:pt x="415" y="791"/>
                  </a:cubicBezTo>
                  <a:cubicBezTo>
                    <a:pt x="415" y="794"/>
                    <a:pt x="422" y="796"/>
                    <a:pt x="422" y="792"/>
                  </a:cubicBezTo>
                  <a:cubicBezTo>
                    <a:pt x="425" y="767"/>
                    <a:pt x="431" y="743"/>
                    <a:pt x="446" y="723"/>
                  </a:cubicBezTo>
                  <a:cubicBezTo>
                    <a:pt x="450" y="726"/>
                    <a:pt x="454" y="729"/>
                    <a:pt x="458" y="733"/>
                  </a:cubicBezTo>
                  <a:cubicBezTo>
                    <a:pt x="460" y="734"/>
                    <a:pt x="465" y="735"/>
                    <a:pt x="465" y="732"/>
                  </a:cubicBezTo>
                  <a:cubicBezTo>
                    <a:pt x="463" y="715"/>
                    <a:pt x="462" y="687"/>
                    <a:pt x="483" y="684"/>
                  </a:cubicBezTo>
                  <a:cubicBezTo>
                    <a:pt x="494" y="683"/>
                    <a:pt x="490" y="678"/>
                    <a:pt x="493" y="671"/>
                  </a:cubicBezTo>
                  <a:cubicBezTo>
                    <a:pt x="497" y="674"/>
                    <a:pt x="502" y="678"/>
                    <a:pt x="506" y="681"/>
                  </a:cubicBezTo>
                  <a:cubicBezTo>
                    <a:pt x="508" y="683"/>
                    <a:pt x="515" y="682"/>
                    <a:pt x="512" y="678"/>
                  </a:cubicBezTo>
                  <a:cubicBezTo>
                    <a:pt x="502" y="668"/>
                    <a:pt x="478" y="626"/>
                    <a:pt x="502" y="618"/>
                  </a:cubicBezTo>
                  <a:cubicBezTo>
                    <a:pt x="507" y="628"/>
                    <a:pt x="511" y="639"/>
                    <a:pt x="508" y="652"/>
                  </a:cubicBezTo>
                  <a:cubicBezTo>
                    <a:pt x="508" y="652"/>
                    <a:pt x="509" y="653"/>
                    <a:pt x="510" y="654"/>
                  </a:cubicBezTo>
                  <a:cubicBezTo>
                    <a:pt x="510" y="707"/>
                    <a:pt x="566" y="733"/>
                    <a:pt x="598" y="769"/>
                  </a:cubicBezTo>
                  <a:cubicBezTo>
                    <a:pt x="598" y="769"/>
                    <a:pt x="597" y="769"/>
                    <a:pt x="597" y="769"/>
                  </a:cubicBezTo>
                  <a:cubicBezTo>
                    <a:pt x="584" y="761"/>
                    <a:pt x="568" y="760"/>
                    <a:pt x="553" y="766"/>
                  </a:cubicBezTo>
                  <a:cubicBezTo>
                    <a:pt x="549" y="767"/>
                    <a:pt x="545" y="769"/>
                    <a:pt x="541" y="771"/>
                  </a:cubicBezTo>
                  <a:cubicBezTo>
                    <a:pt x="541" y="771"/>
                    <a:pt x="540" y="771"/>
                    <a:pt x="540" y="770"/>
                  </a:cubicBezTo>
                  <a:cubicBezTo>
                    <a:pt x="524" y="761"/>
                    <a:pt x="532" y="732"/>
                    <a:pt x="529" y="717"/>
                  </a:cubicBezTo>
                  <a:cubicBezTo>
                    <a:pt x="527" y="704"/>
                    <a:pt x="518" y="696"/>
                    <a:pt x="505" y="692"/>
                  </a:cubicBezTo>
                  <a:cubicBezTo>
                    <a:pt x="500" y="691"/>
                    <a:pt x="501" y="696"/>
                    <a:pt x="505" y="697"/>
                  </a:cubicBezTo>
                  <a:cubicBezTo>
                    <a:pt x="512" y="699"/>
                    <a:pt x="516" y="703"/>
                    <a:pt x="519" y="707"/>
                  </a:cubicBezTo>
                  <a:cubicBezTo>
                    <a:pt x="517" y="705"/>
                    <a:pt x="512" y="704"/>
                    <a:pt x="512" y="707"/>
                  </a:cubicBezTo>
                  <a:cubicBezTo>
                    <a:pt x="512" y="727"/>
                    <a:pt x="500" y="770"/>
                    <a:pt x="525" y="782"/>
                  </a:cubicBezTo>
                  <a:cubicBezTo>
                    <a:pt x="527" y="788"/>
                    <a:pt x="531" y="792"/>
                    <a:pt x="538" y="793"/>
                  </a:cubicBezTo>
                  <a:cubicBezTo>
                    <a:pt x="543" y="794"/>
                    <a:pt x="548" y="788"/>
                    <a:pt x="551" y="785"/>
                  </a:cubicBezTo>
                  <a:cubicBezTo>
                    <a:pt x="572" y="767"/>
                    <a:pt x="601" y="779"/>
                    <a:pt x="616" y="799"/>
                  </a:cubicBezTo>
                  <a:cubicBezTo>
                    <a:pt x="617" y="801"/>
                    <a:pt x="618" y="803"/>
                    <a:pt x="618" y="806"/>
                  </a:cubicBezTo>
                  <a:cubicBezTo>
                    <a:pt x="627" y="838"/>
                    <a:pt x="622" y="893"/>
                    <a:pt x="653" y="903"/>
                  </a:cubicBezTo>
                  <a:cubicBezTo>
                    <a:pt x="653" y="911"/>
                    <a:pt x="653" y="919"/>
                    <a:pt x="652" y="927"/>
                  </a:cubicBezTo>
                  <a:cubicBezTo>
                    <a:pt x="650" y="991"/>
                    <a:pt x="652" y="1056"/>
                    <a:pt x="662" y="1119"/>
                  </a:cubicBezTo>
                  <a:cubicBezTo>
                    <a:pt x="671" y="1181"/>
                    <a:pt x="687" y="1242"/>
                    <a:pt x="701" y="1302"/>
                  </a:cubicBezTo>
                  <a:cubicBezTo>
                    <a:pt x="732" y="1426"/>
                    <a:pt x="762" y="1551"/>
                    <a:pt x="772" y="1678"/>
                  </a:cubicBezTo>
                  <a:cubicBezTo>
                    <a:pt x="781" y="1808"/>
                    <a:pt x="772" y="1938"/>
                    <a:pt x="737" y="2064"/>
                  </a:cubicBezTo>
                  <a:cubicBezTo>
                    <a:pt x="720" y="2124"/>
                    <a:pt x="700" y="2183"/>
                    <a:pt x="683" y="2243"/>
                  </a:cubicBezTo>
                  <a:cubicBezTo>
                    <a:pt x="677" y="2262"/>
                    <a:pt x="673" y="2282"/>
                    <a:pt x="670" y="2302"/>
                  </a:cubicBezTo>
                  <a:cubicBezTo>
                    <a:pt x="678" y="2302"/>
                    <a:pt x="678" y="2302"/>
                    <a:pt x="678" y="2302"/>
                  </a:cubicBezTo>
                  <a:cubicBezTo>
                    <a:pt x="694" y="2205"/>
                    <a:pt x="736" y="2112"/>
                    <a:pt x="757" y="2017"/>
                  </a:cubicBezTo>
                  <a:cubicBezTo>
                    <a:pt x="784" y="1894"/>
                    <a:pt x="789" y="1767"/>
                    <a:pt x="775" y="1643"/>
                  </a:cubicBezTo>
                  <a:cubicBezTo>
                    <a:pt x="762" y="1515"/>
                    <a:pt x="729" y="1392"/>
                    <a:pt x="700" y="1268"/>
                  </a:cubicBezTo>
                  <a:cubicBezTo>
                    <a:pt x="685" y="1207"/>
                    <a:pt x="671" y="1147"/>
                    <a:pt x="664" y="1085"/>
                  </a:cubicBezTo>
                  <a:cubicBezTo>
                    <a:pt x="658" y="1025"/>
                    <a:pt x="658" y="965"/>
                    <a:pt x="661" y="905"/>
                  </a:cubicBezTo>
                  <a:cubicBezTo>
                    <a:pt x="667" y="905"/>
                    <a:pt x="674" y="904"/>
                    <a:pt x="682" y="902"/>
                  </a:cubicBezTo>
                  <a:cubicBezTo>
                    <a:pt x="686" y="906"/>
                    <a:pt x="691" y="909"/>
                    <a:pt x="698" y="911"/>
                  </a:cubicBezTo>
                  <a:cubicBezTo>
                    <a:pt x="697" y="923"/>
                    <a:pt x="697" y="935"/>
                    <a:pt x="696" y="947"/>
                  </a:cubicBezTo>
                  <a:cubicBezTo>
                    <a:pt x="694" y="1011"/>
                    <a:pt x="696" y="1076"/>
                    <a:pt x="706" y="1139"/>
                  </a:cubicBezTo>
                  <a:cubicBezTo>
                    <a:pt x="715" y="1201"/>
                    <a:pt x="731" y="1262"/>
                    <a:pt x="745" y="1322"/>
                  </a:cubicBezTo>
                  <a:cubicBezTo>
                    <a:pt x="776" y="1446"/>
                    <a:pt x="806" y="1571"/>
                    <a:pt x="816" y="1698"/>
                  </a:cubicBezTo>
                  <a:cubicBezTo>
                    <a:pt x="825" y="1828"/>
                    <a:pt x="816" y="1958"/>
                    <a:pt x="781" y="2084"/>
                  </a:cubicBezTo>
                  <a:cubicBezTo>
                    <a:pt x="764" y="2144"/>
                    <a:pt x="744" y="2203"/>
                    <a:pt x="727" y="2263"/>
                  </a:cubicBezTo>
                  <a:cubicBezTo>
                    <a:pt x="723" y="2276"/>
                    <a:pt x="720" y="2289"/>
                    <a:pt x="718" y="2302"/>
                  </a:cubicBezTo>
                  <a:cubicBezTo>
                    <a:pt x="726" y="2302"/>
                    <a:pt x="726" y="2302"/>
                    <a:pt x="726" y="2302"/>
                  </a:cubicBezTo>
                  <a:cubicBezTo>
                    <a:pt x="744" y="2212"/>
                    <a:pt x="781" y="2126"/>
                    <a:pt x="801" y="2037"/>
                  </a:cubicBezTo>
                  <a:cubicBezTo>
                    <a:pt x="828" y="1914"/>
                    <a:pt x="833" y="1787"/>
                    <a:pt x="819" y="1663"/>
                  </a:cubicBezTo>
                  <a:cubicBezTo>
                    <a:pt x="806" y="1535"/>
                    <a:pt x="773" y="1412"/>
                    <a:pt x="744" y="1288"/>
                  </a:cubicBezTo>
                  <a:cubicBezTo>
                    <a:pt x="729" y="1227"/>
                    <a:pt x="715" y="1167"/>
                    <a:pt x="708" y="1105"/>
                  </a:cubicBezTo>
                  <a:cubicBezTo>
                    <a:pt x="702" y="1040"/>
                    <a:pt x="702" y="975"/>
                    <a:pt x="705" y="910"/>
                  </a:cubicBezTo>
                  <a:cubicBezTo>
                    <a:pt x="705" y="908"/>
                    <a:pt x="701" y="907"/>
                    <a:pt x="700" y="907"/>
                  </a:cubicBezTo>
                  <a:cubicBezTo>
                    <a:pt x="685" y="906"/>
                    <a:pt x="682" y="893"/>
                    <a:pt x="680" y="883"/>
                  </a:cubicBezTo>
                  <a:cubicBezTo>
                    <a:pt x="679" y="880"/>
                    <a:pt x="672" y="878"/>
                    <a:pt x="672" y="880"/>
                  </a:cubicBezTo>
                  <a:cubicBezTo>
                    <a:pt x="673" y="886"/>
                    <a:pt x="675" y="892"/>
                    <a:pt x="678" y="896"/>
                  </a:cubicBezTo>
                  <a:cubicBezTo>
                    <a:pt x="672" y="898"/>
                    <a:pt x="666" y="899"/>
                    <a:pt x="661" y="899"/>
                  </a:cubicBezTo>
                  <a:cubicBezTo>
                    <a:pt x="661" y="896"/>
                    <a:pt x="661" y="893"/>
                    <a:pt x="661" y="890"/>
                  </a:cubicBezTo>
                  <a:cubicBezTo>
                    <a:pt x="661" y="888"/>
                    <a:pt x="657" y="887"/>
                    <a:pt x="656" y="887"/>
                  </a:cubicBezTo>
                  <a:cubicBezTo>
                    <a:pt x="641" y="886"/>
                    <a:pt x="638" y="873"/>
                    <a:pt x="636" y="863"/>
                  </a:cubicBezTo>
                  <a:cubicBezTo>
                    <a:pt x="635" y="862"/>
                    <a:pt x="634" y="861"/>
                    <a:pt x="633" y="860"/>
                  </a:cubicBezTo>
                  <a:cubicBezTo>
                    <a:pt x="633" y="855"/>
                    <a:pt x="632" y="850"/>
                    <a:pt x="632" y="845"/>
                  </a:cubicBezTo>
                  <a:cubicBezTo>
                    <a:pt x="631" y="834"/>
                    <a:pt x="630" y="822"/>
                    <a:pt x="627" y="811"/>
                  </a:cubicBezTo>
                  <a:cubicBezTo>
                    <a:pt x="628" y="811"/>
                    <a:pt x="629" y="811"/>
                    <a:pt x="629" y="811"/>
                  </a:cubicBezTo>
                  <a:cubicBezTo>
                    <a:pt x="628" y="809"/>
                    <a:pt x="627" y="807"/>
                    <a:pt x="625" y="805"/>
                  </a:cubicBezTo>
                  <a:cubicBezTo>
                    <a:pt x="623" y="796"/>
                    <a:pt x="619" y="788"/>
                    <a:pt x="613" y="781"/>
                  </a:cubicBezTo>
                  <a:cubicBezTo>
                    <a:pt x="611" y="779"/>
                    <a:pt x="609" y="776"/>
                    <a:pt x="606" y="774"/>
                  </a:cubicBezTo>
                  <a:cubicBezTo>
                    <a:pt x="606" y="774"/>
                    <a:pt x="606" y="774"/>
                    <a:pt x="606" y="774"/>
                  </a:cubicBezTo>
                  <a:cubicBezTo>
                    <a:pt x="626" y="782"/>
                    <a:pt x="637" y="809"/>
                    <a:pt x="650" y="824"/>
                  </a:cubicBezTo>
                  <a:cubicBezTo>
                    <a:pt x="667" y="843"/>
                    <a:pt x="682" y="860"/>
                    <a:pt x="687" y="885"/>
                  </a:cubicBezTo>
                  <a:cubicBezTo>
                    <a:pt x="687" y="887"/>
                    <a:pt x="695" y="890"/>
                    <a:pt x="694" y="888"/>
                  </a:cubicBezTo>
                  <a:cubicBezTo>
                    <a:pt x="687" y="855"/>
                    <a:pt x="664" y="837"/>
                    <a:pt x="645" y="810"/>
                  </a:cubicBezTo>
                  <a:cubicBezTo>
                    <a:pt x="635" y="795"/>
                    <a:pt x="624" y="779"/>
                    <a:pt x="607" y="771"/>
                  </a:cubicBezTo>
                  <a:cubicBezTo>
                    <a:pt x="606" y="770"/>
                    <a:pt x="604" y="769"/>
                    <a:pt x="603" y="768"/>
                  </a:cubicBezTo>
                  <a:cubicBezTo>
                    <a:pt x="604" y="767"/>
                    <a:pt x="604" y="767"/>
                    <a:pt x="604" y="766"/>
                  </a:cubicBezTo>
                  <a:cubicBezTo>
                    <a:pt x="593" y="733"/>
                    <a:pt x="630" y="733"/>
                    <a:pt x="650" y="723"/>
                  </a:cubicBezTo>
                  <a:cubicBezTo>
                    <a:pt x="676" y="710"/>
                    <a:pt x="689" y="680"/>
                    <a:pt x="706" y="658"/>
                  </a:cubicBezTo>
                  <a:cubicBezTo>
                    <a:pt x="717" y="676"/>
                    <a:pt x="732" y="693"/>
                    <a:pt x="736" y="714"/>
                  </a:cubicBezTo>
                  <a:cubicBezTo>
                    <a:pt x="737" y="717"/>
                    <a:pt x="744" y="719"/>
                    <a:pt x="744" y="715"/>
                  </a:cubicBezTo>
                  <a:cubicBezTo>
                    <a:pt x="739" y="691"/>
                    <a:pt x="721" y="672"/>
                    <a:pt x="709" y="652"/>
                  </a:cubicBezTo>
                  <a:cubicBezTo>
                    <a:pt x="708" y="650"/>
                    <a:pt x="704" y="648"/>
                    <a:pt x="702" y="650"/>
                  </a:cubicBezTo>
                  <a:cubicBezTo>
                    <a:pt x="687" y="668"/>
                    <a:pt x="676" y="688"/>
                    <a:pt x="661" y="704"/>
                  </a:cubicBezTo>
                  <a:cubicBezTo>
                    <a:pt x="635" y="653"/>
                    <a:pt x="549" y="695"/>
                    <a:pt x="518" y="647"/>
                  </a:cubicBezTo>
                  <a:cubicBezTo>
                    <a:pt x="518" y="646"/>
                    <a:pt x="517" y="646"/>
                    <a:pt x="516" y="645"/>
                  </a:cubicBezTo>
                  <a:cubicBezTo>
                    <a:pt x="516" y="635"/>
                    <a:pt x="512" y="626"/>
                    <a:pt x="507" y="616"/>
                  </a:cubicBezTo>
                  <a:cubicBezTo>
                    <a:pt x="515" y="612"/>
                    <a:pt x="515" y="601"/>
                    <a:pt x="520" y="593"/>
                  </a:cubicBezTo>
                  <a:cubicBezTo>
                    <a:pt x="521" y="592"/>
                    <a:pt x="520" y="591"/>
                    <a:pt x="520" y="590"/>
                  </a:cubicBezTo>
                  <a:cubicBezTo>
                    <a:pt x="510" y="577"/>
                    <a:pt x="512" y="563"/>
                    <a:pt x="513" y="548"/>
                  </a:cubicBezTo>
                  <a:cubicBezTo>
                    <a:pt x="513" y="547"/>
                    <a:pt x="512" y="546"/>
                    <a:pt x="511" y="546"/>
                  </a:cubicBezTo>
                  <a:cubicBezTo>
                    <a:pt x="513" y="540"/>
                    <a:pt x="516" y="535"/>
                    <a:pt x="519" y="530"/>
                  </a:cubicBezTo>
                  <a:cubicBezTo>
                    <a:pt x="522" y="530"/>
                    <a:pt x="523" y="529"/>
                    <a:pt x="522" y="527"/>
                  </a:cubicBezTo>
                  <a:cubicBezTo>
                    <a:pt x="522" y="527"/>
                    <a:pt x="522" y="527"/>
                    <a:pt x="522" y="526"/>
                  </a:cubicBezTo>
                  <a:cubicBezTo>
                    <a:pt x="523" y="525"/>
                    <a:pt x="523" y="524"/>
                    <a:pt x="524" y="523"/>
                  </a:cubicBezTo>
                  <a:cubicBezTo>
                    <a:pt x="526" y="521"/>
                    <a:pt x="522" y="519"/>
                    <a:pt x="519" y="519"/>
                  </a:cubicBezTo>
                  <a:cubicBezTo>
                    <a:pt x="514" y="499"/>
                    <a:pt x="529" y="488"/>
                    <a:pt x="533" y="467"/>
                  </a:cubicBezTo>
                  <a:cubicBezTo>
                    <a:pt x="538" y="448"/>
                    <a:pt x="529" y="427"/>
                    <a:pt x="522" y="409"/>
                  </a:cubicBezTo>
                  <a:cubicBezTo>
                    <a:pt x="522" y="407"/>
                    <a:pt x="519" y="406"/>
                    <a:pt x="517" y="407"/>
                  </a:cubicBezTo>
                  <a:cubicBezTo>
                    <a:pt x="516" y="402"/>
                    <a:pt x="515" y="398"/>
                    <a:pt x="513" y="393"/>
                  </a:cubicBezTo>
                  <a:cubicBezTo>
                    <a:pt x="511" y="391"/>
                    <a:pt x="511" y="388"/>
                    <a:pt x="513" y="385"/>
                  </a:cubicBezTo>
                  <a:cubicBezTo>
                    <a:pt x="515" y="386"/>
                    <a:pt x="517" y="387"/>
                    <a:pt x="519" y="388"/>
                  </a:cubicBezTo>
                  <a:cubicBezTo>
                    <a:pt x="522" y="389"/>
                    <a:pt x="523" y="390"/>
                    <a:pt x="526" y="391"/>
                  </a:cubicBezTo>
                  <a:cubicBezTo>
                    <a:pt x="529" y="391"/>
                    <a:pt x="529" y="387"/>
                    <a:pt x="529" y="386"/>
                  </a:cubicBezTo>
                  <a:cubicBezTo>
                    <a:pt x="528" y="378"/>
                    <a:pt x="522" y="373"/>
                    <a:pt x="517" y="367"/>
                  </a:cubicBezTo>
                  <a:cubicBezTo>
                    <a:pt x="528" y="371"/>
                    <a:pt x="541" y="370"/>
                    <a:pt x="547" y="381"/>
                  </a:cubicBezTo>
                  <a:cubicBezTo>
                    <a:pt x="548" y="384"/>
                    <a:pt x="550" y="381"/>
                    <a:pt x="551" y="379"/>
                  </a:cubicBezTo>
                  <a:cubicBezTo>
                    <a:pt x="552" y="378"/>
                    <a:pt x="553" y="375"/>
                    <a:pt x="552" y="374"/>
                  </a:cubicBezTo>
                  <a:cubicBezTo>
                    <a:pt x="551" y="368"/>
                    <a:pt x="546" y="357"/>
                    <a:pt x="555" y="363"/>
                  </a:cubicBezTo>
                  <a:cubicBezTo>
                    <a:pt x="557" y="364"/>
                    <a:pt x="559" y="360"/>
                    <a:pt x="559" y="359"/>
                  </a:cubicBezTo>
                  <a:cubicBezTo>
                    <a:pt x="559" y="356"/>
                    <a:pt x="559" y="354"/>
                    <a:pt x="558" y="352"/>
                  </a:cubicBezTo>
                  <a:cubicBezTo>
                    <a:pt x="569" y="358"/>
                    <a:pt x="582" y="362"/>
                    <a:pt x="587" y="376"/>
                  </a:cubicBezTo>
                  <a:cubicBezTo>
                    <a:pt x="587" y="378"/>
                    <a:pt x="590" y="379"/>
                    <a:pt x="591" y="377"/>
                  </a:cubicBezTo>
                  <a:cubicBezTo>
                    <a:pt x="597" y="368"/>
                    <a:pt x="600" y="360"/>
                    <a:pt x="600" y="350"/>
                  </a:cubicBezTo>
                  <a:cubicBezTo>
                    <a:pt x="606" y="351"/>
                    <a:pt x="610" y="350"/>
                    <a:pt x="613" y="362"/>
                  </a:cubicBezTo>
                  <a:cubicBezTo>
                    <a:pt x="614" y="365"/>
                    <a:pt x="617" y="367"/>
                    <a:pt x="618" y="364"/>
                  </a:cubicBezTo>
                  <a:cubicBezTo>
                    <a:pt x="621" y="356"/>
                    <a:pt x="622" y="349"/>
                    <a:pt x="622" y="341"/>
                  </a:cubicBezTo>
                  <a:cubicBezTo>
                    <a:pt x="625" y="343"/>
                    <a:pt x="627" y="343"/>
                    <a:pt x="631" y="342"/>
                  </a:cubicBezTo>
                  <a:cubicBezTo>
                    <a:pt x="635" y="341"/>
                    <a:pt x="636" y="339"/>
                    <a:pt x="636" y="339"/>
                  </a:cubicBezTo>
                  <a:cubicBezTo>
                    <a:pt x="637" y="339"/>
                    <a:pt x="637" y="339"/>
                    <a:pt x="638" y="338"/>
                  </a:cubicBezTo>
                  <a:cubicBezTo>
                    <a:pt x="638" y="339"/>
                    <a:pt x="639" y="341"/>
                    <a:pt x="643" y="345"/>
                  </a:cubicBezTo>
                  <a:cubicBezTo>
                    <a:pt x="644" y="347"/>
                    <a:pt x="646" y="347"/>
                    <a:pt x="647" y="345"/>
                  </a:cubicBezTo>
                  <a:cubicBezTo>
                    <a:pt x="650" y="338"/>
                    <a:pt x="653" y="332"/>
                    <a:pt x="657" y="326"/>
                  </a:cubicBezTo>
                  <a:cubicBezTo>
                    <a:pt x="662" y="336"/>
                    <a:pt x="672" y="341"/>
                    <a:pt x="673" y="354"/>
                  </a:cubicBezTo>
                  <a:cubicBezTo>
                    <a:pt x="673" y="354"/>
                    <a:pt x="673" y="354"/>
                    <a:pt x="673" y="354"/>
                  </a:cubicBezTo>
                  <a:cubicBezTo>
                    <a:pt x="672" y="362"/>
                    <a:pt x="672" y="370"/>
                    <a:pt x="672" y="378"/>
                  </a:cubicBezTo>
                  <a:cubicBezTo>
                    <a:pt x="668" y="416"/>
                    <a:pt x="661" y="401"/>
                    <a:pt x="662" y="389"/>
                  </a:cubicBezTo>
                  <a:cubicBezTo>
                    <a:pt x="662" y="388"/>
                    <a:pt x="662" y="388"/>
                    <a:pt x="662" y="387"/>
                  </a:cubicBezTo>
                  <a:cubicBezTo>
                    <a:pt x="660" y="371"/>
                    <a:pt x="646" y="364"/>
                    <a:pt x="642" y="349"/>
                  </a:cubicBezTo>
                  <a:cubicBezTo>
                    <a:pt x="641" y="346"/>
                    <a:pt x="640" y="348"/>
                    <a:pt x="639" y="349"/>
                  </a:cubicBezTo>
                  <a:cubicBezTo>
                    <a:pt x="638" y="354"/>
                    <a:pt x="637" y="358"/>
                    <a:pt x="636" y="362"/>
                  </a:cubicBezTo>
                  <a:cubicBezTo>
                    <a:pt x="633" y="359"/>
                    <a:pt x="629" y="356"/>
                    <a:pt x="625" y="354"/>
                  </a:cubicBezTo>
                  <a:cubicBezTo>
                    <a:pt x="624" y="352"/>
                    <a:pt x="623" y="357"/>
                    <a:pt x="623" y="357"/>
                  </a:cubicBezTo>
                  <a:cubicBezTo>
                    <a:pt x="622" y="372"/>
                    <a:pt x="616" y="386"/>
                    <a:pt x="615" y="400"/>
                  </a:cubicBezTo>
                  <a:cubicBezTo>
                    <a:pt x="612" y="426"/>
                    <a:pt x="583" y="407"/>
                    <a:pt x="569" y="403"/>
                  </a:cubicBezTo>
                  <a:cubicBezTo>
                    <a:pt x="568" y="402"/>
                    <a:pt x="568" y="407"/>
                    <a:pt x="568" y="408"/>
                  </a:cubicBezTo>
                  <a:cubicBezTo>
                    <a:pt x="568" y="413"/>
                    <a:pt x="570" y="417"/>
                    <a:pt x="572" y="421"/>
                  </a:cubicBezTo>
                  <a:cubicBezTo>
                    <a:pt x="568" y="420"/>
                    <a:pt x="564" y="420"/>
                    <a:pt x="559" y="419"/>
                  </a:cubicBezTo>
                  <a:cubicBezTo>
                    <a:pt x="557" y="419"/>
                    <a:pt x="558" y="425"/>
                    <a:pt x="558" y="426"/>
                  </a:cubicBezTo>
                  <a:cubicBezTo>
                    <a:pt x="563" y="440"/>
                    <a:pt x="564" y="453"/>
                    <a:pt x="573" y="463"/>
                  </a:cubicBezTo>
                  <a:cubicBezTo>
                    <a:pt x="564" y="464"/>
                    <a:pt x="555" y="467"/>
                    <a:pt x="545" y="469"/>
                  </a:cubicBezTo>
                  <a:cubicBezTo>
                    <a:pt x="543" y="469"/>
                    <a:pt x="543" y="475"/>
                    <a:pt x="544" y="476"/>
                  </a:cubicBezTo>
                  <a:cubicBezTo>
                    <a:pt x="545" y="477"/>
                    <a:pt x="546" y="478"/>
                    <a:pt x="546" y="478"/>
                  </a:cubicBezTo>
                  <a:cubicBezTo>
                    <a:pt x="541" y="478"/>
                    <a:pt x="536" y="479"/>
                    <a:pt x="531" y="481"/>
                  </a:cubicBezTo>
                  <a:cubicBezTo>
                    <a:pt x="529" y="481"/>
                    <a:pt x="529" y="487"/>
                    <a:pt x="531" y="489"/>
                  </a:cubicBezTo>
                  <a:cubicBezTo>
                    <a:pt x="536" y="492"/>
                    <a:pt x="538" y="496"/>
                    <a:pt x="542" y="501"/>
                  </a:cubicBezTo>
                  <a:cubicBezTo>
                    <a:pt x="540" y="501"/>
                    <a:pt x="538" y="501"/>
                    <a:pt x="537" y="501"/>
                  </a:cubicBezTo>
                  <a:cubicBezTo>
                    <a:pt x="535" y="502"/>
                    <a:pt x="534" y="508"/>
                    <a:pt x="536" y="509"/>
                  </a:cubicBezTo>
                  <a:cubicBezTo>
                    <a:pt x="542" y="513"/>
                    <a:pt x="548" y="513"/>
                    <a:pt x="554" y="515"/>
                  </a:cubicBezTo>
                  <a:cubicBezTo>
                    <a:pt x="548" y="523"/>
                    <a:pt x="550" y="532"/>
                    <a:pt x="543" y="540"/>
                  </a:cubicBezTo>
                  <a:cubicBezTo>
                    <a:pt x="542" y="541"/>
                    <a:pt x="541" y="547"/>
                    <a:pt x="544" y="547"/>
                  </a:cubicBezTo>
                  <a:cubicBezTo>
                    <a:pt x="556" y="547"/>
                    <a:pt x="570" y="552"/>
                    <a:pt x="583" y="548"/>
                  </a:cubicBezTo>
                  <a:cubicBezTo>
                    <a:pt x="588" y="547"/>
                    <a:pt x="591" y="545"/>
                    <a:pt x="594" y="540"/>
                  </a:cubicBezTo>
                  <a:cubicBezTo>
                    <a:pt x="598" y="535"/>
                    <a:pt x="594" y="534"/>
                    <a:pt x="602" y="540"/>
                  </a:cubicBezTo>
                  <a:cubicBezTo>
                    <a:pt x="602" y="540"/>
                    <a:pt x="603" y="540"/>
                    <a:pt x="603" y="540"/>
                  </a:cubicBezTo>
                  <a:cubicBezTo>
                    <a:pt x="604" y="541"/>
                    <a:pt x="606" y="543"/>
                    <a:pt x="607" y="543"/>
                  </a:cubicBezTo>
                  <a:cubicBezTo>
                    <a:pt x="612" y="544"/>
                    <a:pt x="616" y="544"/>
                    <a:pt x="620" y="544"/>
                  </a:cubicBezTo>
                  <a:cubicBezTo>
                    <a:pt x="620" y="655"/>
                    <a:pt x="620" y="655"/>
                    <a:pt x="620" y="655"/>
                  </a:cubicBezTo>
                  <a:cubicBezTo>
                    <a:pt x="620" y="658"/>
                    <a:pt x="628" y="660"/>
                    <a:pt x="628" y="657"/>
                  </a:cubicBezTo>
                  <a:cubicBezTo>
                    <a:pt x="628" y="545"/>
                    <a:pt x="628" y="545"/>
                    <a:pt x="628" y="545"/>
                  </a:cubicBezTo>
                  <a:cubicBezTo>
                    <a:pt x="628" y="545"/>
                    <a:pt x="628" y="545"/>
                    <a:pt x="627" y="544"/>
                  </a:cubicBezTo>
                  <a:cubicBezTo>
                    <a:pt x="641" y="544"/>
                    <a:pt x="654" y="542"/>
                    <a:pt x="667" y="538"/>
                  </a:cubicBezTo>
                  <a:cubicBezTo>
                    <a:pt x="661" y="581"/>
                    <a:pt x="665" y="624"/>
                    <a:pt x="666" y="667"/>
                  </a:cubicBezTo>
                  <a:cubicBezTo>
                    <a:pt x="666" y="670"/>
                    <a:pt x="673" y="673"/>
                    <a:pt x="673" y="669"/>
                  </a:cubicBezTo>
                  <a:cubicBezTo>
                    <a:pt x="673" y="625"/>
                    <a:pt x="668" y="580"/>
                    <a:pt x="676" y="536"/>
                  </a:cubicBezTo>
                  <a:cubicBezTo>
                    <a:pt x="695" y="529"/>
                    <a:pt x="713" y="520"/>
                    <a:pt x="732" y="511"/>
                  </a:cubicBezTo>
                  <a:cubicBezTo>
                    <a:pt x="722" y="530"/>
                    <a:pt x="707" y="548"/>
                    <a:pt x="705" y="569"/>
                  </a:cubicBezTo>
                  <a:cubicBezTo>
                    <a:pt x="702" y="595"/>
                    <a:pt x="704" y="621"/>
                    <a:pt x="704" y="647"/>
                  </a:cubicBezTo>
                  <a:cubicBezTo>
                    <a:pt x="704" y="649"/>
                    <a:pt x="712" y="651"/>
                    <a:pt x="712" y="650"/>
                  </a:cubicBezTo>
                  <a:cubicBezTo>
                    <a:pt x="711" y="622"/>
                    <a:pt x="704" y="587"/>
                    <a:pt x="715" y="560"/>
                  </a:cubicBezTo>
                  <a:cubicBezTo>
                    <a:pt x="722" y="541"/>
                    <a:pt x="735" y="524"/>
                    <a:pt x="743" y="505"/>
                  </a:cubicBezTo>
                  <a:cubicBezTo>
                    <a:pt x="748" y="503"/>
                    <a:pt x="753" y="501"/>
                    <a:pt x="757" y="499"/>
                  </a:cubicBezTo>
                  <a:cubicBezTo>
                    <a:pt x="760" y="502"/>
                    <a:pt x="762" y="505"/>
                    <a:pt x="766" y="509"/>
                  </a:cubicBezTo>
                  <a:cubicBezTo>
                    <a:pt x="771" y="514"/>
                    <a:pt x="779" y="517"/>
                    <a:pt x="787" y="517"/>
                  </a:cubicBezTo>
                  <a:cubicBezTo>
                    <a:pt x="795" y="516"/>
                    <a:pt x="800" y="512"/>
                    <a:pt x="802" y="506"/>
                  </a:cubicBezTo>
                  <a:cubicBezTo>
                    <a:pt x="802" y="506"/>
                    <a:pt x="803" y="506"/>
                    <a:pt x="803" y="505"/>
                  </a:cubicBezTo>
                  <a:cubicBezTo>
                    <a:pt x="805" y="504"/>
                    <a:pt x="807" y="502"/>
                    <a:pt x="809" y="500"/>
                  </a:cubicBezTo>
                  <a:cubicBezTo>
                    <a:pt x="810" y="500"/>
                    <a:pt x="811" y="500"/>
                    <a:pt x="812" y="499"/>
                  </a:cubicBezTo>
                  <a:cubicBezTo>
                    <a:pt x="813" y="498"/>
                    <a:pt x="815" y="497"/>
                    <a:pt x="816" y="496"/>
                  </a:cubicBezTo>
                  <a:cubicBezTo>
                    <a:pt x="806" y="513"/>
                    <a:pt x="794" y="530"/>
                    <a:pt x="792" y="550"/>
                  </a:cubicBezTo>
                  <a:cubicBezTo>
                    <a:pt x="789" y="569"/>
                    <a:pt x="792" y="589"/>
                    <a:pt x="786" y="608"/>
                  </a:cubicBezTo>
                  <a:cubicBezTo>
                    <a:pt x="786" y="608"/>
                    <a:pt x="786" y="608"/>
                    <a:pt x="785" y="608"/>
                  </a:cubicBezTo>
                  <a:cubicBezTo>
                    <a:pt x="784" y="609"/>
                    <a:pt x="784" y="610"/>
                    <a:pt x="785" y="611"/>
                  </a:cubicBezTo>
                  <a:cubicBezTo>
                    <a:pt x="783" y="615"/>
                    <a:pt x="781" y="619"/>
                    <a:pt x="779" y="622"/>
                  </a:cubicBezTo>
                  <a:cubicBezTo>
                    <a:pt x="778" y="624"/>
                    <a:pt x="783" y="627"/>
                    <a:pt x="785" y="627"/>
                  </a:cubicBezTo>
                  <a:cubicBezTo>
                    <a:pt x="771" y="653"/>
                    <a:pt x="768" y="690"/>
                    <a:pt x="759" y="715"/>
                  </a:cubicBezTo>
                  <a:cubicBezTo>
                    <a:pt x="754" y="729"/>
                    <a:pt x="748" y="741"/>
                    <a:pt x="735" y="749"/>
                  </a:cubicBezTo>
                  <a:cubicBezTo>
                    <a:pt x="727" y="755"/>
                    <a:pt x="718" y="761"/>
                    <a:pt x="710" y="768"/>
                  </a:cubicBezTo>
                  <a:cubicBezTo>
                    <a:pt x="697" y="782"/>
                    <a:pt x="703" y="808"/>
                    <a:pt x="703" y="825"/>
                  </a:cubicBezTo>
                  <a:cubicBezTo>
                    <a:pt x="703" y="827"/>
                    <a:pt x="705" y="828"/>
                    <a:pt x="707" y="829"/>
                  </a:cubicBezTo>
                  <a:cubicBezTo>
                    <a:pt x="695" y="843"/>
                    <a:pt x="689" y="859"/>
                    <a:pt x="692" y="876"/>
                  </a:cubicBezTo>
                  <a:cubicBezTo>
                    <a:pt x="693" y="878"/>
                    <a:pt x="700" y="881"/>
                    <a:pt x="700" y="879"/>
                  </a:cubicBezTo>
                  <a:cubicBezTo>
                    <a:pt x="689" y="830"/>
                    <a:pt x="759" y="790"/>
                    <a:pt x="800" y="787"/>
                  </a:cubicBezTo>
                  <a:cubicBezTo>
                    <a:pt x="843" y="784"/>
                    <a:pt x="895" y="798"/>
                    <a:pt x="938" y="783"/>
                  </a:cubicBezTo>
                  <a:cubicBezTo>
                    <a:pt x="903" y="808"/>
                    <a:pt x="833" y="787"/>
                    <a:pt x="797" y="802"/>
                  </a:cubicBezTo>
                  <a:cubicBezTo>
                    <a:pt x="753" y="819"/>
                    <a:pt x="752" y="904"/>
                    <a:pt x="698" y="900"/>
                  </a:cubicBezTo>
                  <a:cubicBezTo>
                    <a:pt x="692" y="900"/>
                    <a:pt x="696" y="905"/>
                    <a:pt x="700" y="905"/>
                  </a:cubicBezTo>
                  <a:cubicBezTo>
                    <a:pt x="757" y="909"/>
                    <a:pt x="756" y="830"/>
                    <a:pt x="798" y="809"/>
                  </a:cubicBezTo>
                  <a:cubicBezTo>
                    <a:pt x="839" y="788"/>
                    <a:pt x="929" y="821"/>
                    <a:pt x="957" y="775"/>
                  </a:cubicBezTo>
                  <a:cubicBezTo>
                    <a:pt x="959" y="774"/>
                    <a:pt x="960" y="773"/>
                    <a:pt x="962" y="772"/>
                  </a:cubicBezTo>
                  <a:cubicBezTo>
                    <a:pt x="963" y="771"/>
                    <a:pt x="962" y="770"/>
                    <a:pt x="960" y="769"/>
                  </a:cubicBezTo>
                  <a:cubicBezTo>
                    <a:pt x="961" y="767"/>
                    <a:pt x="961" y="765"/>
                    <a:pt x="962" y="764"/>
                  </a:cubicBezTo>
                  <a:cubicBezTo>
                    <a:pt x="965" y="768"/>
                    <a:pt x="967" y="773"/>
                    <a:pt x="969" y="778"/>
                  </a:cubicBezTo>
                  <a:cubicBezTo>
                    <a:pt x="970" y="780"/>
                    <a:pt x="976" y="782"/>
                    <a:pt x="976" y="778"/>
                  </a:cubicBezTo>
                  <a:cubicBezTo>
                    <a:pt x="977" y="776"/>
                    <a:pt x="977" y="773"/>
                    <a:pt x="978" y="771"/>
                  </a:cubicBezTo>
                  <a:cubicBezTo>
                    <a:pt x="978" y="772"/>
                    <a:pt x="979" y="773"/>
                    <a:pt x="979" y="774"/>
                  </a:cubicBezTo>
                  <a:cubicBezTo>
                    <a:pt x="980" y="777"/>
                    <a:pt x="986" y="780"/>
                    <a:pt x="986" y="776"/>
                  </a:cubicBezTo>
                  <a:cubicBezTo>
                    <a:pt x="987" y="765"/>
                    <a:pt x="991" y="756"/>
                    <a:pt x="994" y="746"/>
                  </a:cubicBezTo>
                  <a:cubicBezTo>
                    <a:pt x="999" y="755"/>
                    <a:pt x="1001" y="765"/>
                    <a:pt x="1008" y="773"/>
                  </a:cubicBezTo>
                  <a:cubicBezTo>
                    <a:pt x="1016" y="780"/>
                    <a:pt x="1030" y="777"/>
                    <a:pt x="1038" y="784"/>
                  </a:cubicBezTo>
                  <a:cubicBezTo>
                    <a:pt x="1040" y="785"/>
                    <a:pt x="1042" y="786"/>
                    <a:pt x="1043" y="785"/>
                  </a:cubicBezTo>
                  <a:cubicBezTo>
                    <a:pt x="1050" y="787"/>
                    <a:pt x="1056" y="788"/>
                    <a:pt x="1062" y="790"/>
                  </a:cubicBezTo>
                  <a:cubicBezTo>
                    <a:pt x="1064" y="792"/>
                    <a:pt x="1070" y="791"/>
                    <a:pt x="1068" y="788"/>
                  </a:cubicBezTo>
                  <a:cubicBezTo>
                    <a:pt x="1064" y="779"/>
                    <a:pt x="1057" y="774"/>
                    <a:pt x="1050" y="768"/>
                  </a:cubicBezTo>
                  <a:cubicBezTo>
                    <a:pt x="1040" y="759"/>
                    <a:pt x="1036" y="747"/>
                    <a:pt x="1032" y="735"/>
                  </a:cubicBezTo>
                  <a:cubicBezTo>
                    <a:pt x="1038" y="745"/>
                    <a:pt x="1043" y="757"/>
                    <a:pt x="1054" y="764"/>
                  </a:cubicBezTo>
                  <a:cubicBezTo>
                    <a:pt x="1063" y="769"/>
                    <a:pt x="1073" y="761"/>
                    <a:pt x="1080" y="773"/>
                  </a:cubicBezTo>
                  <a:cubicBezTo>
                    <a:pt x="1082" y="778"/>
                    <a:pt x="1085" y="782"/>
                    <a:pt x="1089" y="786"/>
                  </a:cubicBezTo>
                  <a:cubicBezTo>
                    <a:pt x="1090" y="787"/>
                    <a:pt x="1095" y="789"/>
                    <a:pt x="1095" y="787"/>
                  </a:cubicBezTo>
                  <a:cubicBezTo>
                    <a:pt x="1095" y="779"/>
                    <a:pt x="1086" y="755"/>
                    <a:pt x="1107" y="767"/>
                  </a:cubicBezTo>
                  <a:cubicBezTo>
                    <a:pt x="1108" y="767"/>
                    <a:pt x="1111" y="769"/>
                    <a:pt x="1112" y="767"/>
                  </a:cubicBezTo>
                  <a:cubicBezTo>
                    <a:pt x="1113" y="764"/>
                    <a:pt x="1126" y="769"/>
                    <a:pt x="1130" y="770"/>
                  </a:cubicBezTo>
                  <a:cubicBezTo>
                    <a:pt x="1132" y="771"/>
                    <a:pt x="1133" y="769"/>
                    <a:pt x="1131" y="768"/>
                  </a:cubicBezTo>
                  <a:cubicBezTo>
                    <a:pt x="1128" y="765"/>
                    <a:pt x="1124" y="763"/>
                    <a:pt x="1120" y="760"/>
                  </a:cubicBezTo>
                  <a:cubicBezTo>
                    <a:pt x="1121" y="752"/>
                    <a:pt x="1123" y="751"/>
                    <a:pt x="1127" y="755"/>
                  </a:cubicBezTo>
                  <a:cubicBezTo>
                    <a:pt x="1128" y="757"/>
                    <a:pt x="1129" y="758"/>
                    <a:pt x="1131" y="759"/>
                  </a:cubicBezTo>
                  <a:cubicBezTo>
                    <a:pt x="1135" y="762"/>
                    <a:pt x="1140" y="763"/>
                    <a:pt x="1146" y="764"/>
                  </a:cubicBezTo>
                  <a:cubicBezTo>
                    <a:pt x="1150" y="764"/>
                    <a:pt x="1145" y="760"/>
                    <a:pt x="1144" y="759"/>
                  </a:cubicBezTo>
                  <a:cubicBezTo>
                    <a:pt x="1134" y="746"/>
                    <a:pt x="1135" y="743"/>
                    <a:pt x="1149" y="752"/>
                  </a:cubicBezTo>
                  <a:cubicBezTo>
                    <a:pt x="1150" y="752"/>
                    <a:pt x="1154" y="755"/>
                    <a:pt x="1154" y="752"/>
                  </a:cubicBezTo>
                  <a:cubicBezTo>
                    <a:pt x="1154" y="740"/>
                    <a:pt x="1143" y="736"/>
                    <a:pt x="1160" y="738"/>
                  </a:cubicBezTo>
                  <a:cubicBezTo>
                    <a:pt x="1161" y="739"/>
                    <a:pt x="1162" y="739"/>
                    <a:pt x="1162" y="737"/>
                  </a:cubicBezTo>
                  <a:cubicBezTo>
                    <a:pt x="1162" y="733"/>
                    <a:pt x="1162" y="730"/>
                    <a:pt x="1161" y="726"/>
                  </a:cubicBezTo>
                  <a:cubicBezTo>
                    <a:pt x="1160" y="722"/>
                    <a:pt x="1158" y="719"/>
                    <a:pt x="1157" y="716"/>
                  </a:cubicBezTo>
                  <a:cubicBezTo>
                    <a:pt x="1159" y="712"/>
                    <a:pt x="1159" y="712"/>
                    <a:pt x="1159" y="712"/>
                  </a:cubicBezTo>
                  <a:cubicBezTo>
                    <a:pt x="1161" y="718"/>
                    <a:pt x="1163" y="723"/>
                    <a:pt x="1167" y="727"/>
                  </a:cubicBezTo>
                  <a:cubicBezTo>
                    <a:pt x="1168" y="728"/>
                    <a:pt x="1172" y="730"/>
                    <a:pt x="1174" y="729"/>
                  </a:cubicBezTo>
                  <a:cubicBezTo>
                    <a:pt x="1175" y="724"/>
                    <a:pt x="1178" y="722"/>
                    <a:pt x="1182" y="722"/>
                  </a:cubicBezTo>
                  <a:cubicBezTo>
                    <a:pt x="1183" y="723"/>
                    <a:pt x="1186" y="723"/>
                    <a:pt x="1185" y="721"/>
                  </a:cubicBezTo>
                  <a:cubicBezTo>
                    <a:pt x="1182" y="711"/>
                    <a:pt x="1184" y="710"/>
                    <a:pt x="1192" y="712"/>
                  </a:cubicBezTo>
                  <a:cubicBezTo>
                    <a:pt x="1193" y="713"/>
                    <a:pt x="1195" y="713"/>
                    <a:pt x="1195" y="711"/>
                  </a:cubicBezTo>
                  <a:cubicBezTo>
                    <a:pt x="1195" y="702"/>
                    <a:pt x="1196" y="701"/>
                    <a:pt x="1206" y="702"/>
                  </a:cubicBezTo>
                  <a:cubicBezTo>
                    <a:pt x="1206" y="702"/>
                    <a:pt x="1208" y="702"/>
                    <a:pt x="1208" y="701"/>
                  </a:cubicBezTo>
                  <a:cubicBezTo>
                    <a:pt x="1206" y="695"/>
                    <a:pt x="1204" y="689"/>
                    <a:pt x="1200" y="685"/>
                  </a:cubicBezTo>
                  <a:cubicBezTo>
                    <a:pt x="1204" y="686"/>
                    <a:pt x="1208" y="688"/>
                    <a:pt x="1212" y="689"/>
                  </a:cubicBezTo>
                  <a:cubicBezTo>
                    <a:pt x="1213" y="690"/>
                    <a:pt x="1219" y="694"/>
                    <a:pt x="1219" y="691"/>
                  </a:cubicBezTo>
                  <a:cubicBezTo>
                    <a:pt x="1219" y="681"/>
                    <a:pt x="1218" y="675"/>
                    <a:pt x="1213" y="667"/>
                  </a:cubicBezTo>
                  <a:cubicBezTo>
                    <a:pt x="1209" y="660"/>
                    <a:pt x="1187" y="640"/>
                    <a:pt x="1222" y="655"/>
                  </a:cubicBezTo>
                  <a:cubicBezTo>
                    <a:pt x="1223" y="656"/>
                    <a:pt x="1227" y="656"/>
                    <a:pt x="1225" y="654"/>
                  </a:cubicBezTo>
                  <a:cubicBezTo>
                    <a:pt x="1218" y="641"/>
                    <a:pt x="1205" y="632"/>
                    <a:pt x="1192" y="625"/>
                  </a:cubicBezTo>
                  <a:cubicBezTo>
                    <a:pt x="1168" y="611"/>
                    <a:pt x="1146" y="594"/>
                    <a:pt x="1126" y="576"/>
                  </a:cubicBezTo>
                  <a:cubicBezTo>
                    <a:pt x="1124" y="574"/>
                    <a:pt x="1117" y="573"/>
                    <a:pt x="1121" y="577"/>
                  </a:cubicBezTo>
                  <a:cubicBezTo>
                    <a:pt x="1140" y="593"/>
                    <a:pt x="1159" y="610"/>
                    <a:pt x="1181" y="622"/>
                  </a:cubicBezTo>
                  <a:cubicBezTo>
                    <a:pt x="1187" y="626"/>
                    <a:pt x="1193" y="629"/>
                    <a:pt x="1199" y="633"/>
                  </a:cubicBezTo>
                  <a:cubicBezTo>
                    <a:pt x="1204" y="637"/>
                    <a:pt x="1211" y="647"/>
                    <a:pt x="1216" y="649"/>
                  </a:cubicBezTo>
                  <a:cubicBezTo>
                    <a:pt x="1208" y="646"/>
                    <a:pt x="1201" y="646"/>
                    <a:pt x="1194" y="648"/>
                  </a:cubicBezTo>
                  <a:cubicBezTo>
                    <a:pt x="1193" y="648"/>
                    <a:pt x="1193" y="649"/>
                    <a:pt x="1194" y="650"/>
                  </a:cubicBezTo>
                  <a:cubicBezTo>
                    <a:pt x="1202" y="660"/>
                    <a:pt x="1210" y="669"/>
                    <a:pt x="1211" y="682"/>
                  </a:cubicBezTo>
                  <a:cubicBezTo>
                    <a:pt x="1204" y="675"/>
                    <a:pt x="1194" y="672"/>
                    <a:pt x="1183" y="675"/>
                  </a:cubicBezTo>
                  <a:cubicBezTo>
                    <a:pt x="1179" y="676"/>
                    <a:pt x="1186" y="680"/>
                    <a:pt x="1187" y="680"/>
                  </a:cubicBezTo>
                  <a:cubicBezTo>
                    <a:pt x="1196" y="683"/>
                    <a:pt x="1199" y="689"/>
                    <a:pt x="1198" y="697"/>
                  </a:cubicBezTo>
                  <a:cubicBezTo>
                    <a:pt x="1195" y="697"/>
                    <a:pt x="1192" y="697"/>
                    <a:pt x="1189" y="697"/>
                  </a:cubicBezTo>
                  <a:cubicBezTo>
                    <a:pt x="1188" y="697"/>
                    <a:pt x="1187" y="697"/>
                    <a:pt x="1187" y="698"/>
                  </a:cubicBezTo>
                  <a:cubicBezTo>
                    <a:pt x="1188" y="706"/>
                    <a:pt x="1186" y="707"/>
                    <a:pt x="1178" y="705"/>
                  </a:cubicBezTo>
                  <a:cubicBezTo>
                    <a:pt x="1178" y="705"/>
                    <a:pt x="1175" y="705"/>
                    <a:pt x="1176" y="706"/>
                  </a:cubicBezTo>
                  <a:cubicBezTo>
                    <a:pt x="1177" y="713"/>
                    <a:pt x="1181" y="717"/>
                    <a:pt x="1174" y="716"/>
                  </a:cubicBezTo>
                  <a:cubicBezTo>
                    <a:pt x="1173" y="716"/>
                    <a:pt x="1171" y="715"/>
                    <a:pt x="1171" y="716"/>
                  </a:cubicBezTo>
                  <a:cubicBezTo>
                    <a:pt x="1170" y="718"/>
                    <a:pt x="1169" y="720"/>
                    <a:pt x="1168" y="721"/>
                  </a:cubicBezTo>
                  <a:cubicBezTo>
                    <a:pt x="1163" y="712"/>
                    <a:pt x="1162" y="704"/>
                    <a:pt x="1149" y="702"/>
                  </a:cubicBezTo>
                  <a:cubicBezTo>
                    <a:pt x="1148" y="702"/>
                    <a:pt x="1146" y="701"/>
                    <a:pt x="1146" y="703"/>
                  </a:cubicBezTo>
                  <a:cubicBezTo>
                    <a:pt x="1149" y="715"/>
                    <a:pt x="1164" y="736"/>
                    <a:pt x="1143" y="732"/>
                  </a:cubicBezTo>
                  <a:cubicBezTo>
                    <a:pt x="1141" y="731"/>
                    <a:pt x="1139" y="732"/>
                    <a:pt x="1141" y="734"/>
                  </a:cubicBezTo>
                  <a:cubicBezTo>
                    <a:pt x="1145" y="738"/>
                    <a:pt x="1147" y="742"/>
                    <a:pt x="1147" y="747"/>
                  </a:cubicBezTo>
                  <a:cubicBezTo>
                    <a:pt x="1140" y="743"/>
                    <a:pt x="1133" y="742"/>
                    <a:pt x="1125" y="741"/>
                  </a:cubicBezTo>
                  <a:cubicBezTo>
                    <a:pt x="1124" y="741"/>
                    <a:pt x="1123" y="741"/>
                    <a:pt x="1123" y="742"/>
                  </a:cubicBezTo>
                  <a:cubicBezTo>
                    <a:pt x="1124" y="746"/>
                    <a:pt x="1125" y="749"/>
                    <a:pt x="1127" y="752"/>
                  </a:cubicBezTo>
                  <a:cubicBezTo>
                    <a:pt x="1121" y="748"/>
                    <a:pt x="1115" y="743"/>
                    <a:pt x="1106" y="743"/>
                  </a:cubicBezTo>
                  <a:cubicBezTo>
                    <a:pt x="1105" y="743"/>
                    <a:pt x="1104" y="743"/>
                    <a:pt x="1104" y="744"/>
                  </a:cubicBezTo>
                  <a:cubicBezTo>
                    <a:pt x="1105" y="749"/>
                    <a:pt x="1106" y="753"/>
                    <a:pt x="1110" y="757"/>
                  </a:cubicBezTo>
                  <a:cubicBezTo>
                    <a:pt x="1112" y="759"/>
                    <a:pt x="1114" y="761"/>
                    <a:pt x="1117" y="762"/>
                  </a:cubicBezTo>
                  <a:cubicBezTo>
                    <a:pt x="1127" y="769"/>
                    <a:pt x="1110" y="760"/>
                    <a:pt x="1109" y="760"/>
                  </a:cubicBezTo>
                  <a:cubicBezTo>
                    <a:pt x="1108" y="760"/>
                    <a:pt x="1106" y="759"/>
                    <a:pt x="1106" y="760"/>
                  </a:cubicBezTo>
                  <a:cubicBezTo>
                    <a:pt x="1106" y="760"/>
                    <a:pt x="1089" y="758"/>
                    <a:pt x="1085" y="759"/>
                  </a:cubicBezTo>
                  <a:cubicBezTo>
                    <a:pt x="1084" y="759"/>
                    <a:pt x="1083" y="760"/>
                    <a:pt x="1084" y="761"/>
                  </a:cubicBezTo>
                  <a:cubicBezTo>
                    <a:pt x="1086" y="766"/>
                    <a:pt x="1087" y="771"/>
                    <a:pt x="1087" y="775"/>
                  </a:cubicBezTo>
                  <a:cubicBezTo>
                    <a:pt x="1083" y="769"/>
                    <a:pt x="1079" y="762"/>
                    <a:pt x="1070" y="762"/>
                  </a:cubicBezTo>
                  <a:cubicBezTo>
                    <a:pt x="1045" y="759"/>
                    <a:pt x="1045" y="740"/>
                    <a:pt x="1030" y="726"/>
                  </a:cubicBezTo>
                  <a:cubicBezTo>
                    <a:pt x="1029" y="725"/>
                    <a:pt x="1027" y="724"/>
                    <a:pt x="1026" y="724"/>
                  </a:cubicBezTo>
                  <a:cubicBezTo>
                    <a:pt x="1023" y="723"/>
                    <a:pt x="1019" y="723"/>
                    <a:pt x="1021" y="727"/>
                  </a:cubicBezTo>
                  <a:cubicBezTo>
                    <a:pt x="1026" y="738"/>
                    <a:pt x="1029" y="754"/>
                    <a:pt x="1038" y="764"/>
                  </a:cubicBezTo>
                  <a:cubicBezTo>
                    <a:pt x="1042" y="769"/>
                    <a:pt x="1047" y="772"/>
                    <a:pt x="1052" y="777"/>
                  </a:cubicBezTo>
                  <a:cubicBezTo>
                    <a:pt x="1051" y="777"/>
                    <a:pt x="1050" y="777"/>
                    <a:pt x="1050" y="777"/>
                  </a:cubicBezTo>
                  <a:cubicBezTo>
                    <a:pt x="1045" y="777"/>
                    <a:pt x="1041" y="777"/>
                    <a:pt x="1036" y="776"/>
                  </a:cubicBezTo>
                  <a:cubicBezTo>
                    <a:pt x="1032" y="774"/>
                    <a:pt x="1030" y="773"/>
                    <a:pt x="1025" y="773"/>
                  </a:cubicBezTo>
                  <a:cubicBezTo>
                    <a:pt x="1009" y="770"/>
                    <a:pt x="1007" y="762"/>
                    <a:pt x="1004" y="750"/>
                  </a:cubicBezTo>
                  <a:cubicBezTo>
                    <a:pt x="1002" y="745"/>
                    <a:pt x="999" y="740"/>
                    <a:pt x="996" y="735"/>
                  </a:cubicBezTo>
                  <a:cubicBezTo>
                    <a:pt x="994" y="733"/>
                    <a:pt x="990" y="733"/>
                    <a:pt x="989" y="736"/>
                  </a:cubicBezTo>
                  <a:cubicBezTo>
                    <a:pt x="987" y="741"/>
                    <a:pt x="985" y="747"/>
                    <a:pt x="984" y="752"/>
                  </a:cubicBezTo>
                  <a:cubicBezTo>
                    <a:pt x="962" y="722"/>
                    <a:pt x="967" y="686"/>
                    <a:pt x="964" y="651"/>
                  </a:cubicBezTo>
                  <a:cubicBezTo>
                    <a:pt x="961" y="623"/>
                    <a:pt x="954" y="599"/>
                    <a:pt x="933" y="579"/>
                  </a:cubicBezTo>
                  <a:cubicBezTo>
                    <a:pt x="931" y="577"/>
                    <a:pt x="924" y="577"/>
                    <a:pt x="928" y="581"/>
                  </a:cubicBezTo>
                  <a:cubicBezTo>
                    <a:pt x="977" y="630"/>
                    <a:pt x="938" y="706"/>
                    <a:pt x="981" y="758"/>
                  </a:cubicBezTo>
                  <a:cubicBezTo>
                    <a:pt x="981" y="759"/>
                    <a:pt x="981" y="759"/>
                    <a:pt x="982" y="759"/>
                  </a:cubicBezTo>
                  <a:cubicBezTo>
                    <a:pt x="981" y="760"/>
                    <a:pt x="981" y="760"/>
                    <a:pt x="981" y="761"/>
                  </a:cubicBezTo>
                  <a:cubicBezTo>
                    <a:pt x="980" y="759"/>
                    <a:pt x="976" y="758"/>
                    <a:pt x="974" y="760"/>
                  </a:cubicBezTo>
                  <a:cubicBezTo>
                    <a:pt x="973" y="762"/>
                    <a:pt x="972" y="764"/>
                    <a:pt x="971" y="766"/>
                  </a:cubicBezTo>
                  <a:cubicBezTo>
                    <a:pt x="967" y="759"/>
                    <a:pt x="962" y="751"/>
                    <a:pt x="958" y="744"/>
                  </a:cubicBezTo>
                  <a:cubicBezTo>
                    <a:pt x="957" y="742"/>
                    <a:pt x="954" y="740"/>
                    <a:pt x="952" y="741"/>
                  </a:cubicBezTo>
                  <a:cubicBezTo>
                    <a:pt x="951" y="742"/>
                    <a:pt x="950" y="742"/>
                    <a:pt x="949" y="743"/>
                  </a:cubicBezTo>
                  <a:cubicBezTo>
                    <a:pt x="948" y="736"/>
                    <a:pt x="948" y="730"/>
                    <a:pt x="948" y="723"/>
                  </a:cubicBezTo>
                  <a:cubicBezTo>
                    <a:pt x="948" y="721"/>
                    <a:pt x="943" y="717"/>
                    <a:pt x="941" y="720"/>
                  </a:cubicBezTo>
                  <a:cubicBezTo>
                    <a:pt x="940" y="721"/>
                    <a:pt x="939" y="722"/>
                    <a:pt x="938" y="723"/>
                  </a:cubicBezTo>
                  <a:cubicBezTo>
                    <a:pt x="934" y="708"/>
                    <a:pt x="927" y="696"/>
                    <a:pt x="917" y="684"/>
                  </a:cubicBezTo>
                  <a:cubicBezTo>
                    <a:pt x="900" y="664"/>
                    <a:pt x="886" y="642"/>
                    <a:pt x="874" y="619"/>
                  </a:cubicBezTo>
                  <a:cubicBezTo>
                    <a:pt x="862" y="595"/>
                    <a:pt x="856" y="572"/>
                    <a:pt x="850" y="545"/>
                  </a:cubicBezTo>
                  <a:cubicBezTo>
                    <a:pt x="845" y="525"/>
                    <a:pt x="835" y="510"/>
                    <a:pt x="824" y="494"/>
                  </a:cubicBezTo>
                  <a:cubicBezTo>
                    <a:pt x="824" y="493"/>
                    <a:pt x="823" y="493"/>
                    <a:pt x="823" y="492"/>
                  </a:cubicBezTo>
                  <a:cubicBezTo>
                    <a:pt x="827" y="489"/>
                    <a:pt x="832" y="485"/>
                    <a:pt x="833" y="479"/>
                  </a:cubicBezTo>
                  <a:cubicBezTo>
                    <a:pt x="842" y="474"/>
                    <a:pt x="854" y="476"/>
                    <a:pt x="864" y="474"/>
                  </a:cubicBezTo>
                  <a:cubicBezTo>
                    <a:pt x="862" y="479"/>
                    <a:pt x="862" y="484"/>
                    <a:pt x="863" y="489"/>
                  </a:cubicBezTo>
                  <a:cubicBezTo>
                    <a:pt x="864" y="489"/>
                    <a:pt x="864" y="489"/>
                    <a:pt x="864" y="490"/>
                  </a:cubicBezTo>
                  <a:cubicBezTo>
                    <a:pt x="871" y="512"/>
                    <a:pt x="911" y="508"/>
                    <a:pt x="927" y="520"/>
                  </a:cubicBezTo>
                  <a:cubicBezTo>
                    <a:pt x="941" y="532"/>
                    <a:pt x="947" y="550"/>
                    <a:pt x="961" y="561"/>
                  </a:cubicBezTo>
                  <a:cubicBezTo>
                    <a:pt x="970" y="568"/>
                    <a:pt x="976" y="555"/>
                    <a:pt x="986" y="566"/>
                  </a:cubicBezTo>
                  <a:cubicBezTo>
                    <a:pt x="987" y="567"/>
                    <a:pt x="991" y="570"/>
                    <a:pt x="992" y="567"/>
                  </a:cubicBezTo>
                  <a:cubicBezTo>
                    <a:pt x="993" y="565"/>
                    <a:pt x="994" y="562"/>
                    <a:pt x="995" y="559"/>
                  </a:cubicBezTo>
                  <a:cubicBezTo>
                    <a:pt x="995" y="560"/>
                    <a:pt x="996" y="560"/>
                    <a:pt x="996" y="560"/>
                  </a:cubicBezTo>
                  <a:cubicBezTo>
                    <a:pt x="997" y="561"/>
                    <a:pt x="1000" y="561"/>
                    <a:pt x="1000" y="560"/>
                  </a:cubicBezTo>
                  <a:cubicBezTo>
                    <a:pt x="1009" y="550"/>
                    <a:pt x="1013" y="544"/>
                    <a:pt x="1020" y="560"/>
                  </a:cubicBezTo>
                  <a:cubicBezTo>
                    <a:pt x="1021" y="561"/>
                    <a:pt x="1025" y="564"/>
                    <a:pt x="1027" y="562"/>
                  </a:cubicBezTo>
                  <a:cubicBezTo>
                    <a:pt x="1029" y="560"/>
                    <a:pt x="1037" y="547"/>
                    <a:pt x="1039" y="547"/>
                  </a:cubicBezTo>
                  <a:cubicBezTo>
                    <a:pt x="1043" y="547"/>
                    <a:pt x="1048" y="545"/>
                    <a:pt x="1053" y="543"/>
                  </a:cubicBezTo>
                  <a:cubicBezTo>
                    <a:pt x="1060" y="541"/>
                    <a:pt x="1069" y="539"/>
                    <a:pt x="1069" y="529"/>
                  </a:cubicBezTo>
                  <a:cubicBezTo>
                    <a:pt x="1069" y="526"/>
                    <a:pt x="1069" y="506"/>
                    <a:pt x="1076" y="517"/>
                  </a:cubicBezTo>
                  <a:cubicBezTo>
                    <a:pt x="1078" y="520"/>
                    <a:pt x="1083" y="521"/>
                    <a:pt x="1086" y="523"/>
                  </a:cubicBezTo>
                  <a:cubicBezTo>
                    <a:pt x="1096" y="531"/>
                    <a:pt x="1112" y="522"/>
                    <a:pt x="1124" y="526"/>
                  </a:cubicBezTo>
                  <a:cubicBezTo>
                    <a:pt x="1126" y="527"/>
                    <a:pt x="1129" y="526"/>
                    <a:pt x="1127" y="523"/>
                  </a:cubicBezTo>
                  <a:cubicBezTo>
                    <a:pt x="1117" y="506"/>
                    <a:pt x="1118" y="484"/>
                    <a:pt x="1104" y="470"/>
                  </a:cubicBezTo>
                  <a:cubicBezTo>
                    <a:pt x="1120" y="469"/>
                    <a:pt x="1137" y="471"/>
                    <a:pt x="1152" y="470"/>
                  </a:cubicBezTo>
                  <a:cubicBezTo>
                    <a:pt x="1153" y="470"/>
                    <a:pt x="1154" y="471"/>
                    <a:pt x="1155" y="471"/>
                  </a:cubicBezTo>
                  <a:cubicBezTo>
                    <a:pt x="1175" y="477"/>
                    <a:pt x="1197" y="478"/>
                    <a:pt x="1196" y="451"/>
                  </a:cubicBezTo>
                  <a:cubicBezTo>
                    <a:pt x="1196" y="448"/>
                    <a:pt x="1191" y="445"/>
                    <a:pt x="1189" y="447"/>
                  </a:cubicBezTo>
                  <a:cubicBezTo>
                    <a:pt x="1164" y="473"/>
                    <a:pt x="1128" y="461"/>
                    <a:pt x="1095" y="465"/>
                  </a:cubicBezTo>
                  <a:cubicBezTo>
                    <a:pt x="1093" y="466"/>
                    <a:pt x="1094" y="468"/>
                    <a:pt x="1095" y="470"/>
                  </a:cubicBezTo>
                  <a:cubicBezTo>
                    <a:pt x="1111" y="480"/>
                    <a:pt x="1111" y="503"/>
                    <a:pt x="1119" y="520"/>
                  </a:cubicBezTo>
                  <a:cubicBezTo>
                    <a:pt x="1105" y="518"/>
                    <a:pt x="1088" y="524"/>
                    <a:pt x="1079" y="511"/>
                  </a:cubicBezTo>
                  <a:cubicBezTo>
                    <a:pt x="1076" y="507"/>
                    <a:pt x="1069" y="503"/>
                    <a:pt x="1064" y="507"/>
                  </a:cubicBezTo>
                  <a:cubicBezTo>
                    <a:pt x="1060" y="510"/>
                    <a:pt x="1062" y="518"/>
                    <a:pt x="1062" y="522"/>
                  </a:cubicBezTo>
                  <a:cubicBezTo>
                    <a:pt x="1062" y="533"/>
                    <a:pt x="1057" y="535"/>
                    <a:pt x="1047" y="538"/>
                  </a:cubicBezTo>
                  <a:cubicBezTo>
                    <a:pt x="1043" y="539"/>
                    <a:pt x="1038" y="540"/>
                    <a:pt x="1033" y="541"/>
                  </a:cubicBezTo>
                  <a:cubicBezTo>
                    <a:pt x="1031" y="542"/>
                    <a:pt x="1027" y="549"/>
                    <a:pt x="1024" y="553"/>
                  </a:cubicBezTo>
                  <a:cubicBezTo>
                    <a:pt x="1021" y="548"/>
                    <a:pt x="1018" y="544"/>
                    <a:pt x="1012" y="542"/>
                  </a:cubicBezTo>
                  <a:cubicBezTo>
                    <a:pt x="1005" y="540"/>
                    <a:pt x="998" y="556"/>
                    <a:pt x="993" y="553"/>
                  </a:cubicBezTo>
                  <a:cubicBezTo>
                    <a:pt x="991" y="553"/>
                    <a:pt x="989" y="552"/>
                    <a:pt x="988" y="554"/>
                  </a:cubicBezTo>
                  <a:cubicBezTo>
                    <a:pt x="988" y="556"/>
                    <a:pt x="987" y="558"/>
                    <a:pt x="986" y="560"/>
                  </a:cubicBezTo>
                  <a:cubicBezTo>
                    <a:pt x="983" y="556"/>
                    <a:pt x="979" y="554"/>
                    <a:pt x="973" y="552"/>
                  </a:cubicBezTo>
                  <a:cubicBezTo>
                    <a:pt x="972" y="551"/>
                    <a:pt x="971" y="551"/>
                    <a:pt x="970" y="552"/>
                  </a:cubicBezTo>
                  <a:cubicBezTo>
                    <a:pt x="962" y="562"/>
                    <a:pt x="949" y="536"/>
                    <a:pt x="946" y="532"/>
                  </a:cubicBezTo>
                  <a:cubicBezTo>
                    <a:pt x="940" y="525"/>
                    <a:pt x="933" y="518"/>
                    <a:pt x="925" y="514"/>
                  </a:cubicBezTo>
                  <a:cubicBezTo>
                    <a:pt x="912" y="507"/>
                    <a:pt x="873" y="504"/>
                    <a:pt x="870" y="489"/>
                  </a:cubicBezTo>
                  <a:cubicBezTo>
                    <a:pt x="870" y="488"/>
                    <a:pt x="870" y="488"/>
                    <a:pt x="870" y="488"/>
                  </a:cubicBezTo>
                  <a:cubicBezTo>
                    <a:pt x="879" y="483"/>
                    <a:pt x="880" y="472"/>
                    <a:pt x="887" y="464"/>
                  </a:cubicBezTo>
                  <a:cubicBezTo>
                    <a:pt x="888" y="463"/>
                    <a:pt x="889" y="461"/>
                    <a:pt x="888" y="461"/>
                  </a:cubicBezTo>
                  <a:cubicBezTo>
                    <a:pt x="882" y="456"/>
                    <a:pt x="882" y="450"/>
                    <a:pt x="884" y="444"/>
                  </a:cubicBezTo>
                  <a:cubicBezTo>
                    <a:pt x="885" y="444"/>
                    <a:pt x="886" y="444"/>
                    <a:pt x="887" y="443"/>
                  </a:cubicBezTo>
                  <a:cubicBezTo>
                    <a:pt x="895" y="438"/>
                    <a:pt x="919" y="414"/>
                    <a:pt x="928" y="424"/>
                  </a:cubicBezTo>
                  <a:cubicBezTo>
                    <a:pt x="929" y="425"/>
                    <a:pt x="931" y="424"/>
                    <a:pt x="932" y="423"/>
                  </a:cubicBezTo>
                  <a:cubicBezTo>
                    <a:pt x="953" y="409"/>
                    <a:pt x="937" y="437"/>
                    <a:pt x="931" y="445"/>
                  </a:cubicBezTo>
                  <a:cubicBezTo>
                    <a:pt x="929" y="446"/>
                    <a:pt x="929" y="449"/>
                    <a:pt x="932" y="449"/>
                  </a:cubicBezTo>
                  <a:cubicBezTo>
                    <a:pt x="952" y="452"/>
                    <a:pt x="972" y="454"/>
                    <a:pt x="992" y="459"/>
                  </a:cubicBezTo>
                  <a:cubicBezTo>
                    <a:pt x="988" y="460"/>
                    <a:pt x="985" y="462"/>
                    <a:pt x="982" y="464"/>
                  </a:cubicBezTo>
                  <a:cubicBezTo>
                    <a:pt x="980" y="464"/>
                    <a:pt x="977" y="467"/>
                    <a:pt x="979" y="469"/>
                  </a:cubicBezTo>
                  <a:cubicBezTo>
                    <a:pt x="984" y="478"/>
                    <a:pt x="936" y="482"/>
                    <a:pt x="931" y="481"/>
                  </a:cubicBezTo>
                  <a:cubicBezTo>
                    <a:pt x="928" y="481"/>
                    <a:pt x="924" y="488"/>
                    <a:pt x="928" y="488"/>
                  </a:cubicBezTo>
                  <a:cubicBezTo>
                    <a:pt x="929" y="488"/>
                    <a:pt x="931" y="488"/>
                    <a:pt x="933" y="488"/>
                  </a:cubicBezTo>
                  <a:cubicBezTo>
                    <a:pt x="933" y="488"/>
                    <a:pt x="933" y="488"/>
                    <a:pt x="933" y="488"/>
                  </a:cubicBezTo>
                  <a:cubicBezTo>
                    <a:pt x="959" y="489"/>
                    <a:pt x="986" y="497"/>
                    <a:pt x="1010" y="488"/>
                  </a:cubicBezTo>
                  <a:cubicBezTo>
                    <a:pt x="1012" y="487"/>
                    <a:pt x="1012" y="486"/>
                    <a:pt x="1011" y="484"/>
                  </a:cubicBezTo>
                  <a:cubicBezTo>
                    <a:pt x="1012" y="485"/>
                    <a:pt x="1012" y="484"/>
                    <a:pt x="1013" y="484"/>
                  </a:cubicBezTo>
                  <a:cubicBezTo>
                    <a:pt x="1019" y="482"/>
                    <a:pt x="1024" y="480"/>
                    <a:pt x="1030" y="479"/>
                  </a:cubicBezTo>
                  <a:cubicBezTo>
                    <a:pt x="1030" y="479"/>
                    <a:pt x="1030" y="479"/>
                    <a:pt x="1029" y="479"/>
                  </a:cubicBezTo>
                  <a:cubicBezTo>
                    <a:pt x="1029" y="481"/>
                    <a:pt x="1032" y="483"/>
                    <a:pt x="1034" y="483"/>
                  </a:cubicBezTo>
                  <a:cubicBezTo>
                    <a:pt x="1043" y="483"/>
                    <a:pt x="1043" y="488"/>
                    <a:pt x="1047" y="494"/>
                  </a:cubicBezTo>
                  <a:cubicBezTo>
                    <a:pt x="1018" y="498"/>
                    <a:pt x="990" y="499"/>
                    <a:pt x="961" y="497"/>
                  </a:cubicBezTo>
                  <a:cubicBezTo>
                    <a:pt x="948" y="497"/>
                    <a:pt x="934" y="499"/>
                    <a:pt x="921" y="498"/>
                  </a:cubicBezTo>
                  <a:cubicBezTo>
                    <a:pt x="908" y="496"/>
                    <a:pt x="898" y="484"/>
                    <a:pt x="887" y="478"/>
                  </a:cubicBezTo>
                  <a:cubicBezTo>
                    <a:pt x="882" y="475"/>
                    <a:pt x="880" y="480"/>
                    <a:pt x="884" y="483"/>
                  </a:cubicBezTo>
                  <a:cubicBezTo>
                    <a:pt x="896" y="489"/>
                    <a:pt x="904" y="498"/>
                    <a:pt x="916" y="503"/>
                  </a:cubicBezTo>
                  <a:cubicBezTo>
                    <a:pt x="927" y="507"/>
                    <a:pt x="944" y="503"/>
                    <a:pt x="955" y="503"/>
                  </a:cubicBezTo>
                  <a:cubicBezTo>
                    <a:pt x="989" y="505"/>
                    <a:pt x="1020" y="505"/>
                    <a:pt x="1054" y="500"/>
                  </a:cubicBezTo>
                  <a:cubicBezTo>
                    <a:pt x="1056" y="499"/>
                    <a:pt x="1057" y="497"/>
                    <a:pt x="1056" y="495"/>
                  </a:cubicBezTo>
                  <a:cubicBezTo>
                    <a:pt x="1054" y="494"/>
                    <a:pt x="1053" y="493"/>
                    <a:pt x="1052" y="491"/>
                  </a:cubicBezTo>
                  <a:cubicBezTo>
                    <a:pt x="1052" y="491"/>
                    <a:pt x="1052" y="491"/>
                    <a:pt x="1052" y="491"/>
                  </a:cubicBezTo>
                  <a:cubicBezTo>
                    <a:pt x="1061" y="487"/>
                    <a:pt x="1071" y="484"/>
                    <a:pt x="1080" y="481"/>
                  </a:cubicBezTo>
                  <a:cubicBezTo>
                    <a:pt x="1083" y="481"/>
                    <a:pt x="1081" y="477"/>
                    <a:pt x="1079" y="476"/>
                  </a:cubicBezTo>
                  <a:cubicBezTo>
                    <a:pt x="1070" y="473"/>
                    <a:pt x="1062" y="470"/>
                    <a:pt x="1053" y="466"/>
                  </a:cubicBezTo>
                  <a:cubicBezTo>
                    <a:pt x="1057" y="463"/>
                    <a:pt x="1060" y="461"/>
                    <a:pt x="1066" y="459"/>
                  </a:cubicBezTo>
                  <a:cubicBezTo>
                    <a:pt x="1071" y="458"/>
                    <a:pt x="1076" y="456"/>
                    <a:pt x="1080" y="452"/>
                  </a:cubicBezTo>
                  <a:cubicBezTo>
                    <a:pt x="1091" y="445"/>
                    <a:pt x="1100" y="436"/>
                    <a:pt x="1113" y="431"/>
                  </a:cubicBezTo>
                  <a:cubicBezTo>
                    <a:pt x="1116" y="431"/>
                    <a:pt x="1113" y="427"/>
                    <a:pt x="1112" y="426"/>
                  </a:cubicBezTo>
                  <a:cubicBezTo>
                    <a:pt x="1107" y="424"/>
                    <a:pt x="1103" y="423"/>
                    <a:pt x="1098" y="422"/>
                  </a:cubicBezTo>
                  <a:cubicBezTo>
                    <a:pt x="1101" y="420"/>
                    <a:pt x="1105" y="418"/>
                    <a:pt x="1108" y="416"/>
                  </a:cubicBezTo>
                  <a:cubicBezTo>
                    <a:pt x="1119" y="419"/>
                    <a:pt x="1131" y="418"/>
                    <a:pt x="1141" y="419"/>
                  </a:cubicBezTo>
                  <a:cubicBezTo>
                    <a:pt x="1168" y="422"/>
                    <a:pt x="1199" y="415"/>
                    <a:pt x="1225" y="421"/>
                  </a:cubicBezTo>
                  <a:cubicBezTo>
                    <a:pt x="1221" y="422"/>
                    <a:pt x="1217" y="424"/>
                    <a:pt x="1212" y="427"/>
                  </a:cubicBezTo>
                  <a:cubicBezTo>
                    <a:pt x="1200" y="434"/>
                    <a:pt x="1188" y="433"/>
                    <a:pt x="1174" y="433"/>
                  </a:cubicBezTo>
                  <a:cubicBezTo>
                    <a:pt x="1171" y="433"/>
                    <a:pt x="1173" y="436"/>
                    <a:pt x="1174" y="436"/>
                  </a:cubicBezTo>
                  <a:cubicBezTo>
                    <a:pt x="1188" y="445"/>
                    <a:pt x="1202" y="445"/>
                    <a:pt x="1217" y="443"/>
                  </a:cubicBezTo>
                  <a:cubicBezTo>
                    <a:pt x="1222" y="442"/>
                    <a:pt x="1253" y="438"/>
                    <a:pt x="1243" y="446"/>
                  </a:cubicBezTo>
                  <a:cubicBezTo>
                    <a:pt x="1236" y="451"/>
                    <a:pt x="1245" y="459"/>
                    <a:pt x="1232" y="463"/>
                  </a:cubicBezTo>
                  <a:cubicBezTo>
                    <a:pt x="1231" y="463"/>
                    <a:pt x="1231" y="464"/>
                    <a:pt x="1231" y="465"/>
                  </a:cubicBezTo>
                  <a:cubicBezTo>
                    <a:pt x="1234" y="469"/>
                    <a:pt x="1236" y="473"/>
                    <a:pt x="1239" y="477"/>
                  </a:cubicBezTo>
                  <a:cubicBezTo>
                    <a:pt x="1234" y="475"/>
                    <a:pt x="1228" y="476"/>
                    <a:pt x="1224" y="482"/>
                  </a:cubicBezTo>
                  <a:cubicBezTo>
                    <a:pt x="1222" y="483"/>
                    <a:pt x="1227" y="485"/>
                    <a:pt x="1227" y="485"/>
                  </a:cubicBezTo>
                  <a:cubicBezTo>
                    <a:pt x="1241" y="490"/>
                    <a:pt x="1229" y="503"/>
                    <a:pt x="1227" y="514"/>
                  </a:cubicBezTo>
                  <a:cubicBezTo>
                    <a:pt x="1224" y="511"/>
                    <a:pt x="1220" y="509"/>
                    <a:pt x="1217" y="506"/>
                  </a:cubicBezTo>
                  <a:cubicBezTo>
                    <a:pt x="1216" y="505"/>
                    <a:pt x="1213" y="504"/>
                    <a:pt x="1212" y="506"/>
                  </a:cubicBezTo>
                  <a:cubicBezTo>
                    <a:pt x="1206" y="512"/>
                    <a:pt x="1191" y="509"/>
                    <a:pt x="1183" y="510"/>
                  </a:cubicBezTo>
                  <a:cubicBezTo>
                    <a:pt x="1171" y="513"/>
                    <a:pt x="1171" y="524"/>
                    <a:pt x="1155" y="520"/>
                  </a:cubicBezTo>
                  <a:cubicBezTo>
                    <a:pt x="1153" y="519"/>
                    <a:pt x="1152" y="520"/>
                    <a:pt x="1153" y="521"/>
                  </a:cubicBezTo>
                  <a:cubicBezTo>
                    <a:pt x="1152" y="520"/>
                    <a:pt x="1151" y="520"/>
                    <a:pt x="1151" y="519"/>
                  </a:cubicBezTo>
                  <a:cubicBezTo>
                    <a:pt x="1148" y="516"/>
                    <a:pt x="1141" y="518"/>
                    <a:pt x="1145" y="521"/>
                  </a:cubicBezTo>
                  <a:cubicBezTo>
                    <a:pt x="1164" y="539"/>
                    <a:pt x="1198" y="529"/>
                    <a:pt x="1223" y="530"/>
                  </a:cubicBezTo>
                  <a:cubicBezTo>
                    <a:pt x="1219" y="537"/>
                    <a:pt x="1216" y="544"/>
                    <a:pt x="1207" y="543"/>
                  </a:cubicBezTo>
                  <a:cubicBezTo>
                    <a:pt x="1202" y="543"/>
                    <a:pt x="1204" y="547"/>
                    <a:pt x="1206" y="548"/>
                  </a:cubicBezTo>
                  <a:cubicBezTo>
                    <a:pt x="1219" y="556"/>
                    <a:pt x="1191" y="551"/>
                    <a:pt x="1189" y="550"/>
                  </a:cubicBezTo>
                  <a:cubicBezTo>
                    <a:pt x="1177" y="549"/>
                    <a:pt x="1165" y="547"/>
                    <a:pt x="1153" y="547"/>
                  </a:cubicBezTo>
                  <a:cubicBezTo>
                    <a:pt x="1152" y="547"/>
                    <a:pt x="1150" y="547"/>
                    <a:pt x="1150" y="549"/>
                  </a:cubicBezTo>
                  <a:cubicBezTo>
                    <a:pt x="1147" y="566"/>
                    <a:pt x="1168" y="561"/>
                    <a:pt x="1170" y="576"/>
                  </a:cubicBezTo>
                  <a:cubicBezTo>
                    <a:pt x="1170" y="578"/>
                    <a:pt x="1173" y="580"/>
                    <a:pt x="1175" y="580"/>
                  </a:cubicBezTo>
                  <a:cubicBezTo>
                    <a:pt x="1177" y="580"/>
                    <a:pt x="1180" y="580"/>
                    <a:pt x="1183" y="580"/>
                  </a:cubicBezTo>
                  <a:cubicBezTo>
                    <a:pt x="1180" y="580"/>
                    <a:pt x="1176" y="581"/>
                    <a:pt x="1173" y="581"/>
                  </a:cubicBezTo>
                  <a:cubicBezTo>
                    <a:pt x="1159" y="581"/>
                    <a:pt x="1146" y="575"/>
                    <a:pt x="1132" y="574"/>
                  </a:cubicBezTo>
                  <a:cubicBezTo>
                    <a:pt x="1127" y="574"/>
                    <a:pt x="1130" y="580"/>
                    <a:pt x="1133" y="580"/>
                  </a:cubicBezTo>
                  <a:cubicBezTo>
                    <a:pt x="1146" y="581"/>
                    <a:pt x="1158" y="587"/>
                    <a:pt x="1170" y="587"/>
                  </a:cubicBezTo>
                  <a:cubicBezTo>
                    <a:pt x="1183" y="587"/>
                    <a:pt x="1195" y="582"/>
                    <a:pt x="1208" y="582"/>
                  </a:cubicBezTo>
                  <a:cubicBezTo>
                    <a:pt x="1214" y="582"/>
                    <a:pt x="1210" y="577"/>
                    <a:pt x="1207" y="576"/>
                  </a:cubicBezTo>
                  <a:cubicBezTo>
                    <a:pt x="1198" y="575"/>
                    <a:pt x="1179" y="578"/>
                    <a:pt x="1176" y="570"/>
                  </a:cubicBezTo>
                  <a:cubicBezTo>
                    <a:pt x="1174" y="566"/>
                    <a:pt x="1169" y="563"/>
                    <a:pt x="1166" y="562"/>
                  </a:cubicBezTo>
                  <a:cubicBezTo>
                    <a:pt x="1167" y="562"/>
                    <a:pt x="1151" y="553"/>
                    <a:pt x="1160" y="553"/>
                  </a:cubicBezTo>
                  <a:cubicBezTo>
                    <a:pt x="1166" y="553"/>
                    <a:pt x="1172" y="554"/>
                    <a:pt x="1178" y="555"/>
                  </a:cubicBezTo>
                  <a:cubicBezTo>
                    <a:pt x="1190" y="556"/>
                    <a:pt x="1202" y="558"/>
                    <a:pt x="1214" y="560"/>
                  </a:cubicBezTo>
                  <a:cubicBezTo>
                    <a:pt x="1216" y="560"/>
                    <a:pt x="1217" y="559"/>
                    <a:pt x="1217" y="557"/>
                  </a:cubicBezTo>
                  <a:cubicBezTo>
                    <a:pt x="1217" y="553"/>
                    <a:pt x="1216" y="551"/>
                    <a:pt x="1215" y="549"/>
                  </a:cubicBezTo>
                  <a:cubicBezTo>
                    <a:pt x="1225" y="548"/>
                    <a:pt x="1225" y="539"/>
                    <a:pt x="1232" y="530"/>
                  </a:cubicBezTo>
                  <a:cubicBezTo>
                    <a:pt x="1235" y="528"/>
                    <a:pt x="1231" y="525"/>
                    <a:pt x="1229" y="525"/>
                  </a:cubicBezTo>
                  <a:cubicBezTo>
                    <a:pt x="1218" y="523"/>
                    <a:pt x="1207" y="524"/>
                    <a:pt x="1196" y="525"/>
                  </a:cubicBezTo>
                  <a:cubicBezTo>
                    <a:pt x="1188" y="525"/>
                    <a:pt x="1176" y="527"/>
                    <a:pt x="1166" y="525"/>
                  </a:cubicBezTo>
                  <a:cubicBezTo>
                    <a:pt x="1173" y="524"/>
                    <a:pt x="1177" y="521"/>
                    <a:pt x="1185" y="517"/>
                  </a:cubicBezTo>
                  <a:cubicBezTo>
                    <a:pt x="1196" y="512"/>
                    <a:pt x="1208" y="518"/>
                    <a:pt x="1217" y="511"/>
                  </a:cubicBezTo>
                  <a:cubicBezTo>
                    <a:pt x="1221" y="514"/>
                    <a:pt x="1224" y="516"/>
                    <a:pt x="1227" y="519"/>
                  </a:cubicBezTo>
                  <a:cubicBezTo>
                    <a:pt x="1228" y="520"/>
                    <a:pt x="1234" y="523"/>
                    <a:pt x="1234" y="520"/>
                  </a:cubicBezTo>
                  <a:cubicBezTo>
                    <a:pt x="1234" y="503"/>
                    <a:pt x="1248" y="493"/>
                    <a:pt x="1236" y="485"/>
                  </a:cubicBezTo>
                  <a:cubicBezTo>
                    <a:pt x="1245" y="486"/>
                    <a:pt x="1245" y="486"/>
                    <a:pt x="1245" y="486"/>
                  </a:cubicBezTo>
                  <a:cubicBezTo>
                    <a:pt x="1246" y="488"/>
                    <a:pt x="1254" y="490"/>
                    <a:pt x="1251" y="486"/>
                  </a:cubicBezTo>
                  <a:cubicBezTo>
                    <a:pt x="1251" y="486"/>
                    <a:pt x="1251" y="486"/>
                    <a:pt x="1251" y="486"/>
                  </a:cubicBezTo>
                  <a:cubicBezTo>
                    <a:pt x="1248" y="483"/>
                    <a:pt x="1237" y="468"/>
                    <a:pt x="1242" y="466"/>
                  </a:cubicBezTo>
                  <a:cubicBezTo>
                    <a:pt x="1243" y="466"/>
                    <a:pt x="1244" y="465"/>
                    <a:pt x="1245" y="464"/>
                  </a:cubicBezTo>
                  <a:cubicBezTo>
                    <a:pt x="1249" y="457"/>
                    <a:pt x="1246" y="450"/>
                    <a:pt x="1256" y="446"/>
                  </a:cubicBezTo>
                  <a:cubicBezTo>
                    <a:pt x="1258" y="446"/>
                    <a:pt x="1256" y="444"/>
                    <a:pt x="1255" y="443"/>
                  </a:cubicBezTo>
                  <a:close/>
                  <a:moveTo>
                    <a:pt x="654" y="891"/>
                  </a:moveTo>
                  <a:cubicBezTo>
                    <a:pt x="654" y="893"/>
                    <a:pt x="654" y="895"/>
                    <a:pt x="653" y="898"/>
                  </a:cubicBezTo>
                  <a:cubicBezTo>
                    <a:pt x="647" y="896"/>
                    <a:pt x="641" y="891"/>
                    <a:pt x="638" y="882"/>
                  </a:cubicBezTo>
                  <a:cubicBezTo>
                    <a:pt x="642" y="886"/>
                    <a:pt x="647" y="889"/>
                    <a:pt x="654" y="891"/>
                  </a:cubicBezTo>
                  <a:close/>
                  <a:moveTo>
                    <a:pt x="517" y="752"/>
                  </a:moveTo>
                  <a:cubicBezTo>
                    <a:pt x="517" y="738"/>
                    <a:pt x="519" y="723"/>
                    <a:pt x="520" y="709"/>
                  </a:cubicBezTo>
                  <a:cubicBezTo>
                    <a:pt x="520" y="709"/>
                    <a:pt x="520" y="709"/>
                    <a:pt x="520" y="708"/>
                  </a:cubicBezTo>
                  <a:cubicBezTo>
                    <a:pt x="529" y="727"/>
                    <a:pt x="515" y="760"/>
                    <a:pt x="537" y="774"/>
                  </a:cubicBezTo>
                  <a:cubicBezTo>
                    <a:pt x="536" y="774"/>
                    <a:pt x="536" y="774"/>
                    <a:pt x="535" y="775"/>
                  </a:cubicBezTo>
                  <a:cubicBezTo>
                    <a:pt x="521" y="782"/>
                    <a:pt x="517" y="761"/>
                    <a:pt x="517" y="752"/>
                  </a:cubicBezTo>
                  <a:close/>
                  <a:moveTo>
                    <a:pt x="610" y="788"/>
                  </a:moveTo>
                  <a:cubicBezTo>
                    <a:pt x="603" y="782"/>
                    <a:pt x="595" y="778"/>
                    <a:pt x="585" y="774"/>
                  </a:cubicBezTo>
                  <a:cubicBezTo>
                    <a:pt x="577" y="771"/>
                    <a:pt x="565" y="768"/>
                    <a:pt x="557" y="772"/>
                  </a:cubicBezTo>
                  <a:cubicBezTo>
                    <a:pt x="549" y="777"/>
                    <a:pt x="537" y="794"/>
                    <a:pt x="531" y="784"/>
                  </a:cubicBezTo>
                  <a:cubicBezTo>
                    <a:pt x="540" y="783"/>
                    <a:pt x="551" y="773"/>
                    <a:pt x="558" y="771"/>
                  </a:cubicBezTo>
                  <a:cubicBezTo>
                    <a:pt x="580" y="765"/>
                    <a:pt x="599" y="772"/>
                    <a:pt x="610" y="788"/>
                  </a:cubicBezTo>
                  <a:close/>
                  <a:moveTo>
                    <a:pt x="569" y="679"/>
                  </a:moveTo>
                  <a:cubicBezTo>
                    <a:pt x="596" y="682"/>
                    <a:pt x="643" y="676"/>
                    <a:pt x="655" y="706"/>
                  </a:cubicBezTo>
                  <a:cubicBezTo>
                    <a:pt x="655" y="707"/>
                    <a:pt x="656" y="707"/>
                    <a:pt x="656" y="708"/>
                  </a:cubicBezTo>
                  <a:cubicBezTo>
                    <a:pt x="648" y="715"/>
                    <a:pt x="638" y="721"/>
                    <a:pt x="625" y="725"/>
                  </a:cubicBezTo>
                  <a:cubicBezTo>
                    <a:pt x="606" y="731"/>
                    <a:pt x="591" y="739"/>
                    <a:pt x="595" y="759"/>
                  </a:cubicBezTo>
                  <a:cubicBezTo>
                    <a:pt x="562" y="728"/>
                    <a:pt x="516" y="703"/>
                    <a:pt x="518" y="655"/>
                  </a:cubicBezTo>
                  <a:cubicBezTo>
                    <a:pt x="531" y="669"/>
                    <a:pt x="549" y="676"/>
                    <a:pt x="569" y="679"/>
                  </a:cubicBezTo>
                  <a:close/>
                  <a:moveTo>
                    <a:pt x="1188" y="459"/>
                  </a:moveTo>
                  <a:cubicBezTo>
                    <a:pt x="1184" y="469"/>
                    <a:pt x="1175" y="471"/>
                    <a:pt x="1163" y="468"/>
                  </a:cubicBezTo>
                  <a:cubicBezTo>
                    <a:pt x="1172" y="467"/>
                    <a:pt x="1180" y="464"/>
                    <a:pt x="1188" y="459"/>
                  </a:cubicBezTo>
                  <a:close/>
                  <a:moveTo>
                    <a:pt x="1075" y="276"/>
                  </a:moveTo>
                  <a:cubicBezTo>
                    <a:pt x="1074" y="279"/>
                    <a:pt x="1073" y="281"/>
                    <a:pt x="1071" y="283"/>
                  </a:cubicBezTo>
                  <a:cubicBezTo>
                    <a:pt x="1063" y="287"/>
                    <a:pt x="1062" y="287"/>
                    <a:pt x="1067" y="283"/>
                  </a:cubicBezTo>
                  <a:cubicBezTo>
                    <a:pt x="1069" y="282"/>
                    <a:pt x="1071" y="281"/>
                    <a:pt x="1073" y="279"/>
                  </a:cubicBezTo>
                  <a:cubicBezTo>
                    <a:pt x="1074" y="278"/>
                    <a:pt x="1075" y="277"/>
                    <a:pt x="1075" y="276"/>
                  </a:cubicBezTo>
                  <a:close/>
                  <a:moveTo>
                    <a:pt x="320" y="116"/>
                  </a:moveTo>
                  <a:cubicBezTo>
                    <a:pt x="323" y="118"/>
                    <a:pt x="325" y="119"/>
                    <a:pt x="328" y="121"/>
                  </a:cubicBezTo>
                  <a:cubicBezTo>
                    <a:pt x="330" y="122"/>
                    <a:pt x="331" y="121"/>
                    <a:pt x="332" y="120"/>
                  </a:cubicBezTo>
                  <a:cubicBezTo>
                    <a:pt x="333" y="117"/>
                    <a:pt x="333" y="116"/>
                    <a:pt x="333" y="113"/>
                  </a:cubicBezTo>
                  <a:cubicBezTo>
                    <a:pt x="333" y="115"/>
                    <a:pt x="337" y="118"/>
                    <a:pt x="339" y="119"/>
                  </a:cubicBezTo>
                  <a:cubicBezTo>
                    <a:pt x="340" y="119"/>
                    <a:pt x="341" y="118"/>
                    <a:pt x="342" y="118"/>
                  </a:cubicBezTo>
                  <a:cubicBezTo>
                    <a:pt x="347" y="111"/>
                    <a:pt x="351" y="109"/>
                    <a:pt x="357" y="111"/>
                  </a:cubicBezTo>
                  <a:cubicBezTo>
                    <a:pt x="356" y="111"/>
                    <a:pt x="355" y="112"/>
                    <a:pt x="354" y="112"/>
                  </a:cubicBezTo>
                  <a:cubicBezTo>
                    <a:pt x="351" y="115"/>
                    <a:pt x="348" y="117"/>
                    <a:pt x="346" y="122"/>
                  </a:cubicBezTo>
                  <a:cubicBezTo>
                    <a:pt x="344" y="130"/>
                    <a:pt x="344" y="138"/>
                    <a:pt x="344" y="147"/>
                  </a:cubicBezTo>
                  <a:cubicBezTo>
                    <a:pt x="342" y="148"/>
                    <a:pt x="342" y="153"/>
                    <a:pt x="344" y="154"/>
                  </a:cubicBezTo>
                  <a:cubicBezTo>
                    <a:pt x="344" y="154"/>
                    <a:pt x="344" y="155"/>
                    <a:pt x="344" y="155"/>
                  </a:cubicBezTo>
                  <a:cubicBezTo>
                    <a:pt x="337" y="149"/>
                    <a:pt x="329" y="145"/>
                    <a:pt x="321" y="141"/>
                  </a:cubicBezTo>
                  <a:cubicBezTo>
                    <a:pt x="321" y="140"/>
                    <a:pt x="321" y="139"/>
                    <a:pt x="321" y="138"/>
                  </a:cubicBezTo>
                  <a:cubicBezTo>
                    <a:pt x="319" y="131"/>
                    <a:pt x="319" y="124"/>
                    <a:pt x="320" y="116"/>
                  </a:cubicBezTo>
                  <a:close/>
                  <a:moveTo>
                    <a:pt x="288" y="169"/>
                  </a:moveTo>
                  <a:cubicBezTo>
                    <a:pt x="290" y="169"/>
                    <a:pt x="290" y="166"/>
                    <a:pt x="290" y="164"/>
                  </a:cubicBezTo>
                  <a:cubicBezTo>
                    <a:pt x="286" y="138"/>
                    <a:pt x="296" y="141"/>
                    <a:pt x="311" y="146"/>
                  </a:cubicBezTo>
                  <a:cubicBezTo>
                    <a:pt x="324" y="150"/>
                    <a:pt x="336" y="154"/>
                    <a:pt x="346" y="165"/>
                  </a:cubicBezTo>
                  <a:cubicBezTo>
                    <a:pt x="348" y="167"/>
                    <a:pt x="348" y="162"/>
                    <a:pt x="348" y="160"/>
                  </a:cubicBezTo>
                  <a:cubicBezTo>
                    <a:pt x="348" y="158"/>
                    <a:pt x="348" y="156"/>
                    <a:pt x="348" y="153"/>
                  </a:cubicBezTo>
                  <a:cubicBezTo>
                    <a:pt x="351" y="153"/>
                    <a:pt x="354" y="152"/>
                    <a:pt x="357" y="152"/>
                  </a:cubicBezTo>
                  <a:cubicBezTo>
                    <a:pt x="357" y="157"/>
                    <a:pt x="358" y="161"/>
                    <a:pt x="359" y="165"/>
                  </a:cubicBezTo>
                  <a:cubicBezTo>
                    <a:pt x="359" y="167"/>
                    <a:pt x="360" y="168"/>
                    <a:pt x="362" y="168"/>
                  </a:cubicBezTo>
                  <a:cubicBezTo>
                    <a:pt x="370" y="166"/>
                    <a:pt x="370" y="177"/>
                    <a:pt x="375" y="181"/>
                  </a:cubicBezTo>
                  <a:cubicBezTo>
                    <a:pt x="376" y="181"/>
                    <a:pt x="378" y="182"/>
                    <a:pt x="380" y="181"/>
                  </a:cubicBezTo>
                  <a:cubicBezTo>
                    <a:pt x="382" y="181"/>
                    <a:pt x="378" y="205"/>
                    <a:pt x="377" y="208"/>
                  </a:cubicBezTo>
                  <a:cubicBezTo>
                    <a:pt x="377" y="210"/>
                    <a:pt x="378" y="214"/>
                    <a:pt x="380" y="213"/>
                  </a:cubicBezTo>
                  <a:cubicBezTo>
                    <a:pt x="384" y="212"/>
                    <a:pt x="387" y="212"/>
                    <a:pt x="391" y="212"/>
                  </a:cubicBezTo>
                  <a:cubicBezTo>
                    <a:pt x="391" y="225"/>
                    <a:pt x="390" y="241"/>
                    <a:pt x="397" y="252"/>
                  </a:cubicBezTo>
                  <a:cubicBezTo>
                    <a:pt x="404" y="265"/>
                    <a:pt x="420" y="272"/>
                    <a:pt x="427" y="285"/>
                  </a:cubicBezTo>
                  <a:cubicBezTo>
                    <a:pt x="427" y="286"/>
                    <a:pt x="427" y="287"/>
                    <a:pt x="427" y="288"/>
                  </a:cubicBezTo>
                  <a:cubicBezTo>
                    <a:pt x="429" y="299"/>
                    <a:pt x="429" y="310"/>
                    <a:pt x="430" y="320"/>
                  </a:cubicBezTo>
                  <a:cubicBezTo>
                    <a:pt x="431" y="336"/>
                    <a:pt x="425" y="340"/>
                    <a:pt x="421" y="349"/>
                  </a:cubicBezTo>
                  <a:cubicBezTo>
                    <a:pt x="416" y="337"/>
                    <a:pt x="409" y="323"/>
                    <a:pt x="396" y="319"/>
                  </a:cubicBezTo>
                  <a:cubicBezTo>
                    <a:pt x="407" y="320"/>
                    <a:pt x="417" y="321"/>
                    <a:pt x="426" y="328"/>
                  </a:cubicBezTo>
                  <a:cubicBezTo>
                    <a:pt x="428" y="329"/>
                    <a:pt x="429" y="322"/>
                    <a:pt x="427" y="320"/>
                  </a:cubicBezTo>
                  <a:cubicBezTo>
                    <a:pt x="411" y="309"/>
                    <a:pt x="387" y="313"/>
                    <a:pt x="367" y="311"/>
                  </a:cubicBezTo>
                  <a:cubicBezTo>
                    <a:pt x="367" y="309"/>
                    <a:pt x="367" y="309"/>
                    <a:pt x="367" y="308"/>
                  </a:cubicBezTo>
                  <a:cubicBezTo>
                    <a:pt x="364" y="307"/>
                    <a:pt x="361" y="306"/>
                    <a:pt x="359" y="303"/>
                  </a:cubicBezTo>
                  <a:cubicBezTo>
                    <a:pt x="360" y="304"/>
                    <a:pt x="360" y="302"/>
                    <a:pt x="362" y="301"/>
                  </a:cubicBezTo>
                  <a:cubicBezTo>
                    <a:pt x="365" y="299"/>
                    <a:pt x="369" y="297"/>
                    <a:pt x="374" y="296"/>
                  </a:cubicBezTo>
                  <a:cubicBezTo>
                    <a:pt x="381" y="293"/>
                    <a:pt x="392" y="292"/>
                    <a:pt x="399" y="287"/>
                  </a:cubicBezTo>
                  <a:cubicBezTo>
                    <a:pt x="416" y="273"/>
                    <a:pt x="401" y="255"/>
                    <a:pt x="385" y="249"/>
                  </a:cubicBezTo>
                  <a:cubicBezTo>
                    <a:pt x="384" y="249"/>
                    <a:pt x="384" y="250"/>
                    <a:pt x="384" y="251"/>
                  </a:cubicBezTo>
                  <a:cubicBezTo>
                    <a:pt x="382" y="254"/>
                    <a:pt x="380" y="257"/>
                    <a:pt x="377" y="255"/>
                  </a:cubicBezTo>
                  <a:cubicBezTo>
                    <a:pt x="378" y="255"/>
                    <a:pt x="379" y="254"/>
                    <a:pt x="379" y="252"/>
                  </a:cubicBezTo>
                  <a:cubicBezTo>
                    <a:pt x="378" y="242"/>
                    <a:pt x="375" y="234"/>
                    <a:pt x="369" y="226"/>
                  </a:cubicBezTo>
                  <a:cubicBezTo>
                    <a:pt x="360" y="214"/>
                    <a:pt x="355" y="206"/>
                    <a:pt x="364" y="191"/>
                  </a:cubicBezTo>
                  <a:cubicBezTo>
                    <a:pt x="365" y="188"/>
                    <a:pt x="363" y="181"/>
                    <a:pt x="360" y="185"/>
                  </a:cubicBezTo>
                  <a:cubicBezTo>
                    <a:pt x="355" y="195"/>
                    <a:pt x="350" y="206"/>
                    <a:pt x="355" y="217"/>
                  </a:cubicBezTo>
                  <a:cubicBezTo>
                    <a:pt x="361" y="229"/>
                    <a:pt x="373" y="237"/>
                    <a:pt x="373" y="252"/>
                  </a:cubicBezTo>
                  <a:cubicBezTo>
                    <a:pt x="373" y="253"/>
                    <a:pt x="373" y="253"/>
                    <a:pt x="374" y="254"/>
                  </a:cubicBezTo>
                  <a:cubicBezTo>
                    <a:pt x="374" y="254"/>
                    <a:pt x="373" y="254"/>
                    <a:pt x="373" y="255"/>
                  </a:cubicBezTo>
                  <a:cubicBezTo>
                    <a:pt x="373" y="255"/>
                    <a:pt x="373" y="256"/>
                    <a:pt x="373" y="257"/>
                  </a:cubicBezTo>
                  <a:cubicBezTo>
                    <a:pt x="370" y="255"/>
                    <a:pt x="368" y="253"/>
                    <a:pt x="366" y="251"/>
                  </a:cubicBezTo>
                  <a:cubicBezTo>
                    <a:pt x="364" y="249"/>
                    <a:pt x="364" y="255"/>
                    <a:pt x="364" y="256"/>
                  </a:cubicBezTo>
                  <a:cubicBezTo>
                    <a:pt x="364" y="258"/>
                    <a:pt x="364" y="260"/>
                    <a:pt x="364" y="262"/>
                  </a:cubicBezTo>
                  <a:cubicBezTo>
                    <a:pt x="360" y="259"/>
                    <a:pt x="357" y="257"/>
                    <a:pt x="354" y="253"/>
                  </a:cubicBezTo>
                  <a:cubicBezTo>
                    <a:pt x="353" y="252"/>
                    <a:pt x="352" y="255"/>
                    <a:pt x="352" y="256"/>
                  </a:cubicBezTo>
                  <a:cubicBezTo>
                    <a:pt x="351" y="260"/>
                    <a:pt x="351" y="265"/>
                    <a:pt x="352" y="270"/>
                  </a:cubicBezTo>
                  <a:cubicBezTo>
                    <a:pt x="354" y="277"/>
                    <a:pt x="360" y="287"/>
                    <a:pt x="354" y="293"/>
                  </a:cubicBezTo>
                  <a:cubicBezTo>
                    <a:pt x="353" y="294"/>
                    <a:pt x="353" y="302"/>
                    <a:pt x="355" y="300"/>
                  </a:cubicBezTo>
                  <a:cubicBezTo>
                    <a:pt x="366" y="289"/>
                    <a:pt x="355" y="275"/>
                    <a:pt x="355" y="263"/>
                  </a:cubicBezTo>
                  <a:cubicBezTo>
                    <a:pt x="357" y="266"/>
                    <a:pt x="361" y="268"/>
                    <a:pt x="364" y="271"/>
                  </a:cubicBezTo>
                  <a:cubicBezTo>
                    <a:pt x="366" y="272"/>
                    <a:pt x="366" y="267"/>
                    <a:pt x="366" y="267"/>
                  </a:cubicBezTo>
                  <a:cubicBezTo>
                    <a:pt x="366" y="264"/>
                    <a:pt x="366" y="262"/>
                    <a:pt x="367" y="261"/>
                  </a:cubicBezTo>
                  <a:cubicBezTo>
                    <a:pt x="369" y="263"/>
                    <a:pt x="371" y="264"/>
                    <a:pt x="373" y="266"/>
                  </a:cubicBezTo>
                  <a:cubicBezTo>
                    <a:pt x="374" y="267"/>
                    <a:pt x="375" y="264"/>
                    <a:pt x="375" y="263"/>
                  </a:cubicBezTo>
                  <a:cubicBezTo>
                    <a:pt x="376" y="264"/>
                    <a:pt x="376" y="264"/>
                    <a:pt x="376" y="265"/>
                  </a:cubicBezTo>
                  <a:cubicBezTo>
                    <a:pt x="377" y="265"/>
                    <a:pt x="377" y="266"/>
                    <a:pt x="377" y="265"/>
                  </a:cubicBezTo>
                  <a:cubicBezTo>
                    <a:pt x="383" y="261"/>
                    <a:pt x="385" y="256"/>
                    <a:pt x="393" y="261"/>
                  </a:cubicBezTo>
                  <a:cubicBezTo>
                    <a:pt x="400" y="266"/>
                    <a:pt x="408" y="275"/>
                    <a:pt x="396" y="281"/>
                  </a:cubicBezTo>
                  <a:cubicBezTo>
                    <a:pt x="388" y="285"/>
                    <a:pt x="380" y="286"/>
                    <a:pt x="371" y="289"/>
                  </a:cubicBezTo>
                  <a:cubicBezTo>
                    <a:pt x="365" y="291"/>
                    <a:pt x="357" y="294"/>
                    <a:pt x="356" y="301"/>
                  </a:cubicBezTo>
                  <a:cubicBezTo>
                    <a:pt x="355" y="304"/>
                    <a:pt x="356" y="306"/>
                    <a:pt x="357" y="308"/>
                  </a:cubicBezTo>
                  <a:cubicBezTo>
                    <a:pt x="347" y="305"/>
                    <a:pt x="340" y="297"/>
                    <a:pt x="339" y="280"/>
                  </a:cubicBezTo>
                  <a:cubicBezTo>
                    <a:pt x="339" y="279"/>
                    <a:pt x="339" y="279"/>
                    <a:pt x="339" y="278"/>
                  </a:cubicBezTo>
                  <a:cubicBezTo>
                    <a:pt x="337" y="256"/>
                    <a:pt x="334" y="233"/>
                    <a:pt x="321" y="214"/>
                  </a:cubicBezTo>
                  <a:cubicBezTo>
                    <a:pt x="315" y="206"/>
                    <a:pt x="309" y="201"/>
                    <a:pt x="301" y="195"/>
                  </a:cubicBezTo>
                  <a:cubicBezTo>
                    <a:pt x="299" y="194"/>
                    <a:pt x="293" y="189"/>
                    <a:pt x="288" y="183"/>
                  </a:cubicBezTo>
                  <a:cubicBezTo>
                    <a:pt x="289" y="182"/>
                    <a:pt x="290" y="181"/>
                    <a:pt x="291" y="180"/>
                  </a:cubicBezTo>
                  <a:cubicBezTo>
                    <a:pt x="292" y="178"/>
                    <a:pt x="291" y="171"/>
                    <a:pt x="289" y="173"/>
                  </a:cubicBezTo>
                  <a:cubicBezTo>
                    <a:pt x="288" y="175"/>
                    <a:pt x="287" y="176"/>
                    <a:pt x="285" y="178"/>
                  </a:cubicBezTo>
                  <a:cubicBezTo>
                    <a:pt x="283" y="174"/>
                    <a:pt x="283" y="171"/>
                    <a:pt x="288" y="169"/>
                  </a:cubicBezTo>
                  <a:close/>
                  <a:moveTo>
                    <a:pt x="385" y="176"/>
                  </a:moveTo>
                  <a:cubicBezTo>
                    <a:pt x="385" y="175"/>
                    <a:pt x="385" y="174"/>
                    <a:pt x="385" y="174"/>
                  </a:cubicBezTo>
                  <a:cubicBezTo>
                    <a:pt x="387" y="169"/>
                    <a:pt x="388" y="163"/>
                    <a:pt x="388" y="158"/>
                  </a:cubicBezTo>
                  <a:cubicBezTo>
                    <a:pt x="391" y="161"/>
                    <a:pt x="394" y="161"/>
                    <a:pt x="397" y="156"/>
                  </a:cubicBezTo>
                  <a:cubicBezTo>
                    <a:pt x="401" y="149"/>
                    <a:pt x="407" y="152"/>
                    <a:pt x="413" y="151"/>
                  </a:cubicBezTo>
                  <a:cubicBezTo>
                    <a:pt x="419" y="150"/>
                    <a:pt x="422" y="152"/>
                    <a:pt x="426" y="155"/>
                  </a:cubicBezTo>
                  <a:cubicBezTo>
                    <a:pt x="426" y="165"/>
                    <a:pt x="426" y="179"/>
                    <a:pt x="426" y="180"/>
                  </a:cubicBezTo>
                  <a:cubicBezTo>
                    <a:pt x="424" y="180"/>
                    <a:pt x="424" y="182"/>
                    <a:pt x="424" y="183"/>
                  </a:cubicBezTo>
                  <a:cubicBezTo>
                    <a:pt x="424" y="185"/>
                    <a:pt x="424" y="188"/>
                    <a:pt x="424" y="190"/>
                  </a:cubicBezTo>
                  <a:cubicBezTo>
                    <a:pt x="420" y="187"/>
                    <a:pt x="416" y="185"/>
                    <a:pt x="411" y="183"/>
                  </a:cubicBezTo>
                  <a:cubicBezTo>
                    <a:pt x="409" y="182"/>
                    <a:pt x="408" y="184"/>
                    <a:pt x="408" y="186"/>
                  </a:cubicBezTo>
                  <a:cubicBezTo>
                    <a:pt x="404" y="201"/>
                    <a:pt x="411" y="214"/>
                    <a:pt x="414" y="229"/>
                  </a:cubicBezTo>
                  <a:cubicBezTo>
                    <a:pt x="416" y="242"/>
                    <a:pt x="421" y="256"/>
                    <a:pt x="424" y="270"/>
                  </a:cubicBezTo>
                  <a:cubicBezTo>
                    <a:pt x="420" y="266"/>
                    <a:pt x="416" y="263"/>
                    <a:pt x="412" y="260"/>
                  </a:cubicBezTo>
                  <a:cubicBezTo>
                    <a:pt x="396" y="246"/>
                    <a:pt x="396" y="227"/>
                    <a:pt x="396" y="208"/>
                  </a:cubicBezTo>
                  <a:cubicBezTo>
                    <a:pt x="396" y="207"/>
                    <a:pt x="395" y="204"/>
                    <a:pt x="393" y="204"/>
                  </a:cubicBezTo>
                  <a:cubicBezTo>
                    <a:pt x="390" y="204"/>
                    <a:pt x="387" y="204"/>
                    <a:pt x="384" y="204"/>
                  </a:cubicBezTo>
                  <a:cubicBezTo>
                    <a:pt x="386" y="195"/>
                    <a:pt x="386" y="186"/>
                    <a:pt x="385" y="176"/>
                  </a:cubicBezTo>
                  <a:close/>
                  <a:moveTo>
                    <a:pt x="260" y="205"/>
                  </a:moveTo>
                  <a:cubicBezTo>
                    <a:pt x="261" y="199"/>
                    <a:pt x="263" y="193"/>
                    <a:pt x="265" y="188"/>
                  </a:cubicBezTo>
                  <a:cubicBezTo>
                    <a:pt x="268" y="191"/>
                    <a:pt x="271" y="194"/>
                    <a:pt x="274" y="197"/>
                  </a:cubicBezTo>
                  <a:cubicBezTo>
                    <a:pt x="275" y="197"/>
                    <a:pt x="275" y="198"/>
                    <a:pt x="276" y="197"/>
                  </a:cubicBezTo>
                  <a:cubicBezTo>
                    <a:pt x="279" y="194"/>
                    <a:pt x="282" y="191"/>
                    <a:pt x="285" y="187"/>
                  </a:cubicBezTo>
                  <a:cubicBezTo>
                    <a:pt x="287" y="192"/>
                    <a:pt x="291" y="197"/>
                    <a:pt x="296" y="201"/>
                  </a:cubicBezTo>
                  <a:cubicBezTo>
                    <a:pt x="325" y="220"/>
                    <a:pt x="332" y="247"/>
                    <a:pt x="335" y="280"/>
                  </a:cubicBezTo>
                  <a:cubicBezTo>
                    <a:pt x="336" y="280"/>
                    <a:pt x="336" y="281"/>
                    <a:pt x="336" y="281"/>
                  </a:cubicBezTo>
                  <a:cubicBezTo>
                    <a:pt x="336" y="300"/>
                    <a:pt x="343" y="316"/>
                    <a:pt x="363" y="319"/>
                  </a:cubicBezTo>
                  <a:cubicBezTo>
                    <a:pt x="370" y="320"/>
                    <a:pt x="378" y="319"/>
                    <a:pt x="386" y="319"/>
                  </a:cubicBezTo>
                  <a:cubicBezTo>
                    <a:pt x="384" y="321"/>
                    <a:pt x="384" y="327"/>
                    <a:pt x="386" y="327"/>
                  </a:cubicBezTo>
                  <a:cubicBezTo>
                    <a:pt x="405" y="325"/>
                    <a:pt x="412" y="342"/>
                    <a:pt x="418" y="356"/>
                  </a:cubicBezTo>
                  <a:cubicBezTo>
                    <a:pt x="417" y="361"/>
                    <a:pt x="417" y="365"/>
                    <a:pt x="417" y="369"/>
                  </a:cubicBezTo>
                  <a:cubicBezTo>
                    <a:pt x="380" y="345"/>
                    <a:pt x="344" y="318"/>
                    <a:pt x="306" y="293"/>
                  </a:cubicBezTo>
                  <a:cubicBezTo>
                    <a:pt x="308" y="292"/>
                    <a:pt x="308" y="291"/>
                    <a:pt x="307" y="289"/>
                  </a:cubicBezTo>
                  <a:cubicBezTo>
                    <a:pt x="304" y="286"/>
                    <a:pt x="291" y="276"/>
                    <a:pt x="307" y="277"/>
                  </a:cubicBezTo>
                  <a:cubicBezTo>
                    <a:pt x="313" y="278"/>
                    <a:pt x="318" y="280"/>
                    <a:pt x="323" y="283"/>
                  </a:cubicBezTo>
                  <a:cubicBezTo>
                    <a:pt x="324" y="284"/>
                    <a:pt x="326" y="285"/>
                    <a:pt x="327" y="286"/>
                  </a:cubicBezTo>
                  <a:cubicBezTo>
                    <a:pt x="330" y="289"/>
                    <a:pt x="336" y="286"/>
                    <a:pt x="332" y="283"/>
                  </a:cubicBezTo>
                  <a:cubicBezTo>
                    <a:pt x="312" y="266"/>
                    <a:pt x="289" y="252"/>
                    <a:pt x="272" y="233"/>
                  </a:cubicBezTo>
                  <a:cubicBezTo>
                    <a:pt x="283" y="238"/>
                    <a:pt x="293" y="243"/>
                    <a:pt x="302" y="251"/>
                  </a:cubicBezTo>
                  <a:cubicBezTo>
                    <a:pt x="304" y="253"/>
                    <a:pt x="309" y="253"/>
                    <a:pt x="309" y="250"/>
                  </a:cubicBezTo>
                  <a:cubicBezTo>
                    <a:pt x="308" y="229"/>
                    <a:pt x="291" y="217"/>
                    <a:pt x="286" y="198"/>
                  </a:cubicBezTo>
                  <a:cubicBezTo>
                    <a:pt x="285" y="194"/>
                    <a:pt x="277" y="193"/>
                    <a:pt x="278" y="197"/>
                  </a:cubicBezTo>
                  <a:cubicBezTo>
                    <a:pt x="281" y="208"/>
                    <a:pt x="287" y="217"/>
                    <a:pt x="293" y="226"/>
                  </a:cubicBezTo>
                  <a:cubicBezTo>
                    <a:pt x="293" y="226"/>
                    <a:pt x="293" y="226"/>
                    <a:pt x="293" y="226"/>
                  </a:cubicBezTo>
                  <a:cubicBezTo>
                    <a:pt x="284" y="219"/>
                    <a:pt x="274" y="217"/>
                    <a:pt x="266" y="211"/>
                  </a:cubicBezTo>
                  <a:cubicBezTo>
                    <a:pt x="263" y="209"/>
                    <a:pt x="262" y="207"/>
                    <a:pt x="260" y="206"/>
                  </a:cubicBezTo>
                  <a:cubicBezTo>
                    <a:pt x="260" y="205"/>
                    <a:pt x="260" y="205"/>
                    <a:pt x="260" y="205"/>
                  </a:cubicBezTo>
                  <a:close/>
                  <a:moveTo>
                    <a:pt x="133" y="263"/>
                  </a:moveTo>
                  <a:cubicBezTo>
                    <a:pt x="134" y="263"/>
                    <a:pt x="136" y="262"/>
                    <a:pt x="135" y="261"/>
                  </a:cubicBezTo>
                  <a:cubicBezTo>
                    <a:pt x="135" y="257"/>
                    <a:pt x="135" y="229"/>
                    <a:pt x="127" y="229"/>
                  </a:cubicBezTo>
                  <a:cubicBezTo>
                    <a:pt x="131" y="229"/>
                    <a:pt x="168" y="233"/>
                    <a:pt x="163" y="231"/>
                  </a:cubicBezTo>
                  <a:cubicBezTo>
                    <a:pt x="164" y="231"/>
                    <a:pt x="171" y="232"/>
                    <a:pt x="169" y="229"/>
                  </a:cubicBezTo>
                  <a:cubicBezTo>
                    <a:pt x="165" y="223"/>
                    <a:pt x="163" y="218"/>
                    <a:pt x="163" y="212"/>
                  </a:cubicBezTo>
                  <a:cubicBezTo>
                    <a:pt x="163" y="212"/>
                    <a:pt x="164" y="212"/>
                    <a:pt x="164" y="212"/>
                  </a:cubicBezTo>
                  <a:cubicBezTo>
                    <a:pt x="174" y="205"/>
                    <a:pt x="170" y="164"/>
                    <a:pt x="186" y="172"/>
                  </a:cubicBezTo>
                  <a:cubicBezTo>
                    <a:pt x="187" y="173"/>
                    <a:pt x="190" y="173"/>
                    <a:pt x="191" y="172"/>
                  </a:cubicBezTo>
                  <a:cubicBezTo>
                    <a:pt x="195" y="167"/>
                    <a:pt x="199" y="163"/>
                    <a:pt x="203" y="159"/>
                  </a:cubicBezTo>
                  <a:cubicBezTo>
                    <a:pt x="206" y="161"/>
                    <a:pt x="209" y="163"/>
                    <a:pt x="213" y="166"/>
                  </a:cubicBezTo>
                  <a:cubicBezTo>
                    <a:pt x="214" y="167"/>
                    <a:pt x="218" y="169"/>
                    <a:pt x="219" y="167"/>
                  </a:cubicBezTo>
                  <a:cubicBezTo>
                    <a:pt x="220" y="166"/>
                    <a:pt x="221" y="165"/>
                    <a:pt x="221" y="164"/>
                  </a:cubicBezTo>
                  <a:cubicBezTo>
                    <a:pt x="222" y="177"/>
                    <a:pt x="226" y="187"/>
                    <a:pt x="242" y="192"/>
                  </a:cubicBezTo>
                  <a:cubicBezTo>
                    <a:pt x="243" y="193"/>
                    <a:pt x="247" y="193"/>
                    <a:pt x="246" y="191"/>
                  </a:cubicBezTo>
                  <a:cubicBezTo>
                    <a:pt x="246" y="189"/>
                    <a:pt x="246" y="188"/>
                    <a:pt x="247" y="187"/>
                  </a:cubicBezTo>
                  <a:cubicBezTo>
                    <a:pt x="247" y="194"/>
                    <a:pt x="248" y="200"/>
                    <a:pt x="252" y="206"/>
                  </a:cubicBezTo>
                  <a:cubicBezTo>
                    <a:pt x="260" y="216"/>
                    <a:pt x="277" y="219"/>
                    <a:pt x="287" y="227"/>
                  </a:cubicBezTo>
                  <a:cubicBezTo>
                    <a:pt x="288" y="228"/>
                    <a:pt x="293" y="228"/>
                    <a:pt x="294" y="227"/>
                  </a:cubicBezTo>
                  <a:cubicBezTo>
                    <a:pt x="296" y="232"/>
                    <a:pt x="298" y="236"/>
                    <a:pt x="300" y="241"/>
                  </a:cubicBezTo>
                  <a:cubicBezTo>
                    <a:pt x="288" y="233"/>
                    <a:pt x="275" y="228"/>
                    <a:pt x="262" y="221"/>
                  </a:cubicBezTo>
                  <a:cubicBezTo>
                    <a:pt x="260" y="219"/>
                    <a:pt x="255" y="221"/>
                    <a:pt x="257" y="225"/>
                  </a:cubicBezTo>
                  <a:cubicBezTo>
                    <a:pt x="271" y="244"/>
                    <a:pt x="290" y="258"/>
                    <a:pt x="309" y="272"/>
                  </a:cubicBezTo>
                  <a:cubicBezTo>
                    <a:pt x="303" y="271"/>
                    <a:pt x="296" y="272"/>
                    <a:pt x="289" y="274"/>
                  </a:cubicBezTo>
                  <a:cubicBezTo>
                    <a:pt x="288" y="274"/>
                    <a:pt x="287" y="276"/>
                    <a:pt x="288" y="278"/>
                  </a:cubicBezTo>
                  <a:cubicBezTo>
                    <a:pt x="290" y="280"/>
                    <a:pt x="292" y="282"/>
                    <a:pt x="294" y="284"/>
                  </a:cubicBezTo>
                  <a:cubicBezTo>
                    <a:pt x="287" y="280"/>
                    <a:pt x="280" y="275"/>
                    <a:pt x="273" y="271"/>
                  </a:cubicBezTo>
                  <a:cubicBezTo>
                    <a:pt x="272" y="270"/>
                    <a:pt x="266" y="268"/>
                    <a:pt x="267" y="271"/>
                  </a:cubicBezTo>
                  <a:cubicBezTo>
                    <a:pt x="268" y="276"/>
                    <a:pt x="270" y="281"/>
                    <a:pt x="272" y="286"/>
                  </a:cubicBezTo>
                  <a:cubicBezTo>
                    <a:pt x="262" y="286"/>
                    <a:pt x="252" y="285"/>
                    <a:pt x="241" y="285"/>
                  </a:cubicBezTo>
                  <a:cubicBezTo>
                    <a:pt x="241" y="284"/>
                    <a:pt x="241" y="284"/>
                    <a:pt x="240" y="284"/>
                  </a:cubicBezTo>
                  <a:cubicBezTo>
                    <a:pt x="209" y="264"/>
                    <a:pt x="205" y="224"/>
                    <a:pt x="182" y="197"/>
                  </a:cubicBezTo>
                  <a:cubicBezTo>
                    <a:pt x="181" y="197"/>
                    <a:pt x="175" y="194"/>
                    <a:pt x="175" y="196"/>
                  </a:cubicBezTo>
                  <a:cubicBezTo>
                    <a:pt x="175" y="242"/>
                    <a:pt x="175" y="242"/>
                    <a:pt x="175" y="242"/>
                  </a:cubicBezTo>
                  <a:cubicBezTo>
                    <a:pt x="161" y="240"/>
                    <a:pt x="153" y="249"/>
                    <a:pt x="138" y="251"/>
                  </a:cubicBezTo>
                  <a:cubicBezTo>
                    <a:pt x="137" y="251"/>
                    <a:pt x="137" y="251"/>
                    <a:pt x="137" y="252"/>
                  </a:cubicBezTo>
                  <a:cubicBezTo>
                    <a:pt x="138" y="266"/>
                    <a:pt x="134" y="267"/>
                    <a:pt x="120" y="270"/>
                  </a:cubicBezTo>
                  <a:cubicBezTo>
                    <a:pt x="120" y="270"/>
                    <a:pt x="120" y="270"/>
                    <a:pt x="120" y="270"/>
                  </a:cubicBezTo>
                  <a:cubicBezTo>
                    <a:pt x="122" y="266"/>
                    <a:pt x="126" y="263"/>
                    <a:pt x="133" y="263"/>
                  </a:cubicBezTo>
                  <a:close/>
                  <a:moveTo>
                    <a:pt x="263" y="309"/>
                  </a:moveTo>
                  <a:cubicBezTo>
                    <a:pt x="270" y="317"/>
                    <a:pt x="275" y="327"/>
                    <a:pt x="280" y="336"/>
                  </a:cubicBezTo>
                  <a:cubicBezTo>
                    <a:pt x="286" y="346"/>
                    <a:pt x="279" y="345"/>
                    <a:pt x="270" y="346"/>
                  </a:cubicBezTo>
                  <a:cubicBezTo>
                    <a:pt x="269" y="346"/>
                    <a:pt x="269" y="346"/>
                    <a:pt x="269" y="346"/>
                  </a:cubicBezTo>
                  <a:cubicBezTo>
                    <a:pt x="269" y="346"/>
                    <a:pt x="268" y="346"/>
                    <a:pt x="268" y="346"/>
                  </a:cubicBezTo>
                  <a:cubicBezTo>
                    <a:pt x="267" y="347"/>
                    <a:pt x="266" y="347"/>
                    <a:pt x="265" y="347"/>
                  </a:cubicBezTo>
                  <a:cubicBezTo>
                    <a:pt x="252" y="329"/>
                    <a:pt x="232" y="320"/>
                    <a:pt x="211" y="317"/>
                  </a:cubicBezTo>
                  <a:cubicBezTo>
                    <a:pt x="213" y="316"/>
                    <a:pt x="216" y="314"/>
                    <a:pt x="219" y="313"/>
                  </a:cubicBezTo>
                  <a:cubicBezTo>
                    <a:pt x="220" y="313"/>
                    <a:pt x="219" y="311"/>
                    <a:pt x="219" y="311"/>
                  </a:cubicBezTo>
                  <a:cubicBezTo>
                    <a:pt x="217" y="309"/>
                    <a:pt x="214" y="307"/>
                    <a:pt x="212" y="305"/>
                  </a:cubicBezTo>
                  <a:cubicBezTo>
                    <a:pt x="221" y="305"/>
                    <a:pt x="230" y="304"/>
                    <a:pt x="239" y="304"/>
                  </a:cubicBezTo>
                  <a:cubicBezTo>
                    <a:pt x="240" y="303"/>
                    <a:pt x="242" y="303"/>
                    <a:pt x="241" y="301"/>
                  </a:cubicBezTo>
                  <a:cubicBezTo>
                    <a:pt x="237" y="297"/>
                    <a:pt x="234" y="292"/>
                    <a:pt x="231" y="289"/>
                  </a:cubicBezTo>
                  <a:cubicBezTo>
                    <a:pt x="245" y="289"/>
                    <a:pt x="260" y="291"/>
                    <a:pt x="274" y="291"/>
                  </a:cubicBezTo>
                  <a:cubicBezTo>
                    <a:pt x="279" y="299"/>
                    <a:pt x="286" y="307"/>
                    <a:pt x="292" y="315"/>
                  </a:cubicBezTo>
                  <a:cubicBezTo>
                    <a:pt x="284" y="312"/>
                    <a:pt x="276" y="311"/>
                    <a:pt x="268" y="308"/>
                  </a:cubicBezTo>
                  <a:cubicBezTo>
                    <a:pt x="267" y="308"/>
                    <a:pt x="261" y="307"/>
                    <a:pt x="263" y="309"/>
                  </a:cubicBezTo>
                  <a:close/>
                  <a:moveTo>
                    <a:pt x="269" y="371"/>
                  </a:moveTo>
                  <a:cubicBezTo>
                    <a:pt x="276" y="391"/>
                    <a:pt x="291" y="401"/>
                    <a:pt x="310" y="406"/>
                  </a:cubicBezTo>
                  <a:cubicBezTo>
                    <a:pt x="308" y="411"/>
                    <a:pt x="306" y="415"/>
                    <a:pt x="303" y="420"/>
                  </a:cubicBezTo>
                  <a:cubicBezTo>
                    <a:pt x="302" y="423"/>
                    <a:pt x="295" y="437"/>
                    <a:pt x="295" y="436"/>
                  </a:cubicBezTo>
                  <a:cubicBezTo>
                    <a:pt x="295" y="439"/>
                    <a:pt x="295" y="441"/>
                    <a:pt x="297" y="442"/>
                  </a:cubicBezTo>
                  <a:cubicBezTo>
                    <a:pt x="294" y="442"/>
                    <a:pt x="290" y="442"/>
                    <a:pt x="287" y="442"/>
                  </a:cubicBezTo>
                  <a:cubicBezTo>
                    <a:pt x="285" y="441"/>
                    <a:pt x="282" y="441"/>
                    <a:pt x="281" y="442"/>
                  </a:cubicBezTo>
                  <a:cubicBezTo>
                    <a:pt x="281" y="442"/>
                    <a:pt x="281" y="442"/>
                    <a:pt x="281" y="442"/>
                  </a:cubicBezTo>
                  <a:cubicBezTo>
                    <a:pt x="263" y="442"/>
                    <a:pt x="246" y="442"/>
                    <a:pt x="228" y="440"/>
                  </a:cubicBezTo>
                  <a:cubicBezTo>
                    <a:pt x="227" y="440"/>
                    <a:pt x="227" y="441"/>
                    <a:pt x="226" y="441"/>
                  </a:cubicBezTo>
                  <a:cubicBezTo>
                    <a:pt x="226" y="441"/>
                    <a:pt x="226" y="440"/>
                    <a:pt x="226" y="440"/>
                  </a:cubicBezTo>
                  <a:cubicBezTo>
                    <a:pt x="218" y="431"/>
                    <a:pt x="223" y="430"/>
                    <a:pt x="231" y="423"/>
                  </a:cubicBezTo>
                  <a:cubicBezTo>
                    <a:pt x="240" y="414"/>
                    <a:pt x="246" y="406"/>
                    <a:pt x="259" y="405"/>
                  </a:cubicBezTo>
                  <a:cubicBezTo>
                    <a:pt x="261" y="405"/>
                    <a:pt x="262" y="403"/>
                    <a:pt x="261" y="401"/>
                  </a:cubicBezTo>
                  <a:cubicBezTo>
                    <a:pt x="257" y="396"/>
                    <a:pt x="255" y="390"/>
                    <a:pt x="252" y="386"/>
                  </a:cubicBezTo>
                  <a:cubicBezTo>
                    <a:pt x="250" y="383"/>
                    <a:pt x="255" y="378"/>
                    <a:pt x="255" y="376"/>
                  </a:cubicBezTo>
                  <a:cubicBezTo>
                    <a:pt x="256" y="371"/>
                    <a:pt x="256" y="366"/>
                    <a:pt x="257" y="363"/>
                  </a:cubicBezTo>
                  <a:cubicBezTo>
                    <a:pt x="258" y="362"/>
                    <a:pt x="258" y="362"/>
                    <a:pt x="259" y="362"/>
                  </a:cubicBezTo>
                  <a:cubicBezTo>
                    <a:pt x="261" y="361"/>
                    <a:pt x="261" y="359"/>
                    <a:pt x="259" y="358"/>
                  </a:cubicBezTo>
                  <a:cubicBezTo>
                    <a:pt x="261" y="356"/>
                    <a:pt x="265" y="354"/>
                    <a:pt x="271" y="352"/>
                  </a:cubicBezTo>
                  <a:cubicBezTo>
                    <a:pt x="271" y="352"/>
                    <a:pt x="272" y="352"/>
                    <a:pt x="272" y="352"/>
                  </a:cubicBezTo>
                  <a:cubicBezTo>
                    <a:pt x="276" y="359"/>
                    <a:pt x="279" y="366"/>
                    <a:pt x="283" y="373"/>
                  </a:cubicBezTo>
                  <a:cubicBezTo>
                    <a:pt x="280" y="371"/>
                    <a:pt x="277" y="371"/>
                    <a:pt x="272" y="370"/>
                  </a:cubicBezTo>
                  <a:cubicBezTo>
                    <a:pt x="271" y="369"/>
                    <a:pt x="268" y="369"/>
                    <a:pt x="269" y="371"/>
                  </a:cubicBezTo>
                  <a:close/>
                  <a:moveTo>
                    <a:pt x="279" y="469"/>
                  </a:moveTo>
                  <a:cubicBezTo>
                    <a:pt x="297" y="471"/>
                    <a:pt x="314" y="467"/>
                    <a:pt x="331" y="463"/>
                  </a:cubicBezTo>
                  <a:cubicBezTo>
                    <a:pt x="321" y="471"/>
                    <a:pt x="309" y="477"/>
                    <a:pt x="298" y="483"/>
                  </a:cubicBezTo>
                  <a:cubicBezTo>
                    <a:pt x="292" y="484"/>
                    <a:pt x="285" y="483"/>
                    <a:pt x="279" y="483"/>
                  </a:cubicBezTo>
                  <a:cubicBezTo>
                    <a:pt x="279" y="479"/>
                    <a:pt x="279" y="476"/>
                    <a:pt x="276" y="473"/>
                  </a:cubicBezTo>
                  <a:cubicBezTo>
                    <a:pt x="274" y="470"/>
                    <a:pt x="269" y="470"/>
                    <a:pt x="266" y="466"/>
                  </a:cubicBezTo>
                  <a:cubicBezTo>
                    <a:pt x="264" y="464"/>
                    <a:pt x="256" y="465"/>
                    <a:pt x="259" y="468"/>
                  </a:cubicBezTo>
                  <a:cubicBezTo>
                    <a:pt x="265" y="475"/>
                    <a:pt x="273" y="473"/>
                    <a:pt x="271" y="484"/>
                  </a:cubicBezTo>
                  <a:cubicBezTo>
                    <a:pt x="270" y="486"/>
                    <a:pt x="273" y="488"/>
                    <a:pt x="275" y="488"/>
                  </a:cubicBezTo>
                  <a:cubicBezTo>
                    <a:pt x="280" y="488"/>
                    <a:pt x="285" y="488"/>
                    <a:pt x="289" y="488"/>
                  </a:cubicBezTo>
                  <a:cubicBezTo>
                    <a:pt x="289" y="489"/>
                    <a:pt x="288" y="489"/>
                    <a:pt x="287" y="490"/>
                  </a:cubicBezTo>
                  <a:cubicBezTo>
                    <a:pt x="286" y="491"/>
                    <a:pt x="289" y="492"/>
                    <a:pt x="289" y="493"/>
                  </a:cubicBezTo>
                  <a:cubicBezTo>
                    <a:pt x="290" y="493"/>
                    <a:pt x="292" y="494"/>
                    <a:pt x="293" y="494"/>
                  </a:cubicBezTo>
                  <a:cubicBezTo>
                    <a:pt x="276" y="501"/>
                    <a:pt x="261" y="510"/>
                    <a:pt x="242" y="509"/>
                  </a:cubicBezTo>
                  <a:cubicBezTo>
                    <a:pt x="240" y="492"/>
                    <a:pt x="243" y="481"/>
                    <a:pt x="256" y="469"/>
                  </a:cubicBezTo>
                  <a:cubicBezTo>
                    <a:pt x="258" y="467"/>
                    <a:pt x="250" y="466"/>
                    <a:pt x="249" y="466"/>
                  </a:cubicBezTo>
                  <a:cubicBezTo>
                    <a:pt x="241" y="467"/>
                    <a:pt x="233" y="464"/>
                    <a:pt x="224" y="464"/>
                  </a:cubicBezTo>
                  <a:cubicBezTo>
                    <a:pt x="226" y="461"/>
                    <a:pt x="229" y="459"/>
                    <a:pt x="230" y="456"/>
                  </a:cubicBezTo>
                  <a:cubicBezTo>
                    <a:pt x="231" y="455"/>
                    <a:pt x="227" y="454"/>
                    <a:pt x="227" y="454"/>
                  </a:cubicBezTo>
                  <a:cubicBezTo>
                    <a:pt x="221" y="453"/>
                    <a:pt x="227" y="448"/>
                    <a:pt x="228" y="447"/>
                  </a:cubicBezTo>
                  <a:cubicBezTo>
                    <a:pt x="228" y="447"/>
                    <a:pt x="228" y="446"/>
                    <a:pt x="228" y="446"/>
                  </a:cubicBezTo>
                  <a:cubicBezTo>
                    <a:pt x="229" y="446"/>
                    <a:pt x="229" y="446"/>
                    <a:pt x="229" y="446"/>
                  </a:cubicBezTo>
                  <a:cubicBezTo>
                    <a:pt x="245" y="448"/>
                    <a:pt x="260" y="448"/>
                    <a:pt x="276" y="448"/>
                  </a:cubicBezTo>
                  <a:cubicBezTo>
                    <a:pt x="272" y="453"/>
                    <a:pt x="267" y="457"/>
                    <a:pt x="261" y="460"/>
                  </a:cubicBezTo>
                  <a:cubicBezTo>
                    <a:pt x="259" y="461"/>
                    <a:pt x="266" y="464"/>
                    <a:pt x="268" y="463"/>
                  </a:cubicBezTo>
                  <a:cubicBezTo>
                    <a:pt x="275" y="459"/>
                    <a:pt x="280" y="454"/>
                    <a:pt x="285" y="448"/>
                  </a:cubicBezTo>
                  <a:cubicBezTo>
                    <a:pt x="287" y="448"/>
                    <a:pt x="289" y="448"/>
                    <a:pt x="291" y="448"/>
                  </a:cubicBezTo>
                  <a:cubicBezTo>
                    <a:pt x="290" y="449"/>
                    <a:pt x="289" y="449"/>
                    <a:pt x="289" y="449"/>
                  </a:cubicBezTo>
                  <a:cubicBezTo>
                    <a:pt x="283" y="454"/>
                    <a:pt x="280" y="461"/>
                    <a:pt x="275" y="466"/>
                  </a:cubicBezTo>
                  <a:cubicBezTo>
                    <a:pt x="273" y="468"/>
                    <a:pt x="278" y="469"/>
                    <a:pt x="279" y="469"/>
                  </a:cubicBezTo>
                  <a:close/>
                  <a:moveTo>
                    <a:pt x="298" y="498"/>
                  </a:moveTo>
                  <a:cubicBezTo>
                    <a:pt x="299" y="498"/>
                    <a:pt x="300" y="497"/>
                    <a:pt x="302" y="497"/>
                  </a:cubicBezTo>
                  <a:cubicBezTo>
                    <a:pt x="309" y="500"/>
                    <a:pt x="316" y="505"/>
                    <a:pt x="309" y="512"/>
                  </a:cubicBezTo>
                  <a:cubicBezTo>
                    <a:pt x="307" y="514"/>
                    <a:pt x="312" y="515"/>
                    <a:pt x="313" y="515"/>
                  </a:cubicBezTo>
                  <a:cubicBezTo>
                    <a:pt x="321" y="516"/>
                    <a:pt x="329" y="517"/>
                    <a:pt x="337" y="517"/>
                  </a:cubicBezTo>
                  <a:cubicBezTo>
                    <a:pt x="336" y="519"/>
                    <a:pt x="336" y="521"/>
                    <a:pt x="335" y="522"/>
                  </a:cubicBezTo>
                  <a:cubicBezTo>
                    <a:pt x="334" y="524"/>
                    <a:pt x="340" y="525"/>
                    <a:pt x="341" y="525"/>
                  </a:cubicBezTo>
                  <a:cubicBezTo>
                    <a:pt x="354" y="524"/>
                    <a:pt x="366" y="525"/>
                    <a:pt x="379" y="524"/>
                  </a:cubicBezTo>
                  <a:cubicBezTo>
                    <a:pt x="379" y="524"/>
                    <a:pt x="379" y="525"/>
                    <a:pt x="379" y="526"/>
                  </a:cubicBezTo>
                  <a:cubicBezTo>
                    <a:pt x="382" y="532"/>
                    <a:pt x="384" y="538"/>
                    <a:pt x="387" y="545"/>
                  </a:cubicBezTo>
                  <a:cubicBezTo>
                    <a:pt x="388" y="547"/>
                    <a:pt x="374" y="549"/>
                    <a:pt x="372" y="549"/>
                  </a:cubicBezTo>
                  <a:cubicBezTo>
                    <a:pt x="372" y="549"/>
                    <a:pt x="370" y="550"/>
                    <a:pt x="371" y="551"/>
                  </a:cubicBezTo>
                  <a:cubicBezTo>
                    <a:pt x="371" y="551"/>
                    <a:pt x="371" y="552"/>
                    <a:pt x="371" y="552"/>
                  </a:cubicBezTo>
                  <a:cubicBezTo>
                    <a:pt x="365" y="551"/>
                    <a:pt x="359" y="550"/>
                    <a:pt x="353" y="547"/>
                  </a:cubicBezTo>
                  <a:cubicBezTo>
                    <a:pt x="352" y="546"/>
                    <a:pt x="348" y="545"/>
                    <a:pt x="347" y="546"/>
                  </a:cubicBezTo>
                  <a:cubicBezTo>
                    <a:pt x="346" y="547"/>
                    <a:pt x="346" y="547"/>
                    <a:pt x="345" y="548"/>
                  </a:cubicBezTo>
                  <a:cubicBezTo>
                    <a:pt x="344" y="548"/>
                    <a:pt x="343" y="549"/>
                    <a:pt x="342" y="549"/>
                  </a:cubicBezTo>
                  <a:cubicBezTo>
                    <a:pt x="339" y="546"/>
                    <a:pt x="337" y="542"/>
                    <a:pt x="334" y="538"/>
                  </a:cubicBezTo>
                  <a:cubicBezTo>
                    <a:pt x="334" y="536"/>
                    <a:pt x="328" y="534"/>
                    <a:pt x="327" y="536"/>
                  </a:cubicBezTo>
                  <a:cubicBezTo>
                    <a:pt x="322" y="541"/>
                    <a:pt x="319" y="546"/>
                    <a:pt x="316" y="552"/>
                  </a:cubicBezTo>
                  <a:cubicBezTo>
                    <a:pt x="313" y="550"/>
                    <a:pt x="311" y="546"/>
                    <a:pt x="308" y="544"/>
                  </a:cubicBezTo>
                  <a:cubicBezTo>
                    <a:pt x="309" y="543"/>
                    <a:pt x="311" y="541"/>
                    <a:pt x="312" y="539"/>
                  </a:cubicBezTo>
                  <a:cubicBezTo>
                    <a:pt x="314" y="537"/>
                    <a:pt x="306" y="534"/>
                    <a:pt x="305" y="536"/>
                  </a:cubicBezTo>
                  <a:cubicBezTo>
                    <a:pt x="303" y="539"/>
                    <a:pt x="300" y="542"/>
                    <a:pt x="298" y="545"/>
                  </a:cubicBezTo>
                  <a:cubicBezTo>
                    <a:pt x="297" y="529"/>
                    <a:pt x="297" y="514"/>
                    <a:pt x="298" y="498"/>
                  </a:cubicBezTo>
                  <a:cubicBezTo>
                    <a:pt x="298" y="498"/>
                    <a:pt x="298" y="498"/>
                    <a:pt x="298" y="498"/>
                  </a:cubicBezTo>
                  <a:close/>
                  <a:moveTo>
                    <a:pt x="337" y="551"/>
                  </a:moveTo>
                  <a:cubicBezTo>
                    <a:pt x="332" y="552"/>
                    <a:pt x="327" y="554"/>
                    <a:pt x="323" y="556"/>
                  </a:cubicBezTo>
                  <a:cubicBezTo>
                    <a:pt x="325" y="551"/>
                    <a:pt x="327" y="547"/>
                    <a:pt x="331" y="543"/>
                  </a:cubicBezTo>
                  <a:cubicBezTo>
                    <a:pt x="332" y="546"/>
                    <a:pt x="334" y="548"/>
                    <a:pt x="337" y="551"/>
                  </a:cubicBezTo>
                  <a:close/>
                  <a:moveTo>
                    <a:pt x="209" y="389"/>
                  </a:moveTo>
                  <a:cubicBezTo>
                    <a:pt x="210" y="385"/>
                    <a:pt x="220" y="386"/>
                    <a:pt x="227" y="387"/>
                  </a:cubicBezTo>
                  <a:cubicBezTo>
                    <a:pt x="226" y="388"/>
                    <a:pt x="224" y="389"/>
                    <a:pt x="223" y="390"/>
                  </a:cubicBezTo>
                  <a:cubicBezTo>
                    <a:pt x="222" y="391"/>
                    <a:pt x="221" y="392"/>
                    <a:pt x="222" y="393"/>
                  </a:cubicBezTo>
                  <a:cubicBezTo>
                    <a:pt x="226" y="400"/>
                    <a:pt x="231" y="405"/>
                    <a:pt x="239" y="406"/>
                  </a:cubicBezTo>
                  <a:cubicBezTo>
                    <a:pt x="233" y="411"/>
                    <a:pt x="228" y="416"/>
                    <a:pt x="222" y="421"/>
                  </a:cubicBezTo>
                  <a:cubicBezTo>
                    <a:pt x="216" y="413"/>
                    <a:pt x="210" y="405"/>
                    <a:pt x="203" y="398"/>
                  </a:cubicBezTo>
                  <a:cubicBezTo>
                    <a:pt x="204" y="398"/>
                    <a:pt x="205" y="398"/>
                    <a:pt x="206" y="398"/>
                  </a:cubicBezTo>
                  <a:cubicBezTo>
                    <a:pt x="207" y="398"/>
                    <a:pt x="208" y="398"/>
                    <a:pt x="208" y="397"/>
                  </a:cubicBezTo>
                  <a:cubicBezTo>
                    <a:pt x="208" y="395"/>
                    <a:pt x="208" y="391"/>
                    <a:pt x="209" y="389"/>
                  </a:cubicBezTo>
                  <a:close/>
                  <a:moveTo>
                    <a:pt x="239" y="385"/>
                  </a:moveTo>
                  <a:cubicBezTo>
                    <a:pt x="233" y="378"/>
                    <a:pt x="226" y="373"/>
                    <a:pt x="217" y="370"/>
                  </a:cubicBezTo>
                  <a:cubicBezTo>
                    <a:pt x="227" y="367"/>
                    <a:pt x="238" y="367"/>
                    <a:pt x="248" y="365"/>
                  </a:cubicBezTo>
                  <a:cubicBezTo>
                    <a:pt x="248" y="371"/>
                    <a:pt x="247" y="376"/>
                    <a:pt x="242" y="382"/>
                  </a:cubicBezTo>
                  <a:cubicBezTo>
                    <a:pt x="241" y="382"/>
                    <a:pt x="242" y="384"/>
                    <a:pt x="242" y="385"/>
                  </a:cubicBezTo>
                  <a:cubicBezTo>
                    <a:pt x="246" y="390"/>
                    <a:pt x="249" y="395"/>
                    <a:pt x="252" y="400"/>
                  </a:cubicBezTo>
                  <a:cubicBezTo>
                    <a:pt x="250" y="401"/>
                    <a:pt x="249" y="401"/>
                    <a:pt x="247" y="402"/>
                  </a:cubicBezTo>
                  <a:cubicBezTo>
                    <a:pt x="247" y="402"/>
                    <a:pt x="247" y="401"/>
                    <a:pt x="246" y="401"/>
                  </a:cubicBezTo>
                  <a:cubicBezTo>
                    <a:pt x="241" y="402"/>
                    <a:pt x="235" y="401"/>
                    <a:pt x="231" y="396"/>
                  </a:cubicBezTo>
                  <a:cubicBezTo>
                    <a:pt x="229" y="392"/>
                    <a:pt x="236" y="390"/>
                    <a:pt x="239" y="389"/>
                  </a:cubicBezTo>
                  <a:cubicBezTo>
                    <a:pt x="240" y="388"/>
                    <a:pt x="240" y="386"/>
                    <a:pt x="239" y="385"/>
                  </a:cubicBezTo>
                  <a:close/>
                  <a:moveTo>
                    <a:pt x="120" y="296"/>
                  </a:moveTo>
                  <a:cubicBezTo>
                    <a:pt x="121" y="295"/>
                    <a:pt x="122" y="295"/>
                    <a:pt x="123" y="294"/>
                  </a:cubicBezTo>
                  <a:cubicBezTo>
                    <a:pt x="124" y="293"/>
                    <a:pt x="123" y="292"/>
                    <a:pt x="122" y="291"/>
                  </a:cubicBezTo>
                  <a:cubicBezTo>
                    <a:pt x="117" y="288"/>
                    <a:pt x="112" y="283"/>
                    <a:pt x="119" y="279"/>
                  </a:cubicBezTo>
                  <a:cubicBezTo>
                    <a:pt x="119" y="279"/>
                    <a:pt x="120" y="279"/>
                    <a:pt x="119" y="278"/>
                  </a:cubicBezTo>
                  <a:cubicBezTo>
                    <a:pt x="119" y="275"/>
                    <a:pt x="119" y="273"/>
                    <a:pt x="119" y="271"/>
                  </a:cubicBezTo>
                  <a:cubicBezTo>
                    <a:pt x="119" y="272"/>
                    <a:pt x="119" y="272"/>
                    <a:pt x="120" y="272"/>
                  </a:cubicBezTo>
                  <a:cubicBezTo>
                    <a:pt x="128" y="279"/>
                    <a:pt x="136" y="284"/>
                    <a:pt x="144" y="291"/>
                  </a:cubicBezTo>
                  <a:cubicBezTo>
                    <a:pt x="147" y="293"/>
                    <a:pt x="159" y="303"/>
                    <a:pt x="162" y="309"/>
                  </a:cubicBezTo>
                  <a:cubicBezTo>
                    <a:pt x="155" y="307"/>
                    <a:pt x="147" y="306"/>
                    <a:pt x="140" y="306"/>
                  </a:cubicBezTo>
                  <a:cubicBezTo>
                    <a:pt x="140" y="306"/>
                    <a:pt x="140" y="306"/>
                    <a:pt x="140" y="306"/>
                  </a:cubicBezTo>
                  <a:cubicBezTo>
                    <a:pt x="133" y="301"/>
                    <a:pt x="127" y="298"/>
                    <a:pt x="120" y="296"/>
                  </a:cubicBezTo>
                  <a:close/>
                  <a:moveTo>
                    <a:pt x="141" y="351"/>
                  </a:moveTo>
                  <a:cubicBezTo>
                    <a:pt x="132" y="348"/>
                    <a:pt x="122" y="347"/>
                    <a:pt x="113" y="345"/>
                  </a:cubicBezTo>
                  <a:cubicBezTo>
                    <a:pt x="120" y="344"/>
                    <a:pt x="127" y="342"/>
                    <a:pt x="133" y="338"/>
                  </a:cubicBezTo>
                  <a:cubicBezTo>
                    <a:pt x="134" y="337"/>
                    <a:pt x="132" y="336"/>
                    <a:pt x="132" y="336"/>
                  </a:cubicBezTo>
                  <a:cubicBezTo>
                    <a:pt x="125" y="332"/>
                    <a:pt x="119" y="328"/>
                    <a:pt x="113" y="324"/>
                  </a:cubicBezTo>
                  <a:cubicBezTo>
                    <a:pt x="117" y="322"/>
                    <a:pt x="121" y="318"/>
                    <a:pt x="126" y="317"/>
                  </a:cubicBezTo>
                  <a:cubicBezTo>
                    <a:pt x="127" y="317"/>
                    <a:pt x="126" y="316"/>
                    <a:pt x="126" y="315"/>
                  </a:cubicBezTo>
                  <a:cubicBezTo>
                    <a:pt x="124" y="314"/>
                    <a:pt x="122" y="313"/>
                    <a:pt x="121" y="312"/>
                  </a:cubicBezTo>
                  <a:cubicBezTo>
                    <a:pt x="134" y="309"/>
                    <a:pt x="149" y="308"/>
                    <a:pt x="161" y="313"/>
                  </a:cubicBezTo>
                  <a:cubicBezTo>
                    <a:pt x="161" y="313"/>
                    <a:pt x="162" y="313"/>
                    <a:pt x="162" y="313"/>
                  </a:cubicBezTo>
                  <a:cubicBezTo>
                    <a:pt x="162" y="314"/>
                    <a:pt x="161" y="314"/>
                    <a:pt x="159" y="315"/>
                  </a:cubicBezTo>
                  <a:cubicBezTo>
                    <a:pt x="159" y="315"/>
                    <a:pt x="158" y="315"/>
                    <a:pt x="158" y="315"/>
                  </a:cubicBezTo>
                  <a:cubicBezTo>
                    <a:pt x="157" y="325"/>
                    <a:pt x="149" y="324"/>
                    <a:pt x="141" y="325"/>
                  </a:cubicBezTo>
                  <a:cubicBezTo>
                    <a:pt x="140" y="325"/>
                    <a:pt x="139" y="325"/>
                    <a:pt x="140" y="326"/>
                  </a:cubicBezTo>
                  <a:cubicBezTo>
                    <a:pt x="141" y="328"/>
                    <a:pt x="143" y="331"/>
                    <a:pt x="144" y="333"/>
                  </a:cubicBezTo>
                  <a:cubicBezTo>
                    <a:pt x="144" y="334"/>
                    <a:pt x="148" y="335"/>
                    <a:pt x="150" y="335"/>
                  </a:cubicBezTo>
                  <a:cubicBezTo>
                    <a:pt x="155" y="338"/>
                    <a:pt x="165" y="344"/>
                    <a:pt x="158" y="344"/>
                  </a:cubicBezTo>
                  <a:cubicBezTo>
                    <a:pt x="157" y="344"/>
                    <a:pt x="156" y="344"/>
                    <a:pt x="155" y="345"/>
                  </a:cubicBezTo>
                  <a:cubicBezTo>
                    <a:pt x="155" y="345"/>
                    <a:pt x="155" y="346"/>
                    <a:pt x="155" y="346"/>
                  </a:cubicBezTo>
                  <a:cubicBezTo>
                    <a:pt x="157" y="349"/>
                    <a:pt x="150" y="351"/>
                    <a:pt x="143" y="353"/>
                  </a:cubicBezTo>
                  <a:cubicBezTo>
                    <a:pt x="144" y="353"/>
                    <a:pt x="143" y="352"/>
                    <a:pt x="141" y="351"/>
                  </a:cubicBezTo>
                  <a:close/>
                  <a:moveTo>
                    <a:pt x="189" y="572"/>
                  </a:moveTo>
                  <a:cubicBezTo>
                    <a:pt x="189" y="572"/>
                    <a:pt x="188" y="573"/>
                    <a:pt x="189" y="574"/>
                  </a:cubicBezTo>
                  <a:cubicBezTo>
                    <a:pt x="173" y="587"/>
                    <a:pt x="159" y="602"/>
                    <a:pt x="144" y="616"/>
                  </a:cubicBezTo>
                  <a:cubicBezTo>
                    <a:pt x="143" y="608"/>
                    <a:pt x="141" y="600"/>
                    <a:pt x="140" y="592"/>
                  </a:cubicBezTo>
                  <a:cubicBezTo>
                    <a:pt x="140" y="590"/>
                    <a:pt x="134" y="588"/>
                    <a:pt x="133" y="590"/>
                  </a:cubicBezTo>
                  <a:cubicBezTo>
                    <a:pt x="130" y="594"/>
                    <a:pt x="127" y="598"/>
                    <a:pt x="124" y="601"/>
                  </a:cubicBezTo>
                  <a:cubicBezTo>
                    <a:pt x="124" y="598"/>
                    <a:pt x="124" y="596"/>
                    <a:pt x="122" y="593"/>
                  </a:cubicBezTo>
                  <a:cubicBezTo>
                    <a:pt x="121" y="592"/>
                    <a:pt x="117" y="591"/>
                    <a:pt x="116" y="592"/>
                  </a:cubicBezTo>
                  <a:cubicBezTo>
                    <a:pt x="111" y="594"/>
                    <a:pt x="107" y="596"/>
                    <a:pt x="103" y="598"/>
                  </a:cubicBezTo>
                  <a:cubicBezTo>
                    <a:pt x="105" y="573"/>
                    <a:pt x="126" y="554"/>
                    <a:pt x="133" y="530"/>
                  </a:cubicBezTo>
                  <a:cubicBezTo>
                    <a:pt x="134" y="530"/>
                    <a:pt x="134" y="530"/>
                    <a:pt x="134" y="530"/>
                  </a:cubicBezTo>
                  <a:cubicBezTo>
                    <a:pt x="135" y="530"/>
                    <a:pt x="135" y="530"/>
                    <a:pt x="136" y="530"/>
                  </a:cubicBezTo>
                  <a:cubicBezTo>
                    <a:pt x="144" y="533"/>
                    <a:pt x="151" y="534"/>
                    <a:pt x="160" y="534"/>
                  </a:cubicBezTo>
                  <a:cubicBezTo>
                    <a:pt x="161" y="538"/>
                    <a:pt x="159" y="541"/>
                    <a:pt x="163" y="545"/>
                  </a:cubicBezTo>
                  <a:cubicBezTo>
                    <a:pt x="164" y="546"/>
                    <a:pt x="169" y="548"/>
                    <a:pt x="170" y="547"/>
                  </a:cubicBezTo>
                  <a:cubicBezTo>
                    <a:pt x="176" y="540"/>
                    <a:pt x="183" y="535"/>
                    <a:pt x="189" y="529"/>
                  </a:cubicBezTo>
                  <a:cubicBezTo>
                    <a:pt x="189" y="543"/>
                    <a:pt x="190" y="556"/>
                    <a:pt x="189" y="570"/>
                  </a:cubicBezTo>
                  <a:cubicBezTo>
                    <a:pt x="189" y="571"/>
                    <a:pt x="189" y="571"/>
                    <a:pt x="189" y="572"/>
                  </a:cubicBezTo>
                  <a:close/>
                  <a:moveTo>
                    <a:pt x="196" y="520"/>
                  </a:moveTo>
                  <a:cubicBezTo>
                    <a:pt x="196" y="518"/>
                    <a:pt x="190" y="516"/>
                    <a:pt x="189" y="518"/>
                  </a:cubicBezTo>
                  <a:cubicBezTo>
                    <a:pt x="183" y="526"/>
                    <a:pt x="175" y="532"/>
                    <a:pt x="168" y="539"/>
                  </a:cubicBezTo>
                  <a:cubicBezTo>
                    <a:pt x="168" y="536"/>
                    <a:pt x="167" y="534"/>
                    <a:pt x="166" y="532"/>
                  </a:cubicBezTo>
                  <a:cubicBezTo>
                    <a:pt x="166" y="530"/>
                    <a:pt x="162" y="529"/>
                    <a:pt x="160" y="530"/>
                  </a:cubicBezTo>
                  <a:cubicBezTo>
                    <a:pt x="131" y="533"/>
                    <a:pt x="146" y="522"/>
                    <a:pt x="152" y="513"/>
                  </a:cubicBezTo>
                  <a:cubicBezTo>
                    <a:pt x="154" y="511"/>
                    <a:pt x="149" y="510"/>
                    <a:pt x="148" y="510"/>
                  </a:cubicBezTo>
                  <a:cubicBezTo>
                    <a:pt x="141" y="508"/>
                    <a:pt x="137" y="506"/>
                    <a:pt x="136" y="498"/>
                  </a:cubicBezTo>
                  <a:cubicBezTo>
                    <a:pt x="136" y="496"/>
                    <a:pt x="132" y="495"/>
                    <a:pt x="130" y="496"/>
                  </a:cubicBezTo>
                  <a:cubicBezTo>
                    <a:pt x="123" y="497"/>
                    <a:pt x="116" y="496"/>
                    <a:pt x="109" y="495"/>
                  </a:cubicBezTo>
                  <a:cubicBezTo>
                    <a:pt x="112" y="487"/>
                    <a:pt x="114" y="480"/>
                    <a:pt x="118" y="472"/>
                  </a:cubicBezTo>
                  <a:cubicBezTo>
                    <a:pt x="119" y="472"/>
                    <a:pt x="117" y="471"/>
                    <a:pt x="117" y="471"/>
                  </a:cubicBezTo>
                  <a:cubicBezTo>
                    <a:pt x="116" y="470"/>
                    <a:pt x="102" y="463"/>
                    <a:pt x="106" y="462"/>
                  </a:cubicBezTo>
                  <a:cubicBezTo>
                    <a:pt x="109" y="462"/>
                    <a:pt x="112" y="461"/>
                    <a:pt x="115" y="459"/>
                  </a:cubicBezTo>
                  <a:cubicBezTo>
                    <a:pt x="118" y="456"/>
                    <a:pt x="112" y="453"/>
                    <a:pt x="112" y="450"/>
                  </a:cubicBezTo>
                  <a:cubicBezTo>
                    <a:pt x="113" y="448"/>
                    <a:pt x="105" y="446"/>
                    <a:pt x="105" y="448"/>
                  </a:cubicBezTo>
                  <a:cubicBezTo>
                    <a:pt x="105" y="449"/>
                    <a:pt x="105" y="450"/>
                    <a:pt x="105" y="451"/>
                  </a:cubicBezTo>
                  <a:cubicBezTo>
                    <a:pt x="111" y="458"/>
                    <a:pt x="99" y="459"/>
                    <a:pt x="94" y="460"/>
                  </a:cubicBezTo>
                  <a:cubicBezTo>
                    <a:pt x="93" y="460"/>
                    <a:pt x="92" y="461"/>
                    <a:pt x="94" y="462"/>
                  </a:cubicBezTo>
                  <a:cubicBezTo>
                    <a:pt x="96" y="463"/>
                    <a:pt x="110" y="471"/>
                    <a:pt x="108" y="475"/>
                  </a:cubicBezTo>
                  <a:cubicBezTo>
                    <a:pt x="105" y="481"/>
                    <a:pt x="103" y="488"/>
                    <a:pt x="101" y="494"/>
                  </a:cubicBezTo>
                  <a:cubicBezTo>
                    <a:pt x="100" y="496"/>
                    <a:pt x="103" y="497"/>
                    <a:pt x="104" y="497"/>
                  </a:cubicBezTo>
                  <a:cubicBezTo>
                    <a:pt x="113" y="499"/>
                    <a:pt x="121" y="500"/>
                    <a:pt x="129" y="500"/>
                  </a:cubicBezTo>
                  <a:cubicBezTo>
                    <a:pt x="131" y="512"/>
                    <a:pt x="134" y="511"/>
                    <a:pt x="143" y="512"/>
                  </a:cubicBezTo>
                  <a:cubicBezTo>
                    <a:pt x="140" y="517"/>
                    <a:pt x="137" y="521"/>
                    <a:pt x="133" y="524"/>
                  </a:cubicBezTo>
                  <a:cubicBezTo>
                    <a:pt x="131" y="523"/>
                    <a:pt x="127" y="523"/>
                    <a:pt x="127" y="524"/>
                  </a:cubicBezTo>
                  <a:cubicBezTo>
                    <a:pt x="127" y="525"/>
                    <a:pt x="127" y="525"/>
                    <a:pt x="127" y="525"/>
                  </a:cubicBezTo>
                  <a:cubicBezTo>
                    <a:pt x="93" y="527"/>
                    <a:pt x="65" y="554"/>
                    <a:pt x="32" y="550"/>
                  </a:cubicBezTo>
                  <a:cubicBezTo>
                    <a:pt x="43" y="528"/>
                    <a:pt x="61" y="511"/>
                    <a:pt x="87" y="512"/>
                  </a:cubicBezTo>
                  <a:cubicBezTo>
                    <a:pt x="90" y="512"/>
                    <a:pt x="92" y="509"/>
                    <a:pt x="88" y="507"/>
                  </a:cubicBezTo>
                  <a:cubicBezTo>
                    <a:pt x="68" y="500"/>
                    <a:pt x="47" y="499"/>
                    <a:pt x="26" y="497"/>
                  </a:cubicBezTo>
                  <a:cubicBezTo>
                    <a:pt x="29" y="493"/>
                    <a:pt x="34" y="489"/>
                    <a:pt x="38" y="485"/>
                  </a:cubicBezTo>
                  <a:cubicBezTo>
                    <a:pt x="40" y="483"/>
                    <a:pt x="37" y="482"/>
                    <a:pt x="35" y="481"/>
                  </a:cubicBezTo>
                  <a:cubicBezTo>
                    <a:pt x="45" y="474"/>
                    <a:pt x="53" y="468"/>
                    <a:pt x="66" y="466"/>
                  </a:cubicBezTo>
                  <a:cubicBezTo>
                    <a:pt x="69" y="465"/>
                    <a:pt x="69" y="463"/>
                    <a:pt x="66" y="461"/>
                  </a:cubicBezTo>
                  <a:cubicBezTo>
                    <a:pt x="55" y="456"/>
                    <a:pt x="44" y="450"/>
                    <a:pt x="32" y="445"/>
                  </a:cubicBezTo>
                  <a:cubicBezTo>
                    <a:pt x="24" y="441"/>
                    <a:pt x="25" y="440"/>
                    <a:pt x="28" y="434"/>
                  </a:cubicBezTo>
                  <a:cubicBezTo>
                    <a:pt x="29" y="433"/>
                    <a:pt x="26" y="431"/>
                    <a:pt x="25" y="431"/>
                  </a:cubicBezTo>
                  <a:cubicBezTo>
                    <a:pt x="22" y="430"/>
                    <a:pt x="11" y="429"/>
                    <a:pt x="19" y="426"/>
                  </a:cubicBezTo>
                  <a:cubicBezTo>
                    <a:pt x="20" y="425"/>
                    <a:pt x="21" y="424"/>
                    <a:pt x="20" y="423"/>
                  </a:cubicBezTo>
                  <a:cubicBezTo>
                    <a:pt x="15" y="419"/>
                    <a:pt x="3" y="413"/>
                    <a:pt x="20" y="416"/>
                  </a:cubicBezTo>
                  <a:cubicBezTo>
                    <a:pt x="28" y="417"/>
                    <a:pt x="36" y="420"/>
                    <a:pt x="42" y="424"/>
                  </a:cubicBezTo>
                  <a:cubicBezTo>
                    <a:pt x="50" y="429"/>
                    <a:pt x="57" y="434"/>
                    <a:pt x="65" y="438"/>
                  </a:cubicBezTo>
                  <a:cubicBezTo>
                    <a:pt x="77" y="445"/>
                    <a:pt x="90" y="449"/>
                    <a:pt x="104" y="448"/>
                  </a:cubicBezTo>
                  <a:cubicBezTo>
                    <a:pt x="109" y="448"/>
                    <a:pt x="105" y="443"/>
                    <a:pt x="101" y="443"/>
                  </a:cubicBezTo>
                  <a:cubicBezTo>
                    <a:pt x="71" y="445"/>
                    <a:pt x="51" y="420"/>
                    <a:pt x="23" y="413"/>
                  </a:cubicBezTo>
                  <a:cubicBezTo>
                    <a:pt x="24" y="413"/>
                    <a:pt x="25" y="412"/>
                    <a:pt x="24" y="412"/>
                  </a:cubicBezTo>
                  <a:cubicBezTo>
                    <a:pt x="22" y="408"/>
                    <a:pt x="20" y="401"/>
                    <a:pt x="16" y="399"/>
                  </a:cubicBezTo>
                  <a:cubicBezTo>
                    <a:pt x="15" y="399"/>
                    <a:pt x="29" y="396"/>
                    <a:pt x="24" y="397"/>
                  </a:cubicBezTo>
                  <a:cubicBezTo>
                    <a:pt x="30" y="396"/>
                    <a:pt x="37" y="396"/>
                    <a:pt x="43" y="397"/>
                  </a:cubicBezTo>
                  <a:cubicBezTo>
                    <a:pt x="44" y="397"/>
                    <a:pt x="47" y="397"/>
                    <a:pt x="46" y="396"/>
                  </a:cubicBezTo>
                  <a:cubicBezTo>
                    <a:pt x="43" y="391"/>
                    <a:pt x="30" y="380"/>
                    <a:pt x="45" y="377"/>
                  </a:cubicBezTo>
                  <a:cubicBezTo>
                    <a:pt x="56" y="375"/>
                    <a:pt x="67" y="374"/>
                    <a:pt x="78" y="376"/>
                  </a:cubicBezTo>
                  <a:cubicBezTo>
                    <a:pt x="93" y="379"/>
                    <a:pt x="107" y="384"/>
                    <a:pt x="122" y="389"/>
                  </a:cubicBezTo>
                  <a:cubicBezTo>
                    <a:pt x="142" y="396"/>
                    <a:pt x="163" y="402"/>
                    <a:pt x="184" y="403"/>
                  </a:cubicBezTo>
                  <a:cubicBezTo>
                    <a:pt x="189" y="403"/>
                    <a:pt x="183" y="400"/>
                    <a:pt x="181" y="400"/>
                  </a:cubicBezTo>
                  <a:cubicBezTo>
                    <a:pt x="174" y="400"/>
                    <a:pt x="168" y="399"/>
                    <a:pt x="162" y="398"/>
                  </a:cubicBezTo>
                  <a:cubicBezTo>
                    <a:pt x="162" y="398"/>
                    <a:pt x="163" y="397"/>
                    <a:pt x="162" y="397"/>
                  </a:cubicBezTo>
                  <a:cubicBezTo>
                    <a:pt x="154" y="387"/>
                    <a:pt x="150" y="382"/>
                    <a:pt x="164" y="381"/>
                  </a:cubicBezTo>
                  <a:cubicBezTo>
                    <a:pt x="173" y="381"/>
                    <a:pt x="182" y="380"/>
                    <a:pt x="191" y="378"/>
                  </a:cubicBezTo>
                  <a:cubicBezTo>
                    <a:pt x="191" y="378"/>
                    <a:pt x="192" y="377"/>
                    <a:pt x="191" y="377"/>
                  </a:cubicBezTo>
                  <a:cubicBezTo>
                    <a:pt x="185" y="372"/>
                    <a:pt x="180" y="370"/>
                    <a:pt x="174" y="367"/>
                  </a:cubicBezTo>
                  <a:cubicBezTo>
                    <a:pt x="170" y="366"/>
                    <a:pt x="166" y="365"/>
                    <a:pt x="162" y="364"/>
                  </a:cubicBezTo>
                  <a:cubicBezTo>
                    <a:pt x="131" y="356"/>
                    <a:pt x="157" y="353"/>
                    <a:pt x="164" y="353"/>
                  </a:cubicBezTo>
                  <a:cubicBezTo>
                    <a:pt x="164" y="353"/>
                    <a:pt x="165" y="353"/>
                    <a:pt x="165" y="352"/>
                  </a:cubicBezTo>
                  <a:cubicBezTo>
                    <a:pt x="166" y="348"/>
                    <a:pt x="161" y="347"/>
                    <a:pt x="168" y="347"/>
                  </a:cubicBezTo>
                  <a:cubicBezTo>
                    <a:pt x="169" y="347"/>
                    <a:pt x="170" y="347"/>
                    <a:pt x="169" y="346"/>
                  </a:cubicBezTo>
                  <a:cubicBezTo>
                    <a:pt x="166" y="343"/>
                    <a:pt x="162" y="339"/>
                    <a:pt x="159" y="337"/>
                  </a:cubicBezTo>
                  <a:cubicBezTo>
                    <a:pt x="167" y="336"/>
                    <a:pt x="174" y="337"/>
                    <a:pt x="180" y="341"/>
                  </a:cubicBezTo>
                  <a:cubicBezTo>
                    <a:pt x="184" y="344"/>
                    <a:pt x="188" y="345"/>
                    <a:pt x="192" y="347"/>
                  </a:cubicBezTo>
                  <a:cubicBezTo>
                    <a:pt x="209" y="352"/>
                    <a:pt x="225" y="352"/>
                    <a:pt x="242" y="354"/>
                  </a:cubicBezTo>
                  <a:cubicBezTo>
                    <a:pt x="247" y="355"/>
                    <a:pt x="241" y="351"/>
                    <a:pt x="239" y="351"/>
                  </a:cubicBezTo>
                  <a:cubicBezTo>
                    <a:pt x="227" y="350"/>
                    <a:pt x="215" y="349"/>
                    <a:pt x="203" y="347"/>
                  </a:cubicBezTo>
                  <a:cubicBezTo>
                    <a:pt x="189" y="344"/>
                    <a:pt x="183" y="338"/>
                    <a:pt x="172" y="334"/>
                  </a:cubicBezTo>
                  <a:cubicBezTo>
                    <a:pt x="164" y="331"/>
                    <a:pt x="158" y="331"/>
                    <a:pt x="151" y="331"/>
                  </a:cubicBezTo>
                  <a:cubicBezTo>
                    <a:pt x="149" y="326"/>
                    <a:pt x="155" y="326"/>
                    <a:pt x="162" y="326"/>
                  </a:cubicBezTo>
                  <a:cubicBezTo>
                    <a:pt x="163" y="326"/>
                    <a:pt x="164" y="326"/>
                    <a:pt x="164" y="325"/>
                  </a:cubicBezTo>
                  <a:cubicBezTo>
                    <a:pt x="166" y="322"/>
                    <a:pt x="166" y="318"/>
                    <a:pt x="171" y="317"/>
                  </a:cubicBezTo>
                  <a:cubicBezTo>
                    <a:pt x="172" y="317"/>
                    <a:pt x="173" y="317"/>
                    <a:pt x="172" y="316"/>
                  </a:cubicBezTo>
                  <a:cubicBezTo>
                    <a:pt x="166" y="304"/>
                    <a:pt x="157" y="295"/>
                    <a:pt x="146" y="287"/>
                  </a:cubicBezTo>
                  <a:cubicBezTo>
                    <a:pt x="141" y="283"/>
                    <a:pt x="135" y="279"/>
                    <a:pt x="129" y="274"/>
                  </a:cubicBezTo>
                  <a:cubicBezTo>
                    <a:pt x="126" y="271"/>
                    <a:pt x="143" y="269"/>
                    <a:pt x="144" y="269"/>
                  </a:cubicBezTo>
                  <a:cubicBezTo>
                    <a:pt x="145" y="269"/>
                    <a:pt x="146" y="269"/>
                    <a:pt x="145" y="268"/>
                  </a:cubicBezTo>
                  <a:cubicBezTo>
                    <a:pt x="143" y="256"/>
                    <a:pt x="145" y="256"/>
                    <a:pt x="154" y="252"/>
                  </a:cubicBezTo>
                  <a:cubicBezTo>
                    <a:pt x="162" y="248"/>
                    <a:pt x="168" y="243"/>
                    <a:pt x="178" y="246"/>
                  </a:cubicBezTo>
                  <a:cubicBezTo>
                    <a:pt x="179" y="246"/>
                    <a:pt x="182" y="247"/>
                    <a:pt x="182" y="245"/>
                  </a:cubicBezTo>
                  <a:cubicBezTo>
                    <a:pt x="182" y="207"/>
                    <a:pt x="182" y="207"/>
                    <a:pt x="182" y="207"/>
                  </a:cubicBezTo>
                  <a:cubicBezTo>
                    <a:pt x="200" y="234"/>
                    <a:pt x="206" y="267"/>
                    <a:pt x="234" y="284"/>
                  </a:cubicBezTo>
                  <a:cubicBezTo>
                    <a:pt x="230" y="284"/>
                    <a:pt x="227" y="284"/>
                    <a:pt x="223" y="284"/>
                  </a:cubicBezTo>
                  <a:cubicBezTo>
                    <a:pt x="221" y="284"/>
                    <a:pt x="220" y="286"/>
                    <a:pt x="222" y="287"/>
                  </a:cubicBezTo>
                  <a:cubicBezTo>
                    <a:pt x="225" y="290"/>
                    <a:pt x="237" y="299"/>
                    <a:pt x="228" y="300"/>
                  </a:cubicBezTo>
                  <a:cubicBezTo>
                    <a:pt x="220" y="300"/>
                    <a:pt x="213" y="301"/>
                    <a:pt x="205" y="301"/>
                  </a:cubicBezTo>
                  <a:cubicBezTo>
                    <a:pt x="203" y="301"/>
                    <a:pt x="202" y="302"/>
                    <a:pt x="204" y="304"/>
                  </a:cubicBezTo>
                  <a:cubicBezTo>
                    <a:pt x="212" y="311"/>
                    <a:pt x="209" y="313"/>
                    <a:pt x="198" y="315"/>
                  </a:cubicBezTo>
                  <a:cubicBezTo>
                    <a:pt x="194" y="316"/>
                    <a:pt x="199" y="319"/>
                    <a:pt x="201" y="319"/>
                  </a:cubicBezTo>
                  <a:cubicBezTo>
                    <a:pt x="225" y="322"/>
                    <a:pt x="245" y="328"/>
                    <a:pt x="259" y="349"/>
                  </a:cubicBezTo>
                  <a:cubicBezTo>
                    <a:pt x="255" y="351"/>
                    <a:pt x="251" y="353"/>
                    <a:pt x="250" y="357"/>
                  </a:cubicBezTo>
                  <a:cubicBezTo>
                    <a:pt x="250" y="358"/>
                    <a:pt x="250" y="358"/>
                    <a:pt x="250" y="358"/>
                  </a:cubicBezTo>
                  <a:cubicBezTo>
                    <a:pt x="235" y="362"/>
                    <a:pt x="218" y="360"/>
                    <a:pt x="205" y="369"/>
                  </a:cubicBezTo>
                  <a:cubicBezTo>
                    <a:pt x="202" y="371"/>
                    <a:pt x="206" y="374"/>
                    <a:pt x="208" y="374"/>
                  </a:cubicBezTo>
                  <a:cubicBezTo>
                    <a:pt x="217" y="375"/>
                    <a:pt x="224" y="379"/>
                    <a:pt x="230" y="385"/>
                  </a:cubicBezTo>
                  <a:cubicBezTo>
                    <a:pt x="223" y="383"/>
                    <a:pt x="215" y="383"/>
                    <a:pt x="208" y="384"/>
                  </a:cubicBezTo>
                  <a:cubicBezTo>
                    <a:pt x="206" y="384"/>
                    <a:pt x="202" y="384"/>
                    <a:pt x="201" y="387"/>
                  </a:cubicBezTo>
                  <a:cubicBezTo>
                    <a:pt x="201" y="389"/>
                    <a:pt x="201" y="392"/>
                    <a:pt x="201" y="394"/>
                  </a:cubicBezTo>
                  <a:cubicBezTo>
                    <a:pt x="199" y="394"/>
                    <a:pt x="197" y="394"/>
                    <a:pt x="195" y="396"/>
                  </a:cubicBezTo>
                  <a:cubicBezTo>
                    <a:pt x="194" y="397"/>
                    <a:pt x="195" y="397"/>
                    <a:pt x="196" y="398"/>
                  </a:cubicBezTo>
                  <a:cubicBezTo>
                    <a:pt x="205" y="405"/>
                    <a:pt x="211" y="415"/>
                    <a:pt x="218" y="425"/>
                  </a:cubicBezTo>
                  <a:cubicBezTo>
                    <a:pt x="216" y="426"/>
                    <a:pt x="214" y="428"/>
                    <a:pt x="212" y="429"/>
                  </a:cubicBezTo>
                  <a:cubicBezTo>
                    <a:pt x="210" y="430"/>
                    <a:pt x="210" y="432"/>
                    <a:pt x="211" y="433"/>
                  </a:cubicBezTo>
                  <a:cubicBezTo>
                    <a:pt x="214" y="436"/>
                    <a:pt x="217" y="439"/>
                    <a:pt x="219" y="443"/>
                  </a:cubicBezTo>
                  <a:cubicBezTo>
                    <a:pt x="220" y="443"/>
                    <a:pt x="221" y="444"/>
                    <a:pt x="221" y="444"/>
                  </a:cubicBezTo>
                  <a:cubicBezTo>
                    <a:pt x="221" y="444"/>
                    <a:pt x="221" y="444"/>
                    <a:pt x="221" y="444"/>
                  </a:cubicBezTo>
                  <a:cubicBezTo>
                    <a:pt x="215" y="450"/>
                    <a:pt x="217" y="453"/>
                    <a:pt x="222" y="455"/>
                  </a:cubicBezTo>
                  <a:cubicBezTo>
                    <a:pt x="220" y="459"/>
                    <a:pt x="216" y="461"/>
                    <a:pt x="215" y="464"/>
                  </a:cubicBezTo>
                  <a:cubicBezTo>
                    <a:pt x="214" y="466"/>
                    <a:pt x="221" y="467"/>
                    <a:pt x="222" y="467"/>
                  </a:cubicBezTo>
                  <a:cubicBezTo>
                    <a:pt x="230" y="466"/>
                    <a:pt x="238" y="468"/>
                    <a:pt x="246" y="469"/>
                  </a:cubicBezTo>
                  <a:cubicBezTo>
                    <a:pt x="235" y="480"/>
                    <a:pt x="232" y="492"/>
                    <a:pt x="235" y="508"/>
                  </a:cubicBezTo>
                  <a:cubicBezTo>
                    <a:pt x="235" y="509"/>
                    <a:pt x="235" y="509"/>
                    <a:pt x="236" y="509"/>
                  </a:cubicBezTo>
                  <a:cubicBezTo>
                    <a:pt x="234" y="511"/>
                    <a:pt x="236" y="513"/>
                    <a:pt x="239" y="514"/>
                  </a:cubicBezTo>
                  <a:cubicBezTo>
                    <a:pt x="258" y="516"/>
                    <a:pt x="274" y="509"/>
                    <a:pt x="290" y="502"/>
                  </a:cubicBezTo>
                  <a:cubicBezTo>
                    <a:pt x="289" y="519"/>
                    <a:pt x="289" y="535"/>
                    <a:pt x="291" y="552"/>
                  </a:cubicBezTo>
                  <a:cubicBezTo>
                    <a:pt x="288" y="555"/>
                    <a:pt x="285" y="558"/>
                    <a:pt x="283" y="561"/>
                  </a:cubicBezTo>
                  <a:cubicBezTo>
                    <a:pt x="276" y="551"/>
                    <a:pt x="267" y="542"/>
                    <a:pt x="260" y="532"/>
                  </a:cubicBezTo>
                  <a:cubicBezTo>
                    <a:pt x="259" y="530"/>
                    <a:pt x="254" y="528"/>
                    <a:pt x="253" y="530"/>
                  </a:cubicBezTo>
                  <a:cubicBezTo>
                    <a:pt x="246" y="541"/>
                    <a:pt x="237" y="548"/>
                    <a:pt x="230" y="558"/>
                  </a:cubicBezTo>
                  <a:cubicBezTo>
                    <a:pt x="224" y="566"/>
                    <a:pt x="222" y="567"/>
                    <a:pt x="213" y="565"/>
                  </a:cubicBezTo>
                  <a:cubicBezTo>
                    <a:pt x="207" y="563"/>
                    <a:pt x="202" y="565"/>
                    <a:pt x="197" y="567"/>
                  </a:cubicBezTo>
                  <a:cubicBezTo>
                    <a:pt x="198" y="551"/>
                    <a:pt x="197" y="536"/>
                    <a:pt x="196" y="520"/>
                  </a:cubicBezTo>
                  <a:close/>
                  <a:moveTo>
                    <a:pt x="507" y="603"/>
                  </a:moveTo>
                  <a:cubicBezTo>
                    <a:pt x="506" y="606"/>
                    <a:pt x="504" y="608"/>
                    <a:pt x="501" y="609"/>
                  </a:cubicBezTo>
                  <a:cubicBezTo>
                    <a:pt x="499" y="609"/>
                    <a:pt x="497" y="608"/>
                    <a:pt x="498" y="610"/>
                  </a:cubicBezTo>
                  <a:cubicBezTo>
                    <a:pt x="498" y="610"/>
                    <a:pt x="498" y="611"/>
                    <a:pt x="498" y="611"/>
                  </a:cubicBezTo>
                  <a:cubicBezTo>
                    <a:pt x="496" y="612"/>
                    <a:pt x="493" y="612"/>
                    <a:pt x="490" y="613"/>
                  </a:cubicBezTo>
                  <a:cubicBezTo>
                    <a:pt x="483" y="615"/>
                    <a:pt x="484" y="638"/>
                    <a:pt x="486" y="644"/>
                  </a:cubicBezTo>
                  <a:cubicBezTo>
                    <a:pt x="487" y="651"/>
                    <a:pt x="490" y="658"/>
                    <a:pt x="494" y="664"/>
                  </a:cubicBezTo>
                  <a:cubicBezTo>
                    <a:pt x="493" y="664"/>
                    <a:pt x="493" y="664"/>
                    <a:pt x="493" y="664"/>
                  </a:cubicBezTo>
                  <a:cubicBezTo>
                    <a:pt x="492" y="663"/>
                    <a:pt x="488" y="662"/>
                    <a:pt x="487" y="664"/>
                  </a:cubicBezTo>
                  <a:cubicBezTo>
                    <a:pt x="482" y="672"/>
                    <a:pt x="487" y="678"/>
                    <a:pt x="476" y="680"/>
                  </a:cubicBezTo>
                  <a:cubicBezTo>
                    <a:pt x="471" y="680"/>
                    <a:pt x="466" y="681"/>
                    <a:pt x="462" y="683"/>
                  </a:cubicBezTo>
                  <a:cubicBezTo>
                    <a:pt x="461" y="684"/>
                    <a:pt x="461" y="684"/>
                    <a:pt x="461" y="685"/>
                  </a:cubicBezTo>
                  <a:cubicBezTo>
                    <a:pt x="460" y="698"/>
                    <a:pt x="457" y="711"/>
                    <a:pt x="457" y="725"/>
                  </a:cubicBezTo>
                  <a:cubicBezTo>
                    <a:pt x="453" y="722"/>
                    <a:pt x="451" y="720"/>
                    <a:pt x="448" y="716"/>
                  </a:cubicBezTo>
                  <a:cubicBezTo>
                    <a:pt x="446" y="715"/>
                    <a:pt x="443" y="714"/>
                    <a:pt x="441" y="716"/>
                  </a:cubicBezTo>
                  <a:cubicBezTo>
                    <a:pt x="429" y="731"/>
                    <a:pt x="422" y="749"/>
                    <a:pt x="418" y="768"/>
                  </a:cubicBezTo>
                  <a:cubicBezTo>
                    <a:pt x="418" y="767"/>
                    <a:pt x="417" y="766"/>
                    <a:pt x="416" y="766"/>
                  </a:cubicBezTo>
                  <a:cubicBezTo>
                    <a:pt x="409" y="761"/>
                    <a:pt x="402" y="757"/>
                    <a:pt x="394" y="753"/>
                  </a:cubicBezTo>
                  <a:cubicBezTo>
                    <a:pt x="393" y="753"/>
                    <a:pt x="390" y="752"/>
                    <a:pt x="389" y="754"/>
                  </a:cubicBezTo>
                  <a:cubicBezTo>
                    <a:pt x="379" y="768"/>
                    <a:pt x="370" y="782"/>
                    <a:pt x="365" y="799"/>
                  </a:cubicBezTo>
                  <a:cubicBezTo>
                    <a:pt x="361" y="792"/>
                    <a:pt x="357" y="785"/>
                    <a:pt x="355" y="776"/>
                  </a:cubicBezTo>
                  <a:cubicBezTo>
                    <a:pt x="354" y="774"/>
                    <a:pt x="351" y="773"/>
                    <a:pt x="349" y="773"/>
                  </a:cubicBezTo>
                  <a:cubicBezTo>
                    <a:pt x="329" y="774"/>
                    <a:pt x="328" y="769"/>
                    <a:pt x="316" y="787"/>
                  </a:cubicBezTo>
                  <a:cubicBezTo>
                    <a:pt x="309" y="798"/>
                    <a:pt x="306" y="807"/>
                    <a:pt x="303" y="819"/>
                  </a:cubicBezTo>
                  <a:cubicBezTo>
                    <a:pt x="301" y="827"/>
                    <a:pt x="301" y="850"/>
                    <a:pt x="284" y="841"/>
                  </a:cubicBezTo>
                  <a:cubicBezTo>
                    <a:pt x="304" y="818"/>
                    <a:pt x="292" y="792"/>
                    <a:pt x="298" y="764"/>
                  </a:cubicBezTo>
                  <a:cubicBezTo>
                    <a:pt x="299" y="761"/>
                    <a:pt x="293" y="760"/>
                    <a:pt x="291" y="762"/>
                  </a:cubicBezTo>
                  <a:cubicBezTo>
                    <a:pt x="278" y="772"/>
                    <a:pt x="266" y="784"/>
                    <a:pt x="254" y="796"/>
                  </a:cubicBezTo>
                  <a:cubicBezTo>
                    <a:pt x="247" y="803"/>
                    <a:pt x="238" y="812"/>
                    <a:pt x="229" y="819"/>
                  </a:cubicBezTo>
                  <a:cubicBezTo>
                    <a:pt x="235" y="785"/>
                    <a:pt x="239" y="750"/>
                    <a:pt x="246" y="716"/>
                  </a:cubicBezTo>
                  <a:cubicBezTo>
                    <a:pt x="253" y="684"/>
                    <a:pt x="261" y="647"/>
                    <a:pt x="285" y="623"/>
                  </a:cubicBezTo>
                  <a:cubicBezTo>
                    <a:pt x="286" y="622"/>
                    <a:pt x="280" y="618"/>
                    <a:pt x="278" y="620"/>
                  </a:cubicBezTo>
                  <a:cubicBezTo>
                    <a:pt x="254" y="644"/>
                    <a:pt x="246" y="680"/>
                    <a:pt x="239" y="712"/>
                  </a:cubicBezTo>
                  <a:cubicBezTo>
                    <a:pt x="232" y="746"/>
                    <a:pt x="228" y="781"/>
                    <a:pt x="222" y="816"/>
                  </a:cubicBezTo>
                  <a:cubicBezTo>
                    <a:pt x="221" y="818"/>
                    <a:pt x="226" y="820"/>
                    <a:pt x="228" y="820"/>
                  </a:cubicBezTo>
                  <a:cubicBezTo>
                    <a:pt x="226" y="821"/>
                    <a:pt x="224" y="822"/>
                    <a:pt x="222" y="824"/>
                  </a:cubicBezTo>
                  <a:cubicBezTo>
                    <a:pt x="223" y="821"/>
                    <a:pt x="223" y="819"/>
                    <a:pt x="222" y="817"/>
                  </a:cubicBezTo>
                  <a:cubicBezTo>
                    <a:pt x="209" y="801"/>
                    <a:pt x="209" y="790"/>
                    <a:pt x="224" y="777"/>
                  </a:cubicBezTo>
                  <a:cubicBezTo>
                    <a:pt x="227" y="775"/>
                    <a:pt x="219" y="773"/>
                    <a:pt x="218" y="773"/>
                  </a:cubicBezTo>
                  <a:cubicBezTo>
                    <a:pt x="201" y="781"/>
                    <a:pt x="189" y="793"/>
                    <a:pt x="180" y="808"/>
                  </a:cubicBezTo>
                  <a:cubicBezTo>
                    <a:pt x="180" y="806"/>
                    <a:pt x="178" y="805"/>
                    <a:pt x="176" y="805"/>
                  </a:cubicBezTo>
                  <a:cubicBezTo>
                    <a:pt x="171" y="805"/>
                    <a:pt x="166" y="804"/>
                    <a:pt x="161" y="803"/>
                  </a:cubicBezTo>
                  <a:cubicBezTo>
                    <a:pt x="162" y="791"/>
                    <a:pt x="160" y="782"/>
                    <a:pt x="170" y="771"/>
                  </a:cubicBezTo>
                  <a:cubicBezTo>
                    <a:pt x="173" y="768"/>
                    <a:pt x="165" y="766"/>
                    <a:pt x="164" y="767"/>
                  </a:cubicBezTo>
                  <a:cubicBezTo>
                    <a:pt x="154" y="773"/>
                    <a:pt x="145" y="778"/>
                    <a:pt x="138" y="785"/>
                  </a:cubicBezTo>
                  <a:cubicBezTo>
                    <a:pt x="130" y="768"/>
                    <a:pt x="126" y="749"/>
                    <a:pt x="144" y="735"/>
                  </a:cubicBezTo>
                  <a:cubicBezTo>
                    <a:pt x="144" y="735"/>
                    <a:pt x="145" y="735"/>
                    <a:pt x="144" y="734"/>
                  </a:cubicBezTo>
                  <a:cubicBezTo>
                    <a:pt x="143" y="728"/>
                    <a:pt x="141" y="723"/>
                    <a:pt x="140" y="716"/>
                  </a:cubicBezTo>
                  <a:cubicBezTo>
                    <a:pt x="140" y="713"/>
                    <a:pt x="135" y="712"/>
                    <a:pt x="134" y="713"/>
                  </a:cubicBezTo>
                  <a:cubicBezTo>
                    <a:pt x="127" y="718"/>
                    <a:pt x="120" y="723"/>
                    <a:pt x="113" y="727"/>
                  </a:cubicBezTo>
                  <a:cubicBezTo>
                    <a:pt x="113" y="726"/>
                    <a:pt x="114" y="726"/>
                    <a:pt x="114" y="725"/>
                  </a:cubicBezTo>
                  <a:cubicBezTo>
                    <a:pt x="116" y="722"/>
                    <a:pt x="111" y="721"/>
                    <a:pt x="109" y="721"/>
                  </a:cubicBezTo>
                  <a:cubicBezTo>
                    <a:pt x="103" y="721"/>
                    <a:pt x="97" y="721"/>
                    <a:pt x="91" y="719"/>
                  </a:cubicBezTo>
                  <a:cubicBezTo>
                    <a:pt x="90" y="719"/>
                    <a:pt x="87" y="719"/>
                    <a:pt x="87" y="720"/>
                  </a:cubicBezTo>
                  <a:cubicBezTo>
                    <a:pt x="85" y="728"/>
                    <a:pt x="80" y="752"/>
                    <a:pt x="82" y="731"/>
                  </a:cubicBezTo>
                  <a:cubicBezTo>
                    <a:pt x="83" y="724"/>
                    <a:pt x="80" y="713"/>
                    <a:pt x="86" y="707"/>
                  </a:cubicBezTo>
                  <a:cubicBezTo>
                    <a:pt x="103" y="685"/>
                    <a:pt x="122" y="665"/>
                    <a:pt x="149" y="656"/>
                  </a:cubicBezTo>
                  <a:cubicBezTo>
                    <a:pt x="150" y="655"/>
                    <a:pt x="151" y="654"/>
                    <a:pt x="150" y="653"/>
                  </a:cubicBezTo>
                  <a:cubicBezTo>
                    <a:pt x="146" y="647"/>
                    <a:pt x="145" y="641"/>
                    <a:pt x="142" y="634"/>
                  </a:cubicBezTo>
                  <a:cubicBezTo>
                    <a:pt x="141" y="631"/>
                    <a:pt x="152" y="631"/>
                    <a:pt x="151" y="631"/>
                  </a:cubicBezTo>
                  <a:cubicBezTo>
                    <a:pt x="168" y="629"/>
                    <a:pt x="182" y="626"/>
                    <a:pt x="198" y="630"/>
                  </a:cubicBezTo>
                  <a:cubicBezTo>
                    <a:pt x="199" y="630"/>
                    <a:pt x="201" y="630"/>
                    <a:pt x="202" y="629"/>
                  </a:cubicBezTo>
                  <a:cubicBezTo>
                    <a:pt x="205" y="624"/>
                    <a:pt x="216" y="610"/>
                    <a:pt x="214" y="604"/>
                  </a:cubicBezTo>
                  <a:cubicBezTo>
                    <a:pt x="213" y="594"/>
                    <a:pt x="205" y="583"/>
                    <a:pt x="198" y="575"/>
                  </a:cubicBezTo>
                  <a:cubicBezTo>
                    <a:pt x="200" y="574"/>
                    <a:pt x="202" y="572"/>
                    <a:pt x="204" y="571"/>
                  </a:cubicBezTo>
                  <a:cubicBezTo>
                    <a:pt x="205" y="571"/>
                    <a:pt x="205" y="570"/>
                    <a:pt x="204" y="570"/>
                  </a:cubicBezTo>
                  <a:cubicBezTo>
                    <a:pt x="212" y="568"/>
                    <a:pt x="218" y="570"/>
                    <a:pt x="227" y="571"/>
                  </a:cubicBezTo>
                  <a:cubicBezTo>
                    <a:pt x="228" y="571"/>
                    <a:pt x="230" y="571"/>
                    <a:pt x="230" y="570"/>
                  </a:cubicBezTo>
                  <a:cubicBezTo>
                    <a:pt x="238" y="558"/>
                    <a:pt x="249" y="549"/>
                    <a:pt x="257" y="537"/>
                  </a:cubicBezTo>
                  <a:cubicBezTo>
                    <a:pt x="265" y="547"/>
                    <a:pt x="273" y="555"/>
                    <a:pt x="279" y="567"/>
                  </a:cubicBezTo>
                  <a:cubicBezTo>
                    <a:pt x="280" y="568"/>
                    <a:pt x="285" y="571"/>
                    <a:pt x="286" y="569"/>
                  </a:cubicBezTo>
                  <a:cubicBezTo>
                    <a:pt x="290" y="564"/>
                    <a:pt x="294" y="559"/>
                    <a:pt x="298" y="555"/>
                  </a:cubicBezTo>
                  <a:cubicBezTo>
                    <a:pt x="305" y="553"/>
                    <a:pt x="304" y="548"/>
                    <a:pt x="310" y="553"/>
                  </a:cubicBezTo>
                  <a:cubicBezTo>
                    <a:pt x="313" y="555"/>
                    <a:pt x="314" y="556"/>
                    <a:pt x="318" y="557"/>
                  </a:cubicBezTo>
                  <a:cubicBezTo>
                    <a:pt x="319" y="557"/>
                    <a:pt x="320" y="557"/>
                    <a:pt x="321" y="557"/>
                  </a:cubicBezTo>
                  <a:cubicBezTo>
                    <a:pt x="296" y="569"/>
                    <a:pt x="276" y="588"/>
                    <a:pt x="257" y="611"/>
                  </a:cubicBezTo>
                  <a:cubicBezTo>
                    <a:pt x="232" y="642"/>
                    <a:pt x="207" y="670"/>
                    <a:pt x="165" y="680"/>
                  </a:cubicBezTo>
                  <a:cubicBezTo>
                    <a:pt x="163" y="680"/>
                    <a:pt x="170" y="683"/>
                    <a:pt x="172" y="683"/>
                  </a:cubicBezTo>
                  <a:cubicBezTo>
                    <a:pt x="208" y="674"/>
                    <a:pt x="233" y="651"/>
                    <a:pt x="257" y="623"/>
                  </a:cubicBezTo>
                  <a:cubicBezTo>
                    <a:pt x="281" y="594"/>
                    <a:pt x="305" y="567"/>
                    <a:pt x="340" y="554"/>
                  </a:cubicBezTo>
                  <a:cubicBezTo>
                    <a:pt x="341" y="555"/>
                    <a:pt x="341" y="555"/>
                    <a:pt x="341" y="555"/>
                  </a:cubicBezTo>
                  <a:cubicBezTo>
                    <a:pt x="342" y="556"/>
                    <a:pt x="348" y="559"/>
                    <a:pt x="348" y="556"/>
                  </a:cubicBezTo>
                  <a:cubicBezTo>
                    <a:pt x="350" y="554"/>
                    <a:pt x="351" y="552"/>
                    <a:pt x="353" y="550"/>
                  </a:cubicBezTo>
                  <a:cubicBezTo>
                    <a:pt x="359" y="553"/>
                    <a:pt x="366" y="555"/>
                    <a:pt x="372" y="555"/>
                  </a:cubicBezTo>
                  <a:cubicBezTo>
                    <a:pt x="378" y="571"/>
                    <a:pt x="390" y="581"/>
                    <a:pt x="403" y="591"/>
                  </a:cubicBezTo>
                  <a:cubicBezTo>
                    <a:pt x="390" y="592"/>
                    <a:pt x="377" y="593"/>
                    <a:pt x="363" y="591"/>
                  </a:cubicBezTo>
                  <a:cubicBezTo>
                    <a:pt x="362" y="591"/>
                    <a:pt x="360" y="591"/>
                    <a:pt x="359" y="592"/>
                  </a:cubicBezTo>
                  <a:cubicBezTo>
                    <a:pt x="355" y="597"/>
                    <a:pt x="352" y="602"/>
                    <a:pt x="349" y="608"/>
                  </a:cubicBezTo>
                  <a:cubicBezTo>
                    <a:pt x="348" y="610"/>
                    <a:pt x="350" y="611"/>
                    <a:pt x="351" y="611"/>
                  </a:cubicBezTo>
                  <a:cubicBezTo>
                    <a:pt x="363" y="616"/>
                    <a:pt x="375" y="621"/>
                    <a:pt x="388" y="623"/>
                  </a:cubicBezTo>
                  <a:cubicBezTo>
                    <a:pt x="377" y="628"/>
                    <a:pt x="367" y="636"/>
                    <a:pt x="356" y="641"/>
                  </a:cubicBezTo>
                  <a:cubicBezTo>
                    <a:pt x="353" y="642"/>
                    <a:pt x="356" y="645"/>
                    <a:pt x="357" y="645"/>
                  </a:cubicBezTo>
                  <a:cubicBezTo>
                    <a:pt x="361" y="648"/>
                    <a:pt x="364" y="649"/>
                    <a:pt x="368" y="650"/>
                  </a:cubicBezTo>
                  <a:cubicBezTo>
                    <a:pt x="362" y="653"/>
                    <a:pt x="356" y="657"/>
                    <a:pt x="348" y="659"/>
                  </a:cubicBezTo>
                  <a:cubicBezTo>
                    <a:pt x="344" y="660"/>
                    <a:pt x="349" y="664"/>
                    <a:pt x="351" y="664"/>
                  </a:cubicBezTo>
                  <a:cubicBezTo>
                    <a:pt x="394" y="667"/>
                    <a:pt x="435" y="648"/>
                    <a:pt x="467" y="621"/>
                  </a:cubicBezTo>
                  <a:cubicBezTo>
                    <a:pt x="486" y="605"/>
                    <a:pt x="495" y="583"/>
                    <a:pt x="504" y="560"/>
                  </a:cubicBezTo>
                  <a:cubicBezTo>
                    <a:pt x="504" y="570"/>
                    <a:pt x="504" y="580"/>
                    <a:pt x="510" y="588"/>
                  </a:cubicBezTo>
                  <a:cubicBezTo>
                    <a:pt x="513" y="592"/>
                    <a:pt x="508" y="599"/>
                    <a:pt x="507" y="603"/>
                  </a:cubicBezTo>
                  <a:close/>
                  <a:moveTo>
                    <a:pt x="517" y="415"/>
                  </a:moveTo>
                  <a:cubicBezTo>
                    <a:pt x="526" y="440"/>
                    <a:pt x="530" y="460"/>
                    <a:pt x="516" y="486"/>
                  </a:cubicBezTo>
                  <a:cubicBezTo>
                    <a:pt x="509" y="500"/>
                    <a:pt x="508" y="511"/>
                    <a:pt x="514" y="525"/>
                  </a:cubicBezTo>
                  <a:cubicBezTo>
                    <a:pt x="496" y="551"/>
                    <a:pt x="491" y="585"/>
                    <a:pt x="470" y="608"/>
                  </a:cubicBezTo>
                  <a:cubicBezTo>
                    <a:pt x="443" y="636"/>
                    <a:pt x="404" y="657"/>
                    <a:pt x="365" y="659"/>
                  </a:cubicBezTo>
                  <a:cubicBezTo>
                    <a:pt x="370" y="656"/>
                    <a:pt x="375" y="654"/>
                    <a:pt x="380" y="652"/>
                  </a:cubicBezTo>
                  <a:cubicBezTo>
                    <a:pt x="382" y="650"/>
                    <a:pt x="379" y="647"/>
                    <a:pt x="377" y="647"/>
                  </a:cubicBezTo>
                  <a:cubicBezTo>
                    <a:pt x="373" y="646"/>
                    <a:pt x="369" y="645"/>
                    <a:pt x="365" y="644"/>
                  </a:cubicBezTo>
                  <a:cubicBezTo>
                    <a:pt x="377" y="637"/>
                    <a:pt x="388" y="629"/>
                    <a:pt x="401" y="624"/>
                  </a:cubicBezTo>
                  <a:cubicBezTo>
                    <a:pt x="405" y="622"/>
                    <a:pt x="401" y="619"/>
                    <a:pt x="398" y="619"/>
                  </a:cubicBezTo>
                  <a:cubicBezTo>
                    <a:pt x="386" y="618"/>
                    <a:pt x="376" y="616"/>
                    <a:pt x="365" y="612"/>
                  </a:cubicBezTo>
                  <a:cubicBezTo>
                    <a:pt x="357" y="608"/>
                    <a:pt x="359" y="595"/>
                    <a:pt x="369" y="597"/>
                  </a:cubicBezTo>
                  <a:cubicBezTo>
                    <a:pt x="383" y="600"/>
                    <a:pt x="398" y="596"/>
                    <a:pt x="412" y="596"/>
                  </a:cubicBezTo>
                  <a:cubicBezTo>
                    <a:pt x="415" y="596"/>
                    <a:pt x="415" y="593"/>
                    <a:pt x="413" y="592"/>
                  </a:cubicBezTo>
                  <a:cubicBezTo>
                    <a:pt x="407" y="588"/>
                    <a:pt x="381" y="566"/>
                    <a:pt x="383" y="557"/>
                  </a:cubicBezTo>
                  <a:cubicBezTo>
                    <a:pt x="384" y="557"/>
                    <a:pt x="385" y="557"/>
                    <a:pt x="385" y="557"/>
                  </a:cubicBezTo>
                  <a:cubicBezTo>
                    <a:pt x="390" y="558"/>
                    <a:pt x="388" y="555"/>
                    <a:pt x="385" y="554"/>
                  </a:cubicBezTo>
                  <a:cubicBezTo>
                    <a:pt x="387" y="553"/>
                    <a:pt x="390" y="552"/>
                    <a:pt x="394" y="552"/>
                  </a:cubicBezTo>
                  <a:cubicBezTo>
                    <a:pt x="396" y="552"/>
                    <a:pt x="397" y="551"/>
                    <a:pt x="396" y="549"/>
                  </a:cubicBezTo>
                  <a:cubicBezTo>
                    <a:pt x="393" y="543"/>
                    <a:pt x="392" y="535"/>
                    <a:pt x="388" y="529"/>
                  </a:cubicBezTo>
                  <a:cubicBezTo>
                    <a:pt x="387" y="527"/>
                    <a:pt x="402" y="526"/>
                    <a:pt x="404" y="526"/>
                  </a:cubicBezTo>
                  <a:cubicBezTo>
                    <a:pt x="405" y="526"/>
                    <a:pt x="407" y="525"/>
                    <a:pt x="407" y="524"/>
                  </a:cubicBezTo>
                  <a:cubicBezTo>
                    <a:pt x="407" y="518"/>
                    <a:pt x="407" y="518"/>
                    <a:pt x="407" y="518"/>
                  </a:cubicBezTo>
                  <a:cubicBezTo>
                    <a:pt x="408" y="517"/>
                    <a:pt x="409" y="515"/>
                    <a:pt x="407" y="513"/>
                  </a:cubicBezTo>
                  <a:cubicBezTo>
                    <a:pt x="407" y="513"/>
                    <a:pt x="407" y="513"/>
                    <a:pt x="407" y="513"/>
                  </a:cubicBezTo>
                  <a:cubicBezTo>
                    <a:pt x="407" y="501"/>
                    <a:pt x="407" y="501"/>
                    <a:pt x="407" y="501"/>
                  </a:cubicBezTo>
                  <a:cubicBezTo>
                    <a:pt x="413" y="502"/>
                    <a:pt x="421" y="503"/>
                    <a:pt x="427" y="505"/>
                  </a:cubicBezTo>
                  <a:cubicBezTo>
                    <a:pt x="429" y="506"/>
                    <a:pt x="434" y="506"/>
                    <a:pt x="432" y="503"/>
                  </a:cubicBezTo>
                  <a:cubicBezTo>
                    <a:pt x="428" y="495"/>
                    <a:pt x="427" y="487"/>
                    <a:pt x="424" y="478"/>
                  </a:cubicBezTo>
                  <a:cubicBezTo>
                    <a:pt x="423" y="474"/>
                    <a:pt x="435" y="474"/>
                    <a:pt x="438" y="473"/>
                  </a:cubicBezTo>
                  <a:cubicBezTo>
                    <a:pt x="452" y="472"/>
                    <a:pt x="466" y="471"/>
                    <a:pt x="480" y="470"/>
                  </a:cubicBezTo>
                  <a:cubicBezTo>
                    <a:pt x="482" y="470"/>
                    <a:pt x="483" y="469"/>
                    <a:pt x="482" y="467"/>
                  </a:cubicBezTo>
                  <a:cubicBezTo>
                    <a:pt x="478" y="454"/>
                    <a:pt x="474" y="442"/>
                    <a:pt x="471" y="428"/>
                  </a:cubicBezTo>
                  <a:cubicBezTo>
                    <a:pt x="478" y="434"/>
                    <a:pt x="487" y="437"/>
                    <a:pt x="497" y="430"/>
                  </a:cubicBezTo>
                  <a:cubicBezTo>
                    <a:pt x="501" y="427"/>
                    <a:pt x="504" y="415"/>
                    <a:pt x="510" y="417"/>
                  </a:cubicBezTo>
                  <a:cubicBezTo>
                    <a:pt x="513" y="418"/>
                    <a:pt x="515" y="417"/>
                    <a:pt x="517" y="415"/>
                  </a:cubicBezTo>
                  <a:close/>
                  <a:moveTo>
                    <a:pt x="394" y="477"/>
                  </a:moveTo>
                  <a:cubicBezTo>
                    <a:pt x="392" y="470"/>
                    <a:pt x="390" y="463"/>
                    <a:pt x="388" y="456"/>
                  </a:cubicBezTo>
                  <a:cubicBezTo>
                    <a:pt x="385" y="447"/>
                    <a:pt x="393" y="449"/>
                    <a:pt x="400" y="448"/>
                  </a:cubicBezTo>
                  <a:cubicBezTo>
                    <a:pt x="404" y="448"/>
                    <a:pt x="404" y="443"/>
                    <a:pt x="405" y="440"/>
                  </a:cubicBezTo>
                  <a:cubicBezTo>
                    <a:pt x="421" y="446"/>
                    <a:pt x="438" y="449"/>
                    <a:pt x="454" y="454"/>
                  </a:cubicBezTo>
                  <a:cubicBezTo>
                    <a:pt x="455" y="455"/>
                    <a:pt x="458" y="454"/>
                    <a:pt x="458" y="452"/>
                  </a:cubicBezTo>
                  <a:cubicBezTo>
                    <a:pt x="459" y="450"/>
                    <a:pt x="459" y="447"/>
                    <a:pt x="460" y="444"/>
                  </a:cubicBezTo>
                  <a:cubicBezTo>
                    <a:pt x="462" y="447"/>
                    <a:pt x="465" y="449"/>
                    <a:pt x="468" y="451"/>
                  </a:cubicBezTo>
                  <a:cubicBezTo>
                    <a:pt x="469" y="452"/>
                    <a:pt x="469" y="452"/>
                    <a:pt x="470" y="452"/>
                  </a:cubicBezTo>
                  <a:cubicBezTo>
                    <a:pt x="473" y="459"/>
                    <a:pt x="476" y="465"/>
                    <a:pt x="466" y="466"/>
                  </a:cubicBezTo>
                  <a:cubicBezTo>
                    <a:pt x="449" y="467"/>
                    <a:pt x="433" y="468"/>
                    <a:pt x="416" y="471"/>
                  </a:cubicBezTo>
                  <a:cubicBezTo>
                    <a:pt x="415" y="471"/>
                    <a:pt x="414" y="473"/>
                    <a:pt x="415" y="474"/>
                  </a:cubicBezTo>
                  <a:cubicBezTo>
                    <a:pt x="418" y="482"/>
                    <a:pt x="420" y="491"/>
                    <a:pt x="423" y="499"/>
                  </a:cubicBezTo>
                  <a:cubicBezTo>
                    <a:pt x="416" y="498"/>
                    <a:pt x="410" y="497"/>
                    <a:pt x="403" y="495"/>
                  </a:cubicBezTo>
                  <a:cubicBezTo>
                    <a:pt x="402" y="494"/>
                    <a:pt x="399" y="495"/>
                    <a:pt x="399" y="497"/>
                  </a:cubicBezTo>
                  <a:cubicBezTo>
                    <a:pt x="399" y="499"/>
                    <a:pt x="399" y="502"/>
                    <a:pt x="399" y="505"/>
                  </a:cubicBezTo>
                  <a:cubicBezTo>
                    <a:pt x="396" y="501"/>
                    <a:pt x="392" y="497"/>
                    <a:pt x="389" y="492"/>
                  </a:cubicBezTo>
                  <a:cubicBezTo>
                    <a:pt x="383" y="484"/>
                    <a:pt x="378" y="481"/>
                    <a:pt x="391" y="480"/>
                  </a:cubicBezTo>
                  <a:cubicBezTo>
                    <a:pt x="393" y="480"/>
                    <a:pt x="395" y="479"/>
                    <a:pt x="394" y="477"/>
                  </a:cubicBezTo>
                  <a:close/>
                  <a:moveTo>
                    <a:pt x="660" y="318"/>
                  </a:moveTo>
                  <a:cubicBezTo>
                    <a:pt x="659" y="315"/>
                    <a:pt x="656" y="315"/>
                    <a:pt x="655" y="317"/>
                  </a:cubicBezTo>
                  <a:cubicBezTo>
                    <a:pt x="651" y="324"/>
                    <a:pt x="647" y="330"/>
                    <a:pt x="644" y="336"/>
                  </a:cubicBezTo>
                  <a:cubicBezTo>
                    <a:pt x="642" y="334"/>
                    <a:pt x="640" y="331"/>
                    <a:pt x="639" y="329"/>
                  </a:cubicBezTo>
                  <a:cubicBezTo>
                    <a:pt x="639" y="329"/>
                    <a:pt x="638" y="328"/>
                    <a:pt x="638" y="328"/>
                  </a:cubicBezTo>
                  <a:cubicBezTo>
                    <a:pt x="632" y="298"/>
                    <a:pt x="636" y="265"/>
                    <a:pt x="640" y="235"/>
                  </a:cubicBezTo>
                  <a:cubicBezTo>
                    <a:pt x="643" y="215"/>
                    <a:pt x="632" y="202"/>
                    <a:pt x="627" y="185"/>
                  </a:cubicBezTo>
                  <a:cubicBezTo>
                    <a:pt x="625" y="180"/>
                    <a:pt x="622" y="186"/>
                    <a:pt x="623" y="189"/>
                  </a:cubicBezTo>
                  <a:cubicBezTo>
                    <a:pt x="626" y="197"/>
                    <a:pt x="630" y="205"/>
                    <a:pt x="634" y="214"/>
                  </a:cubicBezTo>
                  <a:cubicBezTo>
                    <a:pt x="640" y="230"/>
                    <a:pt x="633" y="250"/>
                    <a:pt x="632" y="267"/>
                  </a:cubicBezTo>
                  <a:cubicBezTo>
                    <a:pt x="631" y="288"/>
                    <a:pt x="631" y="308"/>
                    <a:pt x="634" y="329"/>
                  </a:cubicBezTo>
                  <a:cubicBezTo>
                    <a:pt x="630" y="329"/>
                    <a:pt x="625" y="330"/>
                    <a:pt x="621" y="331"/>
                  </a:cubicBezTo>
                  <a:cubicBezTo>
                    <a:pt x="618" y="328"/>
                    <a:pt x="616" y="333"/>
                    <a:pt x="617" y="335"/>
                  </a:cubicBezTo>
                  <a:cubicBezTo>
                    <a:pt x="616" y="340"/>
                    <a:pt x="615" y="345"/>
                    <a:pt x="615" y="350"/>
                  </a:cubicBezTo>
                  <a:cubicBezTo>
                    <a:pt x="613" y="347"/>
                    <a:pt x="611" y="344"/>
                    <a:pt x="608" y="341"/>
                  </a:cubicBezTo>
                  <a:cubicBezTo>
                    <a:pt x="608" y="341"/>
                    <a:pt x="607" y="341"/>
                    <a:pt x="606" y="341"/>
                  </a:cubicBezTo>
                  <a:cubicBezTo>
                    <a:pt x="602" y="343"/>
                    <a:pt x="602" y="343"/>
                    <a:pt x="597" y="342"/>
                  </a:cubicBezTo>
                  <a:cubicBezTo>
                    <a:pt x="597" y="342"/>
                    <a:pt x="597" y="342"/>
                    <a:pt x="597" y="342"/>
                  </a:cubicBezTo>
                  <a:cubicBezTo>
                    <a:pt x="597" y="324"/>
                    <a:pt x="598" y="307"/>
                    <a:pt x="601" y="289"/>
                  </a:cubicBezTo>
                  <a:cubicBezTo>
                    <a:pt x="602" y="279"/>
                    <a:pt x="604" y="267"/>
                    <a:pt x="600" y="257"/>
                  </a:cubicBezTo>
                  <a:cubicBezTo>
                    <a:pt x="597" y="246"/>
                    <a:pt x="575" y="225"/>
                    <a:pt x="585" y="213"/>
                  </a:cubicBezTo>
                  <a:cubicBezTo>
                    <a:pt x="590" y="206"/>
                    <a:pt x="594" y="202"/>
                    <a:pt x="595" y="194"/>
                  </a:cubicBezTo>
                  <a:cubicBezTo>
                    <a:pt x="595" y="191"/>
                    <a:pt x="593" y="188"/>
                    <a:pt x="591" y="190"/>
                  </a:cubicBezTo>
                  <a:cubicBezTo>
                    <a:pt x="586" y="193"/>
                    <a:pt x="586" y="187"/>
                    <a:pt x="583" y="182"/>
                  </a:cubicBezTo>
                  <a:cubicBezTo>
                    <a:pt x="582" y="180"/>
                    <a:pt x="581" y="179"/>
                    <a:pt x="579" y="180"/>
                  </a:cubicBezTo>
                  <a:cubicBezTo>
                    <a:pt x="579" y="181"/>
                    <a:pt x="578" y="181"/>
                    <a:pt x="577" y="182"/>
                  </a:cubicBezTo>
                  <a:cubicBezTo>
                    <a:pt x="575" y="177"/>
                    <a:pt x="572" y="173"/>
                    <a:pt x="570" y="169"/>
                  </a:cubicBezTo>
                  <a:cubicBezTo>
                    <a:pt x="569" y="165"/>
                    <a:pt x="560" y="150"/>
                    <a:pt x="560" y="151"/>
                  </a:cubicBezTo>
                  <a:cubicBezTo>
                    <a:pt x="559" y="150"/>
                    <a:pt x="558" y="147"/>
                    <a:pt x="556" y="149"/>
                  </a:cubicBezTo>
                  <a:cubicBezTo>
                    <a:pt x="545" y="158"/>
                    <a:pt x="525" y="152"/>
                    <a:pt x="520" y="166"/>
                  </a:cubicBezTo>
                  <a:cubicBezTo>
                    <a:pt x="516" y="163"/>
                    <a:pt x="514" y="158"/>
                    <a:pt x="514" y="152"/>
                  </a:cubicBezTo>
                  <a:cubicBezTo>
                    <a:pt x="514" y="150"/>
                    <a:pt x="511" y="148"/>
                    <a:pt x="510" y="151"/>
                  </a:cubicBezTo>
                  <a:cubicBezTo>
                    <a:pt x="506" y="162"/>
                    <a:pt x="501" y="171"/>
                    <a:pt x="501" y="183"/>
                  </a:cubicBezTo>
                  <a:cubicBezTo>
                    <a:pt x="501" y="183"/>
                    <a:pt x="501" y="184"/>
                    <a:pt x="501" y="185"/>
                  </a:cubicBezTo>
                  <a:cubicBezTo>
                    <a:pt x="501" y="185"/>
                    <a:pt x="501" y="186"/>
                    <a:pt x="501" y="187"/>
                  </a:cubicBezTo>
                  <a:cubicBezTo>
                    <a:pt x="500" y="197"/>
                    <a:pt x="494" y="204"/>
                    <a:pt x="490" y="213"/>
                  </a:cubicBezTo>
                  <a:cubicBezTo>
                    <a:pt x="486" y="205"/>
                    <a:pt x="479" y="199"/>
                    <a:pt x="475" y="191"/>
                  </a:cubicBezTo>
                  <a:cubicBezTo>
                    <a:pt x="474" y="188"/>
                    <a:pt x="471" y="190"/>
                    <a:pt x="470" y="191"/>
                  </a:cubicBezTo>
                  <a:cubicBezTo>
                    <a:pt x="470" y="191"/>
                    <a:pt x="470" y="191"/>
                    <a:pt x="470" y="192"/>
                  </a:cubicBezTo>
                  <a:cubicBezTo>
                    <a:pt x="470" y="191"/>
                    <a:pt x="469" y="189"/>
                    <a:pt x="468" y="188"/>
                  </a:cubicBezTo>
                  <a:cubicBezTo>
                    <a:pt x="466" y="186"/>
                    <a:pt x="464" y="187"/>
                    <a:pt x="463" y="190"/>
                  </a:cubicBezTo>
                  <a:cubicBezTo>
                    <a:pt x="461" y="201"/>
                    <a:pt x="459" y="211"/>
                    <a:pt x="459" y="223"/>
                  </a:cubicBezTo>
                  <a:cubicBezTo>
                    <a:pt x="453" y="215"/>
                    <a:pt x="447" y="210"/>
                    <a:pt x="441" y="202"/>
                  </a:cubicBezTo>
                  <a:cubicBezTo>
                    <a:pt x="440" y="200"/>
                    <a:pt x="438" y="201"/>
                    <a:pt x="437" y="203"/>
                  </a:cubicBezTo>
                  <a:cubicBezTo>
                    <a:pt x="431" y="217"/>
                    <a:pt x="425" y="224"/>
                    <a:pt x="427" y="240"/>
                  </a:cubicBezTo>
                  <a:cubicBezTo>
                    <a:pt x="427" y="246"/>
                    <a:pt x="432" y="243"/>
                    <a:pt x="432" y="238"/>
                  </a:cubicBezTo>
                  <a:cubicBezTo>
                    <a:pt x="431" y="226"/>
                    <a:pt x="435" y="220"/>
                    <a:pt x="440" y="211"/>
                  </a:cubicBezTo>
                  <a:cubicBezTo>
                    <a:pt x="446" y="219"/>
                    <a:pt x="454" y="226"/>
                    <a:pt x="459" y="235"/>
                  </a:cubicBezTo>
                  <a:cubicBezTo>
                    <a:pt x="461" y="239"/>
                    <a:pt x="464" y="235"/>
                    <a:pt x="464" y="233"/>
                  </a:cubicBezTo>
                  <a:cubicBezTo>
                    <a:pt x="464" y="221"/>
                    <a:pt x="465" y="210"/>
                    <a:pt x="467" y="199"/>
                  </a:cubicBezTo>
                  <a:cubicBezTo>
                    <a:pt x="467" y="199"/>
                    <a:pt x="467" y="200"/>
                    <a:pt x="467" y="200"/>
                  </a:cubicBezTo>
                  <a:cubicBezTo>
                    <a:pt x="469" y="202"/>
                    <a:pt x="471" y="203"/>
                    <a:pt x="472" y="200"/>
                  </a:cubicBezTo>
                  <a:cubicBezTo>
                    <a:pt x="473" y="200"/>
                    <a:pt x="473" y="200"/>
                    <a:pt x="473" y="200"/>
                  </a:cubicBezTo>
                  <a:cubicBezTo>
                    <a:pt x="478" y="208"/>
                    <a:pt x="486" y="214"/>
                    <a:pt x="488" y="224"/>
                  </a:cubicBezTo>
                  <a:cubicBezTo>
                    <a:pt x="489" y="228"/>
                    <a:pt x="493" y="227"/>
                    <a:pt x="493" y="223"/>
                  </a:cubicBezTo>
                  <a:cubicBezTo>
                    <a:pt x="494" y="212"/>
                    <a:pt x="501" y="205"/>
                    <a:pt x="504" y="195"/>
                  </a:cubicBezTo>
                  <a:cubicBezTo>
                    <a:pt x="506" y="197"/>
                    <a:pt x="507" y="200"/>
                    <a:pt x="509" y="202"/>
                  </a:cubicBezTo>
                  <a:cubicBezTo>
                    <a:pt x="509" y="204"/>
                    <a:pt x="511" y="204"/>
                    <a:pt x="512" y="202"/>
                  </a:cubicBezTo>
                  <a:cubicBezTo>
                    <a:pt x="520" y="193"/>
                    <a:pt x="521" y="222"/>
                    <a:pt x="521" y="227"/>
                  </a:cubicBezTo>
                  <a:cubicBezTo>
                    <a:pt x="520" y="232"/>
                    <a:pt x="526" y="232"/>
                    <a:pt x="526" y="227"/>
                  </a:cubicBezTo>
                  <a:cubicBezTo>
                    <a:pt x="527" y="212"/>
                    <a:pt x="534" y="201"/>
                    <a:pt x="540" y="189"/>
                  </a:cubicBezTo>
                  <a:cubicBezTo>
                    <a:pt x="541" y="190"/>
                    <a:pt x="541" y="191"/>
                    <a:pt x="541" y="192"/>
                  </a:cubicBezTo>
                  <a:cubicBezTo>
                    <a:pt x="542" y="194"/>
                    <a:pt x="544" y="196"/>
                    <a:pt x="546" y="194"/>
                  </a:cubicBezTo>
                  <a:cubicBezTo>
                    <a:pt x="548" y="191"/>
                    <a:pt x="549" y="189"/>
                    <a:pt x="551" y="186"/>
                  </a:cubicBezTo>
                  <a:cubicBezTo>
                    <a:pt x="555" y="192"/>
                    <a:pt x="560" y="198"/>
                    <a:pt x="561" y="205"/>
                  </a:cubicBezTo>
                  <a:cubicBezTo>
                    <a:pt x="562" y="207"/>
                    <a:pt x="564" y="210"/>
                    <a:pt x="566" y="207"/>
                  </a:cubicBezTo>
                  <a:cubicBezTo>
                    <a:pt x="572" y="198"/>
                    <a:pt x="578" y="182"/>
                    <a:pt x="584" y="199"/>
                  </a:cubicBezTo>
                  <a:cubicBezTo>
                    <a:pt x="585" y="200"/>
                    <a:pt x="586" y="201"/>
                    <a:pt x="587" y="201"/>
                  </a:cubicBezTo>
                  <a:cubicBezTo>
                    <a:pt x="583" y="206"/>
                    <a:pt x="577" y="211"/>
                    <a:pt x="576" y="218"/>
                  </a:cubicBezTo>
                  <a:cubicBezTo>
                    <a:pt x="576" y="225"/>
                    <a:pt x="576" y="233"/>
                    <a:pt x="581" y="239"/>
                  </a:cubicBezTo>
                  <a:cubicBezTo>
                    <a:pt x="598" y="258"/>
                    <a:pt x="597" y="275"/>
                    <a:pt x="593" y="299"/>
                  </a:cubicBezTo>
                  <a:cubicBezTo>
                    <a:pt x="591" y="315"/>
                    <a:pt x="591" y="331"/>
                    <a:pt x="591" y="347"/>
                  </a:cubicBezTo>
                  <a:cubicBezTo>
                    <a:pt x="591" y="348"/>
                    <a:pt x="592" y="350"/>
                    <a:pt x="593" y="350"/>
                  </a:cubicBezTo>
                  <a:cubicBezTo>
                    <a:pt x="592" y="355"/>
                    <a:pt x="590" y="361"/>
                    <a:pt x="589" y="366"/>
                  </a:cubicBezTo>
                  <a:cubicBezTo>
                    <a:pt x="580" y="351"/>
                    <a:pt x="562" y="351"/>
                    <a:pt x="550" y="336"/>
                  </a:cubicBezTo>
                  <a:cubicBezTo>
                    <a:pt x="548" y="333"/>
                    <a:pt x="545" y="340"/>
                    <a:pt x="547" y="342"/>
                  </a:cubicBezTo>
                  <a:cubicBezTo>
                    <a:pt x="549" y="345"/>
                    <a:pt x="551" y="349"/>
                    <a:pt x="552" y="353"/>
                  </a:cubicBezTo>
                  <a:cubicBezTo>
                    <a:pt x="544" y="350"/>
                    <a:pt x="544" y="361"/>
                    <a:pt x="546" y="370"/>
                  </a:cubicBezTo>
                  <a:cubicBezTo>
                    <a:pt x="536" y="361"/>
                    <a:pt x="521" y="364"/>
                    <a:pt x="511" y="354"/>
                  </a:cubicBezTo>
                  <a:cubicBezTo>
                    <a:pt x="509" y="351"/>
                    <a:pt x="507" y="357"/>
                    <a:pt x="508" y="358"/>
                  </a:cubicBezTo>
                  <a:cubicBezTo>
                    <a:pt x="508" y="363"/>
                    <a:pt x="510" y="368"/>
                    <a:pt x="513" y="372"/>
                  </a:cubicBezTo>
                  <a:cubicBezTo>
                    <a:pt x="516" y="375"/>
                    <a:pt x="519" y="378"/>
                    <a:pt x="521" y="381"/>
                  </a:cubicBezTo>
                  <a:cubicBezTo>
                    <a:pt x="518" y="379"/>
                    <a:pt x="515" y="378"/>
                    <a:pt x="511" y="376"/>
                  </a:cubicBezTo>
                  <a:cubicBezTo>
                    <a:pt x="511" y="375"/>
                    <a:pt x="510" y="376"/>
                    <a:pt x="509" y="376"/>
                  </a:cubicBezTo>
                  <a:cubicBezTo>
                    <a:pt x="501" y="388"/>
                    <a:pt x="512" y="397"/>
                    <a:pt x="512" y="409"/>
                  </a:cubicBezTo>
                  <a:cubicBezTo>
                    <a:pt x="512" y="409"/>
                    <a:pt x="512" y="410"/>
                    <a:pt x="512" y="410"/>
                  </a:cubicBezTo>
                  <a:cubicBezTo>
                    <a:pt x="509" y="412"/>
                    <a:pt x="509" y="410"/>
                    <a:pt x="501" y="411"/>
                  </a:cubicBezTo>
                  <a:cubicBezTo>
                    <a:pt x="500" y="411"/>
                    <a:pt x="499" y="411"/>
                    <a:pt x="499" y="412"/>
                  </a:cubicBezTo>
                  <a:cubicBezTo>
                    <a:pt x="492" y="426"/>
                    <a:pt x="478" y="430"/>
                    <a:pt x="468" y="416"/>
                  </a:cubicBezTo>
                  <a:cubicBezTo>
                    <a:pt x="467" y="415"/>
                    <a:pt x="460" y="414"/>
                    <a:pt x="461" y="417"/>
                  </a:cubicBezTo>
                  <a:cubicBezTo>
                    <a:pt x="463" y="425"/>
                    <a:pt x="464" y="434"/>
                    <a:pt x="467" y="442"/>
                  </a:cubicBezTo>
                  <a:cubicBezTo>
                    <a:pt x="464" y="440"/>
                    <a:pt x="462" y="438"/>
                    <a:pt x="459" y="435"/>
                  </a:cubicBezTo>
                  <a:cubicBezTo>
                    <a:pt x="458" y="434"/>
                    <a:pt x="453" y="434"/>
                    <a:pt x="453" y="436"/>
                  </a:cubicBezTo>
                  <a:cubicBezTo>
                    <a:pt x="452" y="440"/>
                    <a:pt x="452" y="444"/>
                    <a:pt x="451" y="447"/>
                  </a:cubicBezTo>
                  <a:cubicBezTo>
                    <a:pt x="435" y="443"/>
                    <a:pt x="419" y="440"/>
                    <a:pt x="404" y="433"/>
                  </a:cubicBezTo>
                  <a:cubicBezTo>
                    <a:pt x="403" y="432"/>
                    <a:pt x="400" y="432"/>
                    <a:pt x="399" y="434"/>
                  </a:cubicBezTo>
                  <a:cubicBezTo>
                    <a:pt x="394" y="441"/>
                    <a:pt x="387" y="442"/>
                    <a:pt x="378" y="445"/>
                  </a:cubicBezTo>
                  <a:cubicBezTo>
                    <a:pt x="377" y="445"/>
                    <a:pt x="376" y="447"/>
                    <a:pt x="377" y="448"/>
                  </a:cubicBezTo>
                  <a:cubicBezTo>
                    <a:pt x="380" y="457"/>
                    <a:pt x="382" y="466"/>
                    <a:pt x="386" y="474"/>
                  </a:cubicBezTo>
                  <a:cubicBezTo>
                    <a:pt x="381" y="475"/>
                    <a:pt x="377" y="475"/>
                    <a:pt x="372" y="477"/>
                  </a:cubicBezTo>
                  <a:cubicBezTo>
                    <a:pt x="371" y="477"/>
                    <a:pt x="370" y="479"/>
                    <a:pt x="371" y="481"/>
                  </a:cubicBezTo>
                  <a:cubicBezTo>
                    <a:pt x="380" y="492"/>
                    <a:pt x="389" y="504"/>
                    <a:pt x="399" y="514"/>
                  </a:cubicBezTo>
                  <a:cubicBezTo>
                    <a:pt x="398" y="518"/>
                    <a:pt x="396" y="521"/>
                    <a:pt x="392" y="521"/>
                  </a:cubicBezTo>
                  <a:cubicBezTo>
                    <a:pt x="389" y="521"/>
                    <a:pt x="387" y="521"/>
                    <a:pt x="385" y="521"/>
                  </a:cubicBezTo>
                  <a:cubicBezTo>
                    <a:pt x="384" y="520"/>
                    <a:pt x="381" y="519"/>
                    <a:pt x="380" y="520"/>
                  </a:cubicBezTo>
                  <a:cubicBezTo>
                    <a:pt x="368" y="521"/>
                    <a:pt x="356" y="520"/>
                    <a:pt x="344" y="521"/>
                  </a:cubicBezTo>
                  <a:cubicBezTo>
                    <a:pt x="345" y="520"/>
                    <a:pt x="345" y="518"/>
                    <a:pt x="344" y="516"/>
                  </a:cubicBezTo>
                  <a:cubicBezTo>
                    <a:pt x="344" y="514"/>
                    <a:pt x="340" y="514"/>
                    <a:pt x="339" y="514"/>
                  </a:cubicBezTo>
                  <a:cubicBezTo>
                    <a:pt x="332" y="513"/>
                    <a:pt x="325" y="513"/>
                    <a:pt x="318" y="512"/>
                  </a:cubicBezTo>
                  <a:cubicBezTo>
                    <a:pt x="320" y="507"/>
                    <a:pt x="321" y="499"/>
                    <a:pt x="315" y="498"/>
                  </a:cubicBezTo>
                  <a:cubicBezTo>
                    <a:pt x="314" y="497"/>
                    <a:pt x="309" y="497"/>
                    <a:pt x="305" y="496"/>
                  </a:cubicBezTo>
                  <a:cubicBezTo>
                    <a:pt x="305" y="496"/>
                    <a:pt x="305" y="496"/>
                    <a:pt x="306" y="495"/>
                  </a:cubicBezTo>
                  <a:cubicBezTo>
                    <a:pt x="309" y="494"/>
                    <a:pt x="302" y="490"/>
                    <a:pt x="300" y="491"/>
                  </a:cubicBezTo>
                  <a:cubicBezTo>
                    <a:pt x="299" y="492"/>
                    <a:pt x="298" y="492"/>
                    <a:pt x="298" y="492"/>
                  </a:cubicBezTo>
                  <a:cubicBezTo>
                    <a:pt x="297" y="491"/>
                    <a:pt x="298" y="490"/>
                    <a:pt x="300" y="489"/>
                  </a:cubicBezTo>
                  <a:cubicBezTo>
                    <a:pt x="300" y="489"/>
                    <a:pt x="301" y="489"/>
                    <a:pt x="301" y="488"/>
                  </a:cubicBezTo>
                  <a:cubicBezTo>
                    <a:pt x="306" y="488"/>
                    <a:pt x="311" y="487"/>
                    <a:pt x="315" y="486"/>
                  </a:cubicBezTo>
                  <a:cubicBezTo>
                    <a:pt x="318" y="485"/>
                    <a:pt x="316" y="482"/>
                    <a:pt x="314" y="481"/>
                  </a:cubicBezTo>
                  <a:cubicBezTo>
                    <a:pt x="314" y="481"/>
                    <a:pt x="315" y="480"/>
                    <a:pt x="316" y="480"/>
                  </a:cubicBezTo>
                  <a:cubicBezTo>
                    <a:pt x="327" y="474"/>
                    <a:pt x="337" y="467"/>
                    <a:pt x="346" y="459"/>
                  </a:cubicBezTo>
                  <a:cubicBezTo>
                    <a:pt x="348" y="457"/>
                    <a:pt x="341" y="455"/>
                    <a:pt x="339" y="456"/>
                  </a:cubicBezTo>
                  <a:cubicBezTo>
                    <a:pt x="321" y="460"/>
                    <a:pt x="304" y="467"/>
                    <a:pt x="285" y="466"/>
                  </a:cubicBezTo>
                  <a:cubicBezTo>
                    <a:pt x="292" y="457"/>
                    <a:pt x="296" y="450"/>
                    <a:pt x="310" y="447"/>
                  </a:cubicBezTo>
                  <a:cubicBezTo>
                    <a:pt x="311" y="447"/>
                    <a:pt x="311" y="446"/>
                    <a:pt x="310" y="446"/>
                  </a:cubicBezTo>
                  <a:cubicBezTo>
                    <a:pt x="306" y="442"/>
                    <a:pt x="300" y="443"/>
                    <a:pt x="306" y="434"/>
                  </a:cubicBezTo>
                  <a:cubicBezTo>
                    <a:pt x="311" y="426"/>
                    <a:pt x="314" y="415"/>
                    <a:pt x="318" y="406"/>
                  </a:cubicBezTo>
                  <a:cubicBezTo>
                    <a:pt x="319" y="405"/>
                    <a:pt x="316" y="404"/>
                    <a:pt x="315" y="404"/>
                  </a:cubicBezTo>
                  <a:cubicBezTo>
                    <a:pt x="303" y="401"/>
                    <a:pt x="290" y="396"/>
                    <a:pt x="283" y="386"/>
                  </a:cubicBezTo>
                  <a:cubicBezTo>
                    <a:pt x="276" y="374"/>
                    <a:pt x="279" y="375"/>
                    <a:pt x="287" y="379"/>
                  </a:cubicBezTo>
                  <a:cubicBezTo>
                    <a:pt x="288" y="379"/>
                    <a:pt x="293" y="380"/>
                    <a:pt x="292" y="378"/>
                  </a:cubicBezTo>
                  <a:cubicBezTo>
                    <a:pt x="288" y="370"/>
                    <a:pt x="285" y="362"/>
                    <a:pt x="281" y="354"/>
                  </a:cubicBezTo>
                  <a:cubicBezTo>
                    <a:pt x="276" y="346"/>
                    <a:pt x="290" y="348"/>
                    <a:pt x="293" y="347"/>
                  </a:cubicBezTo>
                  <a:cubicBezTo>
                    <a:pt x="294" y="347"/>
                    <a:pt x="295" y="346"/>
                    <a:pt x="294" y="346"/>
                  </a:cubicBezTo>
                  <a:cubicBezTo>
                    <a:pt x="286" y="336"/>
                    <a:pt x="281" y="323"/>
                    <a:pt x="273" y="313"/>
                  </a:cubicBezTo>
                  <a:cubicBezTo>
                    <a:pt x="281" y="315"/>
                    <a:pt x="289" y="317"/>
                    <a:pt x="296" y="320"/>
                  </a:cubicBezTo>
                  <a:cubicBezTo>
                    <a:pt x="297" y="321"/>
                    <a:pt x="304" y="322"/>
                    <a:pt x="302" y="320"/>
                  </a:cubicBezTo>
                  <a:cubicBezTo>
                    <a:pt x="292" y="306"/>
                    <a:pt x="280" y="293"/>
                    <a:pt x="276" y="277"/>
                  </a:cubicBezTo>
                  <a:cubicBezTo>
                    <a:pt x="324" y="308"/>
                    <a:pt x="370" y="343"/>
                    <a:pt x="419" y="374"/>
                  </a:cubicBezTo>
                  <a:cubicBezTo>
                    <a:pt x="419" y="375"/>
                    <a:pt x="419" y="376"/>
                    <a:pt x="420" y="377"/>
                  </a:cubicBezTo>
                  <a:cubicBezTo>
                    <a:pt x="420" y="380"/>
                    <a:pt x="422" y="379"/>
                    <a:pt x="422" y="377"/>
                  </a:cubicBezTo>
                  <a:cubicBezTo>
                    <a:pt x="442" y="389"/>
                    <a:pt x="462" y="400"/>
                    <a:pt x="482" y="410"/>
                  </a:cubicBezTo>
                  <a:cubicBezTo>
                    <a:pt x="484" y="411"/>
                    <a:pt x="492" y="411"/>
                    <a:pt x="487" y="409"/>
                  </a:cubicBezTo>
                  <a:cubicBezTo>
                    <a:pt x="465" y="398"/>
                    <a:pt x="444" y="386"/>
                    <a:pt x="423" y="373"/>
                  </a:cubicBezTo>
                  <a:cubicBezTo>
                    <a:pt x="423" y="372"/>
                    <a:pt x="423" y="372"/>
                    <a:pt x="423" y="372"/>
                  </a:cubicBezTo>
                  <a:cubicBezTo>
                    <a:pt x="417" y="356"/>
                    <a:pt x="433" y="346"/>
                    <a:pt x="434" y="332"/>
                  </a:cubicBezTo>
                  <a:cubicBezTo>
                    <a:pt x="435" y="319"/>
                    <a:pt x="434" y="306"/>
                    <a:pt x="433" y="293"/>
                  </a:cubicBezTo>
                  <a:cubicBezTo>
                    <a:pt x="434" y="292"/>
                    <a:pt x="435" y="290"/>
                    <a:pt x="434" y="288"/>
                  </a:cubicBezTo>
                  <a:cubicBezTo>
                    <a:pt x="433" y="284"/>
                    <a:pt x="432" y="280"/>
                    <a:pt x="430" y="277"/>
                  </a:cubicBezTo>
                  <a:cubicBezTo>
                    <a:pt x="426" y="262"/>
                    <a:pt x="421" y="247"/>
                    <a:pt x="419" y="231"/>
                  </a:cubicBezTo>
                  <a:cubicBezTo>
                    <a:pt x="418" y="225"/>
                    <a:pt x="416" y="219"/>
                    <a:pt x="414" y="213"/>
                  </a:cubicBezTo>
                  <a:cubicBezTo>
                    <a:pt x="412" y="206"/>
                    <a:pt x="412" y="200"/>
                    <a:pt x="415" y="193"/>
                  </a:cubicBezTo>
                  <a:cubicBezTo>
                    <a:pt x="418" y="194"/>
                    <a:pt x="422" y="197"/>
                    <a:pt x="424" y="199"/>
                  </a:cubicBezTo>
                  <a:cubicBezTo>
                    <a:pt x="426" y="201"/>
                    <a:pt x="427" y="196"/>
                    <a:pt x="427" y="196"/>
                  </a:cubicBezTo>
                  <a:cubicBezTo>
                    <a:pt x="428" y="192"/>
                    <a:pt x="427" y="187"/>
                    <a:pt x="430" y="186"/>
                  </a:cubicBezTo>
                  <a:cubicBezTo>
                    <a:pt x="431" y="185"/>
                    <a:pt x="432" y="183"/>
                    <a:pt x="431" y="181"/>
                  </a:cubicBezTo>
                  <a:cubicBezTo>
                    <a:pt x="430" y="174"/>
                    <a:pt x="430" y="167"/>
                    <a:pt x="430" y="160"/>
                  </a:cubicBezTo>
                  <a:cubicBezTo>
                    <a:pt x="431" y="160"/>
                    <a:pt x="432" y="154"/>
                    <a:pt x="431" y="153"/>
                  </a:cubicBezTo>
                  <a:cubicBezTo>
                    <a:pt x="431" y="152"/>
                    <a:pt x="430" y="152"/>
                    <a:pt x="430" y="152"/>
                  </a:cubicBezTo>
                  <a:cubicBezTo>
                    <a:pt x="435" y="155"/>
                    <a:pt x="439" y="159"/>
                    <a:pt x="442" y="165"/>
                  </a:cubicBezTo>
                  <a:cubicBezTo>
                    <a:pt x="444" y="169"/>
                    <a:pt x="446" y="164"/>
                    <a:pt x="446" y="162"/>
                  </a:cubicBezTo>
                  <a:cubicBezTo>
                    <a:pt x="446" y="147"/>
                    <a:pt x="450" y="102"/>
                    <a:pt x="469" y="127"/>
                  </a:cubicBezTo>
                  <a:cubicBezTo>
                    <a:pt x="470" y="128"/>
                    <a:pt x="471" y="128"/>
                    <a:pt x="472" y="127"/>
                  </a:cubicBezTo>
                  <a:cubicBezTo>
                    <a:pt x="477" y="116"/>
                    <a:pt x="489" y="141"/>
                    <a:pt x="489" y="144"/>
                  </a:cubicBezTo>
                  <a:cubicBezTo>
                    <a:pt x="490" y="146"/>
                    <a:pt x="491" y="147"/>
                    <a:pt x="493" y="145"/>
                  </a:cubicBezTo>
                  <a:cubicBezTo>
                    <a:pt x="502" y="131"/>
                    <a:pt x="507" y="117"/>
                    <a:pt x="509" y="102"/>
                  </a:cubicBezTo>
                  <a:cubicBezTo>
                    <a:pt x="511" y="111"/>
                    <a:pt x="510" y="122"/>
                    <a:pt x="513" y="130"/>
                  </a:cubicBezTo>
                  <a:cubicBezTo>
                    <a:pt x="515" y="138"/>
                    <a:pt x="521" y="145"/>
                    <a:pt x="524" y="152"/>
                  </a:cubicBezTo>
                  <a:cubicBezTo>
                    <a:pt x="525" y="154"/>
                    <a:pt x="527" y="153"/>
                    <a:pt x="528" y="152"/>
                  </a:cubicBezTo>
                  <a:cubicBezTo>
                    <a:pt x="533" y="141"/>
                    <a:pt x="538" y="129"/>
                    <a:pt x="543" y="118"/>
                  </a:cubicBezTo>
                  <a:cubicBezTo>
                    <a:pt x="545" y="112"/>
                    <a:pt x="550" y="93"/>
                    <a:pt x="553" y="113"/>
                  </a:cubicBezTo>
                  <a:cubicBezTo>
                    <a:pt x="553" y="115"/>
                    <a:pt x="555" y="117"/>
                    <a:pt x="557" y="115"/>
                  </a:cubicBezTo>
                  <a:cubicBezTo>
                    <a:pt x="559" y="112"/>
                    <a:pt x="561" y="109"/>
                    <a:pt x="563" y="106"/>
                  </a:cubicBezTo>
                  <a:cubicBezTo>
                    <a:pt x="565" y="117"/>
                    <a:pt x="571" y="127"/>
                    <a:pt x="579" y="135"/>
                  </a:cubicBezTo>
                  <a:cubicBezTo>
                    <a:pt x="582" y="137"/>
                    <a:pt x="584" y="130"/>
                    <a:pt x="582" y="128"/>
                  </a:cubicBezTo>
                  <a:cubicBezTo>
                    <a:pt x="574" y="121"/>
                    <a:pt x="567" y="109"/>
                    <a:pt x="566" y="98"/>
                  </a:cubicBezTo>
                  <a:cubicBezTo>
                    <a:pt x="566" y="96"/>
                    <a:pt x="564" y="93"/>
                    <a:pt x="563" y="96"/>
                  </a:cubicBezTo>
                  <a:cubicBezTo>
                    <a:pt x="561" y="99"/>
                    <a:pt x="559" y="102"/>
                    <a:pt x="556" y="105"/>
                  </a:cubicBezTo>
                  <a:cubicBezTo>
                    <a:pt x="555" y="101"/>
                    <a:pt x="554" y="98"/>
                    <a:pt x="551" y="93"/>
                  </a:cubicBezTo>
                  <a:cubicBezTo>
                    <a:pt x="550" y="91"/>
                    <a:pt x="548" y="92"/>
                    <a:pt x="548" y="94"/>
                  </a:cubicBezTo>
                  <a:cubicBezTo>
                    <a:pt x="543" y="105"/>
                    <a:pt x="538" y="116"/>
                    <a:pt x="533" y="128"/>
                  </a:cubicBezTo>
                  <a:cubicBezTo>
                    <a:pt x="530" y="135"/>
                    <a:pt x="528" y="148"/>
                    <a:pt x="522" y="136"/>
                  </a:cubicBezTo>
                  <a:cubicBezTo>
                    <a:pt x="514" y="121"/>
                    <a:pt x="518" y="104"/>
                    <a:pt x="510" y="89"/>
                  </a:cubicBezTo>
                  <a:cubicBezTo>
                    <a:pt x="509" y="85"/>
                    <a:pt x="507" y="89"/>
                    <a:pt x="506" y="91"/>
                  </a:cubicBezTo>
                  <a:cubicBezTo>
                    <a:pt x="505" y="104"/>
                    <a:pt x="503" y="117"/>
                    <a:pt x="497" y="128"/>
                  </a:cubicBezTo>
                  <a:cubicBezTo>
                    <a:pt x="498" y="127"/>
                    <a:pt x="493" y="137"/>
                    <a:pt x="492" y="134"/>
                  </a:cubicBezTo>
                  <a:cubicBezTo>
                    <a:pt x="488" y="126"/>
                    <a:pt x="482" y="120"/>
                    <a:pt x="475" y="114"/>
                  </a:cubicBezTo>
                  <a:cubicBezTo>
                    <a:pt x="474" y="113"/>
                    <a:pt x="473" y="113"/>
                    <a:pt x="473" y="114"/>
                  </a:cubicBezTo>
                  <a:cubicBezTo>
                    <a:pt x="470" y="120"/>
                    <a:pt x="462" y="111"/>
                    <a:pt x="456" y="109"/>
                  </a:cubicBezTo>
                  <a:cubicBezTo>
                    <a:pt x="455" y="108"/>
                    <a:pt x="454" y="109"/>
                    <a:pt x="454" y="111"/>
                  </a:cubicBezTo>
                  <a:cubicBezTo>
                    <a:pt x="450" y="121"/>
                    <a:pt x="445" y="129"/>
                    <a:pt x="442" y="140"/>
                  </a:cubicBezTo>
                  <a:cubicBezTo>
                    <a:pt x="441" y="144"/>
                    <a:pt x="441" y="148"/>
                    <a:pt x="441" y="152"/>
                  </a:cubicBezTo>
                  <a:cubicBezTo>
                    <a:pt x="438" y="148"/>
                    <a:pt x="434" y="145"/>
                    <a:pt x="429" y="142"/>
                  </a:cubicBezTo>
                  <a:cubicBezTo>
                    <a:pt x="427" y="141"/>
                    <a:pt x="426" y="145"/>
                    <a:pt x="426" y="146"/>
                  </a:cubicBezTo>
                  <a:cubicBezTo>
                    <a:pt x="426" y="146"/>
                    <a:pt x="426" y="146"/>
                    <a:pt x="426" y="147"/>
                  </a:cubicBezTo>
                  <a:cubicBezTo>
                    <a:pt x="424" y="145"/>
                    <a:pt x="422" y="143"/>
                    <a:pt x="421" y="142"/>
                  </a:cubicBezTo>
                  <a:cubicBezTo>
                    <a:pt x="420" y="141"/>
                    <a:pt x="420" y="141"/>
                    <a:pt x="420" y="142"/>
                  </a:cubicBezTo>
                  <a:cubicBezTo>
                    <a:pt x="414" y="143"/>
                    <a:pt x="403" y="140"/>
                    <a:pt x="398" y="145"/>
                  </a:cubicBezTo>
                  <a:cubicBezTo>
                    <a:pt x="394" y="150"/>
                    <a:pt x="393" y="156"/>
                    <a:pt x="387" y="148"/>
                  </a:cubicBezTo>
                  <a:cubicBezTo>
                    <a:pt x="385" y="146"/>
                    <a:pt x="384" y="151"/>
                    <a:pt x="384" y="152"/>
                  </a:cubicBezTo>
                  <a:cubicBezTo>
                    <a:pt x="385" y="160"/>
                    <a:pt x="385" y="167"/>
                    <a:pt x="380" y="173"/>
                  </a:cubicBezTo>
                  <a:cubicBezTo>
                    <a:pt x="380" y="173"/>
                    <a:pt x="380" y="173"/>
                    <a:pt x="380" y="173"/>
                  </a:cubicBezTo>
                  <a:cubicBezTo>
                    <a:pt x="373" y="173"/>
                    <a:pt x="375" y="164"/>
                    <a:pt x="371" y="161"/>
                  </a:cubicBezTo>
                  <a:cubicBezTo>
                    <a:pt x="363" y="156"/>
                    <a:pt x="362" y="164"/>
                    <a:pt x="363" y="149"/>
                  </a:cubicBezTo>
                  <a:cubicBezTo>
                    <a:pt x="363" y="147"/>
                    <a:pt x="362" y="145"/>
                    <a:pt x="360" y="145"/>
                  </a:cubicBezTo>
                  <a:cubicBezTo>
                    <a:pt x="355" y="144"/>
                    <a:pt x="352" y="145"/>
                    <a:pt x="348" y="146"/>
                  </a:cubicBezTo>
                  <a:cubicBezTo>
                    <a:pt x="347" y="133"/>
                    <a:pt x="348" y="120"/>
                    <a:pt x="362" y="119"/>
                  </a:cubicBezTo>
                  <a:cubicBezTo>
                    <a:pt x="363" y="119"/>
                    <a:pt x="364" y="118"/>
                    <a:pt x="364" y="117"/>
                  </a:cubicBezTo>
                  <a:cubicBezTo>
                    <a:pt x="365" y="115"/>
                    <a:pt x="365" y="114"/>
                    <a:pt x="365" y="113"/>
                  </a:cubicBezTo>
                  <a:cubicBezTo>
                    <a:pt x="366" y="112"/>
                    <a:pt x="367" y="111"/>
                    <a:pt x="367" y="110"/>
                  </a:cubicBezTo>
                  <a:cubicBezTo>
                    <a:pt x="368" y="106"/>
                    <a:pt x="370" y="106"/>
                    <a:pt x="374" y="109"/>
                  </a:cubicBezTo>
                  <a:cubicBezTo>
                    <a:pt x="375" y="110"/>
                    <a:pt x="375" y="109"/>
                    <a:pt x="376" y="108"/>
                  </a:cubicBezTo>
                  <a:cubicBezTo>
                    <a:pt x="376" y="108"/>
                    <a:pt x="376" y="107"/>
                    <a:pt x="377" y="107"/>
                  </a:cubicBezTo>
                  <a:cubicBezTo>
                    <a:pt x="377" y="107"/>
                    <a:pt x="377" y="107"/>
                    <a:pt x="378" y="108"/>
                  </a:cubicBezTo>
                  <a:cubicBezTo>
                    <a:pt x="378" y="108"/>
                    <a:pt x="379" y="108"/>
                    <a:pt x="379" y="108"/>
                  </a:cubicBezTo>
                  <a:cubicBezTo>
                    <a:pt x="388" y="103"/>
                    <a:pt x="394" y="109"/>
                    <a:pt x="401" y="116"/>
                  </a:cubicBezTo>
                  <a:cubicBezTo>
                    <a:pt x="402" y="117"/>
                    <a:pt x="403" y="114"/>
                    <a:pt x="403" y="113"/>
                  </a:cubicBezTo>
                  <a:cubicBezTo>
                    <a:pt x="407" y="93"/>
                    <a:pt x="427" y="84"/>
                    <a:pt x="434" y="109"/>
                  </a:cubicBezTo>
                  <a:cubicBezTo>
                    <a:pt x="435" y="110"/>
                    <a:pt x="435" y="112"/>
                    <a:pt x="437" y="110"/>
                  </a:cubicBezTo>
                  <a:cubicBezTo>
                    <a:pt x="446" y="101"/>
                    <a:pt x="448" y="90"/>
                    <a:pt x="446" y="78"/>
                  </a:cubicBezTo>
                  <a:cubicBezTo>
                    <a:pt x="452" y="83"/>
                    <a:pt x="459" y="85"/>
                    <a:pt x="466" y="89"/>
                  </a:cubicBezTo>
                  <a:cubicBezTo>
                    <a:pt x="468" y="90"/>
                    <a:pt x="469" y="85"/>
                    <a:pt x="468" y="84"/>
                  </a:cubicBezTo>
                  <a:cubicBezTo>
                    <a:pt x="468" y="79"/>
                    <a:pt x="469" y="74"/>
                    <a:pt x="469" y="69"/>
                  </a:cubicBezTo>
                  <a:cubicBezTo>
                    <a:pt x="493" y="78"/>
                    <a:pt x="496" y="99"/>
                    <a:pt x="489" y="123"/>
                  </a:cubicBezTo>
                  <a:cubicBezTo>
                    <a:pt x="488" y="126"/>
                    <a:pt x="491" y="132"/>
                    <a:pt x="492" y="127"/>
                  </a:cubicBezTo>
                  <a:cubicBezTo>
                    <a:pt x="496" y="115"/>
                    <a:pt x="498" y="103"/>
                    <a:pt x="496" y="92"/>
                  </a:cubicBezTo>
                  <a:cubicBezTo>
                    <a:pt x="496" y="92"/>
                    <a:pt x="496" y="92"/>
                    <a:pt x="496" y="92"/>
                  </a:cubicBezTo>
                  <a:cubicBezTo>
                    <a:pt x="504" y="81"/>
                    <a:pt x="505" y="71"/>
                    <a:pt x="499" y="62"/>
                  </a:cubicBezTo>
                  <a:cubicBezTo>
                    <a:pt x="502" y="63"/>
                    <a:pt x="505" y="65"/>
                    <a:pt x="508" y="67"/>
                  </a:cubicBezTo>
                  <a:cubicBezTo>
                    <a:pt x="510" y="68"/>
                    <a:pt x="510" y="64"/>
                    <a:pt x="510" y="63"/>
                  </a:cubicBezTo>
                  <a:cubicBezTo>
                    <a:pt x="510" y="60"/>
                    <a:pt x="511" y="57"/>
                    <a:pt x="511" y="54"/>
                  </a:cubicBezTo>
                  <a:cubicBezTo>
                    <a:pt x="512" y="56"/>
                    <a:pt x="513" y="58"/>
                    <a:pt x="515" y="59"/>
                  </a:cubicBezTo>
                  <a:cubicBezTo>
                    <a:pt x="515" y="60"/>
                    <a:pt x="516" y="60"/>
                    <a:pt x="517" y="60"/>
                  </a:cubicBezTo>
                  <a:cubicBezTo>
                    <a:pt x="520" y="54"/>
                    <a:pt x="524" y="46"/>
                    <a:pt x="529" y="55"/>
                  </a:cubicBezTo>
                  <a:cubicBezTo>
                    <a:pt x="529" y="56"/>
                    <a:pt x="530" y="56"/>
                    <a:pt x="530" y="56"/>
                  </a:cubicBezTo>
                  <a:cubicBezTo>
                    <a:pt x="531" y="55"/>
                    <a:pt x="540" y="80"/>
                    <a:pt x="541" y="83"/>
                  </a:cubicBezTo>
                  <a:cubicBezTo>
                    <a:pt x="542" y="84"/>
                    <a:pt x="543" y="85"/>
                    <a:pt x="543" y="84"/>
                  </a:cubicBezTo>
                  <a:cubicBezTo>
                    <a:pt x="546" y="80"/>
                    <a:pt x="549" y="76"/>
                    <a:pt x="550" y="71"/>
                  </a:cubicBezTo>
                  <a:cubicBezTo>
                    <a:pt x="551" y="66"/>
                    <a:pt x="550" y="49"/>
                    <a:pt x="555" y="57"/>
                  </a:cubicBezTo>
                  <a:cubicBezTo>
                    <a:pt x="556" y="59"/>
                    <a:pt x="557" y="57"/>
                    <a:pt x="557" y="56"/>
                  </a:cubicBezTo>
                  <a:cubicBezTo>
                    <a:pt x="563" y="41"/>
                    <a:pt x="561" y="45"/>
                    <a:pt x="564" y="52"/>
                  </a:cubicBezTo>
                  <a:cubicBezTo>
                    <a:pt x="567" y="60"/>
                    <a:pt x="572" y="69"/>
                    <a:pt x="572" y="78"/>
                  </a:cubicBezTo>
                  <a:cubicBezTo>
                    <a:pt x="572" y="79"/>
                    <a:pt x="573" y="81"/>
                    <a:pt x="574" y="81"/>
                  </a:cubicBezTo>
                  <a:cubicBezTo>
                    <a:pt x="584" y="77"/>
                    <a:pt x="589" y="70"/>
                    <a:pt x="593" y="61"/>
                  </a:cubicBezTo>
                  <a:cubicBezTo>
                    <a:pt x="595" y="56"/>
                    <a:pt x="598" y="50"/>
                    <a:pt x="598" y="44"/>
                  </a:cubicBezTo>
                  <a:cubicBezTo>
                    <a:pt x="598" y="50"/>
                    <a:pt x="598" y="52"/>
                    <a:pt x="598" y="58"/>
                  </a:cubicBezTo>
                  <a:cubicBezTo>
                    <a:pt x="598" y="59"/>
                    <a:pt x="599" y="62"/>
                    <a:pt x="601" y="60"/>
                  </a:cubicBezTo>
                  <a:cubicBezTo>
                    <a:pt x="606" y="55"/>
                    <a:pt x="610" y="50"/>
                    <a:pt x="616" y="46"/>
                  </a:cubicBezTo>
                  <a:cubicBezTo>
                    <a:pt x="614" y="50"/>
                    <a:pt x="614" y="55"/>
                    <a:pt x="614" y="60"/>
                  </a:cubicBezTo>
                  <a:cubicBezTo>
                    <a:pt x="614" y="61"/>
                    <a:pt x="615" y="63"/>
                    <a:pt x="616" y="63"/>
                  </a:cubicBezTo>
                  <a:cubicBezTo>
                    <a:pt x="618" y="64"/>
                    <a:pt x="620" y="64"/>
                    <a:pt x="623" y="64"/>
                  </a:cubicBezTo>
                  <a:cubicBezTo>
                    <a:pt x="619" y="69"/>
                    <a:pt x="619" y="76"/>
                    <a:pt x="620" y="83"/>
                  </a:cubicBezTo>
                  <a:cubicBezTo>
                    <a:pt x="621" y="84"/>
                    <a:pt x="621" y="86"/>
                    <a:pt x="622" y="85"/>
                  </a:cubicBezTo>
                  <a:cubicBezTo>
                    <a:pt x="625" y="84"/>
                    <a:pt x="629" y="83"/>
                    <a:pt x="632" y="82"/>
                  </a:cubicBezTo>
                  <a:cubicBezTo>
                    <a:pt x="631" y="86"/>
                    <a:pt x="629" y="88"/>
                    <a:pt x="625" y="89"/>
                  </a:cubicBezTo>
                  <a:cubicBezTo>
                    <a:pt x="622" y="91"/>
                    <a:pt x="618" y="92"/>
                    <a:pt x="614" y="94"/>
                  </a:cubicBezTo>
                  <a:cubicBezTo>
                    <a:pt x="607" y="97"/>
                    <a:pt x="600" y="101"/>
                    <a:pt x="595" y="107"/>
                  </a:cubicBezTo>
                  <a:cubicBezTo>
                    <a:pt x="588" y="116"/>
                    <a:pt x="584" y="124"/>
                    <a:pt x="583" y="134"/>
                  </a:cubicBezTo>
                  <a:cubicBezTo>
                    <a:pt x="582" y="135"/>
                    <a:pt x="581" y="140"/>
                    <a:pt x="582" y="141"/>
                  </a:cubicBezTo>
                  <a:cubicBezTo>
                    <a:pt x="582" y="142"/>
                    <a:pt x="582" y="142"/>
                    <a:pt x="582" y="143"/>
                  </a:cubicBezTo>
                  <a:cubicBezTo>
                    <a:pt x="582" y="144"/>
                    <a:pt x="582" y="145"/>
                    <a:pt x="582" y="146"/>
                  </a:cubicBezTo>
                  <a:cubicBezTo>
                    <a:pt x="582" y="149"/>
                    <a:pt x="583" y="149"/>
                    <a:pt x="584" y="149"/>
                  </a:cubicBezTo>
                  <a:cubicBezTo>
                    <a:pt x="585" y="151"/>
                    <a:pt x="586" y="153"/>
                    <a:pt x="586" y="156"/>
                  </a:cubicBezTo>
                  <a:cubicBezTo>
                    <a:pt x="587" y="157"/>
                    <a:pt x="587" y="157"/>
                    <a:pt x="588" y="156"/>
                  </a:cubicBezTo>
                  <a:cubicBezTo>
                    <a:pt x="590" y="152"/>
                    <a:pt x="591" y="149"/>
                    <a:pt x="591" y="146"/>
                  </a:cubicBezTo>
                  <a:cubicBezTo>
                    <a:pt x="595" y="161"/>
                    <a:pt x="603" y="174"/>
                    <a:pt x="609" y="188"/>
                  </a:cubicBezTo>
                  <a:cubicBezTo>
                    <a:pt x="608" y="187"/>
                    <a:pt x="606" y="187"/>
                    <a:pt x="605" y="186"/>
                  </a:cubicBezTo>
                  <a:cubicBezTo>
                    <a:pt x="600" y="184"/>
                    <a:pt x="595" y="182"/>
                    <a:pt x="591" y="177"/>
                  </a:cubicBezTo>
                  <a:cubicBezTo>
                    <a:pt x="588" y="174"/>
                    <a:pt x="586" y="182"/>
                    <a:pt x="588" y="184"/>
                  </a:cubicBezTo>
                  <a:cubicBezTo>
                    <a:pt x="594" y="192"/>
                    <a:pt x="607" y="192"/>
                    <a:pt x="611" y="202"/>
                  </a:cubicBezTo>
                  <a:cubicBezTo>
                    <a:pt x="614" y="207"/>
                    <a:pt x="618" y="202"/>
                    <a:pt x="616" y="198"/>
                  </a:cubicBezTo>
                  <a:cubicBezTo>
                    <a:pt x="616" y="197"/>
                    <a:pt x="616" y="196"/>
                    <a:pt x="615" y="196"/>
                  </a:cubicBezTo>
                  <a:cubicBezTo>
                    <a:pt x="615" y="195"/>
                    <a:pt x="615" y="194"/>
                    <a:pt x="615" y="194"/>
                  </a:cubicBezTo>
                  <a:cubicBezTo>
                    <a:pt x="609" y="174"/>
                    <a:pt x="595" y="156"/>
                    <a:pt x="592" y="135"/>
                  </a:cubicBezTo>
                  <a:cubicBezTo>
                    <a:pt x="592" y="130"/>
                    <a:pt x="590" y="136"/>
                    <a:pt x="590" y="138"/>
                  </a:cubicBezTo>
                  <a:cubicBezTo>
                    <a:pt x="590" y="150"/>
                    <a:pt x="588" y="146"/>
                    <a:pt x="586" y="141"/>
                  </a:cubicBezTo>
                  <a:cubicBezTo>
                    <a:pt x="586" y="108"/>
                    <a:pt x="612" y="108"/>
                    <a:pt x="632" y="93"/>
                  </a:cubicBezTo>
                  <a:cubicBezTo>
                    <a:pt x="634" y="91"/>
                    <a:pt x="635" y="89"/>
                    <a:pt x="636" y="88"/>
                  </a:cubicBezTo>
                  <a:cubicBezTo>
                    <a:pt x="640" y="94"/>
                    <a:pt x="645" y="99"/>
                    <a:pt x="649" y="105"/>
                  </a:cubicBezTo>
                  <a:cubicBezTo>
                    <a:pt x="648" y="108"/>
                    <a:pt x="648" y="110"/>
                    <a:pt x="648" y="110"/>
                  </a:cubicBezTo>
                  <a:cubicBezTo>
                    <a:pt x="644" y="104"/>
                    <a:pt x="641" y="99"/>
                    <a:pt x="636" y="94"/>
                  </a:cubicBezTo>
                  <a:cubicBezTo>
                    <a:pt x="636" y="94"/>
                    <a:pt x="635" y="95"/>
                    <a:pt x="635" y="95"/>
                  </a:cubicBezTo>
                  <a:cubicBezTo>
                    <a:pt x="633" y="102"/>
                    <a:pt x="632" y="108"/>
                    <a:pt x="632" y="115"/>
                  </a:cubicBezTo>
                  <a:cubicBezTo>
                    <a:pt x="625" y="112"/>
                    <a:pt x="619" y="110"/>
                    <a:pt x="614" y="104"/>
                  </a:cubicBezTo>
                  <a:cubicBezTo>
                    <a:pt x="613" y="103"/>
                    <a:pt x="613" y="108"/>
                    <a:pt x="613" y="108"/>
                  </a:cubicBezTo>
                  <a:cubicBezTo>
                    <a:pt x="612" y="116"/>
                    <a:pt x="612" y="124"/>
                    <a:pt x="613" y="131"/>
                  </a:cubicBezTo>
                  <a:cubicBezTo>
                    <a:pt x="613" y="133"/>
                    <a:pt x="614" y="135"/>
                    <a:pt x="614" y="137"/>
                  </a:cubicBezTo>
                  <a:cubicBezTo>
                    <a:pt x="609" y="133"/>
                    <a:pt x="603" y="131"/>
                    <a:pt x="598" y="128"/>
                  </a:cubicBezTo>
                  <a:cubicBezTo>
                    <a:pt x="596" y="127"/>
                    <a:pt x="596" y="132"/>
                    <a:pt x="596" y="132"/>
                  </a:cubicBezTo>
                  <a:cubicBezTo>
                    <a:pt x="596" y="138"/>
                    <a:pt x="596" y="138"/>
                    <a:pt x="596" y="138"/>
                  </a:cubicBezTo>
                  <a:cubicBezTo>
                    <a:pt x="596" y="144"/>
                    <a:pt x="599" y="140"/>
                    <a:pt x="599" y="136"/>
                  </a:cubicBezTo>
                  <a:cubicBezTo>
                    <a:pt x="599" y="136"/>
                    <a:pt x="599" y="136"/>
                    <a:pt x="599" y="136"/>
                  </a:cubicBezTo>
                  <a:cubicBezTo>
                    <a:pt x="611" y="143"/>
                    <a:pt x="620" y="146"/>
                    <a:pt x="624" y="162"/>
                  </a:cubicBezTo>
                  <a:cubicBezTo>
                    <a:pt x="624" y="164"/>
                    <a:pt x="625" y="163"/>
                    <a:pt x="626" y="161"/>
                  </a:cubicBezTo>
                  <a:cubicBezTo>
                    <a:pt x="627" y="157"/>
                    <a:pt x="628" y="152"/>
                    <a:pt x="626" y="147"/>
                  </a:cubicBezTo>
                  <a:cubicBezTo>
                    <a:pt x="624" y="141"/>
                    <a:pt x="619" y="136"/>
                    <a:pt x="617" y="131"/>
                  </a:cubicBezTo>
                  <a:cubicBezTo>
                    <a:pt x="614" y="125"/>
                    <a:pt x="615" y="119"/>
                    <a:pt x="615" y="114"/>
                  </a:cubicBezTo>
                  <a:cubicBezTo>
                    <a:pt x="620" y="118"/>
                    <a:pt x="626" y="120"/>
                    <a:pt x="632" y="124"/>
                  </a:cubicBezTo>
                  <a:cubicBezTo>
                    <a:pt x="634" y="125"/>
                    <a:pt x="634" y="121"/>
                    <a:pt x="634" y="120"/>
                  </a:cubicBezTo>
                  <a:cubicBezTo>
                    <a:pt x="633" y="115"/>
                    <a:pt x="635" y="110"/>
                    <a:pt x="639" y="107"/>
                  </a:cubicBezTo>
                  <a:cubicBezTo>
                    <a:pt x="643" y="111"/>
                    <a:pt x="646" y="116"/>
                    <a:pt x="649" y="121"/>
                  </a:cubicBezTo>
                  <a:cubicBezTo>
                    <a:pt x="650" y="124"/>
                    <a:pt x="651" y="119"/>
                    <a:pt x="651" y="118"/>
                  </a:cubicBezTo>
                  <a:cubicBezTo>
                    <a:pt x="651" y="114"/>
                    <a:pt x="651" y="109"/>
                    <a:pt x="651" y="104"/>
                  </a:cubicBezTo>
                  <a:cubicBezTo>
                    <a:pt x="651" y="104"/>
                    <a:pt x="651" y="104"/>
                    <a:pt x="651" y="104"/>
                  </a:cubicBezTo>
                  <a:cubicBezTo>
                    <a:pt x="652" y="103"/>
                    <a:pt x="652" y="101"/>
                    <a:pt x="651" y="99"/>
                  </a:cubicBezTo>
                  <a:cubicBezTo>
                    <a:pt x="651" y="97"/>
                    <a:pt x="651" y="94"/>
                    <a:pt x="652" y="92"/>
                  </a:cubicBezTo>
                  <a:cubicBezTo>
                    <a:pt x="652" y="86"/>
                    <a:pt x="652" y="80"/>
                    <a:pt x="654" y="75"/>
                  </a:cubicBezTo>
                  <a:cubicBezTo>
                    <a:pt x="654" y="78"/>
                    <a:pt x="655" y="82"/>
                    <a:pt x="655" y="86"/>
                  </a:cubicBezTo>
                  <a:cubicBezTo>
                    <a:pt x="657" y="97"/>
                    <a:pt x="660" y="107"/>
                    <a:pt x="664" y="117"/>
                  </a:cubicBezTo>
                  <a:cubicBezTo>
                    <a:pt x="665" y="120"/>
                    <a:pt x="667" y="114"/>
                    <a:pt x="667" y="113"/>
                  </a:cubicBezTo>
                  <a:cubicBezTo>
                    <a:pt x="666" y="103"/>
                    <a:pt x="679" y="95"/>
                    <a:pt x="679" y="83"/>
                  </a:cubicBezTo>
                  <a:cubicBezTo>
                    <a:pt x="679" y="79"/>
                    <a:pt x="679" y="76"/>
                    <a:pt x="679" y="73"/>
                  </a:cubicBezTo>
                  <a:cubicBezTo>
                    <a:pt x="683" y="79"/>
                    <a:pt x="687" y="84"/>
                    <a:pt x="690" y="90"/>
                  </a:cubicBezTo>
                  <a:cubicBezTo>
                    <a:pt x="690" y="90"/>
                    <a:pt x="690" y="91"/>
                    <a:pt x="691" y="91"/>
                  </a:cubicBezTo>
                  <a:cubicBezTo>
                    <a:pt x="697" y="85"/>
                    <a:pt x="700" y="80"/>
                    <a:pt x="701" y="73"/>
                  </a:cubicBezTo>
                  <a:cubicBezTo>
                    <a:pt x="713" y="86"/>
                    <a:pt x="722" y="89"/>
                    <a:pt x="725" y="71"/>
                  </a:cubicBezTo>
                  <a:cubicBezTo>
                    <a:pt x="733" y="72"/>
                    <a:pt x="734" y="65"/>
                    <a:pt x="734" y="58"/>
                  </a:cubicBezTo>
                  <a:cubicBezTo>
                    <a:pt x="740" y="64"/>
                    <a:pt x="746" y="75"/>
                    <a:pt x="755" y="75"/>
                  </a:cubicBezTo>
                  <a:cubicBezTo>
                    <a:pt x="755" y="75"/>
                    <a:pt x="755" y="74"/>
                    <a:pt x="755" y="74"/>
                  </a:cubicBezTo>
                  <a:cubicBezTo>
                    <a:pt x="755" y="80"/>
                    <a:pt x="756" y="86"/>
                    <a:pt x="761" y="89"/>
                  </a:cubicBezTo>
                  <a:cubicBezTo>
                    <a:pt x="769" y="94"/>
                    <a:pt x="774" y="79"/>
                    <a:pt x="776" y="70"/>
                  </a:cubicBezTo>
                  <a:cubicBezTo>
                    <a:pt x="789" y="78"/>
                    <a:pt x="790" y="85"/>
                    <a:pt x="785" y="99"/>
                  </a:cubicBezTo>
                  <a:cubicBezTo>
                    <a:pt x="784" y="104"/>
                    <a:pt x="783" y="109"/>
                    <a:pt x="783" y="114"/>
                  </a:cubicBezTo>
                  <a:cubicBezTo>
                    <a:pt x="782" y="111"/>
                    <a:pt x="781" y="108"/>
                    <a:pt x="781" y="104"/>
                  </a:cubicBezTo>
                  <a:cubicBezTo>
                    <a:pt x="781" y="102"/>
                    <a:pt x="780" y="99"/>
                    <a:pt x="779" y="103"/>
                  </a:cubicBezTo>
                  <a:cubicBezTo>
                    <a:pt x="776" y="115"/>
                    <a:pt x="774" y="111"/>
                    <a:pt x="771" y="104"/>
                  </a:cubicBezTo>
                  <a:cubicBezTo>
                    <a:pt x="771" y="103"/>
                    <a:pt x="771" y="103"/>
                    <a:pt x="770" y="104"/>
                  </a:cubicBezTo>
                  <a:cubicBezTo>
                    <a:pt x="766" y="110"/>
                    <a:pt x="763" y="113"/>
                    <a:pt x="758" y="107"/>
                  </a:cubicBezTo>
                  <a:cubicBezTo>
                    <a:pt x="758" y="106"/>
                    <a:pt x="757" y="111"/>
                    <a:pt x="757" y="112"/>
                  </a:cubicBezTo>
                  <a:cubicBezTo>
                    <a:pt x="757" y="125"/>
                    <a:pt x="746" y="133"/>
                    <a:pt x="740" y="144"/>
                  </a:cubicBezTo>
                  <a:cubicBezTo>
                    <a:pt x="739" y="137"/>
                    <a:pt x="738" y="131"/>
                    <a:pt x="735" y="125"/>
                  </a:cubicBezTo>
                  <a:cubicBezTo>
                    <a:pt x="733" y="121"/>
                    <a:pt x="730" y="112"/>
                    <a:pt x="724" y="111"/>
                  </a:cubicBezTo>
                  <a:cubicBezTo>
                    <a:pt x="717" y="109"/>
                    <a:pt x="717" y="117"/>
                    <a:pt x="710" y="110"/>
                  </a:cubicBezTo>
                  <a:cubicBezTo>
                    <a:pt x="709" y="110"/>
                    <a:pt x="709" y="111"/>
                    <a:pt x="709" y="111"/>
                  </a:cubicBezTo>
                  <a:cubicBezTo>
                    <a:pt x="705" y="122"/>
                    <a:pt x="701" y="132"/>
                    <a:pt x="700" y="143"/>
                  </a:cubicBezTo>
                  <a:cubicBezTo>
                    <a:pt x="700" y="143"/>
                    <a:pt x="700" y="144"/>
                    <a:pt x="700" y="145"/>
                  </a:cubicBezTo>
                  <a:cubicBezTo>
                    <a:pt x="698" y="134"/>
                    <a:pt x="694" y="124"/>
                    <a:pt x="680" y="120"/>
                  </a:cubicBezTo>
                  <a:cubicBezTo>
                    <a:pt x="678" y="120"/>
                    <a:pt x="678" y="124"/>
                    <a:pt x="678" y="125"/>
                  </a:cubicBezTo>
                  <a:cubicBezTo>
                    <a:pt x="678" y="130"/>
                    <a:pt x="679" y="135"/>
                    <a:pt x="680" y="140"/>
                  </a:cubicBezTo>
                  <a:cubicBezTo>
                    <a:pt x="678" y="138"/>
                    <a:pt x="675" y="136"/>
                    <a:pt x="673" y="134"/>
                  </a:cubicBezTo>
                  <a:cubicBezTo>
                    <a:pt x="671" y="133"/>
                    <a:pt x="670" y="136"/>
                    <a:pt x="670" y="137"/>
                  </a:cubicBezTo>
                  <a:cubicBezTo>
                    <a:pt x="669" y="142"/>
                    <a:pt x="669" y="148"/>
                    <a:pt x="671" y="153"/>
                  </a:cubicBezTo>
                  <a:cubicBezTo>
                    <a:pt x="672" y="156"/>
                    <a:pt x="673" y="158"/>
                    <a:pt x="674" y="161"/>
                  </a:cubicBezTo>
                  <a:cubicBezTo>
                    <a:pt x="676" y="165"/>
                    <a:pt x="678" y="168"/>
                    <a:pt x="680" y="172"/>
                  </a:cubicBezTo>
                  <a:cubicBezTo>
                    <a:pt x="680" y="176"/>
                    <a:pt x="679" y="180"/>
                    <a:pt x="679" y="183"/>
                  </a:cubicBezTo>
                  <a:cubicBezTo>
                    <a:pt x="673" y="169"/>
                    <a:pt x="667" y="162"/>
                    <a:pt x="651" y="158"/>
                  </a:cubicBezTo>
                  <a:cubicBezTo>
                    <a:pt x="649" y="158"/>
                    <a:pt x="650" y="164"/>
                    <a:pt x="650" y="165"/>
                  </a:cubicBezTo>
                  <a:cubicBezTo>
                    <a:pt x="655" y="177"/>
                    <a:pt x="663" y="188"/>
                    <a:pt x="667" y="200"/>
                  </a:cubicBezTo>
                  <a:cubicBezTo>
                    <a:pt x="671" y="215"/>
                    <a:pt x="674" y="231"/>
                    <a:pt x="678" y="247"/>
                  </a:cubicBezTo>
                  <a:cubicBezTo>
                    <a:pt x="683" y="267"/>
                    <a:pt x="690" y="287"/>
                    <a:pt x="683" y="308"/>
                  </a:cubicBezTo>
                  <a:cubicBezTo>
                    <a:pt x="680" y="318"/>
                    <a:pt x="677" y="329"/>
                    <a:pt x="675" y="339"/>
                  </a:cubicBezTo>
                  <a:cubicBezTo>
                    <a:pt x="670" y="332"/>
                    <a:pt x="663" y="327"/>
                    <a:pt x="660" y="318"/>
                  </a:cubicBezTo>
                  <a:close/>
                  <a:moveTo>
                    <a:pt x="573" y="186"/>
                  </a:moveTo>
                  <a:cubicBezTo>
                    <a:pt x="570" y="190"/>
                    <a:pt x="567" y="193"/>
                    <a:pt x="565" y="197"/>
                  </a:cubicBezTo>
                  <a:cubicBezTo>
                    <a:pt x="562" y="190"/>
                    <a:pt x="557" y="185"/>
                    <a:pt x="553" y="177"/>
                  </a:cubicBezTo>
                  <a:cubicBezTo>
                    <a:pt x="552" y="175"/>
                    <a:pt x="550" y="176"/>
                    <a:pt x="549" y="178"/>
                  </a:cubicBezTo>
                  <a:cubicBezTo>
                    <a:pt x="548" y="180"/>
                    <a:pt x="547" y="182"/>
                    <a:pt x="545" y="184"/>
                  </a:cubicBezTo>
                  <a:cubicBezTo>
                    <a:pt x="545" y="182"/>
                    <a:pt x="544" y="181"/>
                    <a:pt x="544" y="179"/>
                  </a:cubicBezTo>
                  <a:cubicBezTo>
                    <a:pt x="543" y="176"/>
                    <a:pt x="540" y="176"/>
                    <a:pt x="539" y="179"/>
                  </a:cubicBezTo>
                  <a:cubicBezTo>
                    <a:pt x="533" y="189"/>
                    <a:pt x="528" y="198"/>
                    <a:pt x="524" y="208"/>
                  </a:cubicBezTo>
                  <a:cubicBezTo>
                    <a:pt x="523" y="202"/>
                    <a:pt x="521" y="196"/>
                    <a:pt x="518" y="190"/>
                  </a:cubicBezTo>
                  <a:cubicBezTo>
                    <a:pt x="517" y="188"/>
                    <a:pt x="515" y="188"/>
                    <a:pt x="514" y="190"/>
                  </a:cubicBezTo>
                  <a:cubicBezTo>
                    <a:pt x="510" y="196"/>
                    <a:pt x="508" y="189"/>
                    <a:pt x="506" y="184"/>
                  </a:cubicBezTo>
                  <a:cubicBezTo>
                    <a:pt x="506" y="184"/>
                    <a:pt x="506" y="183"/>
                    <a:pt x="506" y="183"/>
                  </a:cubicBezTo>
                  <a:cubicBezTo>
                    <a:pt x="506" y="176"/>
                    <a:pt x="509" y="169"/>
                    <a:pt x="511" y="163"/>
                  </a:cubicBezTo>
                  <a:cubicBezTo>
                    <a:pt x="513" y="168"/>
                    <a:pt x="516" y="172"/>
                    <a:pt x="521" y="176"/>
                  </a:cubicBezTo>
                  <a:cubicBezTo>
                    <a:pt x="523" y="177"/>
                    <a:pt x="524" y="173"/>
                    <a:pt x="524" y="172"/>
                  </a:cubicBezTo>
                  <a:cubicBezTo>
                    <a:pt x="525" y="162"/>
                    <a:pt x="537" y="164"/>
                    <a:pt x="544" y="162"/>
                  </a:cubicBezTo>
                  <a:cubicBezTo>
                    <a:pt x="548" y="161"/>
                    <a:pt x="552" y="160"/>
                    <a:pt x="556" y="158"/>
                  </a:cubicBezTo>
                  <a:cubicBezTo>
                    <a:pt x="557" y="162"/>
                    <a:pt x="558" y="166"/>
                    <a:pt x="562" y="170"/>
                  </a:cubicBezTo>
                  <a:cubicBezTo>
                    <a:pt x="567" y="174"/>
                    <a:pt x="570" y="180"/>
                    <a:pt x="573" y="186"/>
                  </a:cubicBezTo>
                  <a:close/>
                  <a:moveTo>
                    <a:pt x="544" y="501"/>
                  </a:moveTo>
                  <a:cubicBezTo>
                    <a:pt x="544" y="501"/>
                    <a:pt x="543" y="501"/>
                    <a:pt x="542" y="501"/>
                  </a:cubicBezTo>
                  <a:cubicBezTo>
                    <a:pt x="544" y="499"/>
                    <a:pt x="545" y="499"/>
                    <a:pt x="544" y="501"/>
                  </a:cubicBezTo>
                  <a:close/>
                  <a:moveTo>
                    <a:pt x="547" y="505"/>
                  </a:moveTo>
                  <a:cubicBezTo>
                    <a:pt x="548" y="498"/>
                    <a:pt x="545" y="492"/>
                    <a:pt x="539" y="487"/>
                  </a:cubicBezTo>
                  <a:cubicBezTo>
                    <a:pt x="546" y="486"/>
                    <a:pt x="553" y="486"/>
                    <a:pt x="559" y="491"/>
                  </a:cubicBezTo>
                  <a:cubicBezTo>
                    <a:pt x="561" y="492"/>
                    <a:pt x="562" y="484"/>
                    <a:pt x="561" y="483"/>
                  </a:cubicBezTo>
                  <a:cubicBezTo>
                    <a:pt x="557" y="480"/>
                    <a:pt x="554" y="478"/>
                    <a:pt x="552" y="475"/>
                  </a:cubicBezTo>
                  <a:cubicBezTo>
                    <a:pt x="562" y="473"/>
                    <a:pt x="572" y="470"/>
                    <a:pt x="583" y="470"/>
                  </a:cubicBezTo>
                  <a:cubicBezTo>
                    <a:pt x="585" y="470"/>
                    <a:pt x="586" y="463"/>
                    <a:pt x="584" y="462"/>
                  </a:cubicBezTo>
                  <a:cubicBezTo>
                    <a:pt x="569" y="455"/>
                    <a:pt x="567" y="442"/>
                    <a:pt x="563" y="428"/>
                  </a:cubicBezTo>
                  <a:cubicBezTo>
                    <a:pt x="568" y="428"/>
                    <a:pt x="574" y="429"/>
                    <a:pt x="579" y="431"/>
                  </a:cubicBezTo>
                  <a:cubicBezTo>
                    <a:pt x="582" y="431"/>
                    <a:pt x="581" y="424"/>
                    <a:pt x="580" y="423"/>
                  </a:cubicBezTo>
                  <a:cubicBezTo>
                    <a:pt x="578" y="419"/>
                    <a:pt x="576" y="416"/>
                    <a:pt x="574" y="412"/>
                  </a:cubicBezTo>
                  <a:cubicBezTo>
                    <a:pt x="586" y="416"/>
                    <a:pt x="598" y="420"/>
                    <a:pt x="610" y="425"/>
                  </a:cubicBezTo>
                  <a:cubicBezTo>
                    <a:pt x="611" y="425"/>
                    <a:pt x="611" y="424"/>
                    <a:pt x="612" y="424"/>
                  </a:cubicBezTo>
                  <a:cubicBezTo>
                    <a:pt x="616" y="416"/>
                    <a:pt x="617" y="409"/>
                    <a:pt x="618" y="401"/>
                  </a:cubicBezTo>
                  <a:cubicBezTo>
                    <a:pt x="619" y="387"/>
                    <a:pt x="624" y="375"/>
                    <a:pt x="626" y="362"/>
                  </a:cubicBezTo>
                  <a:cubicBezTo>
                    <a:pt x="629" y="365"/>
                    <a:pt x="633" y="368"/>
                    <a:pt x="637" y="371"/>
                  </a:cubicBezTo>
                  <a:cubicBezTo>
                    <a:pt x="638" y="372"/>
                    <a:pt x="639" y="367"/>
                    <a:pt x="639" y="367"/>
                  </a:cubicBezTo>
                  <a:cubicBezTo>
                    <a:pt x="640" y="351"/>
                    <a:pt x="642" y="362"/>
                    <a:pt x="646" y="367"/>
                  </a:cubicBezTo>
                  <a:cubicBezTo>
                    <a:pt x="657" y="380"/>
                    <a:pt x="657" y="393"/>
                    <a:pt x="658" y="409"/>
                  </a:cubicBezTo>
                  <a:cubicBezTo>
                    <a:pt x="658" y="410"/>
                    <a:pt x="659" y="413"/>
                    <a:pt x="661" y="412"/>
                  </a:cubicBezTo>
                  <a:cubicBezTo>
                    <a:pt x="676" y="395"/>
                    <a:pt x="674" y="378"/>
                    <a:pt x="676" y="359"/>
                  </a:cubicBezTo>
                  <a:cubicBezTo>
                    <a:pt x="677" y="360"/>
                    <a:pt x="679" y="361"/>
                    <a:pt x="680" y="358"/>
                  </a:cubicBezTo>
                  <a:cubicBezTo>
                    <a:pt x="687" y="343"/>
                    <a:pt x="694" y="332"/>
                    <a:pt x="693" y="317"/>
                  </a:cubicBezTo>
                  <a:cubicBezTo>
                    <a:pt x="694" y="318"/>
                    <a:pt x="695" y="318"/>
                    <a:pt x="696" y="319"/>
                  </a:cubicBezTo>
                  <a:cubicBezTo>
                    <a:pt x="697" y="319"/>
                    <a:pt x="698" y="320"/>
                    <a:pt x="699" y="319"/>
                  </a:cubicBezTo>
                  <a:cubicBezTo>
                    <a:pt x="706" y="313"/>
                    <a:pt x="710" y="346"/>
                    <a:pt x="710" y="347"/>
                  </a:cubicBezTo>
                  <a:cubicBezTo>
                    <a:pt x="710" y="350"/>
                    <a:pt x="713" y="354"/>
                    <a:pt x="715" y="350"/>
                  </a:cubicBezTo>
                  <a:cubicBezTo>
                    <a:pt x="718" y="342"/>
                    <a:pt x="718" y="337"/>
                    <a:pt x="719" y="329"/>
                  </a:cubicBezTo>
                  <a:cubicBezTo>
                    <a:pt x="720" y="319"/>
                    <a:pt x="724" y="311"/>
                    <a:pt x="727" y="302"/>
                  </a:cubicBezTo>
                  <a:cubicBezTo>
                    <a:pt x="732" y="312"/>
                    <a:pt x="737" y="321"/>
                    <a:pt x="739" y="333"/>
                  </a:cubicBezTo>
                  <a:cubicBezTo>
                    <a:pt x="739" y="335"/>
                    <a:pt x="741" y="337"/>
                    <a:pt x="743" y="335"/>
                  </a:cubicBezTo>
                  <a:cubicBezTo>
                    <a:pt x="748" y="328"/>
                    <a:pt x="755" y="322"/>
                    <a:pt x="760" y="315"/>
                  </a:cubicBezTo>
                  <a:cubicBezTo>
                    <a:pt x="761" y="322"/>
                    <a:pt x="760" y="329"/>
                    <a:pt x="757" y="336"/>
                  </a:cubicBezTo>
                  <a:cubicBezTo>
                    <a:pt x="757" y="338"/>
                    <a:pt x="759" y="343"/>
                    <a:pt x="762" y="340"/>
                  </a:cubicBezTo>
                  <a:cubicBezTo>
                    <a:pt x="767" y="333"/>
                    <a:pt x="772" y="327"/>
                    <a:pt x="776" y="320"/>
                  </a:cubicBezTo>
                  <a:cubicBezTo>
                    <a:pt x="777" y="324"/>
                    <a:pt x="777" y="327"/>
                    <a:pt x="777" y="331"/>
                  </a:cubicBezTo>
                  <a:cubicBezTo>
                    <a:pt x="777" y="334"/>
                    <a:pt x="780" y="335"/>
                    <a:pt x="782" y="333"/>
                  </a:cubicBezTo>
                  <a:cubicBezTo>
                    <a:pt x="788" y="327"/>
                    <a:pt x="791" y="320"/>
                    <a:pt x="792" y="312"/>
                  </a:cubicBezTo>
                  <a:cubicBezTo>
                    <a:pt x="794" y="313"/>
                    <a:pt x="796" y="313"/>
                    <a:pt x="798" y="312"/>
                  </a:cubicBezTo>
                  <a:cubicBezTo>
                    <a:pt x="801" y="310"/>
                    <a:pt x="792" y="337"/>
                    <a:pt x="791" y="340"/>
                  </a:cubicBezTo>
                  <a:cubicBezTo>
                    <a:pt x="790" y="342"/>
                    <a:pt x="791" y="349"/>
                    <a:pt x="794" y="346"/>
                  </a:cubicBezTo>
                  <a:cubicBezTo>
                    <a:pt x="803" y="337"/>
                    <a:pt x="809" y="329"/>
                    <a:pt x="812" y="318"/>
                  </a:cubicBezTo>
                  <a:cubicBezTo>
                    <a:pt x="813" y="321"/>
                    <a:pt x="814" y="323"/>
                    <a:pt x="815" y="326"/>
                  </a:cubicBezTo>
                  <a:cubicBezTo>
                    <a:pt x="815" y="327"/>
                    <a:pt x="816" y="328"/>
                    <a:pt x="818" y="328"/>
                  </a:cubicBezTo>
                  <a:cubicBezTo>
                    <a:pt x="819" y="328"/>
                    <a:pt x="820" y="327"/>
                    <a:pt x="821" y="327"/>
                  </a:cubicBezTo>
                  <a:cubicBezTo>
                    <a:pt x="812" y="346"/>
                    <a:pt x="790" y="359"/>
                    <a:pt x="778" y="376"/>
                  </a:cubicBezTo>
                  <a:cubicBezTo>
                    <a:pt x="769" y="391"/>
                    <a:pt x="762" y="413"/>
                    <a:pt x="747" y="423"/>
                  </a:cubicBezTo>
                  <a:cubicBezTo>
                    <a:pt x="732" y="434"/>
                    <a:pt x="703" y="439"/>
                    <a:pt x="692" y="456"/>
                  </a:cubicBezTo>
                  <a:cubicBezTo>
                    <a:pt x="678" y="459"/>
                    <a:pt x="665" y="458"/>
                    <a:pt x="652" y="456"/>
                  </a:cubicBezTo>
                  <a:cubicBezTo>
                    <a:pt x="676" y="443"/>
                    <a:pt x="701" y="427"/>
                    <a:pt x="713" y="401"/>
                  </a:cubicBezTo>
                  <a:cubicBezTo>
                    <a:pt x="714" y="398"/>
                    <a:pt x="707" y="395"/>
                    <a:pt x="706" y="397"/>
                  </a:cubicBezTo>
                  <a:cubicBezTo>
                    <a:pt x="693" y="425"/>
                    <a:pt x="667" y="440"/>
                    <a:pt x="641" y="454"/>
                  </a:cubicBezTo>
                  <a:cubicBezTo>
                    <a:pt x="641" y="454"/>
                    <a:pt x="641" y="454"/>
                    <a:pt x="641" y="454"/>
                  </a:cubicBezTo>
                  <a:cubicBezTo>
                    <a:pt x="639" y="454"/>
                    <a:pt x="638" y="454"/>
                    <a:pt x="636" y="453"/>
                  </a:cubicBezTo>
                  <a:cubicBezTo>
                    <a:pt x="629" y="452"/>
                    <a:pt x="620" y="451"/>
                    <a:pt x="612" y="452"/>
                  </a:cubicBezTo>
                  <a:cubicBezTo>
                    <a:pt x="617" y="449"/>
                    <a:pt x="623" y="447"/>
                    <a:pt x="629" y="445"/>
                  </a:cubicBezTo>
                  <a:cubicBezTo>
                    <a:pt x="631" y="445"/>
                    <a:pt x="631" y="437"/>
                    <a:pt x="629" y="437"/>
                  </a:cubicBezTo>
                  <a:cubicBezTo>
                    <a:pt x="616" y="441"/>
                    <a:pt x="604" y="446"/>
                    <a:pt x="597" y="459"/>
                  </a:cubicBezTo>
                  <a:cubicBezTo>
                    <a:pt x="592" y="469"/>
                    <a:pt x="588" y="479"/>
                    <a:pt x="582" y="488"/>
                  </a:cubicBezTo>
                  <a:cubicBezTo>
                    <a:pt x="576" y="497"/>
                    <a:pt x="571" y="505"/>
                    <a:pt x="567" y="514"/>
                  </a:cubicBezTo>
                  <a:cubicBezTo>
                    <a:pt x="567" y="514"/>
                    <a:pt x="567" y="514"/>
                    <a:pt x="567" y="514"/>
                  </a:cubicBezTo>
                  <a:cubicBezTo>
                    <a:pt x="561" y="508"/>
                    <a:pt x="554" y="507"/>
                    <a:pt x="547" y="505"/>
                  </a:cubicBezTo>
                  <a:close/>
                  <a:moveTo>
                    <a:pt x="707" y="315"/>
                  </a:moveTo>
                  <a:cubicBezTo>
                    <a:pt x="709" y="309"/>
                    <a:pt x="711" y="303"/>
                    <a:pt x="713" y="297"/>
                  </a:cubicBezTo>
                  <a:cubicBezTo>
                    <a:pt x="715" y="300"/>
                    <a:pt x="717" y="302"/>
                    <a:pt x="720" y="304"/>
                  </a:cubicBezTo>
                  <a:cubicBezTo>
                    <a:pt x="718" y="310"/>
                    <a:pt x="716" y="315"/>
                    <a:pt x="714" y="321"/>
                  </a:cubicBezTo>
                  <a:cubicBezTo>
                    <a:pt x="713" y="324"/>
                    <a:pt x="713" y="326"/>
                    <a:pt x="713" y="329"/>
                  </a:cubicBezTo>
                  <a:cubicBezTo>
                    <a:pt x="711" y="324"/>
                    <a:pt x="709" y="320"/>
                    <a:pt x="707" y="315"/>
                  </a:cubicBezTo>
                  <a:close/>
                  <a:moveTo>
                    <a:pt x="771" y="307"/>
                  </a:moveTo>
                  <a:cubicBezTo>
                    <a:pt x="776" y="305"/>
                    <a:pt x="788" y="293"/>
                    <a:pt x="787" y="305"/>
                  </a:cubicBezTo>
                  <a:cubicBezTo>
                    <a:pt x="787" y="306"/>
                    <a:pt x="787" y="307"/>
                    <a:pt x="787" y="307"/>
                  </a:cubicBezTo>
                  <a:cubicBezTo>
                    <a:pt x="787" y="313"/>
                    <a:pt x="785" y="318"/>
                    <a:pt x="782" y="323"/>
                  </a:cubicBezTo>
                  <a:cubicBezTo>
                    <a:pt x="782" y="318"/>
                    <a:pt x="781" y="314"/>
                    <a:pt x="781" y="310"/>
                  </a:cubicBezTo>
                  <a:cubicBezTo>
                    <a:pt x="781" y="307"/>
                    <a:pt x="778" y="303"/>
                    <a:pt x="776" y="307"/>
                  </a:cubicBezTo>
                  <a:cubicBezTo>
                    <a:pt x="773" y="314"/>
                    <a:pt x="770" y="319"/>
                    <a:pt x="766" y="324"/>
                  </a:cubicBezTo>
                  <a:cubicBezTo>
                    <a:pt x="767" y="318"/>
                    <a:pt x="766" y="312"/>
                    <a:pt x="764" y="305"/>
                  </a:cubicBezTo>
                  <a:cubicBezTo>
                    <a:pt x="763" y="302"/>
                    <a:pt x="760" y="302"/>
                    <a:pt x="759" y="305"/>
                  </a:cubicBezTo>
                  <a:cubicBezTo>
                    <a:pt x="749" y="327"/>
                    <a:pt x="753" y="309"/>
                    <a:pt x="749" y="314"/>
                  </a:cubicBezTo>
                  <a:cubicBezTo>
                    <a:pt x="746" y="318"/>
                    <a:pt x="745" y="321"/>
                    <a:pt x="743" y="324"/>
                  </a:cubicBezTo>
                  <a:cubicBezTo>
                    <a:pt x="741" y="317"/>
                    <a:pt x="738" y="311"/>
                    <a:pt x="735" y="304"/>
                  </a:cubicBezTo>
                  <a:cubicBezTo>
                    <a:pt x="737" y="303"/>
                    <a:pt x="740" y="301"/>
                    <a:pt x="742" y="300"/>
                  </a:cubicBezTo>
                  <a:cubicBezTo>
                    <a:pt x="743" y="303"/>
                    <a:pt x="744" y="305"/>
                    <a:pt x="744" y="308"/>
                  </a:cubicBezTo>
                  <a:cubicBezTo>
                    <a:pt x="744" y="308"/>
                    <a:pt x="744" y="313"/>
                    <a:pt x="745" y="312"/>
                  </a:cubicBezTo>
                  <a:cubicBezTo>
                    <a:pt x="750" y="308"/>
                    <a:pt x="753" y="303"/>
                    <a:pt x="757" y="299"/>
                  </a:cubicBezTo>
                  <a:cubicBezTo>
                    <a:pt x="759" y="296"/>
                    <a:pt x="762" y="293"/>
                    <a:pt x="764" y="291"/>
                  </a:cubicBezTo>
                  <a:cubicBezTo>
                    <a:pt x="767" y="286"/>
                    <a:pt x="769" y="287"/>
                    <a:pt x="772" y="295"/>
                  </a:cubicBezTo>
                  <a:cubicBezTo>
                    <a:pt x="771" y="297"/>
                    <a:pt x="770" y="299"/>
                    <a:pt x="770" y="301"/>
                  </a:cubicBezTo>
                  <a:cubicBezTo>
                    <a:pt x="769" y="301"/>
                    <a:pt x="769" y="309"/>
                    <a:pt x="771" y="307"/>
                  </a:cubicBezTo>
                  <a:close/>
                  <a:moveTo>
                    <a:pt x="606" y="537"/>
                  </a:moveTo>
                  <a:cubicBezTo>
                    <a:pt x="606" y="537"/>
                    <a:pt x="606" y="537"/>
                    <a:pt x="605" y="537"/>
                  </a:cubicBezTo>
                  <a:cubicBezTo>
                    <a:pt x="610" y="531"/>
                    <a:pt x="613" y="525"/>
                    <a:pt x="615" y="518"/>
                  </a:cubicBezTo>
                  <a:cubicBezTo>
                    <a:pt x="621" y="529"/>
                    <a:pt x="629" y="538"/>
                    <a:pt x="642" y="538"/>
                  </a:cubicBezTo>
                  <a:cubicBezTo>
                    <a:pt x="630" y="539"/>
                    <a:pt x="618" y="539"/>
                    <a:pt x="606" y="537"/>
                  </a:cubicBezTo>
                  <a:close/>
                  <a:moveTo>
                    <a:pt x="670" y="531"/>
                  </a:moveTo>
                  <a:cubicBezTo>
                    <a:pt x="670" y="531"/>
                    <a:pt x="669" y="531"/>
                    <a:pt x="669" y="531"/>
                  </a:cubicBezTo>
                  <a:cubicBezTo>
                    <a:pt x="661" y="534"/>
                    <a:pt x="653" y="536"/>
                    <a:pt x="644" y="537"/>
                  </a:cubicBezTo>
                  <a:cubicBezTo>
                    <a:pt x="646" y="536"/>
                    <a:pt x="646" y="533"/>
                    <a:pt x="646" y="531"/>
                  </a:cubicBezTo>
                  <a:cubicBezTo>
                    <a:pt x="646" y="530"/>
                    <a:pt x="646" y="528"/>
                    <a:pt x="645" y="526"/>
                  </a:cubicBezTo>
                  <a:cubicBezTo>
                    <a:pt x="648" y="528"/>
                    <a:pt x="651" y="530"/>
                    <a:pt x="654" y="531"/>
                  </a:cubicBezTo>
                  <a:cubicBezTo>
                    <a:pt x="656" y="532"/>
                    <a:pt x="657" y="529"/>
                    <a:pt x="657" y="528"/>
                  </a:cubicBezTo>
                  <a:cubicBezTo>
                    <a:pt x="657" y="525"/>
                    <a:pt x="657" y="522"/>
                    <a:pt x="657" y="520"/>
                  </a:cubicBezTo>
                  <a:cubicBezTo>
                    <a:pt x="665" y="525"/>
                    <a:pt x="672" y="527"/>
                    <a:pt x="680" y="527"/>
                  </a:cubicBezTo>
                  <a:cubicBezTo>
                    <a:pt x="677" y="528"/>
                    <a:pt x="673" y="530"/>
                    <a:pt x="670" y="531"/>
                  </a:cubicBezTo>
                  <a:close/>
                  <a:moveTo>
                    <a:pt x="741" y="499"/>
                  </a:moveTo>
                  <a:cubicBezTo>
                    <a:pt x="739" y="498"/>
                    <a:pt x="738" y="498"/>
                    <a:pt x="738" y="498"/>
                  </a:cubicBezTo>
                  <a:cubicBezTo>
                    <a:pt x="737" y="499"/>
                    <a:pt x="737" y="500"/>
                    <a:pt x="737" y="501"/>
                  </a:cubicBezTo>
                  <a:cubicBezTo>
                    <a:pt x="729" y="504"/>
                    <a:pt x="721" y="508"/>
                    <a:pt x="714" y="512"/>
                  </a:cubicBezTo>
                  <a:cubicBezTo>
                    <a:pt x="715" y="511"/>
                    <a:pt x="716" y="510"/>
                    <a:pt x="718" y="509"/>
                  </a:cubicBezTo>
                  <a:cubicBezTo>
                    <a:pt x="725" y="503"/>
                    <a:pt x="734" y="494"/>
                    <a:pt x="744" y="490"/>
                  </a:cubicBezTo>
                  <a:cubicBezTo>
                    <a:pt x="743" y="492"/>
                    <a:pt x="743" y="494"/>
                    <a:pt x="745" y="493"/>
                  </a:cubicBezTo>
                  <a:cubicBezTo>
                    <a:pt x="747" y="493"/>
                    <a:pt x="749" y="494"/>
                    <a:pt x="750" y="494"/>
                  </a:cubicBezTo>
                  <a:cubicBezTo>
                    <a:pt x="747" y="496"/>
                    <a:pt x="744" y="497"/>
                    <a:pt x="741" y="499"/>
                  </a:cubicBezTo>
                  <a:close/>
                  <a:moveTo>
                    <a:pt x="787" y="510"/>
                  </a:moveTo>
                  <a:cubicBezTo>
                    <a:pt x="780" y="509"/>
                    <a:pt x="775" y="507"/>
                    <a:pt x="770" y="502"/>
                  </a:cubicBezTo>
                  <a:cubicBezTo>
                    <a:pt x="765" y="495"/>
                    <a:pt x="760" y="489"/>
                    <a:pt x="753" y="487"/>
                  </a:cubicBezTo>
                  <a:cubicBezTo>
                    <a:pt x="755" y="487"/>
                    <a:pt x="757" y="487"/>
                    <a:pt x="759" y="487"/>
                  </a:cubicBezTo>
                  <a:cubicBezTo>
                    <a:pt x="763" y="487"/>
                    <a:pt x="766" y="487"/>
                    <a:pt x="768" y="487"/>
                  </a:cubicBezTo>
                  <a:cubicBezTo>
                    <a:pt x="773" y="490"/>
                    <a:pt x="779" y="492"/>
                    <a:pt x="784" y="494"/>
                  </a:cubicBezTo>
                  <a:cubicBezTo>
                    <a:pt x="783" y="496"/>
                    <a:pt x="782" y="499"/>
                    <a:pt x="781" y="501"/>
                  </a:cubicBezTo>
                  <a:cubicBezTo>
                    <a:pt x="780" y="505"/>
                    <a:pt x="784" y="506"/>
                    <a:pt x="787" y="503"/>
                  </a:cubicBezTo>
                  <a:cubicBezTo>
                    <a:pt x="789" y="501"/>
                    <a:pt x="792" y="499"/>
                    <a:pt x="795" y="497"/>
                  </a:cubicBezTo>
                  <a:cubicBezTo>
                    <a:pt x="797" y="503"/>
                    <a:pt x="797" y="511"/>
                    <a:pt x="787" y="510"/>
                  </a:cubicBezTo>
                  <a:close/>
                  <a:moveTo>
                    <a:pt x="793" y="612"/>
                  </a:moveTo>
                  <a:cubicBezTo>
                    <a:pt x="794" y="612"/>
                    <a:pt x="795" y="611"/>
                    <a:pt x="796" y="611"/>
                  </a:cubicBezTo>
                  <a:cubicBezTo>
                    <a:pt x="794" y="613"/>
                    <a:pt x="792" y="615"/>
                    <a:pt x="791" y="618"/>
                  </a:cubicBezTo>
                  <a:cubicBezTo>
                    <a:pt x="791" y="616"/>
                    <a:pt x="792" y="614"/>
                    <a:pt x="793" y="612"/>
                  </a:cubicBezTo>
                  <a:close/>
                  <a:moveTo>
                    <a:pt x="837" y="526"/>
                  </a:moveTo>
                  <a:cubicBezTo>
                    <a:pt x="842" y="539"/>
                    <a:pt x="843" y="551"/>
                    <a:pt x="846" y="564"/>
                  </a:cubicBezTo>
                  <a:cubicBezTo>
                    <a:pt x="850" y="584"/>
                    <a:pt x="858" y="602"/>
                    <a:pt x="867" y="620"/>
                  </a:cubicBezTo>
                  <a:cubicBezTo>
                    <a:pt x="877" y="638"/>
                    <a:pt x="887" y="656"/>
                    <a:pt x="899" y="672"/>
                  </a:cubicBezTo>
                  <a:cubicBezTo>
                    <a:pt x="914" y="691"/>
                    <a:pt x="929" y="706"/>
                    <a:pt x="932" y="731"/>
                  </a:cubicBezTo>
                  <a:cubicBezTo>
                    <a:pt x="932" y="734"/>
                    <a:pt x="937" y="736"/>
                    <a:pt x="938" y="734"/>
                  </a:cubicBezTo>
                  <a:cubicBezTo>
                    <a:pt x="939" y="733"/>
                    <a:pt x="940" y="733"/>
                    <a:pt x="940" y="732"/>
                  </a:cubicBezTo>
                  <a:cubicBezTo>
                    <a:pt x="940" y="737"/>
                    <a:pt x="941" y="743"/>
                    <a:pt x="943" y="748"/>
                  </a:cubicBezTo>
                  <a:cubicBezTo>
                    <a:pt x="944" y="751"/>
                    <a:pt x="947" y="753"/>
                    <a:pt x="950" y="751"/>
                  </a:cubicBezTo>
                  <a:cubicBezTo>
                    <a:pt x="951" y="750"/>
                    <a:pt x="952" y="750"/>
                    <a:pt x="954" y="749"/>
                  </a:cubicBezTo>
                  <a:cubicBezTo>
                    <a:pt x="956" y="752"/>
                    <a:pt x="958" y="756"/>
                    <a:pt x="960" y="759"/>
                  </a:cubicBezTo>
                  <a:cubicBezTo>
                    <a:pt x="958" y="758"/>
                    <a:pt x="956" y="758"/>
                    <a:pt x="955" y="760"/>
                  </a:cubicBezTo>
                  <a:cubicBezTo>
                    <a:pt x="954" y="764"/>
                    <a:pt x="952" y="767"/>
                    <a:pt x="950" y="771"/>
                  </a:cubicBezTo>
                  <a:cubicBezTo>
                    <a:pt x="897" y="802"/>
                    <a:pt x="827" y="772"/>
                    <a:pt x="769" y="787"/>
                  </a:cubicBezTo>
                  <a:cubicBezTo>
                    <a:pt x="750" y="792"/>
                    <a:pt x="727" y="806"/>
                    <a:pt x="710" y="825"/>
                  </a:cubicBezTo>
                  <a:cubicBezTo>
                    <a:pt x="709" y="798"/>
                    <a:pt x="707" y="776"/>
                    <a:pt x="733" y="760"/>
                  </a:cubicBezTo>
                  <a:cubicBezTo>
                    <a:pt x="750" y="749"/>
                    <a:pt x="760" y="738"/>
                    <a:pt x="766" y="718"/>
                  </a:cubicBezTo>
                  <a:cubicBezTo>
                    <a:pt x="778" y="682"/>
                    <a:pt x="780" y="616"/>
                    <a:pt x="824" y="601"/>
                  </a:cubicBezTo>
                  <a:cubicBezTo>
                    <a:pt x="827" y="600"/>
                    <a:pt x="821" y="595"/>
                    <a:pt x="819" y="596"/>
                  </a:cubicBezTo>
                  <a:cubicBezTo>
                    <a:pt x="817" y="597"/>
                    <a:pt x="816" y="597"/>
                    <a:pt x="815" y="598"/>
                  </a:cubicBezTo>
                  <a:cubicBezTo>
                    <a:pt x="814" y="597"/>
                    <a:pt x="813" y="597"/>
                    <a:pt x="812" y="597"/>
                  </a:cubicBezTo>
                  <a:cubicBezTo>
                    <a:pt x="806" y="599"/>
                    <a:pt x="801" y="602"/>
                    <a:pt x="795" y="604"/>
                  </a:cubicBezTo>
                  <a:cubicBezTo>
                    <a:pt x="797" y="592"/>
                    <a:pt x="797" y="579"/>
                    <a:pt x="798" y="565"/>
                  </a:cubicBezTo>
                  <a:cubicBezTo>
                    <a:pt x="800" y="540"/>
                    <a:pt x="809" y="522"/>
                    <a:pt x="822" y="502"/>
                  </a:cubicBezTo>
                  <a:cubicBezTo>
                    <a:pt x="827" y="510"/>
                    <a:pt x="833" y="518"/>
                    <a:pt x="837" y="526"/>
                  </a:cubicBezTo>
                  <a:close/>
                  <a:moveTo>
                    <a:pt x="813" y="491"/>
                  </a:moveTo>
                  <a:cubicBezTo>
                    <a:pt x="814" y="488"/>
                    <a:pt x="815" y="485"/>
                    <a:pt x="815" y="482"/>
                  </a:cubicBezTo>
                  <a:cubicBezTo>
                    <a:pt x="819" y="482"/>
                    <a:pt x="823" y="482"/>
                    <a:pt x="826" y="481"/>
                  </a:cubicBezTo>
                  <a:cubicBezTo>
                    <a:pt x="824" y="486"/>
                    <a:pt x="818" y="489"/>
                    <a:pt x="813" y="491"/>
                  </a:cubicBezTo>
                  <a:close/>
                  <a:moveTo>
                    <a:pt x="826" y="475"/>
                  </a:moveTo>
                  <a:cubicBezTo>
                    <a:pt x="822" y="476"/>
                    <a:pt x="818" y="476"/>
                    <a:pt x="813" y="475"/>
                  </a:cubicBezTo>
                  <a:cubicBezTo>
                    <a:pt x="811" y="474"/>
                    <a:pt x="808" y="477"/>
                    <a:pt x="808" y="479"/>
                  </a:cubicBezTo>
                  <a:cubicBezTo>
                    <a:pt x="808" y="486"/>
                    <a:pt x="808" y="494"/>
                    <a:pt x="802" y="499"/>
                  </a:cubicBezTo>
                  <a:cubicBezTo>
                    <a:pt x="802" y="496"/>
                    <a:pt x="801" y="492"/>
                    <a:pt x="800" y="489"/>
                  </a:cubicBezTo>
                  <a:cubicBezTo>
                    <a:pt x="799" y="486"/>
                    <a:pt x="795" y="488"/>
                    <a:pt x="794" y="490"/>
                  </a:cubicBezTo>
                  <a:cubicBezTo>
                    <a:pt x="793" y="490"/>
                    <a:pt x="793" y="491"/>
                    <a:pt x="792" y="492"/>
                  </a:cubicBezTo>
                  <a:cubicBezTo>
                    <a:pt x="792" y="491"/>
                    <a:pt x="792" y="489"/>
                    <a:pt x="791" y="489"/>
                  </a:cubicBezTo>
                  <a:cubicBezTo>
                    <a:pt x="786" y="486"/>
                    <a:pt x="780" y="485"/>
                    <a:pt x="776" y="482"/>
                  </a:cubicBezTo>
                  <a:cubicBezTo>
                    <a:pt x="777" y="480"/>
                    <a:pt x="779" y="478"/>
                    <a:pt x="780" y="476"/>
                  </a:cubicBezTo>
                  <a:cubicBezTo>
                    <a:pt x="781" y="473"/>
                    <a:pt x="779" y="466"/>
                    <a:pt x="777" y="470"/>
                  </a:cubicBezTo>
                  <a:cubicBezTo>
                    <a:pt x="769" y="485"/>
                    <a:pt x="756" y="476"/>
                    <a:pt x="744" y="482"/>
                  </a:cubicBezTo>
                  <a:cubicBezTo>
                    <a:pt x="736" y="486"/>
                    <a:pt x="730" y="491"/>
                    <a:pt x="723" y="496"/>
                  </a:cubicBezTo>
                  <a:cubicBezTo>
                    <a:pt x="702" y="513"/>
                    <a:pt x="681" y="530"/>
                    <a:pt x="656" y="510"/>
                  </a:cubicBezTo>
                  <a:cubicBezTo>
                    <a:pt x="654" y="509"/>
                    <a:pt x="653" y="513"/>
                    <a:pt x="653" y="514"/>
                  </a:cubicBezTo>
                  <a:cubicBezTo>
                    <a:pt x="653" y="517"/>
                    <a:pt x="653" y="519"/>
                    <a:pt x="653" y="522"/>
                  </a:cubicBezTo>
                  <a:cubicBezTo>
                    <a:pt x="649" y="520"/>
                    <a:pt x="646" y="518"/>
                    <a:pt x="643" y="516"/>
                  </a:cubicBezTo>
                  <a:cubicBezTo>
                    <a:pt x="641" y="514"/>
                    <a:pt x="639" y="519"/>
                    <a:pt x="640" y="520"/>
                  </a:cubicBezTo>
                  <a:cubicBezTo>
                    <a:pt x="640" y="523"/>
                    <a:pt x="641" y="527"/>
                    <a:pt x="641" y="530"/>
                  </a:cubicBezTo>
                  <a:cubicBezTo>
                    <a:pt x="629" y="530"/>
                    <a:pt x="622" y="519"/>
                    <a:pt x="616" y="509"/>
                  </a:cubicBezTo>
                  <a:cubicBezTo>
                    <a:pt x="615" y="506"/>
                    <a:pt x="613" y="508"/>
                    <a:pt x="613" y="510"/>
                  </a:cubicBezTo>
                  <a:cubicBezTo>
                    <a:pt x="611" y="518"/>
                    <a:pt x="606" y="533"/>
                    <a:pt x="595" y="527"/>
                  </a:cubicBezTo>
                  <a:cubicBezTo>
                    <a:pt x="594" y="526"/>
                    <a:pt x="593" y="528"/>
                    <a:pt x="593" y="530"/>
                  </a:cubicBezTo>
                  <a:cubicBezTo>
                    <a:pt x="590" y="546"/>
                    <a:pt x="564" y="541"/>
                    <a:pt x="549" y="540"/>
                  </a:cubicBezTo>
                  <a:cubicBezTo>
                    <a:pt x="552" y="532"/>
                    <a:pt x="552" y="524"/>
                    <a:pt x="559" y="518"/>
                  </a:cubicBezTo>
                  <a:cubicBezTo>
                    <a:pt x="559" y="518"/>
                    <a:pt x="559" y="517"/>
                    <a:pt x="560" y="517"/>
                  </a:cubicBezTo>
                  <a:cubicBezTo>
                    <a:pt x="562" y="518"/>
                    <a:pt x="564" y="519"/>
                    <a:pt x="566" y="521"/>
                  </a:cubicBezTo>
                  <a:cubicBezTo>
                    <a:pt x="566" y="522"/>
                    <a:pt x="567" y="521"/>
                    <a:pt x="567" y="520"/>
                  </a:cubicBezTo>
                  <a:cubicBezTo>
                    <a:pt x="568" y="521"/>
                    <a:pt x="568" y="522"/>
                    <a:pt x="569" y="520"/>
                  </a:cubicBezTo>
                  <a:cubicBezTo>
                    <a:pt x="573" y="509"/>
                    <a:pt x="580" y="501"/>
                    <a:pt x="586" y="491"/>
                  </a:cubicBezTo>
                  <a:cubicBezTo>
                    <a:pt x="590" y="484"/>
                    <a:pt x="593" y="476"/>
                    <a:pt x="596" y="469"/>
                  </a:cubicBezTo>
                  <a:cubicBezTo>
                    <a:pt x="597" y="468"/>
                    <a:pt x="598" y="467"/>
                    <a:pt x="598" y="466"/>
                  </a:cubicBezTo>
                  <a:cubicBezTo>
                    <a:pt x="599" y="468"/>
                    <a:pt x="599" y="469"/>
                    <a:pt x="600" y="468"/>
                  </a:cubicBezTo>
                  <a:cubicBezTo>
                    <a:pt x="609" y="452"/>
                    <a:pt x="635" y="461"/>
                    <a:pt x="650" y="464"/>
                  </a:cubicBezTo>
                  <a:cubicBezTo>
                    <a:pt x="664" y="467"/>
                    <a:pt x="675" y="467"/>
                    <a:pt x="688" y="465"/>
                  </a:cubicBezTo>
                  <a:cubicBezTo>
                    <a:pt x="687" y="469"/>
                    <a:pt x="692" y="471"/>
                    <a:pt x="693" y="467"/>
                  </a:cubicBezTo>
                  <a:cubicBezTo>
                    <a:pt x="694" y="465"/>
                    <a:pt x="694" y="464"/>
                    <a:pt x="695" y="463"/>
                  </a:cubicBezTo>
                  <a:cubicBezTo>
                    <a:pt x="696" y="463"/>
                    <a:pt x="697" y="462"/>
                    <a:pt x="698" y="462"/>
                  </a:cubicBezTo>
                  <a:cubicBezTo>
                    <a:pt x="700" y="462"/>
                    <a:pt x="700" y="458"/>
                    <a:pt x="700" y="456"/>
                  </a:cubicBezTo>
                  <a:cubicBezTo>
                    <a:pt x="710" y="447"/>
                    <a:pt x="728" y="442"/>
                    <a:pt x="739" y="437"/>
                  </a:cubicBezTo>
                  <a:cubicBezTo>
                    <a:pt x="749" y="432"/>
                    <a:pt x="756" y="426"/>
                    <a:pt x="762" y="415"/>
                  </a:cubicBezTo>
                  <a:cubicBezTo>
                    <a:pt x="775" y="394"/>
                    <a:pt x="786" y="374"/>
                    <a:pt x="805" y="357"/>
                  </a:cubicBezTo>
                  <a:cubicBezTo>
                    <a:pt x="816" y="347"/>
                    <a:pt x="824" y="338"/>
                    <a:pt x="828" y="323"/>
                  </a:cubicBezTo>
                  <a:cubicBezTo>
                    <a:pt x="828" y="322"/>
                    <a:pt x="828" y="322"/>
                    <a:pt x="828" y="321"/>
                  </a:cubicBezTo>
                  <a:cubicBezTo>
                    <a:pt x="828" y="318"/>
                    <a:pt x="827" y="315"/>
                    <a:pt x="824" y="317"/>
                  </a:cubicBezTo>
                  <a:cubicBezTo>
                    <a:pt x="817" y="321"/>
                    <a:pt x="816" y="311"/>
                    <a:pt x="814" y="307"/>
                  </a:cubicBezTo>
                  <a:cubicBezTo>
                    <a:pt x="813" y="304"/>
                    <a:pt x="810" y="304"/>
                    <a:pt x="809" y="308"/>
                  </a:cubicBezTo>
                  <a:cubicBezTo>
                    <a:pt x="808" y="315"/>
                    <a:pt x="806" y="321"/>
                    <a:pt x="802" y="327"/>
                  </a:cubicBezTo>
                  <a:cubicBezTo>
                    <a:pt x="804" y="320"/>
                    <a:pt x="805" y="313"/>
                    <a:pt x="805" y="304"/>
                  </a:cubicBezTo>
                  <a:cubicBezTo>
                    <a:pt x="805" y="303"/>
                    <a:pt x="803" y="301"/>
                    <a:pt x="801" y="302"/>
                  </a:cubicBezTo>
                  <a:cubicBezTo>
                    <a:pt x="796" y="304"/>
                    <a:pt x="795" y="305"/>
                    <a:pt x="790" y="304"/>
                  </a:cubicBezTo>
                  <a:cubicBezTo>
                    <a:pt x="791" y="299"/>
                    <a:pt x="791" y="291"/>
                    <a:pt x="787" y="291"/>
                  </a:cubicBezTo>
                  <a:cubicBezTo>
                    <a:pt x="782" y="290"/>
                    <a:pt x="778" y="294"/>
                    <a:pt x="775" y="297"/>
                  </a:cubicBezTo>
                  <a:cubicBezTo>
                    <a:pt x="776" y="290"/>
                    <a:pt x="775" y="283"/>
                    <a:pt x="769" y="278"/>
                  </a:cubicBezTo>
                  <a:cubicBezTo>
                    <a:pt x="768" y="278"/>
                    <a:pt x="768" y="278"/>
                    <a:pt x="767" y="279"/>
                  </a:cubicBezTo>
                  <a:cubicBezTo>
                    <a:pt x="760" y="286"/>
                    <a:pt x="754" y="295"/>
                    <a:pt x="746" y="303"/>
                  </a:cubicBezTo>
                  <a:cubicBezTo>
                    <a:pt x="746" y="300"/>
                    <a:pt x="745" y="297"/>
                    <a:pt x="745" y="293"/>
                  </a:cubicBezTo>
                  <a:cubicBezTo>
                    <a:pt x="745" y="293"/>
                    <a:pt x="744" y="291"/>
                    <a:pt x="743" y="292"/>
                  </a:cubicBezTo>
                  <a:cubicBezTo>
                    <a:pt x="740" y="294"/>
                    <a:pt x="736" y="295"/>
                    <a:pt x="733" y="298"/>
                  </a:cubicBezTo>
                  <a:cubicBezTo>
                    <a:pt x="733" y="298"/>
                    <a:pt x="733" y="298"/>
                    <a:pt x="732" y="299"/>
                  </a:cubicBezTo>
                  <a:cubicBezTo>
                    <a:pt x="731" y="296"/>
                    <a:pt x="730" y="294"/>
                    <a:pt x="729" y="291"/>
                  </a:cubicBezTo>
                  <a:cubicBezTo>
                    <a:pt x="727" y="289"/>
                    <a:pt x="724" y="291"/>
                    <a:pt x="724" y="293"/>
                  </a:cubicBezTo>
                  <a:cubicBezTo>
                    <a:pt x="724" y="294"/>
                    <a:pt x="723" y="296"/>
                    <a:pt x="723" y="297"/>
                  </a:cubicBezTo>
                  <a:cubicBezTo>
                    <a:pt x="719" y="295"/>
                    <a:pt x="716" y="292"/>
                    <a:pt x="714" y="288"/>
                  </a:cubicBezTo>
                  <a:cubicBezTo>
                    <a:pt x="713" y="286"/>
                    <a:pt x="711" y="290"/>
                    <a:pt x="711" y="290"/>
                  </a:cubicBezTo>
                  <a:cubicBezTo>
                    <a:pt x="710" y="297"/>
                    <a:pt x="707" y="303"/>
                    <a:pt x="705" y="309"/>
                  </a:cubicBezTo>
                  <a:cubicBezTo>
                    <a:pt x="705" y="310"/>
                    <a:pt x="705" y="310"/>
                    <a:pt x="705" y="310"/>
                  </a:cubicBezTo>
                  <a:cubicBezTo>
                    <a:pt x="705" y="310"/>
                    <a:pt x="705" y="310"/>
                    <a:pt x="704" y="310"/>
                  </a:cubicBezTo>
                  <a:cubicBezTo>
                    <a:pt x="704" y="308"/>
                    <a:pt x="702" y="306"/>
                    <a:pt x="701" y="308"/>
                  </a:cubicBezTo>
                  <a:cubicBezTo>
                    <a:pt x="697" y="311"/>
                    <a:pt x="695" y="309"/>
                    <a:pt x="691" y="307"/>
                  </a:cubicBezTo>
                  <a:cubicBezTo>
                    <a:pt x="688" y="306"/>
                    <a:pt x="687" y="310"/>
                    <a:pt x="687" y="312"/>
                  </a:cubicBezTo>
                  <a:cubicBezTo>
                    <a:pt x="690" y="326"/>
                    <a:pt x="684" y="336"/>
                    <a:pt x="679" y="348"/>
                  </a:cubicBezTo>
                  <a:cubicBezTo>
                    <a:pt x="678" y="348"/>
                    <a:pt x="678" y="348"/>
                    <a:pt x="678" y="348"/>
                  </a:cubicBezTo>
                  <a:cubicBezTo>
                    <a:pt x="678" y="346"/>
                    <a:pt x="677" y="345"/>
                    <a:pt x="677" y="344"/>
                  </a:cubicBezTo>
                  <a:cubicBezTo>
                    <a:pt x="677" y="344"/>
                    <a:pt x="677" y="343"/>
                    <a:pt x="678" y="343"/>
                  </a:cubicBezTo>
                  <a:cubicBezTo>
                    <a:pt x="683" y="313"/>
                    <a:pt x="694" y="292"/>
                    <a:pt x="686" y="263"/>
                  </a:cubicBezTo>
                  <a:cubicBezTo>
                    <a:pt x="681" y="242"/>
                    <a:pt x="676" y="222"/>
                    <a:pt x="672" y="201"/>
                  </a:cubicBezTo>
                  <a:cubicBezTo>
                    <a:pt x="669" y="189"/>
                    <a:pt x="662" y="179"/>
                    <a:pt x="657" y="168"/>
                  </a:cubicBezTo>
                  <a:cubicBezTo>
                    <a:pt x="669" y="172"/>
                    <a:pt x="673" y="181"/>
                    <a:pt x="679" y="193"/>
                  </a:cubicBezTo>
                  <a:cubicBezTo>
                    <a:pt x="679" y="195"/>
                    <a:pt x="680" y="195"/>
                    <a:pt x="681" y="194"/>
                  </a:cubicBezTo>
                  <a:cubicBezTo>
                    <a:pt x="684" y="186"/>
                    <a:pt x="685" y="179"/>
                    <a:pt x="684" y="171"/>
                  </a:cubicBezTo>
                  <a:cubicBezTo>
                    <a:pt x="683" y="167"/>
                    <a:pt x="680" y="162"/>
                    <a:pt x="678" y="158"/>
                  </a:cubicBezTo>
                  <a:cubicBezTo>
                    <a:pt x="675" y="154"/>
                    <a:pt x="674" y="150"/>
                    <a:pt x="675" y="145"/>
                  </a:cubicBezTo>
                  <a:cubicBezTo>
                    <a:pt x="678" y="147"/>
                    <a:pt x="681" y="149"/>
                    <a:pt x="684" y="150"/>
                  </a:cubicBezTo>
                  <a:cubicBezTo>
                    <a:pt x="686" y="151"/>
                    <a:pt x="686" y="144"/>
                    <a:pt x="686" y="143"/>
                  </a:cubicBezTo>
                  <a:cubicBezTo>
                    <a:pt x="684" y="139"/>
                    <a:pt x="682" y="134"/>
                    <a:pt x="682" y="129"/>
                  </a:cubicBezTo>
                  <a:cubicBezTo>
                    <a:pt x="702" y="136"/>
                    <a:pt x="696" y="161"/>
                    <a:pt x="702" y="178"/>
                  </a:cubicBezTo>
                  <a:cubicBezTo>
                    <a:pt x="705" y="191"/>
                    <a:pt x="712" y="203"/>
                    <a:pt x="715" y="216"/>
                  </a:cubicBezTo>
                  <a:cubicBezTo>
                    <a:pt x="720" y="234"/>
                    <a:pt x="721" y="252"/>
                    <a:pt x="721" y="270"/>
                  </a:cubicBezTo>
                  <a:cubicBezTo>
                    <a:pt x="721" y="275"/>
                    <a:pt x="724" y="275"/>
                    <a:pt x="724" y="270"/>
                  </a:cubicBezTo>
                  <a:cubicBezTo>
                    <a:pt x="724" y="253"/>
                    <a:pt x="724" y="235"/>
                    <a:pt x="720" y="218"/>
                  </a:cubicBezTo>
                  <a:cubicBezTo>
                    <a:pt x="718" y="210"/>
                    <a:pt x="715" y="202"/>
                    <a:pt x="712" y="194"/>
                  </a:cubicBezTo>
                  <a:cubicBezTo>
                    <a:pt x="712" y="193"/>
                    <a:pt x="712" y="193"/>
                    <a:pt x="712" y="192"/>
                  </a:cubicBezTo>
                  <a:cubicBezTo>
                    <a:pt x="711" y="183"/>
                    <a:pt x="710" y="174"/>
                    <a:pt x="707" y="165"/>
                  </a:cubicBezTo>
                  <a:cubicBezTo>
                    <a:pt x="704" y="153"/>
                    <a:pt x="702" y="140"/>
                    <a:pt x="706" y="128"/>
                  </a:cubicBezTo>
                  <a:cubicBezTo>
                    <a:pt x="708" y="123"/>
                    <a:pt x="710" y="118"/>
                    <a:pt x="714" y="124"/>
                  </a:cubicBezTo>
                  <a:cubicBezTo>
                    <a:pt x="714" y="124"/>
                    <a:pt x="715" y="124"/>
                    <a:pt x="715" y="124"/>
                  </a:cubicBezTo>
                  <a:cubicBezTo>
                    <a:pt x="728" y="106"/>
                    <a:pt x="737" y="141"/>
                    <a:pt x="738" y="151"/>
                  </a:cubicBezTo>
                  <a:cubicBezTo>
                    <a:pt x="738" y="151"/>
                    <a:pt x="738" y="151"/>
                    <a:pt x="738" y="152"/>
                  </a:cubicBezTo>
                  <a:cubicBezTo>
                    <a:pt x="735" y="167"/>
                    <a:pt x="738" y="181"/>
                    <a:pt x="739" y="196"/>
                  </a:cubicBezTo>
                  <a:cubicBezTo>
                    <a:pt x="739" y="202"/>
                    <a:pt x="741" y="197"/>
                    <a:pt x="741" y="194"/>
                  </a:cubicBezTo>
                  <a:cubicBezTo>
                    <a:pt x="741" y="182"/>
                    <a:pt x="742" y="168"/>
                    <a:pt x="741" y="155"/>
                  </a:cubicBezTo>
                  <a:cubicBezTo>
                    <a:pt x="743" y="149"/>
                    <a:pt x="746" y="143"/>
                    <a:pt x="751" y="137"/>
                  </a:cubicBezTo>
                  <a:cubicBezTo>
                    <a:pt x="753" y="134"/>
                    <a:pt x="755" y="131"/>
                    <a:pt x="756" y="128"/>
                  </a:cubicBezTo>
                  <a:cubicBezTo>
                    <a:pt x="758" y="124"/>
                    <a:pt x="759" y="121"/>
                    <a:pt x="759" y="117"/>
                  </a:cubicBezTo>
                  <a:cubicBezTo>
                    <a:pt x="760" y="118"/>
                    <a:pt x="760" y="119"/>
                    <a:pt x="761" y="120"/>
                  </a:cubicBezTo>
                  <a:cubicBezTo>
                    <a:pt x="761" y="120"/>
                    <a:pt x="762" y="121"/>
                    <a:pt x="762" y="121"/>
                  </a:cubicBezTo>
                  <a:cubicBezTo>
                    <a:pt x="767" y="116"/>
                    <a:pt x="770" y="109"/>
                    <a:pt x="773" y="121"/>
                  </a:cubicBezTo>
                  <a:cubicBezTo>
                    <a:pt x="773" y="122"/>
                    <a:pt x="774" y="123"/>
                    <a:pt x="774" y="122"/>
                  </a:cubicBezTo>
                  <a:cubicBezTo>
                    <a:pt x="776" y="118"/>
                    <a:pt x="779" y="110"/>
                    <a:pt x="779" y="114"/>
                  </a:cubicBezTo>
                  <a:cubicBezTo>
                    <a:pt x="781" y="124"/>
                    <a:pt x="786" y="133"/>
                    <a:pt x="788" y="143"/>
                  </a:cubicBezTo>
                  <a:cubicBezTo>
                    <a:pt x="789" y="147"/>
                    <a:pt x="790" y="139"/>
                    <a:pt x="790" y="138"/>
                  </a:cubicBezTo>
                  <a:cubicBezTo>
                    <a:pt x="790" y="126"/>
                    <a:pt x="801" y="120"/>
                    <a:pt x="805" y="111"/>
                  </a:cubicBezTo>
                  <a:cubicBezTo>
                    <a:pt x="808" y="105"/>
                    <a:pt x="809" y="104"/>
                    <a:pt x="813" y="111"/>
                  </a:cubicBezTo>
                  <a:cubicBezTo>
                    <a:pt x="814" y="111"/>
                    <a:pt x="815" y="110"/>
                    <a:pt x="815" y="110"/>
                  </a:cubicBezTo>
                  <a:cubicBezTo>
                    <a:pt x="817" y="103"/>
                    <a:pt x="817" y="109"/>
                    <a:pt x="817" y="116"/>
                  </a:cubicBezTo>
                  <a:cubicBezTo>
                    <a:pt x="817" y="117"/>
                    <a:pt x="817" y="119"/>
                    <a:pt x="818" y="119"/>
                  </a:cubicBezTo>
                  <a:cubicBezTo>
                    <a:pt x="819" y="119"/>
                    <a:pt x="819" y="119"/>
                    <a:pt x="819" y="119"/>
                  </a:cubicBezTo>
                  <a:cubicBezTo>
                    <a:pt x="815" y="133"/>
                    <a:pt x="817" y="146"/>
                    <a:pt x="817" y="160"/>
                  </a:cubicBezTo>
                  <a:cubicBezTo>
                    <a:pt x="817" y="161"/>
                    <a:pt x="817" y="164"/>
                    <a:pt x="818" y="163"/>
                  </a:cubicBezTo>
                  <a:cubicBezTo>
                    <a:pt x="829" y="156"/>
                    <a:pt x="835" y="149"/>
                    <a:pt x="836" y="138"/>
                  </a:cubicBezTo>
                  <a:cubicBezTo>
                    <a:pt x="838" y="140"/>
                    <a:pt x="841" y="143"/>
                    <a:pt x="843" y="145"/>
                  </a:cubicBezTo>
                  <a:cubicBezTo>
                    <a:pt x="844" y="146"/>
                    <a:pt x="844" y="145"/>
                    <a:pt x="844" y="145"/>
                  </a:cubicBezTo>
                  <a:cubicBezTo>
                    <a:pt x="857" y="129"/>
                    <a:pt x="855" y="141"/>
                    <a:pt x="868" y="137"/>
                  </a:cubicBezTo>
                  <a:cubicBezTo>
                    <a:pt x="869" y="136"/>
                    <a:pt x="871" y="136"/>
                    <a:pt x="873" y="135"/>
                  </a:cubicBezTo>
                  <a:cubicBezTo>
                    <a:pt x="880" y="130"/>
                    <a:pt x="880" y="133"/>
                    <a:pt x="872" y="145"/>
                  </a:cubicBezTo>
                  <a:cubicBezTo>
                    <a:pt x="870" y="146"/>
                    <a:pt x="871" y="153"/>
                    <a:pt x="872" y="153"/>
                  </a:cubicBezTo>
                  <a:cubicBezTo>
                    <a:pt x="872" y="153"/>
                    <a:pt x="872" y="153"/>
                    <a:pt x="872" y="153"/>
                  </a:cubicBezTo>
                  <a:cubicBezTo>
                    <a:pt x="872" y="153"/>
                    <a:pt x="872" y="153"/>
                    <a:pt x="872" y="153"/>
                  </a:cubicBezTo>
                  <a:cubicBezTo>
                    <a:pt x="872" y="153"/>
                    <a:pt x="872" y="153"/>
                    <a:pt x="872" y="153"/>
                  </a:cubicBezTo>
                  <a:cubicBezTo>
                    <a:pt x="877" y="151"/>
                    <a:pt x="882" y="148"/>
                    <a:pt x="887" y="146"/>
                  </a:cubicBezTo>
                  <a:cubicBezTo>
                    <a:pt x="879" y="164"/>
                    <a:pt x="864" y="176"/>
                    <a:pt x="858" y="195"/>
                  </a:cubicBezTo>
                  <a:cubicBezTo>
                    <a:pt x="858" y="195"/>
                    <a:pt x="858" y="195"/>
                    <a:pt x="858" y="195"/>
                  </a:cubicBezTo>
                  <a:cubicBezTo>
                    <a:pt x="856" y="196"/>
                    <a:pt x="852" y="203"/>
                    <a:pt x="855" y="201"/>
                  </a:cubicBezTo>
                  <a:cubicBezTo>
                    <a:pt x="856" y="200"/>
                    <a:pt x="857" y="200"/>
                    <a:pt x="857" y="200"/>
                  </a:cubicBezTo>
                  <a:cubicBezTo>
                    <a:pt x="857" y="201"/>
                    <a:pt x="857" y="202"/>
                    <a:pt x="857" y="204"/>
                  </a:cubicBezTo>
                  <a:cubicBezTo>
                    <a:pt x="857" y="207"/>
                    <a:pt x="858" y="211"/>
                    <a:pt x="859" y="206"/>
                  </a:cubicBezTo>
                  <a:cubicBezTo>
                    <a:pt x="859" y="203"/>
                    <a:pt x="860" y="201"/>
                    <a:pt x="860" y="198"/>
                  </a:cubicBezTo>
                  <a:cubicBezTo>
                    <a:pt x="878" y="192"/>
                    <a:pt x="898" y="201"/>
                    <a:pt x="916" y="203"/>
                  </a:cubicBezTo>
                  <a:cubicBezTo>
                    <a:pt x="911" y="207"/>
                    <a:pt x="908" y="211"/>
                    <a:pt x="904" y="217"/>
                  </a:cubicBezTo>
                  <a:cubicBezTo>
                    <a:pt x="904" y="217"/>
                    <a:pt x="903" y="219"/>
                    <a:pt x="904" y="219"/>
                  </a:cubicBezTo>
                  <a:cubicBezTo>
                    <a:pt x="910" y="219"/>
                    <a:pt x="920" y="216"/>
                    <a:pt x="914" y="224"/>
                  </a:cubicBezTo>
                  <a:cubicBezTo>
                    <a:pt x="910" y="230"/>
                    <a:pt x="907" y="235"/>
                    <a:pt x="903" y="241"/>
                  </a:cubicBezTo>
                  <a:cubicBezTo>
                    <a:pt x="893" y="253"/>
                    <a:pt x="884" y="265"/>
                    <a:pt x="872" y="275"/>
                  </a:cubicBezTo>
                  <a:cubicBezTo>
                    <a:pt x="872" y="275"/>
                    <a:pt x="872" y="275"/>
                    <a:pt x="872" y="275"/>
                  </a:cubicBezTo>
                  <a:cubicBezTo>
                    <a:pt x="865" y="275"/>
                    <a:pt x="859" y="276"/>
                    <a:pt x="853" y="278"/>
                  </a:cubicBezTo>
                  <a:cubicBezTo>
                    <a:pt x="849" y="280"/>
                    <a:pt x="849" y="286"/>
                    <a:pt x="854" y="285"/>
                  </a:cubicBezTo>
                  <a:cubicBezTo>
                    <a:pt x="872" y="278"/>
                    <a:pt x="894" y="284"/>
                    <a:pt x="913" y="286"/>
                  </a:cubicBezTo>
                  <a:cubicBezTo>
                    <a:pt x="910" y="290"/>
                    <a:pt x="906" y="293"/>
                    <a:pt x="902" y="295"/>
                  </a:cubicBezTo>
                  <a:cubicBezTo>
                    <a:pt x="900" y="297"/>
                    <a:pt x="898" y="302"/>
                    <a:pt x="903" y="301"/>
                  </a:cubicBezTo>
                  <a:cubicBezTo>
                    <a:pt x="922" y="299"/>
                    <a:pt x="919" y="323"/>
                    <a:pt x="900" y="323"/>
                  </a:cubicBezTo>
                  <a:cubicBezTo>
                    <a:pt x="897" y="323"/>
                    <a:pt x="894" y="327"/>
                    <a:pt x="896" y="330"/>
                  </a:cubicBezTo>
                  <a:cubicBezTo>
                    <a:pt x="902" y="334"/>
                    <a:pt x="903" y="340"/>
                    <a:pt x="898" y="346"/>
                  </a:cubicBezTo>
                  <a:cubicBezTo>
                    <a:pt x="897" y="347"/>
                    <a:pt x="896" y="350"/>
                    <a:pt x="898" y="351"/>
                  </a:cubicBezTo>
                  <a:cubicBezTo>
                    <a:pt x="900" y="353"/>
                    <a:pt x="902" y="355"/>
                    <a:pt x="905" y="356"/>
                  </a:cubicBezTo>
                  <a:cubicBezTo>
                    <a:pt x="897" y="361"/>
                    <a:pt x="890" y="367"/>
                    <a:pt x="884" y="373"/>
                  </a:cubicBezTo>
                  <a:cubicBezTo>
                    <a:pt x="883" y="375"/>
                    <a:pt x="882" y="377"/>
                    <a:pt x="883" y="378"/>
                  </a:cubicBezTo>
                  <a:cubicBezTo>
                    <a:pt x="877" y="380"/>
                    <a:pt x="872" y="382"/>
                    <a:pt x="867" y="387"/>
                  </a:cubicBezTo>
                  <a:cubicBezTo>
                    <a:pt x="865" y="389"/>
                    <a:pt x="858" y="387"/>
                    <a:pt x="853" y="387"/>
                  </a:cubicBezTo>
                  <a:cubicBezTo>
                    <a:pt x="839" y="387"/>
                    <a:pt x="835" y="380"/>
                    <a:pt x="832" y="370"/>
                  </a:cubicBezTo>
                  <a:cubicBezTo>
                    <a:pt x="832" y="370"/>
                    <a:pt x="832" y="370"/>
                    <a:pt x="833" y="370"/>
                  </a:cubicBezTo>
                  <a:cubicBezTo>
                    <a:pt x="834" y="369"/>
                    <a:pt x="836" y="368"/>
                    <a:pt x="837" y="367"/>
                  </a:cubicBezTo>
                  <a:cubicBezTo>
                    <a:pt x="837" y="367"/>
                    <a:pt x="839" y="364"/>
                    <a:pt x="838" y="364"/>
                  </a:cubicBezTo>
                  <a:cubicBezTo>
                    <a:pt x="837" y="364"/>
                    <a:pt x="833" y="364"/>
                    <a:pt x="830" y="364"/>
                  </a:cubicBezTo>
                  <a:cubicBezTo>
                    <a:pt x="830" y="364"/>
                    <a:pt x="830" y="364"/>
                    <a:pt x="830" y="364"/>
                  </a:cubicBezTo>
                  <a:cubicBezTo>
                    <a:pt x="829" y="363"/>
                    <a:pt x="828" y="362"/>
                    <a:pt x="827" y="363"/>
                  </a:cubicBezTo>
                  <a:cubicBezTo>
                    <a:pt x="827" y="363"/>
                    <a:pt x="827" y="362"/>
                    <a:pt x="827" y="362"/>
                  </a:cubicBezTo>
                  <a:cubicBezTo>
                    <a:pt x="826" y="360"/>
                    <a:pt x="826" y="357"/>
                    <a:pt x="825" y="355"/>
                  </a:cubicBezTo>
                  <a:cubicBezTo>
                    <a:pt x="823" y="350"/>
                    <a:pt x="820" y="347"/>
                    <a:pt x="815" y="349"/>
                  </a:cubicBezTo>
                  <a:cubicBezTo>
                    <a:pt x="813" y="349"/>
                    <a:pt x="811" y="351"/>
                    <a:pt x="810" y="352"/>
                  </a:cubicBezTo>
                  <a:cubicBezTo>
                    <a:pt x="810" y="353"/>
                    <a:pt x="809" y="355"/>
                    <a:pt x="811" y="354"/>
                  </a:cubicBezTo>
                  <a:cubicBezTo>
                    <a:pt x="818" y="353"/>
                    <a:pt x="820" y="363"/>
                    <a:pt x="821" y="369"/>
                  </a:cubicBezTo>
                  <a:cubicBezTo>
                    <a:pt x="821" y="369"/>
                    <a:pt x="821" y="369"/>
                    <a:pt x="821" y="369"/>
                  </a:cubicBezTo>
                  <a:cubicBezTo>
                    <a:pt x="822" y="369"/>
                    <a:pt x="823" y="369"/>
                    <a:pt x="824" y="369"/>
                  </a:cubicBezTo>
                  <a:cubicBezTo>
                    <a:pt x="826" y="376"/>
                    <a:pt x="827" y="389"/>
                    <a:pt x="835" y="392"/>
                  </a:cubicBezTo>
                  <a:cubicBezTo>
                    <a:pt x="845" y="396"/>
                    <a:pt x="856" y="393"/>
                    <a:pt x="866" y="395"/>
                  </a:cubicBezTo>
                  <a:cubicBezTo>
                    <a:pt x="868" y="396"/>
                    <a:pt x="870" y="394"/>
                    <a:pt x="871" y="392"/>
                  </a:cubicBezTo>
                  <a:cubicBezTo>
                    <a:pt x="874" y="384"/>
                    <a:pt x="892" y="383"/>
                    <a:pt x="900" y="381"/>
                  </a:cubicBezTo>
                  <a:cubicBezTo>
                    <a:pt x="902" y="381"/>
                    <a:pt x="907" y="375"/>
                    <a:pt x="902" y="375"/>
                  </a:cubicBezTo>
                  <a:cubicBezTo>
                    <a:pt x="899" y="374"/>
                    <a:pt x="896" y="374"/>
                    <a:pt x="892" y="373"/>
                  </a:cubicBezTo>
                  <a:cubicBezTo>
                    <a:pt x="898" y="367"/>
                    <a:pt x="905" y="363"/>
                    <a:pt x="912" y="359"/>
                  </a:cubicBezTo>
                  <a:cubicBezTo>
                    <a:pt x="914" y="358"/>
                    <a:pt x="916" y="354"/>
                    <a:pt x="914" y="353"/>
                  </a:cubicBezTo>
                  <a:cubicBezTo>
                    <a:pt x="910" y="350"/>
                    <a:pt x="908" y="349"/>
                    <a:pt x="905" y="347"/>
                  </a:cubicBezTo>
                  <a:cubicBezTo>
                    <a:pt x="910" y="341"/>
                    <a:pt x="909" y="335"/>
                    <a:pt x="905" y="329"/>
                  </a:cubicBezTo>
                  <a:cubicBezTo>
                    <a:pt x="922" y="322"/>
                    <a:pt x="930" y="298"/>
                    <a:pt x="912" y="295"/>
                  </a:cubicBezTo>
                  <a:cubicBezTo>
                    <a:pt x="916" y="292"/>
                    <a:pt x="919" y="289"/>
                    <a:pt x="923" y="285"/>
                  </a:cubicBezTo>
                  <a:cubicBezTo>
                    <a:pt x="924" y="283"/>
                    <a:pt x="924" y="280"/>
                    <a:pt x="921" y="280"/>
                  </a:cubicBezTo>
                  <a:cubicBezTo>
                    <a:pt x="911" y="279"/>
                    <a:pt x="900" y="277"/>
                    <a:pt x="888" y="276"/>
                  </a:cubicBezTo>
                  <a:cubicBezTo>
                    <a:pt x="894" y="257"/>
                    <a:pt x="909" y="245"/>
                    <a:pt x="921" y="230"/>
                  </a:cubicBezTo>
                  <a:cubicBezTo>
                    <a:pt x="923" y="227"/>
                    <a:pt x="925" y="224"/>
                    <a:pt x="926" y="221"/>
                  </a:cubicBezTo>
                  <a:cubicBezTo>
                    <a:pt x="928" y="219"/>
                    <a:pt x="929" y="216"/>
                    <a:pt x="930" y="213"/>
                  </a:cubicBezTo>
                  <a:cubicBezTo>
                    <a:pt x="932" y="213"/>
                    <a:pt x="933" y="212"/>
                    <a:pt x="934" y="211"/>
                  </a:cubicBezTo>
                  <a:cubicBezTo>
                    <a:pt x="934" y="211"/>
                    <a:pt x="934" y="210"/>
                    <a:pt x="935" y="209"/>
                  </a:cubicBezTo>
                  <a:cubicBezTo>
                    <a:pt x="943" y="205"/>
                    <a:pt x="948" y="206"/>
                    <a:pt x="947" y="214"/>
                  </a:cubicBezTo>
                  <a:cubicBezTo>
                    <a:pt x="947" y="214"/>
                    <a:pt x="948" y="215"/>
                    <a:pt x="948" y="214"/>
                  </a:cubicBezTo>
                  <a:cubicBezTo>
                    <a:pt x="958" y="213"/>
                    <a:pt x="958" y="217"/>
                    <a:pt x="965" y="220"/>
                  </a:cubicBezTo>
                  <a:cubicBezTo>
                    <a:pt x="969" y="222"/>
                    <a:pt x="974" y="222"/>
                    <a:pt x="979" y="223"/>
                  </a:cubicBezTo>
                  <a:cubicBezTo>
                    <a:pt x="978" y="224"/>
                    <a:pt x="976" y="225"/>
                    <a:pt x="975" y="226"/>
                  </a:cubicBezTo>
                  <a:cubicBezTo>
                    <a:pt x="974" y="227"/>
                    <a:pt x="972" y="229"/>
                    <a:pt x="972" y="230"/>
                  </a:cubicBezTo>
                  <a:cubicBezTo>
                    <a:pt x="973" y="234"/>
                    <a:pt x="975" y="237"/>
                    <a:pt x="976" y="240"/>
                  </a:cubicBezTo>
                  <a:cubicBezTo>
                    <a:pt x="976" y="241"/>
                    <a:pt x="977" y="241"/>
                    <a:pt x="977" y="241"/>
                  </a:cubicBezTo>
                  <a:cubicBezTo>
                    <a:pt x="981" y="241"/>
                    <a:pt x="984" y="241"/>
                    <a:pt x="988" y="242"/>
                  </a:cubicBezTo>
                  <a:cubicBezTo>
                    <a:pt x="983" y="248"/>
                    <a:pt x="981" y="254"/>
                    <a:pt x="976" y="261"/>
                  </a:cubicBezTo>
                  <a:cubicBezTo>
                    <a:pt x="968" y="273"/>
                    <a:pt x="951" y="280"/>
                    <a:pt x="939" y="289"/>
                  </a:cubicBezTo>
                  <a:cubicBezTo>
                    <a:pt x="938" y="289"/>
                    <a:pt x="938" y="289"/>
                    <a:pt x="938" y="290"/>
                  </a:cubicBezTo>
                  <a:cubicBezTo>
                    <a:pt x="936" y="289"/>
                    <a:pt x="934" y="289"/>
                    <a:pt x="932" y="290"/>
                  </a:cubicBezTo>
                  <a:cubicBezTo>
                    <a:pt x="930" y="290"/>
                    <a:pt x="926" y="296"/>
                    <a:pt x="929" y="296"/>
                  </a:cubicBezTo>
                  <a:cubicBezTo>
                    <a:pt x="960" y="291"/>
                    <a:pt x="951" y="374"/>
                    <a:pt x="982" y="381"/>
                  </a:cubicBezTo>
                  <a:cubicBezTo>
                    <a:pt x="984" y="382"/>
                    <a:pt x="989" y="376"/>
                    <a:pt x="986" y="375"/>
                  </a:cubicBezTo>
                  <a:cubicBezTo>
                    <a:pt x="959" y="369"/>
                    <a:pt x="965" y="302"/>
                    <a:pt x="942" y="291"/>
                  </a:cubicBezTo>
                  <a:cubicBezTo>
                    <a:pt x="954" y="283"/>
                    <a:pt x="967" y="276"/>
                    <a:pt x="977" y="267"/>
                  </a:cubicBezTo>
                  <a:cubicBezTo>
                    <a:pt x="985" y="259"/>
                    <a:pt x="986" y="248"/>
                    <a:pt x="994" y="240"/>
                  </a:cubicBezTo>
                  <a:cubicBezTo>
                    <a:pt x="995" y="239"/>
                    <a:pt x="997" y="236"/>
                    <a:pt x="994" y="236"/>
                  </a:cubicBezTo>
                  <a:cubicBezTo>
                    <a:pt x="985" y="236"/>
                    <a:pt x="972" y="230"/>
                    <a:pt x="985" y="223"/>
                  </a:cubicBezTo>
                  <a:cubicBezTo>
                    <a:pt x="986" y="223"/>
                    <a:pt x="990" y="219"/>
                    <a:pt x="988" y="218"/>
                  </a:cubicBezTo>
                  <a:cubicBezTo>
                    <a:pt x="980" y="215"/>
                    <a:pt x="969" y="218"/>
                    <a:pt x="967" y="208"/>
                  </a:cubicBezTo>
                  <a:cubicBezTo>
                    <a:pt x="967" y="207"/>
                    <a:pt x="966" y="207"/>
                    <a:pt x="966" y="207"/>
                  </a:cubicBezTo>
                  <a:cubicBezTo>
                    <a:pt x="958" y="208"/>
                    <a:pt x="953" y="208"/>
                    <a:pt x="952" y="200"/>
                  </a:cubicBezTo>
                  <a:cubicBezTo>
                    <a:pt x="952" y="199"/>
                    <a:pt x="951" y="199"/>
                    <a:pt x="951" y="199"/>
                  </a:cubicBezTo>
                  <a:cubicBezTo>
                    <a:pt x="946" y="198"/>
                    <a:pt x="942" y="199"/>
                    <a:pt x="939" y="200"/>
                  </a:cubicBezTo>
                  <a:cubicBezTo>
                    <a:pt x="940" y="196"/>
                    <a:pt x="941" y="192"/>
                    <a:pt x="941" y="188"/>
                  </a:cubicBezTo>
                  <a:cubicBezTo>
                    <a:pt x="942" y="176"/>
                    <a:pt x="940" y="160"/>
                    <a:pt x="949" y="151"/>
                  </a:cubicBezTo>
                  <a:cubicBezTo>
                    <a:pt x="952" y="147"/>
                    <a:pt x="949" y="143"/>
                    <a:pt x="946" y="147"/>
                  </a:cubicBezTo>
                  <a:cubicBezTo>
                    <a:pt x="930" y="164"/>
                    <a:pt x="940" y="188"/>
                    <a:pt x="930" y="207"/>
                  </a:cubicBezTo>
                  <a:cubicBezTo>
                    <a:pt x="928" y="209"/>
                    <a:pt x="926" y="212"/>
                    <a:pt x="924" y="216"/>
                  </a:cubicBezTo>
                  <a:cubicBezTo>
                    <a:pt x="919" y="226"/>
                    <a:pt x="912" y="235"/>
                    <a:pt x="904" y="243"/>
                  </a:cubicBezTo>
                  <a:cubicBezTo>
                    <a:pt x="911" y="234"/>
                    <a:pt x="918" y="225"/>
                    <a:pt x="924" y="216"/>
                  </a:cubicBezTo>
                  <a:cubicBezTo>
                    <a:pt x="924" y="215"/>
                    <a:pt x="926" y="213"/>
                    <a:pt x="924" y="213"/>
                  </a:cubicBezTo>
                  <a:cubicBezTo>
                    <a:pt x="915" y="213"/>
                    <a:pt x="902" y="214"/>
                    <a:pt x="921" y="202"/>
                  </a:cubicBezTo>
                  <a:cubicBezTo>
                    <a:pt x="922" y="202"/>
                    <a:pt x="927" y="197"/>
                    <a:pt x="924" y="197"/>
                  </a:cubicBezTo>
                  <a:cubicBezTo>
                    <a:pt x="921" y="197"/>
                    <a:pt x="917" y="196"/>
                    <a:pt x="913" y="196"/>
                  </a:cubicBezTo>
                  <a:cubicBezTo>
                    <a:pt x="913" y="195"/>
                    <a:pt x="913" y="194"/>
                    <a:pt x="912" y="193"/>
                  </a:cubicBezTo>
                  <a:cubicBezTo>
                    <a:pt x="908" y="182"/>
                    <a:pt x="913" y="156"/>
                    <a:pt x="916" y="145"/>
                  </a:cubicBezTo>
                  <a:cubicBezTo>
                    <a:pt x="918" y="138"/>
                    <a:pt x="920" y="130"/>
                    <a:pt x="919" y="122"/>
                  </a:cubicBezTo>
                  <a:cubicBezTo>
                    <a:pt x="918" y="113"/>
                    <a:pt x="914" y="106"/>
                    <a:pt x="913" y="97"/>
                  </a:cubicBezTo>
                  <a:cubicBezTo>
                    <a:pt x="913" y="94"/>
                    <a:pt x="910" y="94"/>
                    <a:pt x="909" y="96"/>
                  </a:cubicBezTo>
                  <a:cubicBezTo>
                    <a:pt x="907" y="92"/>
                    <a:pt x="905" y="89"/>
                    <a:pt x="903" y="86"/>
                  </a:cubicBezTo>
                  <a:cubicBezTo>
                    <a:pt x="903" y="81"/>
                    <a:pt x="898" y="80"/>
                    <a:pt x="898" y="85"/>
                  </a:cubicBezTo>
                  <a:cubicBezTo>
                    <a:pt x="898" y="115"/>
                    <a:pt x="891" y="95"/>
                    <a:pt x="884" y="90"/>
                  </a:cubicBezTo>
                  <a:cubicBezTo>
                    <a:pt x="878" y="86"/>
                    <a:pt x="878" y="86"/>
                    <a:pt x="872" y="83"/>
                  </a:cubicBezTo>
                  <a:cubicBezTo>
                    <a:pt x="869" y="81"/>
                    <a:pt x="868" y="88"/>
                    <a:pt x="869" y="89"/>
                  </a:cubicBezTo>
                  <a:cubicBezTo>
                    <a:pt x="876" y="102"/>
                    <a:pt x="876" y="112"/>
                    <a:pt x="875" y="125"/>
                  </a:cubicBezTo>
                  <a:cubicBezTo>
                    <a:pt x="875" y="126"/>
                    <a:pt x="875" y="126"/>
                    <a:pt x="875" y="126"/>
                  </a:cubicBezTo>
                  <a:cubicBezTo>
                    <a:pt x="869" y="130"/>
                    <a:pt x="863" y="130"/>
                    <a:pt x="856" y="124"/>
                  </a:cubicBezTo>
                  <a:cubicBezTo>
                    <a:pt x="856" y="124"/>
                    <a:pt x="856" y="124"/>
                    <a:pt x="856" y="124"/>
                  </a:cubicBezTo>
                  <a:cubicBezTo>
                    <a:pt x="848" y="132"/>
                    <a:pt x="844" y="138"/>
                    <a:pt x="835" y="129"/>
                  </a:cubicBezTo>
                  <a:cubicBezTo>
                    <a:pt x="834" y="128"/>
                    <a:pt x="833" y="133"/>
                    <a:pt x="833" y="134"/>
                  </a:cubicBezTo>
                  <a:cubicBezTo>
                    <a:pt x="832" y="142"/>
                    <a:pt x="829" y="148"/>
                    <a:pt x="822" y="152"/>
                  </a:cubicBezTo>
                  <a:cubicBezTo>
                    <a:pt x="821" y="152"/>
                    <a:pt x="820" y="152"/>
                    <a:pt x="819" y="152"/>
                  </a:cubicBezTo>
                  <a:cubicBezTo>
                    <a:pt x="819" y="141"/>
                    <a:pt x="817" y="130"/>
                    <a:pt x="822" y="119"/>
                  </a:cubicBezTo>
                  <a:cubicBezTo>
                    <a:pt x="823" y="118"/>
                    <a:pt x="824" y="111"/>
                    <a:pt x="822" y="111"/>
                  </a:cubicBezTo>
                  <a:cubicBezTo>
                    <a:pt x="817" y="111"/>
                    <a:pt x="818" y="101"/>
                    <a:pt x="818" y="99"/>
                  </a:cubicBezTo>
                  <a:cubicBezTo>
                    <a:pt x="818" y="98"/>
                    <a:pt x="818" y="95"/>
                    <a:pt x="817" y="97"/>
                  </a:cubicBezTo>
                  <a:cubicBezTo>
                    <a:pt x="814" y="102"/>
                    <a:pt x="813" y="100"/>
                    <a:pt x="809" y="95"/>
                  </a:cubicBezTo>
                  <a:cubicBezTo>
                    <a:pt x="809" y="94"/>
                    <a:pt x="808" y="96"/>
                    <a:pt x="808" y="96"/>
                  </a:cubicBezTo>
                  <a:cubicBezTo>
                    <a:pt x="804" y="108"/>
                    <a:pt x="791" y="117"/>
                    <a:pt x="789" y="130"/>
                  </a:cubicBezTo>
                  <a:cubicBezTo>
                    <a:pt x="789" y="130"/>
                    <a:pt x="789" y="130"/>
                    <a:pt x="788" y="130"/>
                  </a:cubicBezTo>
                  <a:cubicBezTo>
                    <a:pt x="788" y="127"/>
                    <a:pt x="786" y="124"/>
                    <a:pt x="785" y="121"/>
                  </a:cubicBezTo>
                  <a:cubicBezTo>
                    <a:pt x="786" y="120"/>
                    <a:pt x="786" y="119"/>
                    <a:pt x="786" y="118"/>
                  </a:cubicBezTo>
                  <a:cubicBezTo>
                    <a:pt x="785" y="104"/>
                    <a:pt x="790" y="95"/>
                    <a:pt x="792" y="87"/>
                  </a:cubicBezTo>
                  <a:cubicBezTo>
                    <a:pt x="792" y="87"/>
                    <a:pt x="792" y="86"/>
                    <a:pt x="792" y="86"/>
                  </a:cubicBezTo>
                  <a:cubicBezTo>
                    <a:pt x="816" y="67"/>
                    <a:pt x="804" y="41"/>
                    <a:pt x="802" y="15"/>
                  </a:cubicBezTo>
                  <a:cubicBezTo>
                    <a:pt x="805" y="17"/>
                    <a:pt x="808" y="18"/>
                    <a:pt x="811" y="19"/>
                  </a:cubicBezTo>
                  <a:cubicBezTo>
                    <a:pt x="812" y="20"/>
                    <a:pt x="813" y="19"/>
                    <a:pt x="813" y="18"/>
                  </a:cubicBezTo>
                  <a:cubicBezTo>
                    <a:pt x="820" y="7"/>
                    <a:pt x="819" y="17"/>
                    <a:pt x="829" y="23"/>
                  </a:cubicBezTo>
                  <a:cubicBezTo>
                    <a:pt x="830" y="23"/>
                    <a:pt x="831" y="22"/>
                    <a:pt x="831" y="21"/>
                  </a:cubicBezTo>
                  <a:cubicBezTo>
                    <a:pt x="834" y="27"/>
                    <a:pt x="840" y="32"/>
                    <a:pt x="845" y="38"/>
                  </a:cubicBezTo>
                  <a:cubicBezTo>
                    <a:pt x="846" y="39"/>
                    <a:pt x="847" y="39"/>
                    <a:pt x="848" y="38"/>
                  </a:cubicBezTo>
                  <a:cubicBezTo>
                    <a:pt x="853" y="31"/>
                    <a:pt x="855" y="24"/>
                    <a:pt x="857" y="16"/>
                  </a:cubicBezTo>
                  <a:cubicBezTo>
                    <a:pt x="864" y="25"/>
                    <a:pt x="873" y="31"/>
                    <a:pt x="869" y="46"/>
                  </a:cubicBezTo>
                  <a:cubicBezTo>
                    <a:pt x="867" y="53"/>
                    <a:pt x="865" y="60"/>
                    <a:pt x="864" y="68"/>
                  </a:cubicBezTo>
                  <a:cubicBezTo>
                    <a:pt x="864" y="69"/>
                    <a:pt x="864" y="73"/>
                    <a:pt x="866" y="73"/>
                  </a:cubicBezTo>
                  <a:cubicBezTo>
                    <a:pt x="873" y="71"/>
                    <a:pt x="876" y="66"/>
                    <a:pt x="877" y="60"/>
                  </a:cubicBezTo>
                  <a:cubicBezTo>
                    <a:pt x="877" y="55"/>
                    <a:pt x="878" y="45"/>
                    <a:pt x="877" y="44"/>
                  </a:cubicBezTo>
                  <a:cubicBezTo>
                    <a:pt x="879" y="49"/>
                    <a:pt x="882" y="53"/>
                    <a:pt x="885" y="57"/>
                  </a:cubicBezTo>
                  <a:cubicBezTo>
                    <a:pt x="887" y="58"/>
                    <a:pt x="888" y="57"/>
                    <a:pt x="888" y="56"/>
                  </a:cubicBezTo>
                  <a:cubicBezTo>
                    <a:pt x="891" y="48"/>
                    <a:pt x="896" y="42"/>
                    <a:pt x="902" y="39"/>
                  </a:cubicBezTo>
                  <a:cubicBezTo>
                    <a:pt x="902" y="53"/>
                    <a:pt x="902" y="53"/>
                    <a:pt x="902" y="53"/>
                  </a:cubicBezTo>
                  <a:cubicBezTo>
                    <a:pt x="902" y="54"/>
                    <a:pt x="903" y="59"/>
                    <a:pt x="906" y="56"/>
                  </a:cubicBezTo>
                  <a:cubicBezTo>
                    <a:pt x="921" y="39"/>
                    <a:pt x="913" y="60"/>
                    <a:pt x="910" y="70"/>
                  </a:cubicBezTo>
                  <a:cubicBezTo>
                    <a:pt x="908" y="76"/>
                    <a:pt x="907" y="80"/>
                    <a:pt x="907" y="86"/>
                  </a:cubicBezTo>
                  <a:cubicBezTo>
                    <a:pt x="907" y="89"/>
                    <a:pt x="908" y="89"/>
                    <a:pt x="909" y="89"/>
                  </a:cubicBezTo>
                  <a:cubicBezTo>
                    <a:pt x="910" y="90"/>
                    <a:pt x="912" y="90"/>
                    <a:pt x="913" y="88"/>
                  </a:cubicBezTo>
                  <a:cubicBezTo>
                    <a:pt x="939" y="66"/>
                    <a:pt x="925" y="85"/>
                    <a:pt x="923" y="96"/>
                  </a:cubicBezTo>
                  <a:cubicBezTo>
                    <a:pt x="923" y="97"/>
                    <a:pt x="923" y="98"/>
                    <a:pt x="924" y="98"/>
                  </a:cubicBezTo>
                  <a:cubicBezTo>
                    <a:pt x="927" y="98"/>
                    <a:pt x="934" y="96"/>
                    <a:pt x="936" y="99"/>
                  </a:cubicBezTo>
                  <a:cubicBezTo>
                    <a:pt x="936" y="101"/>
                    <a:pt x="938" y="102"/>
                    <a:pt x="940" y="102"/>
                  </a:cubicBezTo>
                  <a:cubicBezTo>
                    <a:pt x="947" y="103"/>
                    <a:pt x="945" y="103"/>
                    <a:pt x="945" y="112"/>
                  </a:cubicBezTo>
                  <a:cubicBezTo>
                    <a:pt x="945" y="121"/>
                    <a:pt x="945" y="130"/>
                    <a:pt x="945" y="139"/>
                  </a:cubicBezTo>
                  <a:cubicBezTo>
                    <a:pt x="945" y="142"/>
                    <a:pt x="950" y="139"/>
                    <a:pt x="951" y="138"/>
                  </a:cubicBezTo>
                  <a:cubicBezTo>
                    <a:pt x="954" y="134"/>
                    <a:pt x="960" y="122"/>
                    <a:pt x="963" y="132"/>
                  </a:cubicBezTo>
                  <a:cubicBezTo>
                    <a:pt x="963" y="133"/>
                    <a:pt x="964" y="133"/>
                    <a:pt x="965" y="132"/>
                  </a:cubicBezTo>
                  <a:cubicBezTo>
                    <a:pt x="970" y="131"/>
                    <a:pt x="974" y="129"/>
                    <a:pt x="977" y="126"/>
                  </a:cubicBezTo>
                  <a:cubicBezTo>
                    <a:pt x="977" y="128"/>
                    <a:pt x="980" y="127"/>
                    <a:pt x="981" y="126"/>
                  </a:cubicBezTo>
                  <a:cubicBezTo>
                    <a:pt x="984" y="124"/>
                    <a:pt x="987" y="136"/>
                    <a:pt x="991" y="137"/>
                  </a:cubicBezTo>
                  <a:cubicBezTo>
                    <a:pt x="995" y="138"/>
                    <a:pt x="974" y="149"/>
                    <a:pt x="973" y="149"/>
                  </a:cubicBezTo>
                  <a:cubicBezTo>
                    <a:pt x="970" y="150"/>
                    <a:pt x="966" y="152"/>
                    <a:pt x="964" y="153"/>
                  </a:cubicBezTo>
                  <a:cubicBezTo>
                    <a:pt x="949" y="163"/>
                    <a:pt x="945" y="179"/>
                    <a:pt x="942" y="195"/>
                  </a:cubicBezTo>
                  <a:cubicBezTo>
                    <a:pt x="941" y="198"/>
                    <a:pt x="948" y="194"/>
                    <a:pt x="949" y="192"/>
                  </a:cubicBezTo>
                  <a:cubicBezTo>
                    <a:pt x="952" y="175"/>
                    <a:pt x="958" y="160"/>
                    <a:pt x="976" y="153"/>
                  </a:cubicBezTo>
                  <a:cubicBezTo>
                    <a:pt x="979" y="152"/>
                    <a:pt x="983" y="151"/>
                    <a:pt x="986" y="149"/>
                  </a:cubicBezTo>
                  <a:cubicBezTo>
                    <a:pt x="984" y="152"/>
                    <a:pt x="984" y="155"/>
                    <a:pt x="984" y="158"/>
                  </a:cubicBezTo>
                  <a:cubicBezTo>
                    <a:pt x="984" y="159"/>
                    <a:pt x="984" y="159"/>
                    <a:pt x="984" y="159"/>
                  </a:cubicBezTo>
                  <a:cubicBezTo>
                    <a:pt x="992" y="159"/>
                    <a:pt x="998" y="158"/>
                    <a:pt x="998" y="167"/>
                  </a:cubicBezTo>
                  <a:cubicBezTo>
                    <a:pt x="998" y="167"/>
                    <a:pt x="998" y="168"/>
                    <a:pt x="998" y="168"/>
                  </a:cubicBezTo>
                  <a:cubicBezTo>
                    <a:pt x="1002" y="168"/>
                    <a:pt x="1001" y="168"/>
                    <a:pt x="1000" y="173"/>
                  </a:cubicBezTo>
                  <a:cubicBezTo>
                    <a:pt x="1000" y="173"/>
                    <a:pt x="1000" y="173"/>
                    <a:pt x="1000" y="174"/>
                  </a:cubicBezTo>
                  <a:cubicBezTo>
                    <a:pt x="1004" y="175"/>
                    <a:pt x="1006" y="174"/>
                    <a:pt x="1004" y="179"/>
                  </a:cubicBezTo>
                  <a:cubicBezTo>
                    <a:pt x="1004" y="180"/>
                    <a:pt x="1005" y="180"/>
                    <a:pt x="1005" y="180"/>
                  </a:cubicBezTo>
                  <a:cubicBezTo>
                    <a:pt x="1011" y="179"/>
                    <a:pt x="1015" y="177"/>
                    <a:pt x="1019" y="174"/>
                  </a:cubicBezTo>
                  <a:cubicBezTo>
                    <a:pt x="1020" y="173"/>
                    <a:pt x="1021" y="172"/>
                    <a:pt x="1022" y="171"/>
                  </a:cubicBezTo>
                  <a:cubicBezTo>
                    <a:pt x="1021" y="172"/>
                    <a:pt x="1020" y="174"/>
                    <a:pt x="1019" y="176"/>
                  </a:cubicBezTo>
                  <a:cubicBezTo>
                    <a:pt x="1018" y="176"/>
                    <a:pt x="1018" y="178"/>
                    <a:pt x="1019" y="178"/>
                  </a:cubicBezTo>
                  <a:cubicBezTo>
                    <a:pt x="1032" y="179"/>
                    <a:pt x="1026" y="189"/>
                    <a:pt x="1022" y="198"/>
                  </a:cubicBezTo>
                  <a:cubicBezTo>
                    <a:pt x="1019" y="207"/>
                    <a:pt x="1015" y="217"/>
                    <a:pt x="1009" y="225"/>
                  </a:cubicBezTo>
                  <a:cubicBezTo>
                    <a:pt x="1006" y="229"/>
                    <a:pt x="1010" y="227"/>
                    <a:pt x="1012" y="225"/>
                  </a:cubicBezTo>
                  <a:cubicBezTo>
                    <a:pt x="1018" y="218"/>
                    <a:pt x="1023" y="209"/>
                    <a:pt x="1027" y="199"/>
                  </a:cubicBezTo>
                  <a:cubicBezTo>
                    <a:pt x="1027" y="199"/>
                    <a:pt x="1028" y="199"/>
                    <a:pt x="1028" y="199"/>
                  </a:cubicBezTo>
                  <a:cubicBezTo>
                    <a:pt x="1024" y="202"/>
                    <a:pt x="1045" y="187"/>
                    <a:pt x="1044" y="196"/>
                  </a:cubicBezTo>
                  <a:cubicBezTo>
                    <a:pt x="1043" y="200"/>
                    <a:pt x="1043" y="203"/>
                    <a:pt x="1042" y="206"/>
                  </a:cubicBezTo>
                  <a:cubicBezTo>
                    <a:pt x="1042" y="208"/>
                    <a:pt x="1044" y="207"/>
                    <a:pt x="1045" y="206"/>
                  </a:cubicBezTo>
                  <a:cubicBezTo>
                    <a:pt x="1050" y="203"/>
                    <a:pt x="1056" y="195"/>
                    <a:pt x="1063" y="194"/>
                  </a:cubicBezTo>
                  <a:cubicBezTo>
                    <a:pt x="1061" y="196"/>
                    <a:pt x="1060" y="197"/>
                    <a:pt x="1059" y="199"/>
                  </a:cubicBezTo>
                  <a:cubicBezTo>
                    <a:pt x="1058" y="200"/>
                    <a:pt x="1057" y="201"/>
                    <a:pt x="1058" y="202"/>
                  </a:cubicBezTo>
                  <a:cubicBezTo>
                    <a:pt x="1059" y="204"/>
                    <a:pt x="1060" y="207"/>
                    <a:pt x="1060" y="209"/>
                  </a:cubicBezTo>
                  <a:cubicBezTo>
                    <a:pt x="1060" y="209"/>
                    <a:pt x="1060" y="210"/>
                    <a:pt x="1061" y="210"/>
                  </a:cubicBezTo>
                  <a:cubicBezTo>
                    <a:pt x="1068" y="210"/>
                    <a:pt x="1067" y="211"/>
                    <a:pt x="1061" y="219"/>
                  </a:cubicBezTo>
                  <a:cubicBezTo>
                    <a:pt x="1060" y="220"/>
                    <a:pt x="1058" y="223"/>
                    <a:pt x="1061" y="222"/>
                  </a:cubicBezTo>
                  <a:cubicBezTo>
                    <a:pt x="1065" y="222"/>
                    <a:pt x="1068" y="222"/>
                    <a:pt x="1072" y="222"/>
                  </a:cubicBezTo>
                  <a:cubicBezTo>
                    <a:pt x="1059" y="233"/>
                    <a:pt x="1045" y="249"/>
                    <a:pt x="1041" y="265"/>
                  </a:cubicBezTo>
                  <a:cubicBezTo>
                    <a:pt x="1040" y="266"/>
                    <a:pt x="1039" y="266"/>
                    <a:pt x="1038" y="267"/>
                  </a:cubicBezTo>
                  <a:cubicBezTo>
                    <a:pt x="1036" y="268"/>
                    <a:pt x="1033" y="275"/>
                    <a:pt x="1038" y="272"/>
                  </a:cubicBezTo>
                  <a:cubicBezTo>
                    <a:pt x="1044" y="269"/>
                    <a:pt x="1049" y="265"/>
                    <a:pt x="1055" y="263"/>
                  </a:cubicBezTo>
                  <a:cubicBezTo>
                    <a:pt x="1058" y="261"/>
                    <a:pt x="1071" y="252"/>
                    <a:pt x="1067" y="261"/>
                  </a:cubicBezTo>
                  <a:cubicBezTo>
                    <a:pt x="1067" y="262"/>
                    <a:pt x="1066" y="263"/>
                    <a:pt x="1068" y="264"/>
                  </a:cubicBezTo>
                  <a:cubicBezTo>
                    <a:pt x="1081" y="269"/>
                    <a:pt x="1066" y="278"/>
                    <a:pt x="1060" y="283"/>
                  </a:cubicBezTo>
                  <a:cubicBezTo>
                    <a:pt x="1057" y="286"/>
                    <a:pt x="1055" y="289"/>
                    <a:pt x="1053" y="292"/>
                  </a:cubicBezTo>
                  <a:cubicBezTo>
                    <a:pt x="1053" y="292"/>
                    <a:pt x="1052" y="294"/>
                    <a:pt x="1054" y="294"/>
                  </a:cubicBezTo>
                  <a:cubicBezTo>
                    <a:pt x="1061" y="295"/>
                    <a:pt x="1068" y="294"/>
                    <a:pt x="1073" y="288"/>
                  </a:cubicBezTo>
                  <a:cubicBezTo>
                    <a:pt x="1076" y="285"/>
                    <a:pt x="1078" y="282"/>
                    <a:pt x="1080" y="278"/>
                  </a:cubicBezTo>
                  <a:cubicBezTo>
                    <a:pt x="1084" y="270"/>
                    <a:pt x="1093" y="269"/>
                    <a:pt x="1100" y="265"/>
                  </a:cubicBezTo>
                  <a:cubicBezTo>
                    <a:pt x="1104" y="263"/>
                    <a:pt x="1109" y="259"/>
                    <a:pt x="1112" y="255"/>
                  </a:cubicBezTo>
                  <a:cubicBezTo>
                    <a:pt x="1109" y="259"/>
                    <a:pt x="1105" y="263"/>
                    <a:pt x="1103" y="267"/>
                  </a:cubicBezTo>
                  <a:cubicBezTo>
                    <a:pt x="1101" y="272"/>
                    <a:pt x="1100" y="276"/>
                    <a:pt x="1103" y="279"/>
                  </a:cubicBezTo>
                  <a:cubicBezTo>
                    <a:pt x="1100" y="282"/>
                    <a:pt x="1098" y="284"/>
                    <a:pt x="1095" y="287"/>
                  </a:cubicBezTo>
                  <a:cubicBezTo>
                    <a:pt x="1094" y="287"/>
                    <a:pt x="1092" y="292"/>
                    <a:pt x="1095" y="291"/>
                  </a:cubicBezTo>
                  <a:cubicBezTo>
                    <a:pt x="1106" y="290"/>
                    <a:pt x="1087" y="297"/>
                    <a:pt x="1084" y="298"/>
                  </a:cubicBezTo>
                  <a:cubicBezTo>
                    <a:pt x="1080" y="300"/>
                    <a:pt x="1075" y="301"/>
                    <a:pt x="1072" y="304"/>
                  </a:cubicBezTo>
                  <a:cubicBezTo>
                    <a:pt x="1066" y="308"/>
                    <a:pt x="1063" y="312"/>
                    <a:pt x="1063" y="318"/>
                  </a:cubicBezTo>
                  <a:cubicBezTo>
                    <a:pt x="1060" y="321"/>
                    <a:pt x="1058" y="323"/>
                    <a:pt x="1057" y="327"/>
                  </a:cubicBezTo>
                  <a:cubicBezTo>
                    <a:pt x="1055" y="331"/>
                    <a:pt x="1061" y="330"/>
                    <a:pt x="1063" y="327"/>
                  </a:cubicBezTo>
                  <a:cubicBezTo>
                    <a:pt x="1068" y="315"/>
                    <a:pt x="1085" y="311"/>
                    <a:pt x="1096" y="308"/>
                  </a:cubicBezTo>
                  <a:cubicBezTo>
                    <a:pt x="1102" y="306"/>
                    <a:pt x="1105" y="309"/>
                    <a:pt x="1109" y="311"/>
                  </a:cubicBezTo>
                  <a:cubicBezTo>
                    <a:pt x="1107" y="313"/>
                    <a:pt x="1105" y="315"/>
                    <a:pt x="1104" y="316"/>
                  </a:cubicBezTo>
                  <a:cubicBezTo>
                    <a:pt x="1102" y="317"/>
                    <a:pt x="1099" y="322"/>
                    <a:pt x="1103" y="322"/>
                  </a:cubicBezTo>
                  <a:cubicBezTo>
                    <a:pt x="1106" y="322"/>
                    <a:pt x="1108" y="323"/>
                    <a:pt x="1111" y="323"/>
                  </a:cubicBezTo>
                  <a:cubicBezTo>
                    <a:pt x="1099" y="328"/>
                    <a:pt x="1089" y="334"/>
                    <a:pt x="1080" y="344"/>
                  </a:cubicBezTo>
                  <a:cubicBezTo>
                    <a:pt x="1079" y="345"/>
                    <a:pt x="1079" y="348"/>
                    <a:pt x="1080" y="349"/>
                  </a:cubicBezTo>
                  <a:cubicBezTo>
                    <a:pt x="1083" y="350"/>
                    <a:pt x="1086" y="351"/>
                    <a:pt x="1089" y="352"/>
                  </a:cubicBezTo>
                  <a:cubicBezTo>
                    <a:pt x="1072" y="366"/>
                    <a:pt x="1051" y="383"/>
                    <a:pt x="1029" y="384"/>
                  </a:cubicBezTo>
                  <a:cubicBezTo>
                    <a:pt x="1029" y="384"/>
                    <a:pt x="1028" y="384"/>
                    <a:pt x="1028" y="384"/>
                  </a:cubicBezTo>
                  <a:cubicBezTo>
                    <a:pt x="1028" y="384"/>
                    <a:pt x="1027" y="384"/>
                    <a:pt x="1026" y="383"/>
                  </a:cubicBezTo>
                  <a:cubicBezTo>
                    <a:pt x="1034" y="378"/>
                    <a:pt x="1034" y="368"/>
                    <a:pt x="1042" y="360"/>
                  </a:cubicBezTo>
                  <a:cubicBezTo>
                    <a:pt x="1043" y="359"/>
                    <a:pt x="1045" y="356"/>
                    <a:pt x="1042" y="356"/>
                  </a:cubicBezTo>
                  <a:cubicBezTo>
                    <a:pt x="1040" y="353"/>
                    <a:pt x="1037" y="349"/>
                    <a:pt x="1035" y="346"/>
                  </a:cubicBezTo>
                  <a:cubicBezTo>
                    <a:pt x="1035" y="346"/>
                    <a:pt x="1035" y="345"/>
                    <a:pt x="1034" y="344"/>
                  </a:cubicBezTo>
                  <a:cubicBezTo>
                    <a:pt x="1016" y="335"/>
                    <a:pt x="1035" y="316"/>
                    <a:pt x="1046" y="311"/>
                  </a:cubicBezTo>
                  <a:cubicBezTo>
                    <a:pt x="1047" y="311"/>
                    <a:pt x="1051" y="307"/>
                    <a:pt x="1049" y="306"/>
                  </a:cubicBezTo>
                  <a:cubicBezTo>
                    <a:pt x="1038" y="299"/>
                    <a:pt x="1049" y="286"/>
                    <a:pt x="1039" y="279"/>
                  </a:cubicBezTo>
                  <a:cubicBezTo>
                    <a:pt x="1034" y="274"/>
                    <a:pt x="1032" y="287"/>
                    <a:pt x="1027" y="271"/>
                  </a:cubicBezTo>
                  <a:cubicBezTo>
                    <a:pt x="1025" y="267"/>
                    <a:pt x="1026" y="268"/>
                    <a:pt x="1023" y="265"/>
                  </a:cubicBezTo>
                  <a:cubicBezTo>
                    <a:pt x="1015" y="253"/>
                    <a:pt x="983" y="266"/>
                    <a:pt x="974" y="272"/>
                  </a:cubicBezTo>
                  <a:cubicBezTo>
                    <a:pt x="971" y="273"/>
                    <a:pt x="969" y="279"/>
                    <a:pt x="973" y="277"/>
                  </a:cubicBezTo>
                  <a:cubicBezTo>
                    <a:pt x="983" y="270"/>
                    <a:pt x="1002" y="263"/>
                    <a:pt x="1014" y="269"/>
                  </a:cubicBezTo>
                  <a:cubicBezTo>
                    <a:pt x="1020" y="271"/>
                    <a:pt x="1020" y="282"/>
                    <a:pt x="1024" y="284"/>
                  </a:cubicBezTo>
                  <a:cubicBezTo>
                    <a:pt x="1034" y="287"/>
                    <a:pt x="1038" y="290"/>
                    <a:pt x="1037" y="301"/>
                  </a:cubicBezTo>
                  <a:cubicBezTo>
                    <a:pt x="1036" y="305"/>
                    <a:pt x="1038" y="308"/>
                    <a:pt x="1041" y="310"/>
                  </a:cubicBezTo>
                  <a:cubicBezTo>
                    <a:pt x="1030" y="316"/>
                    <a:pt x="1021" y="327"/>
                    <a:pt x="1020" y="338"/>
                  </a:cubicBezTo>
                  <a:cubicBezTo>
                    <a:pt x="1019" y="345"/>
                    <a:pt x="1028" y="347"/>
                    <a:pt x="1027" y="353"/>
                  </a:cubicBezTo>
                  <a:cubicBezTo>
                    <a:pt x="1026" y="360"/>
                    <a:pt x="1031" y="361"/>
                    <a:pt x="1036" y="362"/>
                  </a:cubicBezTo>
                  <a:cubicBezTo>
                    <a:pt x="1032" y="368"/>
                    <a:pt x="1028" y="379"/>
                    <a:pt x="1023" y="380"/>
                  </a:cubicBezTo>
                  <a:cubicBezTo>
                    <a:pt x="1022" y="380"/>
                    <a:pt x="1021" y="381"/>
                    <a:pt x="1020" y="382"/>
                  </a:cubicBezTo>
                  <a:cubicBezTo>
                    <a:pt x="1010" y="379"/>
                    <a:pt x="999" y="380"/>
                    <a:pt x="988" y="385"/>
                  </a:cubicBezTo>
                  <a:cubicBezTo>
                    <a:pt x="977" y="390"/>
                    <a:pt x="967" y="396"/>
                    <a:pt x="955" y="398"/>
                  </a:cubicBezTo>
                  <a:cubicBezTo>
                    <a:pt x="955" y="397"/>
                    <a:pt x="954" y="396"/>
                    <a:pt x="952" y="397"/>
                  </a:cubicBezTo>
                  <a:cubicBezTo>
                    <a:pt x="951" y="398"/>
                    <a:pt x="949" y="398"/>
                    <a:pt x="948" y="398"/>
                  </a:cubicBezTo>
                  <a:cubicBezTo>
                    <a:pt x="947" y="399"/>
                    <a:pt x="946" y="399"/>
                    <a:pt x="945" y="399"/>
                  </a:cubicBezTo>
                  <a:cubicBezTo>
                    <a:pt x="933" y="399"/>
                    <a:pt x="921" y="398"/>
                    <a:pt x="910" y="397"/>
                  </a:cubicBezTo>
                  <a:cubicBezTo>
                    <a:pt x="909" y="397"/>
                    <a:pt x="907" y="398"/>
                    <a:pt x="906" y="400"/>
                  </a:cubicBezTo>
                  <a:cubicBezTo>
                    <a:pt x="906" y="400"/>
                    <a:pt x="905" y="400"/>
                    <a:pt x="905" y="400"/>
                  </a:cubicBezTo>
                  <a:cubicBezTo>
                    <a:pt x="909" y="396"/>
                    <a:pt x="912" y="392"/>
                    <a:pt x="914" y="387"/>
                  </a:cubicBezTo>
                  <a:cubicBezTo>
                    <a:pt x="918" y="380"/>
                    <a:pt x="920" y="369"/>
                    <a:pt x="929" y="366"/>
                  </a:cubicBezTo>
                  <a:cubicBezTo>
                    <a:pt x="930" y="365"/>
                    <a:pt x="935" y="359"/>
                    <a:pt x="931" y="361"/>
                  </a:cubicBezTo>
                  <a:cubicBezTo>
                    <a:pt x="925" y="363"/>
                    <a:pt x="920" y="368"/>
                    <a:pt x="916" y="374"/>
                  </a:cubicBezTo>
                  <a:cubicBezTo>
                    <a:pt x="912" y="382"/>
                    <a:pt x="910" y="393"/>
                    <a:pt x="902" y="398"/>
                  </a:cubicBezTo>
                  <a:cubicBezTo>
                    <a:pt x="901" y="399"/>
                    <a:pt x="901" y="400"/>
                    <a:pt x="900" y="401"/>
                  </a:cubicBezTo>
                  <a:cubicBezTo>
                    <a:pt x="893" y="403"/>
                    <a:pt x="886" y="405"/>
                    <a:pt x="878" y="405"/>
                  </a:cubicBezTo>
                  <a:cubicBezTo>
                    <a:pt x="863" y="405"/>
                    <a:pt x="848" y="400"/>
                    <a:pt x="832" y="396"/>
                  </a:cubicBezTo>
                  <a:cubicBezTo>
                    <a:pt x="813" y="391"/>
                    <a:pt x="791" y="386"/>
                    <a:pt x="774" y="399"/>
                  </a:cubicBezTo>
                  <a:cubicBezTo>
                    <a:pt x="771" y="401"/>
                    <a:pt x="771" y="406"/>
                    <a:pt x="775" y="403"/>
                  </a:cubicBezTo>
                  <a:cubicBezTo>
                    <a:pt x="796" y="387"/>
                    <a:pt x="830" y="404"/>
                    <a:pt x="852" y="408"/>
                  </a:cubicBezTo>
                  <a:cubicBezTo>
                    <a:pt x="860" y="410"/>
                    <a:pt x="870" y="413"/>
                    <a:pt x="878" y="411"/>
                  </a:cubicBezTo>
                  <a:cubicBezTo>
                    <a:pt x="890" y="409"/>
                    <a:pt x="899" y="404"/>
                    <a:pt x="911" y="406"/>
                  </a:cubicBezTo>
                  <a:cubicBezTo>
                    <a:pt x="912" y="406"/>
                    <a:pt x="913" y="405"/>
                    <a:pt x="914" y="404"/>
                  </a:cubicBezTo>
                  <a:cubicBezTo>
                    <a:pt x="918" y="404"/>
                    <a:pt x="922" y="405"/>
                    <a:pt x="926" y="405"/>
                  </a:cubicBezTo>
                  <a:cubicBezTo>
                    <a:pt x="918" y="406"/>
                    <a:pt x="910" y="407"/>
                    <a:pt x="902" y="409"/>
                  </a:cubicBezTo>
                  <a:cubicBezTo>
                    <a:pt x="892" y="410"/>
                    <a:pt x="886" y="414"/>
                    <a:pt x="879" y="420"/>
                  </a:cubicBezTo>
                  <a:cubicBezTo>
                    <a:pt x="878" y="421"/>
                    <a:pt x="876" y="425"/>
                    <a:pt x="878" y="425"/>
                  </a:cubicBezTo>
                  <a:cubicBezTo>
                    <a:pt x="879" y="425"/>
                    <a:pt x="880" y="426"/>
                    <a:pt x="880" y="426"/>
                  </a:cubicBezTo>
                  <a:cubicBezTo>
                    <a:pt x="871" y="430"/>
                    <a:pt x="858" y="427"/>
                    <a:pt x="848" y="429"/>
                  </a:cubicBezTo>
                  <a:cubicBezTo>
                    <a:pt x="848" y="430"/>
                    <a:pt x="847" y="430"/>
                    <a:pt x="847" y="430"/>
                  </a:cubicBezTo>
                  <a:cubicBezTo>
                    <a:pt x="847" y="430"/>
                    <a:pt x="847" y="430"/>
                    <a:pt x="847" y="429"/>
                  </a:cubicBezTo>
                  <a:cubicBezTo>
                    <a:pt x="848" y="429"/>
                    <a:pt x="848" y="428"/>
                    <a:pt x="847" y="428"/>
                  </a:cubicBezTo>
                  <a:cubicBezTo>
                    <a:pt x="842" y="427"/>
                    <a:pt x="840" y="425"/>
                    <a:pt x="841" y="421"/>
                  </a:cubicBezTo>
                  <a:cubicBezTo>
                    <a:pt x="841" y="420"/>
                    <a:pt x="842" y="420"/>
                    <a:pt x="843" y="419"/>
                  </a:cubicBezTo>
                  <a:cubicBezTo>
                    <a:pt x="846" y="417"/>
                    <a:pt x="844" y="409"/>
                    <a:pt x="841" y="412"/>
                  </a:cubicBezTo>
                  <a:cubicBezTo>
                    <a:pt x="839" y="413"/>
                    <a:pt x="837" y="415"/>
                    <a:pt x="835" y="415"/>
                  </a:cubicBezTo>
                  <a:cubicBezTo>
                    <a:pt x="834" y="415"/>
                    <a:pt x="834" y="412"/>
                    <a:pt x="835" y="411"/>
                  </a:cubicBezTo>
                  <a:cubicBezTo>
                    <a:pt x="835" y="409"/>
                    <a:pt x="832" y="405"/>
                    <a:pt x="830" y="408"/>
                  </a:cubicBezTo>
                  <a:cubicBezTo>
                    <a:pt x="825" y="416"/>
                    <a:pt x="820" y="424"/>
                    <a:pt x="814" y="432"/>
                  </a:cubicBezTo>
                  <a:cubicBezTo>
                    <a:pt x="814" y="433"/>
                    <a:pt x="813" y="434"/>
                    <a:pt x="814" y="436"/>
                  </a:cubicBezTo>
                  <a:cubicBezTo>
                    <a:pt x="812" y="436"/>
                    <a:pt x="810" y="437"/>
                    <a:pt x="808" y="438"/>
                  </a:cubicBezTo>
                  <a:cubicBezTo>
                    <a:pt x="808" y="438"/>
                    <a:pt x="807" y="439"/>
                    <a:pt x="806" y="439"/>
                  </a:cubicBezTo>
                  <a:cubicBezTo>
                    <a:pt x="803" y="441"/>
                    <a:pt x="800" y="443"/>
                    <a:pt x="797" y="445"/>
                  </a:cubicBezTo>
                  <a:cubicBezTo>
                    <a:pt x="783" y="453"/>
                    <a:pt x="770" y="449"/>
                    <a:pt x="757" y="452"/>
                  </a:cubicBezTo>
                  <a:cubicBezTo>
                    <a:pt x="755" y="453"/>
                    <a:pt x="750" y="456"/>
                    <a:pt x="752" y="458"/>
                  </a:cubicBezTo>
                  <a:cubicBezTo>
                    <a:pt x="752" y="458"/>
                    <a:pt x="752" y="459"/>
                    <a:pt x="753" y="459"/>
                  </a:cubicBezTo>
                  <a:cubicBezTo>
                    <a:pt x="744" y="460"/>
                    <a:pt x="734" y="460"/>
                    <a:pt x="729" y="468"/>
                  </a:cubicBezTo>
                  <a:cubicBezTo>
                    <a:pt x="722" y="480"/>
                    <a:pt x="722" y="458"/>
                    <a:pt x="721" y="456"/>
                  </a:cubicBezTo>
                  <a:cubicBezTo>
                    <a:pt x="720" y="451"/>
                    <a:pt x="715" y="451"/>
                    <a:pt x="712" y="450"/>
                  </a:cubicBezTo>
                  <a:cubicBezTo>
                    <a:pt x="709" y="450"/>
                    <a:pt x="705" y="456"/>
                    <a:pt x="707" y="456"/>
                  </a:cubicBezTo>
                  <a:cubicBezTo>
                    <a:pt x="719" y="457"/>
                    <a:pt x="716" y="467"/>
                    <a:pt x="715" y="475"/>
                  </a:cubicBezTo>
                  <a:cubicBezTo>
                    <a:pt x="715" y="476"/>
                    <a:pt x="715" y="476"/>
                    <a:pt x="715" y="476"/>
                  </a:cubicBezTo>
                  <a:cubicBezTo>
                    <a:pt x="721" y="478"/>
                    <a:pt x="725" y="479"/>
                    <a:pt x="729" y="474"/>
                  </a:cubicBezTo>
                  <a:cubicBezTo>
                    <a:pt x="739" y="465"/>
                    <a:pt x="746" y="467"/>
                    <a:pt x="759" y="464"/>
                  </a:cubicBezTo>
                  <a:cubicBezTo>
                    <a:pt x="760" y="463"/>
                    <a:pt x="765" y="460"/>
                    <a:pt x="763" y="458"/>
                  </a:cubicBezTo>
                  <a:cubicBezTo>
                    <a:pt x="763" y="458"/>
                    <a:pt x="763" y="458"/>
                    <a:pt x="763" y="457"/>
                  </a:cubicBezTo>
                  <a:cubicBezTo>
                    <a:pt x="771" y="458"/>
                    <a:pt x="779" y="458"/>
                    <a:pt x="785" y="456"/>
                  </a:cubicBezTo>
                  <a:cubicBezTo>
                    <a:pt x="792" y="452"/>
                    <a:pt x="798" y="448"/>
                    <a:pt x="805" y="444"/>
                  </a:cubicBezTo>
                  <a:cubicBezTo>
                    <a:pt x="805" y="444"/>
                    <a:pt x="805" y="445"/>
                    <a:pt x="805" y="445"/>
                  </a:cubicBezTo>
                  <a:cubicBezTo>
                    <a:pt x="809" y="446"/>
                    <a:pt x="813" y="448"/>
                    <a:pt x="818" y="449"/>
                  </a:cubicBezTo>
                  <a:cubicBezTo>
                    <a:pt x="816" y="459"/>
                    <a:pt x="807" y="466"/>
                    <a:pt x="803" y="476"/>
                  </a:cubicBezTo>
                  <a:cubicBezTo>
                    <a:pt x="802" y="481"/>
                    <a:pt x="809" y="477"/>
                    <a:pt x="810" y="475"/>
                  </a:cubicBezTo>
                  <a:cubicBezTo>
                    <a:pt x="812" y="469"/>
                    <a:pt x="816" y="464"/>
                    <a:pt x="820" y="459"/>
                  </a:cubicBezTo>
                  <a:cubicBezTo>
                    <a:pt x="822" y="454"/>
                    <a:pt x="824" y="449"/>
                    <a:pt x="825" y="444"/>
                  </a:cubicBezTo>
                  <a:cubicBezTo>
                    <a:pt x="825" y="443"/>
                    <a:pt x="824" y="442"/>
                    <a:pt x="823" y="442"/>
                  </a:cubicBezTo>
                  <a:cubicBezTo>
                    <a:pt x="820" y="442"/>
                    <a:pt x="817" y="441"/>
                    <a:pt x="814" y="440"/>
                  </a:cubicBezTo>
                  <a:cubicBezTo>
                    <a:pt x="815" y="440"/>
                    <a:pt x="815" y="440"/>
                    <a:pt x="816" y="440"/>
                  </a:cubicBezTo>
                  <a:cubicBezTo>
                    <a:pt x="818" y="439"/>
                    <a:pt x="821" y="435"/>
                    <a:pt x="820" y="434"/>
                  </a:cubicBezTo>
                  <a:cubicBezTo>
                    <a:pt x="823" y="429"/>
                    <a:pt x="827" y="424"/>
                    <a:pt x="830" y="419"/>
                  </a:cubicBezTo>
                  <a:cubicBezTo>
                    <a:pt x="830" y="420"/>
                    <a:pt x="831" y="422"/>
                    <a:pt x="833" y="422"/>
                  </a:cubicBezTo>
                  <a:cubicBezTo>
                    <a:pt x="834" y="423"/>
                    <a:pt x="834" y="423"/>
                    <a:pt x="835" y="423"/>
                  </a:cubicBezTo>
                  <a:cubicBezTo>
                    <a:pt x="834" y="425"/>
                    <a:pt x="834" y="428"/>
                    <a:pt x="834" y="432"/>
                  </a:cubicBezTo>
                  <a:cubicBezTo>
                    <a:pt x="834" y="432"/>
                    <a:pt x="834" y="432"/>
                    <a:pt x="835" y="432"/>
                  </a:cubicBezTo>
                  <a:cubicBezTo>
                    <a:pt x="844" y="434"/>
                    <a:pt x="838" y="436"/>
                    <a:pt x="838" y="443"/>
                  </a:cubicBezTo>
                  <a:cubicBezTo>
                    <a:pt x="839" y="444"/>
                    <a:pt x="839" y="447"/>
                    <a:pt x="841" y="448"/>
                  </a:cubicBezTo>
                  <a:cubicBezTo>
                    <a:pt x="844" y="450"/>
                    <a:pt x="854" y="452"/>
                    <a:pt x="843" y="459"/>
                  </a:cubicBezTo>
                  <a:cubicBezTo>
                    <a:pt x="836" y="463"/>
                    <a:pt x="830" y="468"/>
                    <a:pt x="826" y="475"/>
                  </a:cubicBezTo>
                  <a:close/>
                  <a:moveTo>
                    <a:pt x="702" y="162"/>
                  </a:moveTo>
                  <a:cubicBezTo>
                    <a:pt x="704" y="170"/>
                    <a:pt x="707" y="177"/>
                    <a:pt x="708" y="185"/>
                  </a:cubicBezTo>
                  <a:cubicBezTo>
                    <a:pt x="706" y="179"/>
                    <a:pt x="704" y="173"/>
                    <a:pt x="703" y="167"/>
                  </a:cubicBezTo>
                  <a:cubicBezTo>
                    <a:pt x="703" y="165"/>
                    <a:pt x="702" y="164"/>
                    <a:pt x="702" y="162"/>
                  </a:cubicBezTo>
                  <a:close/>
                  <a:moveTo>
                    <a:pt x="907" y="195"/>
                  </a:moveTo>
                  <a:cubicBezTo>
                    <a:pt x="892" y="192"/>
                    <a:pt x="877" y="188"/>
                    <a:pt x="862" y="193"/>
                  </a:cubicBezTo>
                  <a:cubicBezTo>
                    <a:pt x="869" y="175"/>
                    <a:pt x="886" y="162"/>
                    <a:pt x="892" y="143"/>
                  </a:cubicBezTo>
                  <a:cubicBezTo>
                    <a:pt x="892" y="142"/>
                    <a:pt x="893" y="135"/>
                    <a:pt x="891" y="136"/>
                  </a:cubicBezTo>
                  <a:cubicBezTo>
                    <a:pt x="888" y="138"/>
                    <a:pt x="885" y="139"/>
                    <a:pt x="881" y="141"/>
                  </a:cubicBezTo>
                  <a:cubicBezTo>
                    <a:pt x="883" y="136"/>
                    <a:pt x="883" y="130"/>
                    <a:pt x="882" y="124"/>
                  </a:cubicBezTo>
                  <a:cubicBezTo>
                    <a:pt x="882" y="124"/>
                    <a:pt x="881" y="122"/>
                    <a:pt x="880" y="122"/>
                  </a:cubicBezTo>
                  <a:cubicBezTo>
                    <a:pt x="880" y="122"/>
                    <a:pt x="880" y="122"/>
                    <a:pt x="880" y="122"/>
                  </a:cubicBezTo>
                  <a:cubicBezTo>
                    <a:pt x="881" y="113"/>
                    <a:pt x="881" y="104"/>
                    <a:pt x="878" y="96"/>
                  </a:cubicBezTo>
                  <a:cubicBezTo>
                    <a:pt x="884" y="100"/>
                    <a:pt x="888" y="105"/>
                    <a:pt x="892" y="111"/>
                  </a:cubicBezTo>
                  <a:cubicBezTo>
                    <a:pt x="893" y="113"/>
                    <a:pt x="895" y="113"/>
                    <a:pt x="896" y="112"/>
                  </a:cubicBezTo>
                  <a:cubicBezTo>
                    <a:pt x="899" y="107"/>
                    <a:pt x="901" y="102"/>
                    <a:pt x="902" y="97"/>
                  </a:cubicBezTo>
                  <a:cubicBezTo>
                    <a:pt x="904" y="100"/>
                    <a:pt x="906" y="103"/>
                    <a:pt x="907" y="105"/>
                  </a:cubicBezTo>
                  <a:cubicBezTo>
                    <a:pt x="908" y="106"/>
                    <a:pt x="908" y="107"/>
                    <a:pt x="909" y="107"/>
                  </a:cubicBezTo>
                  <a:cubicBezTo>
                    <a:pt x="911" y="117"/>
                    <a:pt x="915" y="126"/>
                    <a:pt x="912" y="138"/>
                  </a:cubicBezTo>
                  <a:cubicBezTo>
                    <a:pt x="910" y="145"/>
                    <a:pt x="909" y="152"/>
                    <a:pt x="908" y="159"/>
                  </a:cubicBezTo>
                  <a:cubicBezTo>
                    <a:pt x="907" y="169"/>
                    <a:pt x="903" y="184"/>
                    <a:pt x="907" y="195"/>
                  </a:cubicBezTo>
                  <a:close/>
                  <a:moveTo>
                    <a:pt x="892" y="259"/>
                  </a:moveTo>
                  <a:cubicBezTo>
                    <a:pt x="888" y="264"/>
                    <a:pt x="885" y="270"/>
                    <a:pt x="883" y="276"/>
                  </a:cubicBezTo>
                  <a:cubicBezTo>
                    <a:pt x="881" y="275"/>
                    <a:pt x="878" y="275"/>
                    <a:pt x="876" y="275"/>
                  </a:cubicBezTo>
                  <a:cubicBezTo>
                    <a:pt x="882" y="270"/>
                    <a:pt x="887" y="265"/>
                    <a:pt x="892" y="259"/>
                  </a:cubicBezTo>
                  <a:close/>
                  <a:moveTo>
                    <a:pt x="877" y="472"/>
                  </a:moveTo>
                  <a:cubicBezTo>
                    <a:pt x="876" y="474"/>
                    <a:pt x="875" y="477"/>
                    <a:pt x="874" y="479"/>
                  </a:cubicBezTo>
                  <a:cubicBezTo>
                    <a:pt x="867" y="483"/>
                    <a:pt x="866" y="481"/>
                    <a:pt x="871" y="472"/>
                  </a:cubicBezTo>
                  <a:cubicBezTo>
                    <a:pt x="873" y="470"/>
                    <a:pt x="874" y="466"/>
                    <a:pt x="871" y="467"/>
                  </a:cubicBezTo>
                  <a:cubicBezTo>
                    <a:pt x="858" y="472"/>
                    <a:pt x="845" y="468"/>
                    <a:pt x="834" y="474"/>
                  </a:cubicBezTo>
                  <a:cubicBezTo>
                    <a:pt x="833" y="473"/>
                    <a:pt x="832" y="473"/>
                    <a:pt x="831" y="473"/>
                  </a:cubicBezTo>
                  <a:cubicBezTo>
                    <a:pt x="835" y="466"/>
                    <a:pt x="844" y="463"/>
                    <a:pt x="849" y="457"/>
                  </a:cubicBezTo>
                  <a:cubicBezTo>
                    <a:pt x="850" y="457"/>
                    <a:pt x="852" y="457"/>
                    <a:pt x="854" y="456"/>
                  </a:cubicBezTo>
                  <a:cubicBezTo>
                    <a:pt x="861" y="450"/>
                    <a:pt x="870" y="444"/>
                    <a:pt x="880" y="441"/>
                  </a:cubicBezTo>
                  <a:cubicBezTo>
                    <a:pt x="876" y="449"/>
                    <a:pt x="874" y="458"/>
                    <a:pt x="881" y="465"/>
                  </a:cubicBezTo>
                  <a:cubicBezTo>
                    <a:pt x="880" y="467"/>
                    <a:pt x="878" y="470"/>
                    <a:pt x="877" y="472"/>
                  </a:cubicBezTo>
                  <a:close/>
                  <a:moveTo>
                    <a:pt x="934" y="415"/>
                  </a:moveTo>
                  <a:cubicBezTo>
                    <a:pt x="931" y="417"/>
                    <a:pt x="929" y="414"/>
                    <a:pt x="925" y="414"/>
                  </a:cubicBezTo>
                  <a:cubicBezTo>
                    <a:pt x="911" y="416"/>
                    <a:pt x="901" y="426"/>
                    <a:pt x="890" y="434"/>
                  </a:cubicBezTo>
                  <a:cubicBezTo>
                    <a:pt x="892" y="431"/>
                    <a:pt x="887" y="430"/>
                    <a:pt x="885" y="433"/>
                  </a:cubicBezTo>
                  <a:cubicBezTo>
                    <a:pt x="885" y="433"/>
                    <a:pt x="885" y="433"/>
                    <a:pt x="885" y="433"/>
                  </a:cubicBezTo>
                  <a:cubicBezTo>
                    <a:pt x="885" y="433"/>
                    <a:pt x="885" y="433"/>
                    <a:pt x="885" y="433"/>
                  </a:cubicBezTo>
                  <a:cubicBezTo>
                    <a:pt x="873" y="436"/>
                    <a:pt x="863" y="442"/>
                    <a:pt x="854" y="449"/>
                  </a:cubicBezTo>
                  <a:cubicBezTo>
                    <a:pt x="854" y="448"/>
                    <a:pt x="854" y="447"/>
                    <a:pt x="854" y="445"/>
                  </a:cubicBezTo>
                  <a:cubicBezTo>
                    <a:pt x="854" y="445"/>
                    <a:pt x="854" y="444"/>
                    <a:pt x="854" y="444"/>
                  </a:cubicBezTo>
                  <a:cubicBezTo>
                    <a:pt x="847" y="444"/>
                    <a:pt x="844" y="441"/>
                    <a:pt x="845" y="436"/>
                  </a:cubicBezTo>
                  <a:cubicBezTo>
                    <a:pt x="845" y="436"/>
                    <a:pt x="846" y="436"/>
                    <a:pt x="847" y="436"/>
                  </a:cubicBezTo>
                  <a:cubicBezTo>
                    <a:pt x="862" y="432"/>
                    <a:pt x="878" y="438"/>
                    <a:pt x="890" y="425"/>
                  </a:cubicBezTo>
                  <a:cubicBezTo>
                    <a:pt x="891" y="424"/>
                    <a:pt x="893" y="420"/>
                    <a:pt x="890" y="420"/>
                  </a:cubicBezTo>
                  <a:cubicBezTo>
                    <a:pt x="889" y="420"/>
                    <a:pt x="888" y="420"/>
                    <a:pt x="888" y="420"/>
                  </a:cubicBezTo>
                  <a:cubicBezTo>
                    <a:pt x="899" y="413"/>
                    <a:pt x="911" y="416"/>
                    <a:pt x="923" y="413"/>
                  </a:cubicBezTo>
                  <a:cubicBezTo>
                    <a:pt x="932" y="411"/>
                    <a:pt x="940" y="408"/>
                    <a:pt x="948" y="405"/>
                  </a:cubicBezTo>
                  <a:cubicBezTo>
                    <a:pt x="955" y="404"/>
                    <a:pt x="961" y="403"/>
                    <a:pt x="966" y="401"/>
                  </a:cubicBezTo>
                  <a:cubicBezTo>
                    <a:pt x="987" y="394"/>
                    <a:pt x="1001" y="382"/>
                    <a:pt x="1022" y="390"/>
                  </a:cubicBezTo>
                  <a:cubicBezTo>
                    <a:pt x="1021" y="391"/>
                    <a:pt x="1019" y="393"/>
                    <a:pt x="1018" y="394"/>
                  </a:cubicBezTo>
                  <a:cubicBezTo>
                    <a:pt x="1017" y="394"/>
                    <a:pt x="1017" y="394"/>
                    <a:pt x="1017" y="394"/>
                  </a:cubicBezTo>
                  <a:cubicBezTo>
                    <a:pt x="1015" y="394"/>
                    <a:pt x="1015" y="394"/>
                    <a:pt x="1016" y="395"/>
                  </a:cubicBezTo>
                  <a:cubicBezTo>
                    <a:pt x="1008" y="402"/>
                    <a:pt x="1001" y="410"/>
                    <a:pt x="990" y="410"/>
                  </a:cubicBezTo>
                  <a:cubicBezTo>
                    <a:pt x="988" y="410"/>
                    <a:pt x="983" y="415"/>
                    <a:pt x="986" y="416"/>
                  </a:cubicBezTo>
                  <a:cubicBezTo>
                    <a:pt x="984" y="417"/>
                    <a:pt x="981" y="417"/>
                    <a:pt x="979" y="417"/>
                  </a:cubicBezTo>
                  <a:cubicBezTo>
                    <a:pt x="977" y="417"/>
                    <a:pt x="974" y="419"/>
                    <a:pt x="974" y="421"/>
                  </a:cubicBezTo>
                  <a:cubicBezTo>
                    <a:pt x="966" y="422"/>
                    <a:pt x="958" y="422"/>
                    <a:pt x="950" y="421"/>
                  </a:cubicBezTo>
                  <a:cubicBezTo>
                    <a:pt x="951" y="420"/>
                    <a:pt x="951" y="419"/>
                    <a:pt x="952" y="418"/>
                  </a:cubicBezTo>
                  <a:cubicBezTo>
                    <a:pt x="952" y="417"/>
                    <a:pt x="952" y="416"/>
                    <a:pt x="951" y="415"/>
                  </a:cubicBezTo>
                  <a:cubicBezTo>
                    <a:pt x="943" y="410"/>
                    <a:pt x="943" y="411"/>
                    <a:pt x="934" y="415"/>
                  </a:cubicBezTo>
                  <a:close/>
                  <a:moveTo>
                    <a:pt x="974" y="448"/>
                  </a:moveTo>
                  <a:cubicBezTo>
                    <a:pt x="962" y="446"/>
                    <a:pt x="951" y="445"/>
                    <a:pt x="939" y="443"/>
                  </a:cubicBezTo>
                  <a:cubicBezTo>
                    <a:pt x="942" y="438"/>
                    <a:pt x="945" y="433"/>
                    <a:pt x="948" y="428"/>
                  </a:cubicBezTo>
                  <a:cubicBezTo>
                    <a:pt x="957" y="428"/>
                    <a:pt x="967" y="428"/>
                    <a:pt x="976" y="427"/>
                  </a:cubicBezTo>
                  <a:cubicBezTo>
                    <a:pt x="977" y="427"/>
                    <a:pt x="978" y="427"/>
                    <a:pt x="979" y="426"/>
                  </a:cubicBezTo>
                  <a:cubicBezTo>
                    <a:pt x="979" y="426"/>
                    <a:pt x="979" y="426"/>
                    <a:pt x="979" y="426"/>
                  </a:cubicBezTo>
                  <a:cubicBezTo>
                    <a:pt x="985" y="430"/>
                    <a:pt x="992" y="433"/>
                    <a:pt x="999" y="436"/>
                  </a:cubicBezTo>
                  <a:cubicBezTo>
                    <a:pt x="991" y="440"/>
                    <a:pt x="983" y="442"/>
                    <a:pt x="975" y="446"/>
                  </a:cubicBezTo>
                  <a:cubicBezTo>
                    <a:pt x="975" y="447"/>
                    <a:pt x="974" y="447"/>
                    <a:pt x="974" y="448"/>
                  </a:cubicBezTo>
                  <a:close/>
                  <a:moveTo>
                    <a:pt x="1024" y="473"/>
                  </a:moveTo>
                  <a:cubicBezTo>
                    <a:pt x="1024" y="473"/>
                    <a:pt x="1024" y="473"/>
                    <a:pt x="1024" y="473"/>
                  </a:cubicBezTo>
                  <a:cubicBezTo>
                    <a:pt x="1018" y="475"/>
                    <a:pt x="1014" y="476"/>
                    <a:pt x="1008" y="479"/>
                  </a:cubicBezTo>
                  <a:cubicBezTo>
                    <a:pt x="1006" y="479"/>
                    <a:pt x="1006" y="481"/>
                    <a:pt x="1007" y="482"/>
                  </a:cubicBezTo>
                  <a:cubicBezTo>
                    <a:pt x="1007" y="482"/>
                    <a:pt x="1006" y="482"/>
                    <a:pt x="1005" y="482"/>
                  </a:cubicBezTo>
                  <a:cubicBezTo>
                    <a:pt x="992" y="487"/>
                    <a:pt x="977" y="487"/>
                    <a:pt x="962" y="485"/>
                  </a:cubicBezTo>
                  <a:cubicBezTo>
                    <a:pt x="976" y="482"/>
                    <a:pt x="988" y="477"/>
                    <a:pt x="986" y="468"/>
                  </a:cubicBezTo>
                  <a:cubicBezTo>
                    <a:pt x="992" y="465"/>
                    <a:pt x="997" y="463"/>
                    <a:pt x="1002" y="460"/>
                  </a:cubicBezTo>
                  <a:cubicBezTo>
                    <a:pt x="1003" y="460"/>
                    <a:pt x="1004" y="458"/>
                    <a:pt x="1004" y="457"/>
                  </a:cubicBezTo>
                  <a:cubicBezTo>
                    <a:pt x="1005" y="457"/>
                    <a:pt x="1006" y="458"/>
                    <a:pt x="1007" y="457"/>
                  </a:cubicBezTo>
                  <a:cubicBezTo>
                    <a:pt x="1011" y="456"/>
                    <a:pt x="1014" y="454"/>
                    <a:pt x="1016" y="452"/>
                  </a:cubicBezTo>
                  <a:cubicBezTo>
                    <a:pt x="1016" y="453"/>
                    <a:pt x="1016" y="454"/>
                    <a:pt x="1016" y="454"/>
                  </a:cubicBezTo>
                  <a:cubicBezTo>
                    <a:pt x="1016" y="457"/>
                    <a:pt x="1020" y="458"/>
                    <a:pt x="1022" y="458"/>
                  </a:cubicBezTo>
                  <a:cubicBezTo>
                    <a:pt x="1026" y="458"/>
                    <a:pt x="1031" y="457"/>
                    <a:pt x="1035" y="457"/>
                  </a:cubicBezTo>
                  <a:cubicBezTo>
                    <a:pt x="1029" y="460"/>
                    <a:pt x="1024" y="464"/>
                    <a:pt x="1024" y="473"/>
                  </a:cubicBezTo>
                  <a:close/>
                  <a:moveTo>
                    <a:pt x="1069" y="478"/>
                  </a:moveTo>
                  <a:cubicBezTo>
                    <a:pt x="1062" y="480"/>
                    <a:pt x="1056" y="482"/>
                    <a:pt x="1049" y="485"/>
                  </a:cubicBezTo>
                  <a:cubicBezTo>
                    <a:pt x="1049" y="484"/>
                    <a:pt x="1048" y="483"/>
                    <a:pt x="1048" y="482"/>
                  </a:cubicBezTo>
                  <a:cubicBezTo>
                    <a:pt x="1048" y="480"/>
                    <a:pt x="1046" y="479"/>
                    <a:pt x="1044" y="478"/>
                  </a:cubicBezTo>
                  <a:cubicBezTo>
                    <a:pt x="1041" y="478"/>
                    <a:pt x="1039" y="478"/>
                    <a:pt x="1038" y="477"/>
                  </a:cubicBezTo>
                  <a:cubicBezTo>
                    <a:pt x="1038" y="477"/>
                    <a:pt x="1038" y="476"/>
                    <a:pt x="1038" y="476"/>
                  </a:cubicBezTo>
                  <a:cubicBezTo>
                    <a:pt x="1038" y="473"/>
                    <a:pt x="1035" y="471"/>
                    <a:pt x="1032" y="472"/>
                  </a:cubicBezTo>
                  <a:cubicBezTo>
                    <a:pt x="1032" y="472"/>
                    <a:pt x="1032" y="472"/>
                    <a:pt x="1032" y="472"/>
                  </a:cubicBezTo>
                  <a:cubicBezTo>
                    <a:pt x="1033" y="465"/>
                    <a:pt x="1039" y="462"/>
                    <a:pt x="1047" y="461"/>
                  </a:cubicBezTo>
                  <a:cubicBezTo>
                    <a:pt x="1045" y="462"/>
                    <a:pt x="1044" y="464"/>
                    <a:pt x="1043" y="464"/>
                  </a:cubicBezTo>
                  <a:cubicBezTo>
                    <a:pt x="1042" y="466"/>
                    <a:pt x="1044" y="468"/>
                    <a:pt x="1045" y="469"/>
                  </a:cubicBezTo>
                  <a:cubicBezTo>
                    <a:pt x="1053" y="472"/>
                    <a:pt x="1061" y="475"/>
                    <a:pt x="1069" y="478"/>
                  </a:cubicBezTo>
                  <a:close/>
                  <a:moveTo>
                    <a:pt x="1050" y="458"/>
                  </a:moveTo>
                  <a:cubicBezTo>
                    <a:pt x="1049" y="457"/>
                    <a:pt x="1049" y="457"/>
                    <a:pt x="1049" y="457"/>
                  </a:cubicBezTo>
                  <a:cubicBezTo>
                    <a:pt x="1041" y="452"/>
                    <a:pt x="1032" y="452"/>
                    <a:pt x="1024" y="452"/>
                  </a:cubicBezTo>
                  <a:cubicBezTo>
                    <a:pt x="1024" y="450"/>
                    <a:pt x="1024" y="447"/>
                    <a:pt x="1024" y="445"/>
                  </a:cubicBezTo>
                  <a:cubicBezTo>
                    <a:pt x="1025" y="442"/>
                    <a:pt x="1019" y="439"/>
                    <a:pt x="1017" y="441"/>
                  </a:cubicBezTo>
                  <a:cubicBezTo>
                    <a:pt x="1013" y="446"/>
                    <a:pt x="1008" y="450"/>
                    <a:pt x="1002" y="452"/>
                  </a:cubicBezTo>
                  <a:cubicBezTo>
                    <a:pt x="1001" y="452"/>
                    <a:pt x="1001" y="453"/>
                    <a:pt x="1001" y="454"/>
                  </a:cubicBezTo>
                  <a:cubicBezTo>
                    <a:pt x="994" y="451"/>
                    <a:pt x="986" y="450"/>
                    <a:pt x="979" y="449"/>
                  </a:cubicBezTo>
                  <a:cubicBezTo>
                    <a:pt x="988" y="444"/>
                    <a:pt x="997" y="442"/>
                    <a:pt x="1005" y="436"/>
                  </a:cubicBezTo>
                  <a:cubicBezTo>
                    <a:pt x="1006" y="435"/>
                    <a:pt x="1009" y="432"/>
                    <a:pt x="1007" y="431"/>
                  </a:cubicBezTo>
                  <a:cubicBezTo>
                    <a:pt x="1001" y="428"/>
                    <a:pt x="994" y="425"/>
                    <a:pt x="988" y="422"/>
                  </a:cubicBezTo>
                  <a:cubicBezTo>
                    <a:pt x="991" y="422"/>
                    <a:pt x="994" y="421"/>
                    <a:pt x="997" y="419"/>
                  </a:cubicBezTo>
                  <a:cubicBezTo>
                    <a:pt x="998" y="418"/>
                    <a:pt x="1002" y="414"/>
                    <a:pt x="1000" y="413"/>
                  </a:cubicBezTo>
                  <a:cubicBezTo>
                    <a:pt x="1007" y="409"/>
                    <a:pt x="1013" y="403"/>
                    <a:pt x="1019" y="398"/>
                  </a:cubicBezTo>
                  <a:cubicBezTo>
                    <a:pt x="1020" y="398"/>
                    <a:pt x="1020" y="398"/>
                    <a:pt x="1021" y="398"/>
                  </a:cubicBezTo>
                  <a:cubicBezTo>
                    <a:pt x="1031" y="400"/>
                    <a:pt x="1043" y="401"/>
                    <a:pt x="1054" y="397"/>
                  </a:cubicBezTo>
                  <a:cubicBezTo>
                    <a:pt x="1064" y="394"/>
                    <a:pt x="1072" y="386"/>
                    <a:pt x="1082" y="384"/>
                  </a:cubicBezTo>
                  <a:cubicBezTo>
                    <a:pt x="1080" y="388"/>
                    <a:pt x="1077" y="391"/>
                    <a:pt x="1073" y="394"/>
                  </a:cubicBezTo>
                  <a:cubicBezTo>
                    <a:pt x="1051" y="397"/>
                    <a:pt x="1030" y="405"/>
                    <a:pt x="1008" y="409"/>
                  </a:cubicBezTo>
                  <a:cubicBezTo>
                    <a:pt x="1003" y="410"/>
                    <a:pt x="1008" y="416"/>
                    <a:pt x="1011" y="415"/>
                  </a:cubicBezTo>
                  <a:cubicBezTo>
                    <a:pt x="1030" y="411"/>
                    <a:pt x="1050" y="405"/>
                    <a:pt x="1069" y="401"/>
                  </a:cubicBezTo>
                  <a:cubicBezTo>
                    <a:pt x="1071" y="403"/>
                    <a:pt x="1073" y="403"/>
                    <a:pt x="1074" y="403"/>
                  </a:cubicBezTo>
                  <a:cubicBezTo>
                    <a:pt x="1075" y="402"/>
                    <a:pt x="1076" y="401"/>
                    <a:pt x="1078" y="400"/>
                  </a:cubicBezTo>
                  <a:cubicBezTo>
                    <a:pt x="1081" y="400"/>
                    <a:pt x="1085" y="399"/>
                    <a:pt x="1089" y="399"/>
                  </a:cubicBezTo>
                  <a:cubicBezTo>
                    <a:pt x="1087" y="400"/>
                    <a:pt x="1085" y="401"/>
                    <a:pt x="1083" y="401"/>
                  </a:cubicBezTo>
                  <a:cubicBezTo>
                    <a:pt x="1081" y="402"/>
                    <a:pt x="1081" y="404"/>
                    <a:pt x="1083" y="405"/>
                  </a:cubicBezTo>
                  <a:cubicBezTo>
                    <a:pt x="1077" y="406"/>
                    <a:pt x="1072" y="408"/>
                    <a:pt x="1066" y="411"/>
                  </a:cubicBezTo>
                  <a:cubicBezTo>
                    <a:pt x="1058" y="415"/>
                    <a:pt x="1056" y="421"/>
                    <a:pt x="1046" y="422"/>
                  </a:cubicBezTo>
                  <a:cubicBezTo>
                    <a:pt x="1041" y="422"/>
                    <a:pt x="1046" y="428"/>
                    <a:pt x="1049" y="428"/>
                  </a:cubicBezTo>
                  <a:cubicBezTo>
                    <a:pt x="1050" y="428"/>
                    <a:pt x="1052" y="427"/>
                    <a:pt x="1053" y="427"/>
                  </a:cubicBezTo>
                  <a:cubicBezTo>
                    <a:pt x="1058" y="430"/>
                    <a:pt x="1063" y="431"/>
                    <a:pt x="1068" y="434"/>
                  </a:cubicBezTo>
                  <a:cubicBezTo>
                    <a:pt x="1062" y="439"/>
                    <a:pt x="1056" y="445"/>
                    <a:pt x="1053" y="453"/>
                  </a:cubicBezTo>
                  <a:cubicBezTo>
                    <a:pt x="1053" y="453"/>
                    <a:pt x="1053" y="454"/>
                    <a:pt x="1054" y="455"/>
                  </a:cubicBezTo>
                  <a:cubicBezTo>
                    <a:pt x="1052" y="455"/>
                    <a:pt x="1051" y="456"/>
                    <a:pt x="1050" y="458"/>
                  </a:cubicBezTo>
                  <a:close/>
                  <a:moveTo>
                    <a:pt x="1087" y="421"/>
                  </a:moveTo>
                  <a:cubicBezTo>
                    <a:pt x="1085" y="423"/>
                    <a:pt x="1089" y="426"/>
                    <a:pt x="1091" y="426"/>
                  </a:cubicBezTo>
                  <a:cubicBezTo>
                    <a:pt x="1095" y="427"/>
                    <a:pt x="1099" y="427"/>
                    <a:pt x="1102" y="428"/>
                  </a:cubicBezTo>
                  <a:cubicBezTo>
                    <a:pt x="1093" y="433"/>
                    <a:pt x="1086" y="439"/>
                    <a:pt x="1077" y="445"/>
                  </a:cubicBezTo>
                  <a:cubicBezTo>
                    <a:pt x="1072" y="449"/>
                    <a:pt x="1067" y="452"/>
                    <a:pt x="1062" y="453"/>
                  </a:cubicBezTo>
                  <a:cubicBezTo>
                    <a:pt x="1066" y="447"/>
                    <a:pt x="1070" y="442"/>
                    <a:pt x="1076" y="437"/>
                  </a:cubicBezTo>
                  <a:cubicBezTo>
                    <a:pt x="1077" y="436"/>
                    <a:pt x="1075" y="434"/>
                    <a:pt x="1074" y="434"/>
                  </a:cubicBezTo>
                  <a:cubicBezTo>
                    <a:pt x="1069" y="430"/>
                    <a:pt x="1064" y="428"/>
                    <a:pt x="1058" y="426"/>
                  </a:cubicBezTo>
                  <a:cubicBezTo>
                    <a:pt x="1061" y="425"/>
                    <a:pt x="1063" y="423"/>
                    <a:pt x="1066" y="421"/>
                  </a:cubicBezTo>
                  <a:cubicBezTo>
                    <a:pt x="1075" y="413"/>
                    <a:pt x="1084" y="412"/>
                    <a:pt x="1095" y="410"/>
                  </a:cubicBezTo>
                  <a:cubicBezTo>
                    <a:pt x="1097" y="411"/>
                    <a:pt x="1098" y="412"/>
                    <a:pt x="1099" y="412"/>
                  </a:cubicBezTo>
                  <a:cubicBezTo>
                    <a:pt x="1095" y="415"/>
                    <a:pt x="1091" y="418"/>
                    <a:pt x="1087" y="421"/>
                  </a:cubicBezTo>
                  <a:close/>
                </a:path>
              </a:pathLst>
            </a:custGeom>
            <a:solidFill>
              <a:schemeClr val="bg1">
                <a:alpha val="5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05" name="Freeform 92"/>
            <p:cNvSpPr>
              <a:spLocks noEditPoints="1"/>
            </p:cNvSpPr>
            <p:nvPr/>
          </p:nvSpPr>
          <p:spPr bwMode="auto">
            <a:xfrm flipH="1">
              <a:off x="7428816" y="-1476469"/>
              <a:ext cx="848367" cy="1050263"/>
            </a:xfrm>
            <a:custGeom>
              <a:avLst/>
              <a:gdLst>
                <a:gd name="T0" fmla="*/ 103 w 1259"/>
                <a:gd name="T1" fmla="*/ 520 h 1558"/>
                <a:gd name="T2" fmla="*/ 247 w 1259"/>
                <a:gd name="T3" fmla="*/ 484 h 1558"/>
                <a:gd name="T4" fmla="*/ 131 w 1259"/>
                <a:gd name="T5" fmla="*/ 523 h 1558"/>
                <a:gd name="T6" fmla="*/ 263 w 1259"/>
                <a:gd name="T7" fmla="*/ 735 h 1558"/>
                <a:gd name="T8" fmla="*/ 43 w 1259"/>
                <a:gd name="T9" fmla="*/ 649 h 1558"/>
                <a:gd name="T10" fmla="*/ 208 w 1259"/>
                <a:gd name="T11" fmla="*/ 768 h 1558"/>
                <a:gd name="T12" fmla="*/ 492 w 1259"/>
                <a:gd name="T13" fmla="*/ 508 h 1558"/>
                <a:gd name="T14" fmla="*/ 633 w 1259"/>
                <a:gd name="T15" fmla="*/ 353 h 1558"/>
                <a:gd name="T16" fmla="*/ 747 w 1259"/>
                <a:gd name="T17" fmla="*/ 545 h 1558"/>
                <a:gd name="T18" fmla="*/ 461 w 1259"/>
                <a:gd name="T19" fmla="*/ 1558 h 1558"/>
                <a:gd name="T20" fmla="*/ 843 w 1259"/>
                <a:gd name="T21" fmla="*/ 791 h 1558"/>
                <a:gd name="T22" fmla="*/ 1065 w 1259"/>
                <a:gd name="T23" fmla="*/ 579 h 1558"/>
                <a:gd name="T24" fmla="*/ 1126 w 1259"/>
                <a:gd name="T25" fmla="*/ 370 h 1558"/>
                <a:gd name="T26" fmla="*/ 1103 w 1259"/>
                <a:gd name="T27" fmla="*/ 203 h 1558"/>
                <a:gd name="T28" fmla="*/ 817 w 1259"/>
                <a:gd name="T29" fmla="*/ 73 h 1558"/>
                <a:gd name="T30" fmla="*/ 582 w 1259"/>
                <a:gd name="T31" fmla="*/ 64 h 1558"/>
                <a:gd name="T32" fmla="*/ 305 w 1259"/>
                <a:gd name="T33" fmla="*/ 96 h 1558"/>
                <a:gd name="T34" fmla="*/ 148 w 1259"/>
                <a:gd name="T35" fmla="*/ 275 h 1558"/>
                <a:gd name="T36" fmla="*/ 70 w 1259"/>
                <a:gd name="T37" fmla="*/ 458 h 1558"/>
                <a:gd name="T38" fmla="*/ 251 w 1259"/>
                <a:gd name="T39" fmla="*/ 482 h 1558"/>
                <a:gd name="T40" fmla="*/ 370 w 1259"/>
                <a:gd name="T41" fmla="*/ 420 h 1558"/>
                <a:gd name="T42" fmla="*/ 320 w 1259"/>
                <a:gd name="T43" fmla="*/ 734 h 1558"/>
                <a:gd name="T44" fmla="*/ 652 w 1259"/>
                <a:gd name="T45" fmla="*/ 537 h 1558"/>
                <a:gd name="T46" fmla="*/ 567 w 1259"/>
                <a:gd name="T47" fmla="*/ 456 h 1558"/>
                <a:gd name="T48" fmla="*/ 492 w 1259"/>
                <a:gd name="T49" fmla="*/ 324 h 1558"/>
                <a:gd name="T50" fmla="*/ 893 w 1259"/>
                <a:gd name="T51" fmla="*/ 612 h 1558"/>
                <a:gd name="T52" fmla="*/ 942 w 1259"/>
                <a:gd name="T53" fmla="*/ 552 h 1558"/>
                <a:gd name="T54" fmla="*/ 979 w 1259"/>
                <a:gd name="T55" fmla="*/ 469 h 1558"/>
                <a:gd name="T56" fmla="*/ 995 w 1259"/>
                <a:gd name="T57" fmla="*/ 309 h 1558"/>
                <a:gd name="T58" fmla="*/ 1125 w 1259"/>
                <a:gd name="T59" fmla="*/ 713 h 1558"/>
                <a:gd name="T60" fmla="*/ 765 w 1259"/>
                <a:gd name="T61" fmla="*/ 664 h 1558"/>
                <a:gd name="T62" fmla="*/ 1054 w 1259"/>
                <a:gd name="T63" fmla="*/ 571 h 1558"/>
                <a:gd name="T64" fmla="*/ 1193 w 1259"/>
                <a:gd name="T65" fmla="*/ 438 h 1558"/>
                <a:gd name="T66" fmla="*/ 1069 w 1259"/>
                <a:gd name="T67" fmla="*/ 518 h 1558"/>
                <a:gd name="T68" fmla="*/ 1024 w 1259"/>
                <a:gd name="T69" fmla="*/ 284 h 1558"/>
                <a:gd name="T70" fmla="*/ 1117 w 1259"/>
                <a:gd name="T71" fmla="*/ 324 h 1558"/>
                <a:gd name="T72" fmla="*/ 1076 w 1259"/>
                <a:gd name="T73" fmla="*/ 197 h 1558"/>
                <a:gd name="T74" fmla="*/ 923 w 1259"/>
                <a:gd name="T75" fmla="*/ 280 h 1558"/>
                <a:gd name="T76" fmla="*/ 898 w 1259"/>
                <a:gd name="T77" fmla="*/ 185 h 1558"/>
                <a:gd name="T78" fmla="*/ 870 w 1259"/>
                <a:gd name="T79" fmla="*/ 158 h 1558"/>
                <a:gd name="T80" fmla="*/ 607 w 1259"/>
                <a:gd name="T81" fmla="*/ 99 h 1558"/>
                <a:gd name="T82" fmla="*/ 670 w 1259"/>
                <a:gd name="T83" fmla="*/ 155 h 1558"/>
                <a:gd name="T84" fmla="*/ 790 w 1259"/>
                <a:gd name="T85" fmla="*/ 69 h 1558"/>
                <a:gd name="T86" fmla="*/ 736 w 1259"/>
                <a:gd name="T87" fmla="*/ 136 h 1558"/>
                <a:gd name="T88" fmla="*/ 836 w 1259"/>
                <a:gd name="T89" fmla="*/ 377 h 1558"/>
                <a:gd name="T90" fmla="*/ 873 w 1259"/>
                <a:gd name="T91" fmla="*/ 474 h 1558"/>
                <a:gd name="T92" fmla="*/ 746 w 1259"/>
                <a:gd name="T93" fmla="*/ 202 h 1558"/>
                <a:gd name="T94" fmla="*/ 661 w 1259"/>
                <a:gd name="T95" fmla="*/ 342 h 1558"/>
                <a:gd name="T96" fmla="*/ 488 w 1259"/>
                <a:gd name="T97" fmla="*/ 104 h 1558"/>
                <a:gd name="T98" fmla="*/ 219 w 1259"/>
                <a:gd name="T99" fmla="*/ 278 h 1558"/>
                <a:gd name="T100" fmla="*/ 198 w 1259"/>
                <a:gd name="T101" fmla="*/ 222 h 1558"/>
                <a:gd name="T102" fmla="*/ 318 w 1259"/>
                <a:gd name="T103" fmla="*/ 102 h 1558"/>
                <a:gd name="T104" fmla="*/ 423 w 1259"/>
                <a:gd name="T105" fmla="*/ 129 h 1558"/>
                <a:gd name="T106" fmla="*/ 320 w 1259"/>
                <a:gd name="T107" fmla="*/ 290 h 1558"/>
                <a:gd name="T108" fmla="*/ 428 w 1259"/>
                <a:gd name="T109" fmla="*/ 364 h 1558"/>
                <a:gd name="T110" fmla="*/ 414 w 1259"/>
                <a:gd name="T111" fmla="*/ 145 h 1558"/>
                <a:gd name="T112" fmla="*/ 580 w 1259"/>
                <a:gd name="T113" fmla="*/ 158 h 1558"/>
                <a:gd name="T114" fmla="*/ 496 w 1259"/>
                <a:gd name="T115" fmla="*/ 415 h 1558"/>
                <a:gd name="T116" fmla="*/ 415 w 1259"/>
                <a:gd name="T117" fmla="*/ 459 h 1558"/>
                <a:gd name="T118" fmla="*/ 417 w 1259"/>
                <a:gd name="T119" fmla="*/ 412 h 1558"/>
                <a:gd name="T120" fmla="*/ 377 w 1259"/>
                <a:gd name="T121" fmla="*/ 141 h 1558"/>
                <a:gd name="T122" fmla="*/ 234 w 1259"/>
                <a:gd name="T123" fmla="*/ 444 h 1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59" h="1558">
                  <a:moveTo>
                    <a:pt x="2" y="446"/>
                  </a:moveTo>
                  <a:cubicBezTo>
                    <a:pt x="12" y="450"/>
                    <a:pt x="9" y="457"/>
                    <a:pt x="13" y="463"/>
                  </a:cubicBezTo>
                  <a:cubicBezTo>
                    <a:pt x="14" y="465"/>
                    <a:pt x="15" y="466"/>
                    <a:pt x="17" y="466"/>
                  </a:cubicBezTo>
                  <a:cubicBezTo>
                    <a:pt x="21" y="468"/>
                    <a:pt x="10" y="483"/>
                    <a:pt x="8" y="486"/>
                  </a:cubicBezTo>
                  <a:cubicBezTo>
                    <a:pt x="7" y="486"/>
                    <a:pt x="7" y="486"/>
                    <a:pt x="7" y="486"/>
                  </a:cubicBezTo>
                  <a:cubicBezTo>
                    <a:pt x="5" y="490"/>
                    <a:pt x="12" y="488"/>
                    <a:pt x="13" y="486"/>
                  </a:cubicBezTo>
                  <a:cubicBezTo>
                    <a:pt x="22" y="485"/>
                    <a:pt x="22" y="485"/>
                    <a:pt x="22" y="485"/>
                  </a:cubicBezTo>
                  <a:cubicBezTo>
                    <a:pt x="10" y="493"/>
                    <a:pt x="25" y="503"/>
                    <a:pt x="25" y="520"/>
                  </a:cubicBezTo>
                  <a:cubicBezTo>
                    <a:pt x="25" y="523"/>
                    <a:pt x="30" y="520"/>
                    <a:pt x="31" y="519"/>
                  </a:cubicBezTo>
                  <a:cubicBezTo>
                    <a:pt x="34" y="516"/>
                    <a:pt x="38" y="513"/>
                    <a:pt x="41" y="511"/>
                  </a:cubicBezTo>
                  <a:cubicBezTo>
                    <a:pt x="50" y="518"/>
                    <a:pt x="63" y="512"/>
                    <a:pt x="74" y="517"/>
                  </a:cubicBezTo>
                  <a:cubicBezTo>
                    <a:pt x="82" y="520"/>
                    <a:pt x="86" y="524"/>
                    <a:pt x="92" y="525"/>
                  </a:cubicBezTo>
                  <a:cubicBezTo>
                    <a:pt x="82" y="526"/>
                    <a:pt x="70" y="525"/>
                    <a:pt x="62" y="525"/>
                  </a:cubicBezTo>
                  <a:cubicBezTo>
                    <a:pt x="51" y="524"/>
                    <a:pt x="40" y="523"/>
                    <a:pt x="30" y="525"/>
                  </a:cubicBezTo>
                  <a:cubicBezTo>
                    <a:pt x="27" y="525"/>
                    <a:pt x="24" y="528"/>
                    <a:pt x="26" y="530"/>
                  </a:cubicBezTo>
                  <a:cubicBezTo>
                    <a:pt x="34" y="539"/>
                    <a:pt x="34" y="548"/>
                    <a:pt x="43" y="549"/>
                  </a:cubicBezTo>
                  <a:cubicBezTo>
                    <a:pt x="42" y="551"/>
                    <a:pt x="42" y="553"/>
                    <a:pt x="41" y="557"/>
                  </a:cubicBezTo>
                  <a:cubicBezTo>
                    <a:pt x="41" y="559"/>
                    <a:pt x="42" y="560"/>
                    <a:pt x="44" y="560"/>
                  </a:cubicBezTo>
                  <a:cubicBezTo>
                    <a:pt x="56" y="558"/>
                    <a:pt x="68" y="556"/>
                    <a:pt x="80" y="554"/>
                  </a:cubicBezTo>
                  <a:cubicBezTo>
                    <a:pt x="86" y="554"/>
                    <a:pt x="92" y="553"/>
                    <a:pt x="98" y="553"/>
                  </a:cubicBezTo>
                  <a:cubicBezTo>
                    <a:pt x="107" y="552"/>
                    <a:pt x="91" y="562"/>
                    <a:pt x="92" y="562"/>
                  </a:cubicBezTo>
                  <a:cubicBezTo>
                    <a:pt x="89" y="563"/>
                    <a:pt x="84" y="566"/>
                    <a:pt x="83" y="569"/>
                  </a:cubicBezTo>
                  <a:cubicBezTo>
                    <a:pt x="79" y="578"/>
                    <a:pt x="60" y="575"/>
                    <a:pt x="52" y="576"/>
                  </a:cubicBezTo>
                  <a:cubicBezTo>
                    <a:pt x="48" y="577"/>
                    <a:pt x="45" y="582"/>
                    <a:pt x="50" y="582"/>
                  </a:cubicBezTo>
                  <a:cubicBezTo>
                    <a:pt x="63" y="582"/>
                    <a:pt x="75" y="587"/>
                    <a:pt x="88" y="587"/>
                  </a:cubicBezTo>
                  <a:cubicBezTo>
                    <a:pt x="100" y="587"/>
                    <a:pt x="112" y="581"/>
                    <a:pt x="125" y="580"/>
                  </a:cubicBezTo>
                  <a:cubicBezTo>
                    <a:pt x="129" y="580"/>
                    <a:pt x="132" y="574"/>
                    <a:pt x="126" y="574"/>
                  </a:cubicBezTo>
                  <a:cubicBezTo>
                    <a:pt x="112" y="575"/>
                    <a:pt x="99" y="581"/>
                    <a:pt x="85" y="581"/>
                  </a:cubicBezTo>
                  <a:cubicBezTo>
                    <a:pt x="82" y="581"/>
                    <a:pt x="79" y="580"/>
                    <a:pt x="75" y="580"/>
                  </a:cubicBezTo>
                  <a:cubicBezTo>
                    <a:pt x="78" y="580"/>
                    <a:pt x="81" y="580"/>
                    <a:pt x="84" y="580"/>
                  </a:cubicBezTo>
                  <a:cubicBezTo>
                    <a:pt x="85" y="580"/>
                    <a:pt x="88" y="578"/>
                    <a:pt x="88" y="576"/>
                  </a:cubicBezTo>
                  <a:cubicBezTo>
                    <a:pt x="90" y="561"/>
                    <a:pt x="111" y="566"/>
                    <a:pt x="108" y="549"/>
                  </a:cubicBezTo>
                  <a:cubicBezTo>
                    <a:pt x="108" y="547"/>
                    <a:pt x="106" y="547"/>
                    <a:pt x="105" y="547"/>
                  </a:cubicBezTo>
                  <a:cubicBezTo>
                    <a:pt x="93" y="547"/>
                    <a:pt x="81" y="549"/>
                    <a:pt x="69" y="550"/>
                  </a:cubicBezTo>
                  <a:cubicBezTo>
                    <a:pt x="67" y="550"/>
                    <a:pt x="39" y="555"/>
                    <a:pt x="52" y="548"/>
                  </a:cubicBezTo>
                  <a:cubicBezTo>
                    <a:pt x="55" y="547"/>
                    <a:pt x="56" y="542"/>
                    <a:pt x="52" y="543"/>
                  </a:cubicBezTo>
                  <a:cubicBezTo>
                    <a:pt x="42" y="544"/>
                    <a:pt x="39" y="537"/>
                    <a:pt x="35" y="530"/>
                  </a:cubicBezTo>
                  <a:cubicBezTo>
                    <a:pt x="60" y="529"/>
                    <a:pt x="94" y="539"/>
                    <a:pt x="113" y="521"/>
                  </a:cubicBezTo>
                  <a:cubicBezTo>
                    <a:pt x="117" y="517"/>
                    <a:pt x="110" y="516"/>
                    <a:pt x="107" y="519"/>
                  </a:cubicBezTo>
                  <a:cubicBezTo>
                    <a:pt x="107" y="519"/>
                    <a:pt x="106" y="520"/>
                    <a:pt x="106" y="520"/>
                  </a:cubicBezTo>
                  <a:cubicBezTo>
                    <a:pt x="106" y="520"/>
                    <a:pt x="105" y="519"/>
                    <a:pt x="103" y="520"/>
                  </a:cubicBezTo>
                  <a:cubicBezTo>
                    <a:pt x="87" y="524"/>
                    <a:pt x="87" y="512"/>
                    <a:pt x="75" y="510"/>
                  </a:cubicBezTo>
                  <a:cubicBezTo>
                    <a:pt x="67" y="509"/>
                    <a:pt x="52" y="512"/>
                    <a:pt x="46" y="505"/>
                  </a:cubicBezTo>
                  <a:cubicBezTo>
                    <a:pt x="45" y="504"/>
                    <a:pt x="42" y="505"/>
                    <a:pt x="41" y="506"/>
                  </a:cubicBezTo>
                  <a:cubicBezTo>
                    <a:pt x="38" y="509"/>
                    <a:pt x="35" y="511"/>
                    <a:pt x="31" y="514"/>
                  </a:cubicBezTo>
                  <a:cubicBezTo>
                    <a:pt x="29" y="503"/>
                    <a:pt x="17" y="490"/>
                    <a:pt x="31" y="485"/>
                  </a:cubicBezTo>
                  <a:cubicBezTo>
                    <a:pt x="32" y="485"/>
                    <a:pt x="36" y="483"/>
                    <a:pt x="34" y="481"/>
                  </a:cubicBezTo>
                  <a:cubicBezTo>
                    <a:pt x="30" y="476"/>
                    <a:pt x="25" y="475"/>
                    <a:pt x="19" y="477"/>
                  </a:cubicBezTo>
                  <a:cubicBezTo>
                    <a:pt x="22" y="473"/>
                    <a:pt x="24" y="469"/>
                    <a:pt x="27" y="464"/>
                  </a:cubicBezTo>
                  <a:cubicBezTo>
                    <a:pt x="28" y="464"/>
                    <a:pt x="27" y="463"/>
                    <a:pt x="26" y="463"/>
                  </a:cubicBezTo>
                  <a:cubicBezTo>
                    <a:pt x="13" y="458"/>
                    <a:pt x="22" y="451"/>
                    <a:pt x="15" y="445"/>
                  </a:cubicBezTo>
                  <a:cubicBezTo>
                    <a:pt x="6" y="438"/>
                    <a:pt x="36" y="442"/>
                    <a:pt x="41" y="443"/>
                  </a:cubicBezTo>
                  <a:cubicBezTo>
                    <a:pt x="57" y="445"/>
                    <a:pt x="71" y="445"/>
                    <a:pt x="84" y="436"/>
                  </a:cubicBezTo>
                  <a:cubicBezTo>
                    <a:pt x="85" y="435"/>
                    <a:pt x="87" y="433"/>
                    <a:pt x="84" y="433"/>
                  </a:cubicBezTo>
                  <a:cubicBezTo>
                    <a:pt x="70" y="433"/>
                    <a:pt x="59" y="434"/>
                    <a:pt x="46" y="427"/>
                  </a:cubicBezTo>
                  <a:cubicBezTo>
                    <a:pt x="41" y="424"/>
                    <a:pt x="37" y="422"/>
                    <a:pt x="33" y="421"/>
                  </a:cubicBezTo>
                  <a:cubicBezTo>
                    <a:pt x="59" y="414"/>
                    <a:pt x="90" y="422"/>
                    <a:pt x="117" y="419"/>
                  </a:cubicBezTo>
                  <a:cubicBezTo>
                    <a:pt x="128" y="418"/>
                    <a:pt x="140" y="419"/>
                    <a:pt x="150" y="416"/>
                  </a:cubicBezTo>
                  <a:cubicBezTo>
                    <a:pt x="154" y="418"/>
                    <a:pt x="157" y="420"/>
                    <a:pt x="160" y="422"/>
                  </a:cubicBezTo>
                  <a:cubicBezTo>
                    <a:pt x="155" y="423"/>
                    <a:pt x="151" y="424"/>
                    <a:pt x="146" y="426"/>
                  </a:cubicBezTo>
                  <a:cubicBezTo>
                    <a:pt x="145" y="427"/>
                    <a:pt x="142" y="430"/>
                    <a:pt x="145" y="431"/>
                  </a:cubicBezTo>
                  <a:cubicBezTo>
                    <a:pt x="158" y="435"/>
                    <a:pt x="167" y="445"/>
                    <a:pt x="178" y="452"/>
                  </a:cubicBezTo>
                  <a:cubicBezTo>
                    <a:pt x="182" y="455"/>
                    <a:pt x="187" y="458"/>
                    <a:pt x="192" y="459"/>
                  </a:cubicBezTo>
                  <a:cubicBezTo>
                    <a:pt x="198" y="461"/>
                    <a:pt x="201" y="463"/>
                    <a:pt x="205" y="466"/>
                  </a:cubicBezTo>
                  <a:cubicBezTo>
                    <a:pt x="197" y="470"/>
                    <a:pt x="188" y="473"/>
                    <a:pt x="179" y="476"/>
                  </a:cubicBezTo>
                  <a:cubicBezTo>
                    <a:pt x="177" y="477"/>
                    <a:pt x="175" y="480"/>
                    <a:pt x="178" y="481"/>
                  </a:cubicBezTo>
                  <a:cubicBezTo>
                    <a:pt x="187" y="484"/>
                    <a:pt x="197" y="487"/>
                    <a:pt x="206" y="491"/>
                  </a:cubicBezTo>
                  <a:cubicBezTo>
                    <a:pt x="207" y="491"/>
                    <a:pt x="207" y="491"/>
                    <a:pt x="207" y="491"/>
                  </a:cubicBezTo>
                  <a:cubicBezTo>
                    <a:pt x="206" y="492"/>
                    <a:pt x="204" y="494"/>
                    <a:pt x="203" y="495"/>
                  </a:cubicBezTo>
                  <a:cubicBezTo>
                    <a:pt x="201" y="497"/>
                    <a:pt x="202" y="499"/>
                    <a:pt x="204" y="500"/>
                  </a:cubicBezTo>
                  <a:cubicBezTo>
                    <a:pt x="238" y="505"/>
                    <a:pt x="269" y="504"/>
                    <a:pt x="304" y="503"/>
                  </a:cubicBezTo>
                  <a:cubicBezTo>
                    <a:pt x="315" y="503"/>
                    <a:pt x="331" y="507"/>
                    <a:pt x="342" y="503"/>
                  </a:cubicBezTo>
                  <a:cubicBezTo>
                    <a:pt x="354" y="498"/>
                    <a:pt x="363" y="489"/>
                    <a:pt x="374" y="482"/>
                  </a:cubicBezTo>
                  <a:cubicBezTo>
                    <a:pt x="379" y="480"/>
                    <a:pt x="376" y="475"/>
                    <a:pt x="372" y="477"/>
                  </a:cubicBezTo>
                  <a:cubicBezTo>
                    <a:pt x="360" y="484"/>
                    <a:pt x="350" y="496"/>
                    <a:pt x="337" y="498"/>
                  </a:cubicBezTo>
                  <a:cubicBezTo>
                    <a:pt x="324" y="499"/>
                    <a:pt x="310" y="497"/>
                    <a:pt x="298" y="497"/>
                  </a:cubicBezTo>
                  <a:cubicBezTo>
                    <a:pt x="268" y="498"/>
                    <a:pt x="241" y="498"/>
                    <a:pt x="211" y="494"/>
                  </a:cubicBezTo>
                  <a:cubicBezTo>
                    <a:pt x="215" y="488"/>
                    <a:pt x="215" y="483"/>
                    <a:pt x="224" y="483"/>
                  </a:cubicBezTo>
                  <a:cubicBezTo>
                    <a:pt x="226" y="483"/>
                    <a:pt x="229" y="481"/>
                    <a:pt x="229" y="479"/>
                  </a:cubicBezTo>
                  <a:cubicBezTo>
                    <a:pt x="229" y="479"/>
                    <a:pt x="229" y="479"/>
                    <a:pt x="229" y="479"/>
                  </a:cubicBezTo>
                  <a:cubicBezTo>
                    <a:pt x="234" y="480"/>
                    <a:pt x="240" y="482"/>
                    <a:pt x="245" y="484"/>
                  </a:cubicBezTo>
                  <a:cubicBezTo>
                    <a:pt x="246" y="484"/>
                    <a:pt x="246" y="484"/>
                    <a:pt x="247" y="484"/>
                  </a:cubicBezTo>
                  <a:cubicBezTo>
                    <a:pt x="246" y="485"/>
                    <a:pt x="246" y="487"/>
                    <a:pt x="248" y="487"/>
                  </a:cubicBezTo>
                  <a:cubicBezTo>
                    <a:pt x="272" y="497"/>
                    <a:pt x="299" y="489"/>
                    <a:pt x="325" y="488"/>
                  </a:cubicBezTo>
                  <a:cubicBezTo>
                    <a:pt x="325" y="488"/>
                    <a:pt x="325" y="488"/>
                    <a:pt x="326" y="488"/>
                  </a:cubicBezTo>
                  <a:cubicBezTo>
                    <a:pt x="327" y="488"/>
                    <a:pt x="329" y="488"/>
                    <a:pt x="330" y="488"/>
                  </a:cubicBezTo>
                  <a:cubicBezTo>
                    <a:pt x="334" y="488"/>
                    <a:pt x="330" y="481"/>
                    <a:pt x="327" y="481"/>
                  </a:cubicBezTo>
                  <a:cubicBezTo>
                    <a:pt x="322" y="481"/>
                    <a:pt x="275" y="478"/>
                    <a:pt x="280" y="469"/>
                  </a:cubicBezTo>
                  <a:cubicBezTo>
                    <a:pt x="281" y="467"/>
                    <a:pt x="278" y="464"/>
                    <a:pt x="277" y="463"/>
                  </a:cubicBezTo>
                  <a:cubicBezTo>
                    <a:pt x="273" y="462"/>
                    <a:pt x="270" y="460"/>
                    <a:pt x="266" y="459"/>
                  </a:cubicBezTo>
                  <a:cubicBezTo>
                    <a:pt x="286" y="453"/>
                    <a:pt x="306" y="452"/>
                    <a:pt x="326" y="449"/>
                  </a:cubicBezTo>
                  <a:cubicBezTo>
                    <a:pt x="329" y="449"/>
                    <a:pt x="329" y="446"/>
                    <a:pt x="328" y="445"/>
                  </a:cubicBezTo>
                  <a:cubicBezTo>
                    <a:pt x="322" y="437"/>
                    <a:pt x="305" y="409"/>
                    <a:pt x="326" y="423"/>
                  </a:cubicBezTo>
                  <a:cubicBezTo>
                    <a:pt x="327" y="424"/>
                    <a:pt x="329" y="424"/>
                    <a:pt x="330" y="423"/>
                  </a:cubicBezTo>
                  <a:cubicBezTo>
                    <a:pt x="340" y="414"/>
                    <a:pt x="363" y="438"/>
                    <a:pt x="371" y="443"/>
                  </a:cubicBezTo>
                  <a:cubicBezTo>
                    <a:pt x="372" y="444"/>
                    <a:pt x="374" y="444"/>
                    <a:pt x="374" y="444"/>
                  </a:cubicBezTo>
                  <a:cubicBezTo>
                    <a:pt x="376" y="450"/>
                    <a:pt x="376" y="456"/>
                    <a:pt x="370" y="460"/>
                  </a:cubicBezTo>
                  <a:cubicBezTo>
                    <a:pt x="369" y="461"/>
                    <a:pt x="370" y="463"/>
                    <a:pt x="371" y="464"/>
                  </a:cubicBezTo>
                  <a:cubicBezTo>
                    <a:pt x="378" y="472"/>
                    <a:pt x="379" y="482"/>
                    <a:pt x="388" y="488"/>
                  </a:cubicBezTo>
                  <a:cubicBezTo>
                    <a:pt x="388" y="488"/>
                    <a:pt x="388" y="488"/>
                    <a:pt x="388" y="488"/>
                  </a:cubicBezTo>
                  <a:cubicBezTo>
                    <a:pt x="385" y="503"/>
                    <a:pt x="346" y="507"/>
                    <a:pt x="333" y="514"/>
                  </a:cubicBezTo>
                  <a:cubicBezTo>
                    <a:pt x="325" y="518"/>
                    <a:pt x="318" y="525"/>
                    <a:pt x="312" y="532"/>
                  </a:cubicBezTo>
                  <a:cubicBezTo>
                    <a:pt x="309" y="536"/>
                    <a:pt x="296" y="562"/>
                    <a:pt x="288" y="552"/>
                  </a:cubicBezTo>
                  <a:cubicBezTo>
                    <a:pt x="288" y="551"/>
                    <a:pt x="286" y="551"/>
                    <a:pt x="285" y="552"/>
                  </a:cubicBezTo>
                  <a:cubicBezTo>
                    <a:pt x="280" y="554"/>
                    <a:pt x="276" y="556"/>
                    <a:pt x="272" y="559"/>
                  </a:cubicBezTo>
                  <a:cubicBezTo>
                    <a:pt x="271" y="558"/>
                    <a:pt x="271" y="556"/>
                    <a:pt x="270" y="554"/>
                  </a:cubicBezTo>
                  <a:cubicBezTo>
                    <a:pt x="269" y="552"/>
                    <a:pt x="267" y="553"/>
                    <a:pt x="265" y="553"/>
                  </a:cubicBezTo>
                  <a:cubicBezTo>
                    <a:pt x="260" y="556"/>
                    <a:pt x="254" y="540"/>
                    <a:pt x="246" y="542"/>
                  </a:cubicBezTo>
                  <a:cubicBezTo>
                    <a:pt x="240" y="544"/>
                    <a:pt x="237" y="548"/>
                    <a:pt x="234" y="553"/>
                  </a:cubicBezTo>
                  <a:cubicBezTo>
                    <a:pt x="231" y="548"/>
                    <a:pt x="227" y="542"/>
                    <a:pt x="225" y="541"/>
                  </a:cubicBezTo>
                  <a:cubicBezTo>
                    <a:pt x="220" y="540"/>
                    <a:pt x="215" y="539"/>
                    <a:pt x="211" y="538"/>
                  </a:cubicBezTo>
                  <a:cubicBezTo>
                    <a:pt x="201" y="535"/>
                    <a:pt x="196" y="533"/>
                    <a:pt x="196" y="522"/>
                  </a:cubicBezTo>
                  <a:cubicBezTo>
                    <a:pt x="196" y="518"/>
                    <a:pt x="198" y="510"/>
                    <a:pt x="194" y="507"/>
                  </a:cubicBezTo>
                  <a:cubicBezTo>
                    <a:pt x="189" y="503"/>
                    <a:pt x="182" y="507"/>
                    <a:pt x="179" y="511"/>
                  </a:cubicBezTo>
                  <a:cubicBezTo>
                    <a:pt x="170" y="524"/>
                    <a:pt x="153" y="517"/>
                    <a:pt x="139" y="520"/>
                  </a:cubicBezTo>
                  <a:cubicBezTo>
                    <a:pt x="147" y="503"/>
                    <a:pt x="147" y="480"/>
                    <a:pt x="163" y="469"/>
                  </a:cubicBezTo>
                  <a:cubicBezTo>
                    <a:pt x="165" y="468"/>
                    <a:pt x="166" y="466"/>
                    <a:pt x="163" y="465"/>
                  </a:cubicBezTo>
                  <a:cubicBezTo>
                    <a:pt x="130" y="461"/>
                    <a:pt x="95" y="473"/>
                    <a:pt x="69" y="447"/>
                  </a:cubicBezTo>
                  <a:cubicBezTo>
                    <a:pt x="67" y="445"/>
                    <a:pt x="62" y="448"/>
                    <a:pt x="62" y="450"/>
                  </a:cubicBezTo>
                  <a:cubicBezTo>
                    <a:pt x="61" y="478"/>
                    <a:pt x="83" y="477"/>
                    <a:pt x="104" y="471"/>
                  </a:cubicBezTo>
                  <a:cubicBezTo>
                    <a:pt x="105" y="471"/>
                    <a:pt x="105" y="470"/>
                    <a:pt x="106" y="470"/>
                  </a:cubicBezTo>
                  <a:cubicBezTo>
                    <a:pt x="122" y="471"/>
                    <a:pt x="138" y="469"/>
                    <a:pt x="154" y="470"/>
                  </a:cubicBezTo>
                  <a:cubicBezTo>
                    <a:pt x="140" y="484"/>
                    <a:pt x="141" y="506"/>
                    <a:pt x="131" y="523"/>
                  </a:cubicBezTo>
                  <a:cubicBezTo>
                    <a:pt x="130" y="526"/>
                    <a:pt x="132" y="526"/>
                    <a:pt x="134" y="526"/>
                  </a:cubicBezTo>
                  <a:cubicBezTo>
                    <a:pt x="146" y="521"/>
                    <a:pt x="162" y="531"/>
                    <a:pt x="173" y="523"/>
                  </a:cubicBezTo>
                  <a:cubicBezTo>
                    <a:pt x="175" y="521"/>
                    <a:pt x="180" y="520"/>
                    <a:pt x="182" y="517"/>
                  </a:cubicBezTo>
                  <a:cubicBezTo>
                    <a:pt x="189" y="506"/>
                    <a:pt x="189" y="526"/>
                    <a:pt x="189" y="529"/>
                  </a:cubicBezTo>
                  <a:cubicBezTo>
                    <a:pt x="189" y="539"/>
                    <a:pt x="198" y="540"/>
                    <a:pt x="206" y="543"/>
                  </a:cubicBezTo>
                  <a:cubicBezTo>
                    <a:pt x="210" y="544"/>
                    <a:pt x="215" y="546"/>
                    <a:pt x="219" y="547"/>
                  </a:cubicBezTo>
                  <a:cubicBezTo>
                    <a:pt x="221" y="547"/>
                    <a:pt x="229" y="560"/>
                    <a:pt x="231" y="562"/>
                  </a:cubicBezTo>
                  <a:cubicBezTo>
                    <a:pt x="233" y="564"/>
                    <a:pt x="237" y="561"/>
                    <a:pt x="238" y="559"/>
                  </a:cubicBezTo>
                  <a:cubicBezTo>
                    <a:pt x="246" y="544"/>
                    <a:pt x="249" y="550"/>
                    <a:pt x="258" y="560"/>
                  </a:cubicBezTo>
                  <a:cubicBezTo>
                    <a:pt x="259" y="561"/>
                    <a:pt x="261" y="560"/>
                    <a:pt x="262" y="560"/>
                  </a:cubicBezTo>
                  <a:cubicBezTo>
                    <a:pt x="262" y="560"/>
                    <a:pt x="263" y="559"/>
                    <a:pt x="263" y="559"/>
                  </a:cubicBezTo>
                  <a:cubicBezTo>
                    <a:pt x="264" y="562"/>
                    <a:pt x="265" y="564"/>
                    <a:pt x="266" y="567"/>
                  </a:cubicBezTo>
                  <a:cubicBezTo>
                    <a:pt x="267" y="569"/>
                    <a:pt x="271" y="567"/>
                    <a:pt x="272" y="566"/>
                  </a:cubicBezTo>
                  <a:cubicBezTo>
                    <a:pt x="282" y="555"/>
                    <a:pt x="288" y="568"/>
                    <a:pt x="297" y="561"/>
                  </a:cubicBezTo>
                  <a:cubicBezTo>
                    <a:pt x="311" y="550"/>
                    <a:pt x="317" y="532"/>
                    <a:pt x="332" y="520"/>
                  </a:cubicBezTo>
                  <a:cubicBezTo>
                    <a:pt x="347" y="508"/>
                    <a:pt x="387" y="512"/>
                    <a:pt x="394" y="489"/>
                  </a:cubicBezTo>
                  <a:cubicBezTo>
                    <a:pt x="395" y="489"/>
                    <a:pt x="395" y="489"/>
                    <a:pt x="395" y="489"/>
                  </a:cubicBezTo>
                  <a:cubicBezTo>
                    <a:pt x="396" y="483"/>
                    <a:pt x="397" y="479"/>
                    <a:pt x="394" y="474"/>
                  </a:cubicBezTo>
                  <a:cubicBezTo>
                    <a:pt x="405" y="476"/>
                    <a:pt x="416" y="474"/>
                    <a:pt x="425" y="479"/>
                  </a:cubicBezTo>
                  <a:cubicBezTo>
                    <a:pt x="426" y="485"/>
                    <a:pt x="431" y="489"/>
                    <a:pt x="436" y="492"/>
                  </a:cubicBezTo>
                  <a:cubicBezTo>
                    <a:pt x="435" y="492"/>
                    <a:pt x="435" y="493"/>
                    <a:pt x="434" y="493"/>
                  </a:cubicBezTo>
                  <a:cubicBezTo>
                    <a:pt x="424" y="510"/>
                    <a:pt x="413" y="525"/>
                    <a:pt x="408" y="545"/>
                  </a:cubicBezTo>
                  <a:cubicBezTo>
                    <a:pt x="402" y="571"/>
                    <a:pt x="396" y="594"/>
                    <a:pt x="384" y="619"/>
                  </a:cubicBezTo>
                  <a:cubicBezTo>
                    <a:pt x="372" y="642"/>
                    <a:pt x="358" y="664"/>
                    <a:pt x="342" y="684"/>
                  </a:cubicBezTo>
                  <a:cubicBezTo>
                    <a:pt x="332" y="696"/>
                    <a:pt x="324" y="708"/>
                    <a:pt x="321" y="723"/>
                  </a:cubicBezTo>
                  <a:cubicBezTo>
                    <a:pt x="320" y="722"/>
                    <a:pt x="318" y="721"/>
                    <a:pt x="317" y="719"/>
                  </a:cubicBezTo>
                  <a:cubicBezTo>
                    <a:pt x="315" y="717"/>
                    <a:pt x="310" y="720"/>
                    <a:pt x="310" y="723"/>
                  </a:cubicBezTo>
                  <a:cubicBezTo>
                    <a:pt x="311" y="730"/>
                    <a:pt x="311" y="736"/>
                    <a:pt x="309" y="743"/>
                  </a:cubicBezTo>
                  <a:cubicBezTo>
                    <a:pt x="309" y="742"/>
                    <a:pt x="308" y="742"/>
                    <a:pt x="306" y="741"/>
                  </a:cubicBezTo>
                  <a:cubicBezTo>
                    <a:pt x="304" y="740"/>
                    <a:pt x="301" y="742"/>
                    <a:pt x="300" y="743"/>
                  </a:cubicBezTo>
                  <a:cubicBezTo>
                    <a:pt x="296" y="751"/>
                    <a:pt x="291" y="758"/>
                    <a:pt x="287" y="766"/>
                  </a:cubicBezTo>
                  <a:cubicBezTo>
                    <a:pt x="287" y="764"/>
                    <a:pt x="285" y="762"/>
                    <a:pt x="284" y="760"/>
                  </a:cubicBezTo>
                  <a:cubicBezTo>
                    <a:pt x="282" y="758"/>
                    <a:pt x="279" y="759"/>
                    <a:pt x="277" y="761"/>
                  </a:cubicBezTo>
                  <a:cubicBezTo>
                    <a:pt x="277" y="760"/>
                    <a:pt x="277" y="759"/>
                    <a:pt x="277" y="759"/>
                  </a:cubicBezTo>
                  <a:cubicBezTo>
                    <a:pt x="277" y="759"/>
                    <a:pt x="277" y="758"/>
                    <a:pt x="277" y="758"/>
                  </a:cubicBezTo>
                  <a:cubicBezTo>
                    <a:pt x="320" y="706"/>
                    <a:pt x="281" y="630"/>
                    <a:pt x="330" y="581"/>
                  </a:cubicBezTo>
                  <a:cubicBezTo>
                    <a:pt x="334" y="577"/>
                    <a:pt x="327" y="576"/>
                    <a:pt x="325" y="579"/>
                  </a:cubicBezTo>
                  <a:cubicBezTo>
                    <a:pt x="305" y="599"/>
                    <a:pt x="297" y="623"/>
                    <a:pt x="295" y="650"/>
                  </a:cubicBezTo>
                  <a:cubicBezTo>
                    <a:pt x="292" y="686"/>
                    <a:pt x="296" y="722"/>
                    <a:pt x="275" y="752"/>
                  </a:cubicBezTo>
                  <a:cubicBezTo>
                    <a:pt x="273" y="747"/>
                    <a:pt x="271" y="741"/>
                    <a:pt x="269" y="735"/>
                  </a:cubicBezTo>
                  <a:cubicBezTo>
                    <a:pt x="269" y="732"/>
                    <a:pt x="264" y="733"/>
                    <a:pt x="263" y="735"/>
                  </a:cubicBezTo>
                  <a:cubicBezTo>
                    <a:pt x="259" y="740"/>
                    <a:pt x="257" y="744"/>
                    <a:pt x="255" y="750"/>
                  </a:cubicBezTo>
                  <a:cubicBezTo>
                    <a:pt x="251" y="762"/>
                    <a:pt x="249" y="770"/>
                    <a:pt x="233" y="772"/>
                  </a:cubicBezTo>
                  <a:cubicBezTo>
                    <a:pt x="228" y="773"/>
                    <a:pt x="227" y="774"/>
                    <a:pt x="222" y="775"/>
                  </a:cubicBezTo>
                  <a:cubicBezTo>
                    <a:pt x="218" y="777"/>
                    <a:pt x="213" y="777"/>
                    <a:pt x="208" y="776"/>
                  </a:cubicBezTo>
                  <a:cubicBezTo>
                    <a:pt x="208" y="776"/>
                    <a:pt x="207" y="777"/>
                    <a:pt x="206" y="777"/>
                  </a:cubicBezTo>
                  <a:cubicBezTo>
                    <a:pt x="211" y="772"/>
                    <a:pt x="216" y="768"/>
                    <a:pt x="220" y="764"/>
                  </a:cubicBezTo>
                  <a:cubicBezTo>
                    <a:pt x="229" y="754"/>
                    <a:pt x="232" y="738"/>
                    <a:pt x="238" y="726"/>
                  </a:cubicBezTo>
                  <a:cubicBezTo>
                    <a:pt x="239" y="723"/>
                    <a:pt x="235" y="722"/>
                    <a:pt x="233" y="724"/>
                  </a:cubicBezTo>
                  <a:cubicBezTo>
                    <a:pt x="231" y="724"/>
                    <a:pt x="229" y="725"/>
                    <a:pt x="228" y="725"/>
                  </a:cubicBezTo>
                  <a:cubicBezTo>
                    <a:pt x="214" y="740"/>
                    <a:pt x="213" y="759"/>
                    <a:pt x="188" y="761"/>
                  </a:cubicBezTo>
                  <a:cubicBezTo>
                    <a:pt x="179" y="762"/>
                    <a:pt x="175" y="769"/>
                    <a:pt x="171" y="775"/>
                  </a:cubicBezTo>
                  <a:cubicBezTo>
                    <a:pt x="172" y="770"/>
                    <a:pt x="173" y="766"/>
                    <a:pt x="174" y="760"/>
                  </a:cubicBezTo>
                  <a:cubicBezTo>
                    <a:pt x="175" y="760"/>
                    <a:pt x="175" y="759"/>
                    <a:pt x="174" y="759"/>
                  </a:cubicBezTo>
                  <a:cubicBezTo>
                    <a:pt x="170" y="758"/>
                    <a:pt x="153" y="760"/>
                    <a:pt x="152" y="760"/>
                  </a:cubicBezTo>
                  <a:cubicBezTo>
                    <a:pt x="152" y="759"/>
                    <a:pt x="150" y="760"/>
                    <a:pt x="149" y="760"/>
                  </a:cubicBezTo>
                  <a:cubicBezTo>
                    <a:pt x="148" y="760"/>
                    <a:pt x="131" y="769"/>
                    <a:pt x="141" y="762"/>
                  </a:cubicBezTo>
                  <a:cubicBezTo>
                    <a:pt x="144" y="760"/>
                    <a:pt x="146" y="759"/>
                    <a:pt x="148" y="757"/>
                  </a:cubicBezTo>
                  <a:cubicBezTo>
                    <a:pt x="152" y="753"/>
                    <a:pt x="153" y="749"/>
                    <a:pt x="154" y="744"/>
                  </a:cubicBezTo>
                  <a:cubicBezTo>
                    <a:pt x="154" y="743"/>
                    <a:pt x="153" y="743"/>
                    <a:pt x="152" y="743"/>
                  </a:cubicBezTo>
                  <a:cubicBezTo>
                    <a:pt x="143" y="742"/>
                    <a:pt x="137" y="747"/>
                    <a:pt x="131" y="752"/>
                  </a:cubicBezTo>
                  <a:cubicBezTo>
                    <a:pt x="133" y="749"/>
                    <a:pt x="134" y="746"/>
                    <a:pt x="135" y="742"/>
                  </a:cubicBezTo>
                  <a:cubicBezTo>
                    <a:pt x="135" y="741"/>
                    <a:pt x="134" y="741"/>
                    <a:pt x="134" y="741"/>
                  </a:cubicBezTo>
                  <a:cubicBezTo>
                    <a:pt x="125" y="742"/>
                    <a:pt x="118" y="743"/>
                    <a:pt x="111" y="747"/>
                  </a:cubicBezTo>
                  <a:cubicBezTo>
                    <a:pt x="111" y="742"/>
                    <a:pt x="113" y="738"/>
                    <a:pt x="117" y="734"/>
                  </a:cubicBezTo>
                  <a:cubicBezTo>
                    <a:pt x="119" y="732"/>
                    <a:pt x="117" y="731"/>
                    <a:pt x="115" y="732"/>
                  </a:cubicBezTo>
                  <a:cubicBezTo>
                    <a:pt x="94" y="735"/>
                    <a:pt x="109" y="715"/>
                    <a:pt x="112" y="703"/>
                  </a:cubicBezTo>
                  <a:cubicBezTo>
                    <a:pt x="112" y="701"/>
                    <a:pt x="110" y="701"/>
                    <a:pt x="109" y="702"/>
                  </a:cubicBezTo>
                  <a:cubicBezTo>
                    <a:pt x="96" y="704"/>
                    <a:pt x="95" y="712"/>
                    <a:pt x="90" y="721"/>
                  </a:cubicBezTo>
                  <a:cubicBezTo>
                    <a:pt x="89" y="719"/>
                    <a:pt x="88" y="718"/>
                    <a:pt x="87" y="716"/>
                  </a:cubicBezTo>
                  <a:cubicBezTo>
                    <a:pt x="87" y="715"/>
                    <a:pt x="85" y="715"/>
                    <a:pt x="85" y="716"/>
                  </a:cubicBezTo>
                  <a:cubicBezTo>
                    <a:pt x="78" y="717"/>
                    <a:pt x="81" y="713"/>
                    <a:pt x="83" y="706"/>
                  </a:cubicBezTo>
                  <a:cubicBezTo>
                    <a:pt x="83" y="705"/>
                    <a:pt x="81" y="705"/>
                    <a:pt x="80" y="705"/>
                  </a:cubicBezTo>
                  <a:cubicBezTo>
                    <a:pt x="72" y="706"/>
                    <a:pt x="70" y="706"/>
                    <a:pt x="71" y="698"/>
                  </a:cubicBezTo>
                  <a:cubicBezTo>
                    <a:pt x="71" y="697"/>
                    <a:pt x="70" y="697"/>
                    <a:pt x="70" y="697"/>
                  </a:cubicBezTo>
                  <a:cubicBezTo>
                    <a:pt x="67" y="697"/>
                    <a:pt x="64" y="697"/>
                    <a:pt x="61" y="697"/>
                  </a:cubicBezTo>
                  <a:cubicBezTo>
                    <a:pt x="59" y="689"/>
                    <a:pt x="62" y="683"/>
                    <a:pt x="71" y="680"/>
                  </a:cubicBezTo>
                  <a:cubicBezTo>
                    <a:pt x="72" y="680"/>
                    <a:pt x="79" y="676"/>
                    <a:pt x="76" y="675"/>
                  </a:cubicBezTo>
                  <a:cubicBezTo>
                    <a:pt x="64" y="672"/>
                    <a:pt x="55" y="675"/>
                    <a:pt x="47" y="681"/>
                  </a:cubicBezTo>
                  <a:cubicBezTo>
                    <a:pt x="48" y="669"/>
                    <a:pt x="56" y="660"/>
                    <a:pt x="65" y="650"/>
                  </a:cubicBezTo>
                  <a:cubicBezTo>
                    <a:pt x="65" y="649"/>
                    <a:pt x="65" y="648"/>
                    <a:pt x="64" y="648"/>
                  </a:cubicBezTo>
                  <a:cubicBezTo>
                    <a:pt x="57" y="646"/>
                    <a:pt x="50" y="645"/>
                    <a:pt x="43" y="649"/>
                  </a:cubicBezTo>
                  <a:cubicBezTo>
                    <a:pt x="48" y="646"/>
                    <a:pt x="54" y="636"/>
                    <a:pt x="60" y="633"/>
                  </a:cubicBezTo>
                  <a:cubicBezTo>
                    <a:pt x="65" y="629"/>
                    <a:pt x="71" y="626"/>
                    <a:pt x="77" y="622"/>
                  </a:cubicBezTo>
                  <a:cubicBezTo>
                    <a:pt x="99" y="609"/>
                    <a:pt x="119" y="593"/>
                    <a:pt x="137" y="576"/>
                  </a:cubicBezTo>
                  <a:cubicBezTo>
                    <a:pt x="141" y="573"/>
                    <a:pt x="134" y="574"/>
                    <a:pt x="132" y="575"/>
                  </a:cubicBezTo>
                  <a:cubicBezTo>
                    <a:pt x="112" y="594"/>
                    <a:pt x="90" y="610"/>
                    <a:pt x="66" y="624"/>
                  </a:cubicBezTo>
                  <a:cubicBezTo>
                    <a:pt x="53" y="632"/>
                    <a:pt x="41" y="641"/>
                    <a:pt x="33" y="654"/>
                  </a:cubicBezTo>
                  <a:cubicBezTo>
                    <a:pt x="32" y="656"/>
                    <a:pt x="35" y="656"/>
                    <a:pt x="36" y="655"/>
                  </a:cubicBezTo>
                  <a:cubicBezTo>
                    <a:pt x="71" y="640"/>
                    <a:pt x="49" y="660"/>
                    <a:pt x="45" y="666"/>
                  </a:cubicBezTo>
                  <a:cubicBezTo>
                    <a:pt x="40" y="674"/>
                    <a:pt x="39" y="681"/>
                    <a:pt x="39" y="691"/>
                  </a:cubicBezTo>
                  <a:cubicBezTo>
                    <a:pt x="39" y="694"/>
                    <a:pt x="45" y="690"/>
                    <a:pt x="46" y="689"/>
                  </a:cubicBezTo>
                  <a:cubicBezTo>
                    <a:pt x="50" y="688"/>
                    <a:pt x="54" y="686"/>
                    <a:pt x="58" y="685"/>
                  </a:cubicBezTo>
                  <a:cubicBezTo>
                    <a:pt x="55" y="689"/>
                    <a:pt x="52" y="694"/>
                    <a:pt x="51" y="701"/>
                  </a:cubicBezTo>
                  <a:cubicBezTo>
                    <a:pt x="50" y="701"/>
                    <a:pt x="52" y="702"/>
                    <a:pt x="52" y="702"/>
                  </a:cubicBezTo>
                  <a:cubicBezTo>
                    <a:pt x="62" y="701"/>
                    <a:pt x="63" y="701"/>
                    <a:pt x="63" y="711"/>
                  </a:cubicBezTo>
                  <a:cubicBezTo>
                    <a:pt x="63" y="713"/>
                    <a:pt x="65" y="712"/>
                    <a:pt x="66" y="712"/>
                  </a:cubicBezTo>
                  <a:cubicBezTo>
                    <a:pt x="74" y="710"/>
                    <a:pt x="76" y="711"/>
                    <a:pt x="73" y="721"/>
                  </a:cubicBezTo>
                  <a:cubicBezTo>
                    <a:pt x="72" y="723"/>
                    <a:pt x="75" y="722"/>
                    <a:pt x="76" y="722"/>
                  </a:cubicBezTo>
                  <a:cubicBezTo>
                    <a:pt x="81" y="722"/>
                    <a:pt x="84" y="724"/>
                    <a:pt x="85" y="728"/>
                  </a:cubicBezTo>
                  <a:cubicBezTo>
                    <a:pt x="86" y="730"/>
                    <a:pt x="90" y="728"/>
                    <a:pt x="91" y="727"/>
                  </a:cubicBezTo>
                  <a:cubicBezTo>
                    <a:pt x="95" y="723"/>
                    <a:pt x="97" y="718"/>
                    <a:pt x="100" y="712"/>
                  </a:cubicBezTo>
                  <a:cubicBezTo>
                    <a:pt x="101" y="715"/>
                    <a:pt x="101" y="715"/>
                    <a:pt x="101" y="715"/>
                  </a:cubicBezTo>
                  <a:cubicBezTo>
                    <a:pt x="100" y="719"/>
                    <a:pt x="98" y="722"/>
                    <a:pt x="97" y="726"/>
                  </a:cubicBezTo>
                  <a:cubicBezTo>
                    <a:pt x="96" y="730"/>
                    <a:pt x="96" y="733"/>
                    <a:pt x="96" y="737"/>
                  </a:cubicBezTo>
                  <a:cubicBezTo>
                    <a:pt x="96" y="739"/>
                    <a:pt x="98" y="738"/>
                    <a:pt x="99" y="738"/>
                  </a:cubicBezTo>
                  <a:cubicBezTo>
                    <a:pt x="115" y="735"/>
                    <a:pt x="104" y="740"/>
                    <a:pt x="104" y="752"/>
                  </a:cubicBezTo>
                  <a:cubicBezTo>
                    <a:pt x="104" y="754"/>
                    <a:pt x="109" y="752"/>
                    <a:pt x="109" y="752"/>
                  </a:cubicBezTo>
                  <a:cubicBezTo>
                    <a:pt x="123" y="743"/>
                    <a:pt x="125" y="746"/>
                    <a:pt x="114" y="759"/>
                  </a:cubicBezTo>
                  <a:cubicBezTo>
                    <a:pt x="113" y="760"/>
                    <a:pt x="108" y="764"/>
                    <a:pt x="112" y="764"/>
                  </a:cubicBezTo>
                  <a:cubicBezTo>
                    <a:pt x="118" y="763"/>
                    <a:pt x="123" y="762"/>
                    <a:pt x="128" y="758"/>
                  </a:cubicBezTo>
                  <a:cubicBezTo>
                    <a:pt x="129" y="757"/>
                    <a:pt x="130" y="756"/>
                    <a:pt x="132" y="755"/>
                  </a:cubicBezTo>
                  <a:cubicBezTo>
                    <a:pt x="135" y="751"/>
                    <a:pt x="137" y="752"/>
                    <a:pt x="138" y="760"/>
                  </a:cubicBezTo>
                  <a:cubicBezTo>
                    <a:pt x="134" y="763"/>
                    <a:pt x="131" y="765"/>
                    <a:pt x="127" y="767"/>
                  </a:cubicBezTo>
                  <a:cubicBezTo>
                    <a:pt x="125" y="769"/>
                    <a:pt x="126" y="771"/>
                    <a:pt x="129" y="770"/>
                  </a:cubicBezTo>
                  <a:cubicBezTo>
                    <a:pt x="132" y="769"/>
                    <a:pt x="145" y="763"/>
                    <a:pt x="147" y="767"/>
                  </a:cubicBezTo>
                  <a:cubicBezTo>
                    <a:pt x="147" y="768"/>
                    <a:pt x="150" y="767"/>
                    <a:pt x="151" y="767"/>
                  </a:cubicBezTo>
                  <a:cubicBezTo>
                    <a:pt x="172" y="755"/>
                    <a:pt x="163" y="779"/>
                    <a:pt x="163" y="787"/>
                  </a:cubicBezTo>
                  <a:cubicBezTo>
                    <a:pt x="163" y="789"/>
                    <a:pt x="169" y="786"/>
                    <a:pt x="169" y="786"/>
                  </a:cubicBezTo>
                  <a:cubicBezTo>
                    <a:pt x="173" y="782"/>
                    <a:pt x="176" y="778"/>
                    <a:pt x="178" y="773"/>
                  </a:cubicBezTo>
                  <a:cubicBezTo>
                    <a:pt x="185" y="761"/>
                    <a:pt x="195" y="769"/>
                    <a:pt x="204" y="764"/>
                  </a:cubicBezTo>
                  <a:cubicBezTo>
                    <a:pt x="216" y="757"/>
                    <a:pt x="220" y="745"/>
                    <a:pt x="227" y="735"/>
                  </a:cubicBezTo>
                  <a:cubicBezTo>
                    <a:pt x="222" y="747"/>
                    <a:pt x="218" y="759"/>
                    <a:pt x="208" y="768"/>
                  </a:cubicBezTo>
                  <a:cubicBezTo>
                    <a:pt x="201" y="774"/>
                    <a:pt x="195" y="779"/>
                    <a:pt x="190" y="787"/>
                  </a:cubicBezTo>
                  <a:cubicBezTo>
                    <a:pt x="188" y="791"/>
                    <a:pt x="194" y="792"/>
                    <a:pt x="196" y="790"/>
                  </a:cubicBezTo>
                  <a:cubicBezTo>
                    <a:pt x="202" y="788"/>
                    <a:pt x="209" y="786"/>
                    <a:pt x="215" y="785"/>
                  </a:cubicBezTo>
                  <a:cubicBezTo>
                    <a:pt x="217" y="785"/>
                    <a:pt x="219" y="785"/>
                    <a:pt x="220" y="784"/>
                  </a:cubicBezTo>
                  <a:cubicBezTo>
                    <a:pt x="229" y="777"/>
                    <a:pt x="242" y="780"/>
                    <a:pt x="250" y="772"/>
                  </a:cubicBezTo>
                  <a:cubicBezTo>
                    <a:pt x="258" y="765"/>
                    <a:pt x="260" y="755"/>
                    <a:pt x="264" y="745"/>
                  </a:cubicBezTo>
                  <a:cubicBezTo>
                    <a:pt x="267" y="755"/>
                    <a:pt x="271" y="765"/>
                    <a:pt x="272" y="776"/>
                  </a:cubicBezTo>
                  <a:cubicBezTo>
                    <a:pt x="272" y="780"/>
                    <a:pt x="279" y="777"/>
                    <a:pt x="279" y="774"/>
                  </a:cubicBezTo>
                  <a:cubicBezTo>
                    <a:pt x="280" y="773"/>
                    <a:pt x="280" y="772"/>
                    <a:pt x="281" y="771"/>
                  </a:cubicBezTo>
                  <a:cubicBezTo>
                    <a:pt x="281" y="773"/>
                    <a:pt x="282" y="776"/>
                    <a:pt x="282" y="778"/>
                  </a:cubicBezTo>
                  <a:cubicBezTo>
                    <a:pt x="282" y="782"/>
                    <a:pt x="288" y="780"/>
                    <a:pt x="289" y="778"/>
                  </a:cubicBezTo>
                  <a:cubicBezTo>
                    <a:pt x="291" y="773"/>
                    <a:pt x="294" y="768"/>
                    <a:pt x="296" y="763"/>
                  </a:cubicBezTo>
                  <a:cubicBezTo>
                    <a:pt x="297" y="765"/>
                    <a:pt x="297" y="767"/>
                    <a:pt x="298" y="768"/>
                  </a:cubicBezTo>
                  <a:cubicBezTo>
                    <a:pt x="297" y="769"/>
                    <a:pt x="295" y="771"/>
                    <a:pt x="296" y="771"/>
                  </a:cubicBezTo>
                  <a:cubicBezTo>
                    <a:pt x="298" y="772"/>
                    <a:pt x="300" y="774"/>
                    <a:pt x="301" y="775"/>
                  </a:cubicBezTo>
                  <a:cubicBezTo>
                    <a:pt x="330" y="821"/>
                    <a:pt x="420" y="788"/>
                    <a:pt x="460" y="809"/>
                  </a:cubicBezTo>
                  <a:cubicBezTo>
                    <a:pt x="502" y="830"/>
                    <a:pt x="501" y="909"/>
                    <a:pt x="559" y="905"/>
                  </a:cubicBezTo>
                  <a:cubicBezTo>
                    <a:pt x="562" y="905"/>
                    <a:pt x="566" y="900"/>
                    <a:pt x="561" y="900"/>
                  </a:cubicBezTo>
                  <a:cubicBezTo>
                    <a:pt x="506" y="904"/>
                    <a:pt x="505" y="819"/>
                    <a:pt x="461" y="801"/>
                  </a:cubicBezTo>
                  <a:cubicBezTo>
                    <a:pt x="426" y="787"/>
                    <a:pt x="355" y="808"/>
                    <a:pt x="320" y="783"/>
                  </a:cubicBezTo>
                  <a:cubicBezTo>
                    <a:pt x="363" y="797"/>
                    <a:pt x="415" y="784"/>
                    <a:pt x="458" y="787"/>
                  </a:cubicBezTo>
                  <a:cubicBezTo>
                    <a:pt x="499" y="790"/>
                    <a:pt x="569" y="829"/>
                    <a:pt x="559" y="879"/>
                  </a:cubicBezTo>
                  <a:cubicBezTo>
                    <a:pt x="558" y="880"/>
                    <a:pt x="565" y="878"/>
                    <a:pt x="566" y="876"/>
                  </a:cubicBezTo>
                  <a:cubicBezTo>
                    <a:pt x="570" y="859"/>
                    <a:pt x="563" y="843"/>
                    <a:pt x="552" y="829"/>
                  </a:cubicBezTo>
                  <a:cubicBezTo>
                    <a:pt x="553" y="828"/>
                    <a:pt x="555" y="827"/>
                    <a:pt x="555" y="825"/>
                  </a:cubicBezTo>
                  <a:cubicBezTo>
                    <a:pt x="556" y="808"/>
                    <a:pt x="561" y="782"/>
                    <a:pt x="548" y="768"/>
                  </a:cubicBezTo>
                  <a:cubicBezTo>
                    <a:pt x="541" y="760"/>
                    <a:pt x="532" y="755"/>
                    <a:pt x="523" y="749"/>
                  </a:cubicBezTo>
                  <a:cubicBezTo>
                    <a:pt x="510" y="741"/>
                    <a:pt x="504" y="729"/>
                    <a:pt x="499" y="715"/>
                  </a:cubicBezTo>
                  <a:cubicBezTo>
                    <a:pt x="490" y="689"/>
                    <a:pt x="487" y="653"/>
                    <a:pt x="473" y="626"/>
                  </a:cubicBezTo>
                  <a:cubicBezTo>
                    <a:pt x="475" y="627"/>
                    <a:pt x="480" y="624"/>
                    <a:pt x="479" y="622"/>
                  </a:cubicBezTo>
                  <a:cubicBezTo>
                    <a:pt x="477" y="618"/>
                    <a:pt x="475" y="615"/>
                    <a:pt x="473" y="611"/>
                  </a:cubicBezTo>
                  <a:cubicBezTo>
                    <a:pt x="474" y="610"/>
                    <a:pt x="474" y="609"/>
                    <a:pt x="473" y="608"/>
                  </a:cubicBezTo>
                  <a:cubicBezTo>
                    <a:pt x="473" y="608"/>
                    <a:pt x="472" y="608"/>
                    <a:pt x="472" y="608"/>
                  </a:cubicBezTo>
                  <a:cubicBezTo>
                    <a:pt x="466" y="589"/>
                    <a:pt x="469" y="569"/>
                    <a:pt x="466" y="549"/>
                  </a:cubicBezTo>
                  <a:cubicBezTo>
                    <a:pt x="464" y="529"/>
                    <a:pt x="452" y="512"/>
                    <a:pt x="442" y="496"/>
                  </a:cubicBezTo>
                  <a:cubicBezTo>
                    <a:pt x="443" y="497"/>
                    <a:pt x="445" y="498"/>
                    <a:pt x="446" y="499"/>
                  </a:cubicBezTo>
                  <a:cubicBezTo>
                    <a:pt x="448" y="500"/>
                    <a:pt x="449" y="500"/>
                    <a:pt x="449" y="500"/>
                  </a:cubicBezTo>
                  <a:cubicBezTo>
                    <a:pt x="451" y="502"/>
                    <a:pt x="453" y="504"/>
                    <a:pt x="455" y="505"/>
                  </a:cubicBezTo>
                  <a:cubicBezTo>
                    <a:pt x="456" y="506"/>
                    <a:pt x="456" y="506"/>
                    <a:pt x="457" y="506"/>
                  </a:cubicBezTo>
                  <a:cubicBezTo>
                    <a:pt x="458" y="512"/>
                    <a:pt x="463" y="516"/>
                    <a:pt x="471" y="517"/>
                  </a:cubicBezTo>
                  <a:cubicBezTo>
                    <a:pt x="479" y="517"/>
                    <a:pt x="487" y="514"/>
                    <a:pt x="492" y="508"/>
                  </a:cubicBezTo>
                  <a:cubicBezTo>
                    <a:pt x="496" y="505"/>
                    <a:pt x="498" y="502"/>
                    <a:pt x="501" y="499"/>
                  </a:cubicBezTo>
                  <a:cubicBezTo>
                    <a:pt x="506" y="501"/>
                    <a:pt x="510" y="503"/>
                    <a:pt x="515" y="505"/>
                  </a:cubicBezTo>
                  <a:cubicBezTo>
                    <a:pt x="523" y="524"/>
                    <a:pt x="536" y="540"/>
                    <a:pt x="543" y="560"/>
                  </a:cubicBezTo>
                  <a:cubicBezTo>
                    <a:pt x="554" y="586"/>
                    <a:pt x="547" y="621"/>
                    <a:pt x="547" y="649"/>
                  </a:cubicBezTo>
                  <a:cubicBezTo>
                    <a:pt x="547" y="651"/>
                    <a:pt x="554" y="648"/>
                    <a:pt x="554" y="646"/>
                  </a:cubicBezTo>
                  <a:cubicBezTo>
                    <a:pt x="554" y="621"/>
                    <a:pt x="557" y="595"/>
                    <a:pt x="554" y="569"/>
                  </a:cubicBezTo>
                  <a:cubicBezTo>
                    <a:pt x="551" y="547"/>
                    <a:pt x="537" y="529"/>
                    <a:pt x="526" y="510"/>
                  </a:cubicBezTo>
                  <a:cubicBezTo>
                    <a:pt x="545" y="520"/>
                    <a:pt x="564" y="529"/>
                    <a:pt x="583" y="535"/>
                  </a:cubicBezTo>
                  <a:cubicBezTo>
                    <a:pt x="590" y="580"/>
                    <a:pt x="585" y="624"/>
                    <a:pt x="585" y="669"/>
                  </a:cubicBezTo>
                  <a:cubicBezTo>
                    <a:pt x="585" y="673"/>
                    <a:pt x="593" y="670"/>
                    <a:pt x="593" y="667"/>
                  </a:cubicBezTo>
                  <a:cubicBezTo>
                    <a:pt x="593" y="624"/>
                    <a:pt x="597" y="581"/>
                    <a:pt x="591" y="538"/>
                  </a:cubicBezTo>
                  <a:cubicBezTo>
                    <a:pt x="604" y="542"/>
                    <a:pt x="617" y="544"/>
                    <a:pt x="631" y="544"/>
                  </a:cubicBezTo>
                  <a:cubicBezTo>
                    <a:pt x="631" y="545"/>
                    <a:pt x="631" y="545"/>
                    <a:pt x="631" y="545"/>
                  </a:cubicBezTo>
                  <a:cubicBezTo>
                    <a:pt x="631" y="657"/>
                    <a:pt x="631" y="657"/>
                    <a:pt x="631" y="657"/>
                  </a:cubicBezTo>
                  <a:cubicBezTo>
                    <a:pt x="631" y="660"/>
                    <a:pt x="638" y="657"/>
                    <a:pt x="638" y="655"/>
                  </a:cubicBezTo>
                  <a:cubicBezTo>
                    <a:pt x="638" y="544"/>
                    <a:pt x="638" y="544"/>
                    <a:pt x="638" y="544"/>
                  </a:cubicBezTo>
                  <a:cubicBezTo>
                    <a:pt x="642" y="544"/>
                    <a:pt x="646" y="543"/>
                    <a:pt x="651" y="543"/>
                  </a:cubicBezTo>
                  <a:cubicBezTo>
                    <a:pt x="652" y="542"/>
                    <a:pt x="654" y="541"/>
                    <a:pt x="655" y="539"/>
                  </a:cubicBezTo>
                  <a:cubicBezTo>
                    <a:pt x="655" y="540"/>
                    <a:pt x="656" y="540"/>
                    <a:pt x="656" y="540"/>
                  </a:cubicBezTo>
                  <a:cubicBezTo>
                    <a:pt x="664" y="534"/>
                    <a:pt x="660" y="535"/>
                    <a:pt x="664" y="540"/>
                  </a:cubicBezTo>
                  <a:cubicBezTo>
                    <a:pt x="667" y="545"/>
                    <a:pt x="670" y="546"/>
                    <a:pt x="675" y="548"/>
                  </a:cubicBezTo>
                  <a:cubicBezTo>
                    <a:pt x="688" y="551"/>
                    <a:pt x="702" y="547"/>
                    <a:pt x="714" y="547"/>
                  </a:cubicBezTo>
                  <a:cubicBezTo>
                    <a:pt x="718" y="547"/>
                    <a:pt x="716" y="541"/>
                    <a:pt x="715" y="540"/>
                  </a:cubicBezTo>
                  <a:cubicBezTo>
                    <a:pt x="708" y="532"/>
                    <a:pt x="710" y="523"/>
                    <a:pt x="704" y="515"/>
                  </a:cubicBezTo>
                  <a:cubicBezTo>
                    <a:pt x="710" y="513"/>
                    <a:pt x="717" y="513"/>
                    <a:pt x="722" y="509"/>
                  </a:cubicBezTo>
                  <a:cubicBezTo>
                    <a:pt x="724" y="508"/>
                    <a:pt x="724" y="502"/>
                    <a:pt x="721" y="501"/>
                  </a:cubicBezTo>
                  <a:cubicBezTo>
                    <a:pt x="720" y="501"/>
                    <a:pt x="718" y="501"/>
                    <a:pt x="717" y="501"/>
                  </a:cubicBezTo>
                  <a:cubicBezTo>
                    <a:pt x="720" y="496"/>
                    <a:pt x="723" y="492"/>
                    <a:pt x="728" y="488"/>
                  </a:cubicBezTo>
                  <a:cubicBezTo>
                    <a:pt x="729" y="487"/>
                    <a:pt x="729" y="481"/>
                    <a:pt x="727" y="481"/>
                  </a:cubicBezTo>
                  <a:cubicBezTo>
                    <a:pt x="722" y="479"/>
                    <a:pt x="717" y="478"/>
                    <a:pt x="712" y="478"/>
                  </a:cubicBezTo>
                  <a:cubicBezTo>
                    <a:pt x="713" y="477"/>
                    <a:pt x="713" y="477"/>
                    <a:pt x="714" y="476"/>
                  </a:cubicBezTo>
                  <a:cubicBezTo>
                    <a:pt x="715" y="475"/>
                    <a:pt x="715" y="469"/>
                    <a:pt x="713" y="469"/>
                  </a:cubicBezTo>
                  <a:cubicBezTo>
                    <a:pt x="704" y="467"/>
                    <a:pt x="695" y="464"/>
                    <a:pt x="685" y="463"/>
                  </a:cubicBezTo>
                  <a:cubicBezTo>
                    <a:pt x="694" y="453"/>
                    <a:pt x="695" y="440"/>
                    <a:pt x="700" y="426"/>
                  </a:cubicBezTo>
                  <a:cubicBezTo>
                    <a:pt x="701" y="425"/>
                    <a:pt x="701" y="419"/>
                    <a:pt x="699" y="419"/>
                  </a:cubicBezTo>
                  <a:cubicBezTo>
                    <a:pt x="694" y="420"/>
                    <a:pt x="691" y="420"/>
                    <a:pt x="687" y="421"/>
                  </a:cubicBezTo>
                  <a:cubicBezTo>
                    <a:pt x="689" y="417"/>
                    <a:pt x="690" y="413"/>
                    <a:pt x="691" y="408"/>
                  </a:cubicBezTo>
                  <a:cubicBezTo>
                    <a:pt x="691" y="407"/>
                    <a:pt x="690" y="402"/>
                    <a:pt x="689" y="403"/>
                  </a:cubicBezTo>
                  <a:cubicBezTo>
                    <a:pt x="676" y="407"/>
                    <a:pt x="646" y="426"/>
                    <a:pt x="643" y="400"/>
                  </a:cubicBezTo>
                  <a:cubicBezTo>
                    <a:pt x="642" y="385"/>
                    <a:pt x="637" y="372"/>
                    <a:pt x="635" y="357"/>
                  </a:cubicBezTo>
                  <a:cubicBezTo>
                    <a:pt x="635" y="356"/>
                    <a:pt x="635" y="352"/>
                    <a:pt x="633" y="353"/>
                  </a:cubicBezTo>
                  <a:cubicBezTo>
                    <a:pt x="629" y="356"/>
                    <a:pt x="626" y="359"/>
                    <a:pt x="622" y="361"/>
                  </a:cubicBezTo>
                  <a:cubicBezTo>
                    <a:pt x="621" y="357"/>
                    <a:pt x="620" y="354"/>
                    <a:pt x="619" y="349"/>
                  </a:cubicBezTo>
                  <a:cubicBezTo>
                    <a:pt x="618" y="348"/>
                    <a:pt x="617" y="346"/>
                    <a:pt x="616" y="348"/>
                  </a:cubicBezTo>
                  <a:cubicBezTo>
                    <a:pt x="612" y="363"/>
                    <a:pt x="599" y="370"/>
                    <a:pt x="597" y="387"/>
                  </a:cubicBezTo>
                  <a:cubicBezTo>
                    <a:pt x="597" y="388"/>
                    <a:pt x="597" y="388"/>
                    <a:pt x="597" y="389"/>
                  </a:cubicBezTo>
                  <a:cubicBezTo>
                    <a:pt x="597" y="400"/>
                    <a:pt x="590" y="416"/>
                    <a:pt x="587" y="378"/>
                  </a:cubicBezTo>
                  <a:cubicBezTo>
                    <a:pt x="586" y="370"/>
                    <a:pt x="586" y="362"/>
                    <a:pt x="585" y="354"/>
                  </a:cubicBezTo>
                  <a:cubicBezTo>
                    <a:pt x="585" y="354"/>
                    <a:pt x="585" y="354"/>
                    <a:pt x="585" y="353"/>
                  </a:cubicBezTo>
                  <a:cubicBezTo>
                    <a:pt x="586" y="341"/>
                    <a:pt x="596" y="336"/>
                    <a:pt x="601" y="326"/>
                  </a:cubicBezTo>
                  <a:cubicBezTo>
                    <a:pt x="605" y="332"/>
                    <a:pt x="609" y="338"/>
                    <a:pt x="611" y="345"/>
                  </a:cubicBezTo>
                  <a:cubicBezTo>
                    <a:pt x="612" y="347"/>
                    <a:pt x="614" y="347"/>
                    <a:pt x="616" y="345"/>
                  </a:cubicBezTo>
                  <a:cubicBezTo>
                    <a:pt x="619" y="341"/>
                    <a:pt x="620" y="339"/>
                    <a:pt x="621" y="338"/>
                  </a:cubicBezTo>
                  <a:cubicBezTo>
                    <a:pt x="621" y="338"/>
                    <a:pt x="621" y="339"/>
                    <a:pt x="622" y="338"/>
                  </a:cubicBezTo>
                  <a:cubicBezTo>
                    <a:pt x="623" y="339"/>
                    <a:pt x="624" y="341"/>
                    <a:pt x="627" y="342"/>
                  </a:cubicBezTo>
                  <a:cubicBezTo>
                    <a:pt x="631" y="343"/>
                    <a:pt x="634" y="342"/>
                    <a:pt x="636" y="341"/>
                  </a:cubicBezTo>
                  <a:cubicBezTo>
                    <a:pt x="636" y="349"/>
                    <a:pt x="637" y="356"/>
                    <a:pt x="640" y="363"/>
                  </a:cubicBezTo>
                  <a:cubicBezTo>
                    <a:pt x="641" y="367"/>
                    <a:pt x="644" y="365"/>
                    <a:pt x="645" y="362"/>
                  </a:cubicBezTo>
                  <a:cubicBezTo>
                    <a:pt x="648" y="349"/>
                    <a:pt x="652" y="351"/>
                    <a:pt x="658" y="350"/>
                  </a:cubicBezTo>
                  <a:cubicBezTo>
                    <a:pt x="658" y="360"/>
                    <a:pt x="661" y="368"/>
                    <a:pt x="667" y="377"/>
                  </a:cubicBezTo>
                  <a:cubicBezTo>
                    <a:pt x="668" y="379"/>
                    <a:pt x="671" y="378"/>
                    <a:pt x="671" y="376"/>
                  </a:cubicBezTo>
                  <a:cubicBezTo>
                    <a:pt x="677" y="361"/>
                    <a:pt x="689" y="358"/>
                    <a:pt x="700" y="352"/>
                  </a:cubicBezTo>
                  <a:cubicBezTo>
                    <a:pt x="699" y="354"/>
                    <a:pt x="699" y="356"/>
                    <a:pt x="700" y="359"/>
                  </a:cubicBezTo>
                  <a:cubicBezTo>
                    <a:pt x="700" y="360"/>
                    <a:pt x="701" y="364"/>
                    <a:pt x="703" y="362"/>
                  </a:cubicBezTo>
                  <a:cubicBezTo>
                    <a:pt x="712" y="357"/>
                    <a:pt x="707" y="368"/>
                    <a:pt x="706" y="373"/>
                  </a:cubicBezTo>
                  <a:cubicBezTo>
                    <a:pt x="705" y="375"/>
                    <a:pt x="706" y="377"/>
                    <a:pt x="707" y="378"/>
                  </a:cubicBezTo>
                  <a:cubicBezTo>
                    <a:pt x="708" y="381"/>
                    <a:pt x="710" y="383"/>
                    <a:pt x="711" y="381"/>
                  </a:cubicBezTo>
                  <a:cubicBezTo>
                    <a:pt x="718" y="370"/>
                    <a:pt x="731" y="371"/>
                    <a:pt x="741" y="366"/>
                  </a:cubicBezTo>
                  <a:cubicBezTo>
                    <a:pt x="737" y="372"/>
                    <a:pt x="730" y="378"/>
                    <a:pt x="729" y="386"/>
                  </a:cubicBezTo>
                  <a:cubicBezTo>
                    <a:pt x="729" y="387"/>
                    <a:pt x="730" y="391"/>
                    <a:pt x="732" y="391"/>
                  </a:cubicBezTo>
                  <a:cubicBezTo>
                    <a:pt x="735" y="390"/>
                    <a:pt x="736" y="389"/>
                    <a:pt x="739" y="388"/>
                  </a:cubicBezTo>
                  <a:cubicBezTo>
                    <a:pt x="741" y="387"/>
                    <a:pt x="744" y="386"/>
                    <a:pt x="746" y="385"/>
                  </a:cubicBezTo>
                  <a:cubicBezTo>
                    <a:pt x="747" y="388"/>
                    <a:pt x="747" y="390"/>
                    <a:pt x="745" y="393"/>
                  </a:cubicBezTo>
                  <a:cubicBezTo>
                    <a:pt x="743" y="398"/>
                    <a:pt x="742" y="402"/>
                    <a:pt x="741" y="407"/>
                  </a:cubicBezTo>
                  <a:cubicBezTo>
                    <a:pt x="739" y="406"/>
                    <a:pt x="737" y="407"/>
                    <a:pt x="736" y="409"/>
                  </a:cubicBezTo>
                  <a:cubicBezTo>
                    <a:pt x="729" y="427"/>
                    <a:pt x="721" y="448"/>
                    <a:pt x="725" y="467"/>
                  </a:cubicBezTo>
                  <a:cubicBezTo>
                    <a:pt x="729" y="488"/>
                    <a:pt x="744" y="499"/>
                    <a:pt x="739" y="519"/>
                  </a:cubicBezTo>
                  <a:cubicBezTo>
                    <a:pt x="736" y="518"/>
                    <a:pt x="732" y="521"/>
                    <a:pt x="734" y="523"/>
                  </a:cubicBezTo>
                  <a:cubicBezTo>
                    <a:pt x="735" y="524"/>
                    <a:pt x="736" y="525"/>
                    <a:pt x="736" y="526"/>
                  </a:cubicBezTo>
                  <a:cubicBezTo>
                    <a:pt x="736" y="526"/>
                    <a:pt x="736" y="527"/>
                    <a:pt x="736" y="527"/>
                  </a:cubicBezTo>
                  <a:cubicBezTo>
                    <a:pt x="735" y="529"/>
                    <a:pt x="737" y="530"/>
                    <a:pt x="739" y="530"/>
                  </a:cubicBezTo>
                  <a:cubicBezTo>
                    <a:pt x="742" y="535"/>
                    <a:pt x="745" y="540"/>
                    <a:pt x="747" y="545"/>
                  </a:cubicBezTo>
                  <a:cubicBezTo>
                    <a:pt x="746" y="546"/>
                    <a:pt x="746" y="547"/>
                    <a:pt x="746" y="548"/>
                  </a:cubicBezTo>
                  <a:cubicBezTo>
                    <a:pt x="746" y="563"/>
                    <a:pt x="748" y="577"/>
                    <a:pt x="738" y="590"/>
                  </a:cubicBezTo>
                  <a:cubicBezTo>
                    <a:pt x="738" y="591"/>
                    <a:pt x="737" y="592"/>
                    <a:pt x="738" y="593"/>
                  </a:cubicBezTo>
                  <a:cubicBezTo>
                    <a:pt x="743" y="601"/>
                    <a:pt x="743" y="612"/>
                    <a:pt x="751" y="616"/>
                  </a:cubicBezTo>
                  <a:cubicBezTo>
                    <a:pt x="747" y="625"/>
                    <a:pt x="742" y="635"/>
                    <a:pt x="742" y="645"/>
                  </a:cubicBezTo>
                  <a:cubicBezTo>
                    <a:pt x="741" y="646"/>
                    <a:pt x="741" y="646"/>
                    <a:pt x="740" y="646"/>
                  </a:cubicBezTo>
                  <a:cubicBezTo>
                    <a:pt x="709" y="695"/>
                    <a:pt x="623" y="653"/>
                    <a:pt x="598" y="704"/>
                  </a:cubicBezTo>
                  <a:cubicBezTo>
                    <a:pt x="582" y="688"/>
                    <a:pt x="571" y="668"/>
                    <a:pt x="556" y="650"/>
                  </a:cubicBezTo>
                  <a:cubicBezTo>
                    <a:pt x="554" y="648"/>
                    <a:pt x="550" y="650"/>
                    <a:pt x="550" y="652"/>
                  </a:cubicBezTo>
                  <a:cubicBezTo>
                    <a:pt x="537" y="672"/>
                    <a:pt x="519" y="691"/>
                    <a:pt x="515" y="715"/>
                  </a:cubicBezTo>
                  <a:cubicBezTo>
                    <a:pt x="514" y="719"/>
                    <a:pt x="521" y="717"/>
                    <a:pt x="522" y="714"/>
                  </a:cubicBezTo>
                  <a:cubicBezTo>
                    <a:pt x="526" y="693"/>
                    <a:pt x="541" y="676"/>
                    <a:pt x="553" y="658"/>
                  </a:cubicBezTo>
                  <a:cubicBezTo>
                    <a:pt x="569" y="680"/>
                    <a:pt x="582" y="710"/>
                    <a:pt x="608" y="723"/>
                  </a:cubicBezTo>
                  <a:cubicBezTo>
                    <a:pt x="629" y="733"/>
                    <a:pt x="666" y="733"/>
                    <a:pt x="655" y="766"/>
                  </a:cubicBezTo>
                  <a:cubicBezTo>
                    <a:pt x="654" y="767"/>
                    <a:pt x="655" y="767"/>
                    <a:pt x="655" y="767"/>
                  </a:cubicBezTo>
                  <a:cubicBezTo>
                    <a:pt x="654" y="769"/>
                    <a:pt x="653" y="770"/>
                    <a:pt x="652" y="771"/>
                  </a:cubicBezTo>
                  <a:cubicBezTo>
                    <a:pt x="634" y="779"/>
                    <a:pt x="624" y="795"/>
                    <a:pt x="613" y="810"/>
                  </a:cubicBezTo>
                  <a:cubicBezTo>
                    <a:pt x="594" y="837"/>
                    <a:pt x="571" y="855"/>
                    <a:pt x="564" y="888"/>
                  </a:cubicBezTo>
                  <a:cubicBezTo>
                    <a:pt x="564" y="889"/>
                    <a:pt x="571" y="887"/>
                    <a:pt x="571" y="885"/>
                  </a:cubicBezTo>
                  <a:cubicBezTo>
                    <a:pt x="577" y="859"/>
                    <a:pt x="591" y="843"/>
                    <a:pt x="608" y="823"/>
                  </a:cubicBezTo>
                  <a:cubicBezTo>
                    <a:pt x="621" y="809"/>
                    <a:pt x="632" y="781"/>
                    <a:pt x="652" y="774"/>
                  </a:cubicBezTo>
                  <a:cubicBezTo>
                    <a:pt x="652" y="774"/>
                    <a:pt x="652" y="774"/>
                    <a:pt x="652" y="774"/>
                  </a:cubicBezTo>
                  <a:cubicBezTo>
                    <a:pt x="650" y="776"/>
                    <a:pt x="647" y="779"/>
                    <a:pt x="645" y="781"/>
                  </a:cubicBezTo>
                  <a:cubicBezTo>
                    <a:pt x="639" y="788"/>
                    <a:pt x="635" y="796"/>
                    <a:pt x="633" y="805"/>
                  </a:cubicBezTo>
                  <a:cubicBezTo>
                    <a:pt x="632" y="807"/>
                    <a:pt x="630" y="809"/>
                    <a:pt x="629" y="811"/>
                  </a:cubicBezTo>
                  <a:cubicBezTo>
                    <a:pt x="629" y="811"/>
                    <a:pt x="630" y="811"/>
                    <a:pt x="631" y="811"/>
                  </a:cubicBezTo>
                  <a:cubicBezTo>
                    <a:pt x="629" y="822"/>
                    <a:pt x="628" y="834"/>
                    <a:pt x="627" y="845"/>
                  </a:cubicBezTo>
                  <a:cubicBezTo>
                    <a:pt x="626" y="850"/>
                    <a:pt x="626" y="855"/>
                    <a:pt x="625" y="860"/>
                  </a:cubicBezTo>
                  <a:cubicBezTo>
                    <a:pt x="624" y="861"/>
                    <a:pt x="623" y="862"/>
                    <a:pt x="623" y="863"/>
                  </a:cubicBezTo>
                  <a:cubicBezTo>
                    <a:pt x="621" y="873"/>
                    <a:pt x="617" y="886"/>
                    <a:pt x="603" y="887"/>
                  </a:cubicBezTo>
                  <a:cubicBezTo>
                    <a:pt x="601" y="887"/>
                    <a:pt x="597" y="888"/>
                    <a:pt x="597" y="890"/>
                  </a:cubicBezTo>
                  <a:cubicBezTo>
                    <a:pt x="597" y="893"/>
                    <a:pt x="597" y="896"/>
                    <a:pt x="597" y="899"/>
                  </a:cubicBezTo>
                  <a:cubicBezTo>
                    <a:pt x="592" y="899"/>
                    <a:pt x="586" y="898"/>
                    <a:pt x="580" y="896"/>
                  </a:cubicBezTo>
                  <a:cubicBezTo>
                    <a:pt x="583" y="891"/>
                    <a:pt x="585" y="886"/>
                    <a:pt x="586" y="880"/>
                  </a:cubicBezTo>
                  <a:cubicBezTo>
                    <a:pt x="586" y="878"/>
                    <a:pt x="579" y="880"/>
                    <a:pt x="579" y="883"/>
                  </a:cubicBezTo>
                  <a:cubicBezTo>
                    <a:pt x="577" y="893"/>
                    <a:pt x="573" y="906"/>
                    <a:pt x="559" y="907"/>
                  </a:cubicBezTo>
                  <a:cubicBezTo>
                    <a:pt x="557" y="907"/>
                    <a:pt x="553" y="908"/>
                    <a:pt x="553" y="910"/>
                  </a:cubicBezTo>
                  <a:cubicBezTo>
                    <a:pt x="556" y="975"/>
                    <a:pt x="557" y="1040"/>
                    <a:pt x="550" y="1105"/>
                  </a:cubicBezTo>
                  <a:cubicBezTo>
                    <a:pt x="544" y="1166"/>
                    <a:pt x="529" y="1227"/>
                    <a:pt x="515" y="1287"/>
                  </a:cubicBezTo>
                  <a:cubicBezTo>
                    <a:pt x="493" y="1377"/>
                    <a:pt x="470" y="1467"/>
                    <a:pt x="454" y="1558"/>
                  </a:cubicBezTo>
                  <a:cubicBezTo>
                    <a:pt x="461" y="1558"/>
                    <a:pt x="461" y="1558"/>
                    <a:pt x="461" y="1558"/>
                  </a:cubicBezTo>
                  <a:cubicBezTo>
                    <a:pt x="475" y="1479"/>
                    <a:pt x="494" y="1400"/>
                    <a:pt x="513" y="1322"/>
                  </a:cubicBezTo>
                  <a:cubicBezTo>
                    <a:pt x="528" y="1261"/>
                    <a:pt x="543" y="1201"/>
                    <a:pt x="552" y="1139"/>
                  </a:cubicBezTo>
                  <a:cubicBezTo>
                    <a:pt x="562" y="1076"/>
                    <a:pt x="564" y="1011"/>
                    <a:pt x="562" y="947"/>
                  </a:cubicBezTo>
                  <a:cubicBezTo>
                    <a:pt x="562" y="935"/>
                    <a:pt x="561" y="923"/>
                    <a:pt x="560" y="911"/>
                  </a:cubicBezTo>
                  <a:cubicBezTo>
                    <a:pt x="567" y="909"/>
                    <a:pt x="572" y="906"/>
                    <a:pt x="576" y="902"/>
                  </a:cubicBezTo>
                  <a:cubicBezTo>
                    <a:pt x="584" y="904"/>
                    <a:pt x="592" y="905"/>
                    <a:pt x="598" y="905"/>
                  </a:cubicBezTo>
                  <a:cubicBezTo>
                    <a:pt x="600" y="965"/>
                    <a:pt x="600" y="1025"/>
                    <a:pt x="594" y="1085"/>
                  </a:cubicBezTo>
                  <a:cubicBezTo>
                    <a:pt x="588" y="1146"/>
                    <a:pt x="573" y="1207"/>
                    <a:pt x="559" y="1267"/>
                  </a:cubicBezTo>
                  <a:cubicBezTo>
                    <a:pt x="536" y="1364"/>
                    <a:pt x="511" y="1460"/>
                    <a:pt x="494" y="1558"/>
                  </a:cubicBezTo>
                  <a:cubicBezTo>
                    <a:pt x="501" y="1558"/>
                    <a:pt x="501" y="1558"/>
                    <a:pt x="501" y="1558"/>
                  </a:cubicBezTo>
                  <a:cubicBezTo>
                    <a:pt x="515" y="1472"/>
                    <a:pt x="536" y="1387"/>
                    <a:pt x="557" y="1302"/>
                  </a:cubicBezTo>
                  <a:cubicBezTo>
                    <a:pt x="572" y="1241"/>
                    <a:pt x="587" y="1181"/>
                    <a:pt x="596" y="1119"/>
                  </a:cubicBezTo>
                  <a:cubicBezTo>
                    <a:pt x="606" y="1056"/>
                    <a:pt x="608" y="991"/>
                    <a:pt x="606" y="927"/>
                  </a:cubicBezTo>
                  <a:cubicBezTo>
                    <a:pt x="606" y="919"/>
                    <a:pt x="605" y="911"/>
                    <a:pt x="605" y="903"/>
                  </a:cubicBezTo>
                  <a:cubicBezTo>
                    <a:pt x="636" y="893"/>
                    <a:pt x="631" y="838"/>
                    <a:pt x="640" y="805"/>
                  </a:cubicBezTo>
                  <a:cubicBezTo>
                    <a:pt x="641" y="803"/>
                    <a:pt x="641" y="801"/>
                    <a:pt x="642" y="799"/>
                  </a:cubicBezTo>
                  <a:cubicBezTo>
                    <a:pt x="657" y="779"/>
                    <a:pt x="686" y="767"/>
                    <a:pt x="707" y="785"/>
                  </a:cubicBezTo>
                  <a:cubicBezTo>
                    <a:pt x="710" y="788"/>
                    <a:pt x="716" y="794"/>
                    <a:pt x="720" y="793"/>
                  </a:cubicBezTo>
                  <a:cubicBezTo>
                    <a:pt x="727" y="792"/>
                    <a:pt x="731" y="788"/>
                    <a:pt x="734" y="782"/>
                  </a:cubicBezTo>
                  <a:cubicBezTo>
                    <a:pt x="759" y="770"/>
                    <a:pt x="747" y="727"/>
                    <a:pt x="746" y="707"/>
                  </a:cubicBezTo>
                  <a:cubicBezTo>
                    <a:pt x="746" y="704"/>
                    <a:pt x="741" y="705"/>
                    <a:pt x="739" y="707"/>
                  </a:cubicBezTo>
                  <a:cubicBezTo>
                    <a:pt x="742" y="702"/>
                    <a:pt x="746" y="699"/>
                    <a:pt x="753" y="697"/>
                  </a:cubicBezTo>
                  <a:cubicBezTo>
                    <a:pt x="757" y="696"/>
                    <a:pt x="758" y="691"/>
                    <a:pt x="753" y="692"/>
                  </a:cubicBezTo>
                  <a:cubicBezTo>
                    <a:pt x="741" y="696"/>
                    <a:pt x="731" y="703"/>
                    <a:pt x="729" y="717"/>
                  </a:cubicBezTo>
                  <a:cubicBezTo>
                    <a:pt x="727" y="732"/>
                    <a:pt x="734" y="760"/>
                    <a:pt x="719" y="770"/>
                  </a:cubicBezTo>
                  <a:cubicBezTo>
                    <a:pt x="718" y="770"/>
                    <a:pt x="717" y="771"/>
                    <a:pt x="717" y="771"/>
                  </a:cubicBezTo>
                  <a:cubicBezTo>
                    <a:pt x="713" y="769"/>
                    <a:pt x="709" y="767"/>
                    <a:pt x="705" y="765"/>
                  </a:cubicBezTo>
                  <a:cubicBezTo>
                    <a:pt x="691" y="760"/>
                    <a:pt x="674" y="761"/>
                    <a:pt x="661" y="768"/>
                  </a:cubicBezTo>
                  <a:cubicBezTo>
                    <a:pt x="661" y="768"/>
                    <a:pt x="661" y="768"/>
                    <a:pt x="661" y="768"/>
                  </a:cubicBezTo>
                  <a:cubicBezTo>
                    <a:pt x="693" y="732"/>
                    <a:pt x="748" y="707"/>
                    <a:pt x="748" y="654"/>
                  </a:cubicBezTo>
                  <a:cubicBezTo>
                    <a:pt x="749" y="653"/>
                    <a:pt x="750" y="652"/>
                    <a:pt x="750" y="651"/>
                  </a:cubicBezTo>
                  <a:cubicBezTo>
                    <a:pt x="747" y="639"/>
                    <a:pt x="751" y="628"/>
                    <a:pt x="756" y="617"/>
                  </a:cubicBezTo>
                  <a:cubicBezTo>
                    <a:pt x="781" y="626"/>
                    <a:pt x="756" y="667"/>
                    <a:pt x="746" y="678"/>
                  </a:cubicBezTo>
                  <a:cubicBezTo>
                    <a:pt x="743" y="682"/>
                    <a:pt x="750" y="682"/>
                    <a:pt x="752" y="681"/>
                  </a:cubicBezTo>
                  <a:cubicBezTo>
                    <a:pt x="757" y="677"/>
                    <a:pt x="761" y="674"/>
                    <a:pt x="766" y="670"/>
                  </a:cubicBezTo>
                  <a:cubicBezTo>
                    <a:pt x="768" y="678"/>
                    <a:pt x="764" y="683"/>
                    <a:pt x="775" y="684"/>
                  </a:cubicBezTo>
                  <a:cubicBezTo>
                    <a:pt x="796" y="686"/>
                    <a:pt x="795" y="714"/>
                    <a:pt x="794" y="732"/>
                  </a:cubicBezTo>
                  <a:cubicBezTo>
                    <a:pt x="793" y="735"/>
                    <a:pt x="799" y="734"/>
                    <a:pt x="800" y="733"/>
                  </a:cubicBezTo>
                  <a:cubicBezTo>
                    <a:pt x="804" y="729"/>
                    <a:pt x="809" y="726"/>
                    <a:pt x="813" y="723"/>
                  </a:cubicBezTo>
                  <a:cubicBezTo>
                    <a:pt x="827" y="743"/>
                    <a:pt x="833" y="767"/>
                    <a:pt x="836" y="792"/>
                  </a:cubicBezTo>
                  <a:cubicBezTo>
                    <a:pt x="836" y="795"/>
                    <a:pt x="843" y="794"/>
                    <a:pt x="843" y="791"/>
                  </a:cubicBezTo>
                  <a:cubicBezTo>
                    <a:pt x="843" y="772"/>
                    <a:pt x="848" y="767"/>
                    <a:pt x="865" y="758"/>
                  </a:cubicBezTo>
                  <a:cubicBezTo>
                    <a:pt x="868" y="757"/>
                    <a:pt x="887" y="804"/>
                    <a:pt x="888" y="810"/>
                  </a:cubicBezTo>
                  <a:cubicBezTo>
                    <a:pt x="888" y="813"/>
                    <a:pt x="894" y="812"/>
                    <a:pt x="895" y="810"/>
                  </a:cubicBezTo>
                  <a:cubicBezTo>
                    <a:pt x="900" y="799"/>
                    <a:pt x="907" y="789"/>
                    <a:pt x="910" y="778"/>
                  </a:cubicBezTo>
                  <a:cubicBezTo>
                    <a:pt x="913" y="778"/>
                    <a:pt x="914" y="778"/>
                    <a:pt x="917" y="778"/>
                  </a:cubicBezTo>
                  <a:cubicBezTo>
                    <a:pt x="931" y="776"/>
                    <a:pt x="934" y="788"/>
                    <a:pt x="939" y="796"/>
                  </a:cubicBezTo>
                  <a:cubicBezTo>
                    <a:pt x="947" y="809"/>
                    <a:pt x="948" y="825"/>
                    <a:pt x="951" y="839"/>
                  </a:cubicBezTo>
                  <a:cubicBezTo>
                    <a:pt x="954" y="854"/>
                    <a:pt x="970" y="848"/>
                    <a:pt x="979" y="843"/>
                  </a:cubicBezTo>
                  <a:cubicBezTo>
                    <a:pt x="982" y="843"/>
                    <a:pt x="985" y="841"/>
                    <a:pt x="983" y="840"/>
                  </a:cubicBezTo>
                  <a:cubicBezTo>
                    <a:pt x="963" y="820"/>
                    <a:pt x="971" y="797"/>
                    <a:pt x="969" y="773"/>
                  </a:cubicBezTo>
                  <a:cubicBezTo>
                    <a:pt x="981" y="783"/>
                    <a:pt x="992" y="795"/>
                    <a:pt x="1004" y="806"/>
                  </a:cubicBezTo>
                  <a:cubicBezTo>
                    <a:pt x="1014" y="815"/>
                    <a:pt x="1026" y="827"/>
                    <a:pt x="1039" y="832"/>
                  </a:cubicBezTo>
                  <a:cubicBezTo>
                    <a:pt x="1041" y="832"/>
                    <a:pt x="1045" y="831"/>
                    <a:pt x="1045" y="829"/>
                  </a:cubicBezTo>
                  <a:cubicBezTo>
                    <a:pt x="1046" y="824"/>
                    <a:pt x="1043" y="818"/>
                    <a:pt x="1047" y="813"/>
                  </a:cubicBezTo>
                  <a:cubicBezTo>
                    <a:pt x="1049" y="811"/>
                    <a:pt x="1051" y="807"/>
                    <a:pt x="1053" y="803"/>
                  </a:cubicBezTo>
                  <a:cubicBezTo>
                    <a:pt x="1054" y="798"/>
                    <a:pt x="1054" y="794"/>
                    <a:pt x="1053" y="790"/>
                  </a:cubicBezTo>
                  <a:cubicBezTo>
                    <a:pt x="1064" y="799"/>
                    <a:pt x="1072" y="812"/>
                    <a:pt x="1078" y="826"/>
                  </a:cubicBezTo>
                  <a:cubicBezTo>
                    <a:pt x="1079" y="829"/>
                    <a:pt x="1085" y="827"/>
                    <a:pt x="1085" y="825"/>
                  </a:cubicBezTo>
                  <a:cubicBezTo>
                    <a:pt x="1087" y="820"/>
                    <a:pt x="1086" y="814"/>
                    <a:pt x="1086" y="809"/>
                  </a:cubicBezTo>
                  <a:cubicBezTo>
                    <a:pt x="1091" y="809"/>
                    <a:pt x="1096" y="808"/>
                    <a:pt x="1101" y="808"/>
                  </a:cubicBezTo>
                  <a:cubicBezTo>
                    <a:pt x="1103" y="808"/>
                    <a:pt x="1106" y="806"/>
                    <a:pt x="1105" y="804"/>
                  </a:cubicBezTo>
                  <a:cubicBezTo>
                    <a:pt x="1104" y="794"/>
                    <a:pt x="1105" y="787"/>
                    <a:pt x="1103" y="780"/>
                  </a:cubicBezTo>
                  <a:cubicBezTo>
                    <a:pt x="1108" y="784"/>
                    <a:pt x="1113" y="788"/>
                    <a:pt x="1118" y="793"/>
                  </a:cubicBezTo>
                  <a:cubicBezTo>
                    <a:pt x="1120" y="795"/>
                    <a:pt x="1124" y="794"/>
                    <a:pt x="1125" y="791"/>
                  </a:cubicBezTo>
                  <a:cubicBezTo>
                    <a:pt x="1131" y="779"/>
                    <a:pt x="1136" y="766"/>
                    <a:pt x="1135" y="752"/>
                  </a:cubicBezTo>
                  <a:cubicBezTo>
                    <a:pt x="1135" y="745"/>
                    <a:pt x="1130" y="740"/>
                    <a:pt x="1126" y="735"/>
                  </a:cubicBezTo>
                  <a:cubicBezTo>
                    <a:pt x="1123" y="732"/>
                    <a:pt x="1124" y="726"/>
                    <a:pt x="1124" y="721"/>
                  </a:cubicBezTo>
                  <a:cubicBezTo>
                    <a:pt x="1135" y="728"/>
                    <a:pt x="1146" y="734"/>
                    <a:pt x="1157" y="741"/>
                  </a:cubicBezTo>
                  <a:cubicBezTo>
                    <a:pt x="1159" y="743"/>
                    <a:pt x="1165" y="741"/>
                    <a:pt x="1163" y="738"/>
                  </a:cubicBezTo>
                  <a:cubicBezTo>
                    <a:pt x="1160" y="733"/>
                    <a:pt x="1157" y="730"/>
                    <a:pt x="1154" y="726"/>
                  </a:cubicBezTo>
                  <a:cubicBezTo>
                    <a:pt x="1157" y="725"/>
                    <a:pt x="1161" y="725"/>
                    <a:pt x="1164" y="724"/>
                  </a:cubicBezTo>
                  <a:cubicBezTo>
                    <a:pt x="1166" y="736"/>
                    <a:pt x="1165" y="752"/>
                    <a:pt x="1180" y="751"/>
                  </a:cubicBezTo>
                  <a:cubicBezTo>
                    <a:pt x="1194" y="749"/>
                    <a:pt x="1183" y="731"/>
                    <a:pt x="1183" y="723"/>
                  </a:cubicBezTo>
                  <a:cubicBezTo>
                    <a:pt x="1183" y="714"/>
                    <a:pt x="1185" y="710"/>
                    <a:pt x="1180" y="703"/>
                  </a:cubicBezTo>
                  <a:cubicBezTo>
                    <a:pt x="1171" y="692"/>
                    <a:pt x="1161" y="682"/>
                    <a:pt x="1151" y="672"/>
                  </a:cubicBezTo>
                  <a:cubicBezTo>
                    <a:pt x="1143" y="666"/>
                    <a:pt x="1135" y="660"/>
                    <a:pt x="1126" y="655"/>
                  </a:cubicBezTo>
                  <a:cubicBezTo>
                    <a:pt x="1114" y="649"/>
                    <a:pt x="1120" y="640"/>
                    <a:pt x="1125" y="629"/>
                  </a:cubicBezTo>
                  <a:cubicBezTo>
                    <a:pt x="1126" y="628"/>
                    <a:pt x="1125" y="627"/>
                    <a:pt x="1123" y="627"/>
                  </a:cubicBezTo>
                  <a:cubicBezTo>
                    <a:pt x="1104" y="626"/>
                    <a:pt x="1086" y="621"/>
                    <a:pt x="1067" y="623"/>
                  </a:cubicBezTo>
                  <a:cubicBezTo>
                    <a:pt x="1059" y="624"/>
                    <a:pt x="1055" y="610"/>
                    <a:pt x="1053" y="605"/>
                  </a:cubicBezTo>
                  <a:cubicBezTo>
                    <a:pt x="1050" y="599"/>
                    <a:pt x="1059" y="586"/>
                    <a:pt x="1065" y="579"/>
                  </a:cubicBezTo>
                  <a:cubicBezTo>
                    <a:pt x="1082" y="593"/>
                    <a:pt x="1097" y="610"/>
                    <a:pt x="1114" y="625"/>
                  </a:cubicBezTo>
                  <a:cubicBezTo>
                    <a:pt x="1115" y="626"/>
                    <a:pt x="1121" y="625"/>
                    <a:pt x="1121" y="623"/>
                  </a:cubicBezTo>
                  <a:cubicBezTo>
                    <a:pt x="1122" y="615"/>
                    <a:pt x="1123" y="608"/>
                    <a:pt x="1124" y="600"/>
                  </a:cubicBezTo>
                  <a:cubicBezTo>
                    <a:pt x="1127" y="604"/>
                    <a:pt x="1131" y="607"/>
                    <a:pt x="1134" y="611"/>
                  </a:cubicBezTo>
                  <a:cubicBezTo>
                    <a:pt x="1136" y="612"/>
                    <a:pt x="1141" y="611"/>
                    <a:pt x="1141" y="609"/>
                  </a:cubicBezTo>
                  <a:cubicBezTo>
                    <a:pt x="1143" y="605"/>
                    <a:pt x="1142" y="601"/>
                    <a:pt x="1142" y="598"/>
                  </a:cubicBezTo>
                  <a:cubicBezTo>
                    <a:pt x="1147" y="600"/>
                    <a:pt x="1151" y="602"/>
                    <a:pt x="1157" y="603"/>
                  </a:cubicBezTo>
                  <a:cubicBezTo>
                    <a:pt x="1159" y="603"/>
                    <a:pt x="1163" y="603"/>
                    <a:pt x="1163" y="600"/>
                  </a:cubicBezTo>
                  <a:cubicBezTo>
                    <a:pt x="1164" y="573"/>
                    <a:pt x="1142" y="554"/>
                    <a:pt x="1133" y="530"/>
                  </a:cubicBezTo>
                  <a:cubicBezTo>
                    <a:pt x="1168" y="534"/>
                    <a:pt x="1195" y="561"/>
                    <a:pt x="1232" y="554"/>
                  </a:cubicBezTo>
                  <a:cubicBezTo>
                    <a:pt x="1233" y="553"/>
                    <a:pt x="1236" y="552"/>
                    <a:pt x="1235" y="550"/>
                  </a:cubicBezTo>
                  <a:cubicBezTo>
                    <a:pt x="1224" y="528"/>
                    <a:pt x="1208" y="512"/>
                    <a:pt x="1185" y="508"/>
                  </a:cubicBezTo>
                  <a:cubicBezTo>
                    <a:pt x="1202" y="504"/>
                    <a:pt x="1220" y="503"/>
                    <a:pt x="1237" y="502"/>
                  </a:cubicBezTo>
                  <a:cubicBezTo>
                    <a:pt x="1238" y="502"/>
                    <a:pt x="1242" y="500"/>
                    <a:pt x="1241" y="498"/>
                  </a:cubicBezTo>
                  <a:cubicBezTo>
                    <a:pt x="1239" y="493"/>
                    <a:pt x="1235" y="489"/>
                    <a:pt x="1231" y="486"/>
                  </a:cubicBezTo>
                  <a:cubicBezTo>
                    <a:pt x="1234" y="485"/>
                    <a:pt x="1237" y="483"/>
                    <a:pt x="1235" y="481"/>
                  </a:cubicBezTo>
                  <a:cubicBezTo>
                    <a:pt x="1223" y="473"/>
                    <a:pt x="1215" y="465"/>
                    <a:pt x="1202" y="462"/>
                  </a:cubicBezTo>
                  <a:cubicBezTo>
                    <a:pt x="1215" y="456"/>
                    <a:pt x="1228" y="449"/>
                    <a:pt x="1241" y="443"/>
                  </a:cubicBezTo>
                  <a:cubicBezTo>
                    <a:pt x="1242" y="443"/>
                    <a:pt x="1244" y="441"/>
                    <a:pt x="1243" y="440"/>
                  </a:cubicBezTo>
                  <a:cubicBezTo>
                    <a:pt x="1242" y="438"/>
                    <a:pt x="1241" y="436"/>
                    <a:pt x="1239" y="435"/>
                  </a:cubicBezTo>
                  <a:cubicBezTo>
                    <a:pt x="1246" y="434"/>
                    <a:pt x="1254" y="432"/>
                    <a:pt x="1253" y="424"/>
                  </a:cubicBezTo>
                  <a:cubicBezTo>
                    <a:pt x="1253" y="423"/>
                    <a:pt x="1252" y="423"/>
                    <a:pt x="1252" y="423"/>
                  </a:cubicBezTo>
                  <a:cubicBezTo>
                    <a:pt x="1245" y="421"/>
                    <a:pt x="1254" y="417"/>
                    <a:pt x="1257" y="414"/>
                  </a:cubicBezTo>
                  <a:cubicBezTo>
                    <a:pt x="1259" y="413"/>
                    <a:pt x="1257" y="411"/>
                    <a:pt x="1255" y="411"/>
                  </a:cubicBezTo>
                  <a:cubicBezTo>
                    <a:pt x="1250" y="410"/>
                    <a:pt x="1245" y="411"/>
                    <a:pt x="1241" y="411"/>
                  </a:cubicBezTo>
                  <a:cubicBezTo>
                    <a:pt x="1241" y="411"/>
                    <a:pt x="1241" y="411"/>
                    <a:pt x="1241" y="411"/>
                  </a:cubicBezTo>
                  <a:cubicBezTo>
                    <a:pt x="1244" y="405"/>
                    <a:pt x="1247" y="401"/>
                    <a:pt x="1252" y="398"/>
                  </a:cubicBezTo>
                  <a:cubicBezTo>
                    <a:pt x="1253" y="397"/>
                    <a:pt x="1254" y="396"/>
                    <a:pt x="1252" y="396"/>
                  </a:cubicBezTo>
                  <a:cubicBezTo>
                    <a:pt x="1245" y="395"/>
                    <a:pt x="1237" y="392"/>
                    <a:pt x="1230" y="392"/>
                  </a:cubicBezTo>
                  <a:cubicBezTo>
                    <a:pt x="1218" y="392"/>
                    <a:pt x="1222" y="389"/>
                    <a:pt x="1231" y="379"/>
                  </a:cubicBezTo>
                  <a:cubicBezTo>
                    <a:pt x="1231" y="379"/>
                    <a:pt x="1232" y="378"/>
                    <a:pt x="1231" y="378"/>
                  </a:cubicBezTo>
                  <a:cubicBezTo>
                    <a:pt x="1187" y="361"/>
                    <a:pt x="1146" y="386"/>
                    <a:pt x="1103" y="396"/>
                  </a:cubicBezTo>
                  <a:cubicBezTo>
                    <a:pt x="1103" y="396"/>
                    <a:pt x="1103" y="396"/>
                    <a:pt x="1103" y="396"/>
                  </a:cubicBezTo>
                  <a:cubicBezTo>
                    <a:pt x="1108" y="391"/>
                    <a:pt x="1111" y="385"/>
                    <a:pt x="1114" y="379"/>
                  </a:cubicBezTo>
                  <a:cubicBezTo>
                    <a:pt x="1115" y="378"/>
                    <a:pt x="1113" y="378"/>
                    <a:pt x="1112" y="378"/>
                  </a:cubicBezTo>
                  <a:cubicBezTo>
                    <a:pt x="1101" y="378"/>
                    <a:pt x="1091" y="378"/>
                    <a:pt x="1080" y="376"/>
                  </a:cubicBezTo>
                  <a:cubicBezTo>
                    <a:pt x="1075" y="375"/>
                    <a:pt x="1101" y="365"/>
                    <a:pt x="1103" y="365"/>
                  </a:cubicBezTo>
                  <a:cubicBezTo>
                    <a:pt x="1104" y="364"/>
                    <a:pt x="1105" y="364"/>
                    <a:pt x="1106" y="364"/>
                  </a:cubicBezTo>
                  <a:cubicBezTo>
                    <a:pt x="1106" y="364"/>
                    <a:pt x="1105" y="365"/>
                    <a:pt x="1106" y="365"/>
                  </a:cubicBezTo>
                  <a:cubicBezTo>
                    <a:pt x="1112" y="366"/>
                    <a:pt x="1117" y="368"/>
                    <a:pt x="1123" y="369"/>
                  </a:cubicBezTo>
                  <a:cubicBezTo>
                    <a:pt x="1124" y="370"/>
                    <a:pt x="1125" y="370"/>
                    <a:pt x="1126" y="370"/>
                  </a:cubicBezTo>
                  <a:cubicBezTo>
                    <a:pt x="1127" y="370"/>
                    <a:pt x="1129" y="370"/>
                    <a:pt x="1128" y="371"/>
                  </a:cubicBezTo>
                  <a:cubicBezTo>
                    <a:pt x="1127" y="373"/>
                    <a:pt x="1126" y="374"/>
                    <a:pt x="1124" y="376"/>
                  </a:cubicBezTo>
                  <a:cubicBezTo>
                    <a:pt x="1123" y="376"/>
                    <a:pt x="1124" y="377"/>
                    <a:pt x="1125" y="377"/>
                  </a:cubicBezTo>
                  <a:cubicBezTo>
                    <a:pt x="1129" y="377"/>
                    <a:pt x="1131" y="378"/>
                    <a:pt x="1129" y="382"/>
                  </a:cubicBezTo>
                  <a:cubicBezTo>
                    <a:pt x="1127" y="384"/>
                    <a:pt x="1124" y="386"/>
                    <a:pt x="1121" y="388"/>
                  </a:cubicBezTo>
                  <a:cubicBezTo>
                    <a:pt x="1117" y="390"/>
                    <a:pt x="1125" y="389"/>
                    <a:pt x="1127" y="388"/>
                  </a:cubicBezTo>
                  <a:cubicBezTo>
                    <a:pt x="1131" y="385"/>
                    <a:pt x="1136" y="382"/>
                    <a:pt x="1138" y="377"/>
                  </a:cubicBezTo>
                  <a:cubicBezTo>
                    <a:pt x="1138" y="376"/>
                    <a:pt x="1138" y="376"/>
                    <a:pt x="1138" y="376"/>
                  </a:cubicBezTo>
                  <a:cubicBezTo>
                    <a:pt x="1137" y="374"/>
                    <a:pt x="1135" y="374"/>
                    <a:pt x="1132" y="374"/>
                  </a:cubicBezTo>
                  <a:cubicBezTo>
                    <a:pt x="1134" y="372"/>
                    <a:pt x="1136" y="370"/>
                    <a:pt x="1136" y="369"/>
                  </a:cubicBezTo>
                  <a:cubicBezTo>
                    <a:pt x="1137" y="368"/>
                    <a:pt x="1136" y="368"/>
                    <a:pt x="1136" y="368"/>
                  </a:cubicBezTo>
                  <a:cubicBezTo>
                    <a:pt x="1128" y="367"/>
                    <a:pt x="1121" y="363"/>
                    <a:pt x="1113" y="362"/>
                  </a:cubicBezTo>
                  <a:cubicBezTo>
                    <a:pt x="1112" y="362"/>
                    <a:pt x="1112" y="362"/>
                    <a:pt x="1111" y="362"/>
                  </a:cubicBezTo>
                  <a:cubicBezTo>
                    <a:pt x="1115" y="360"/>
                    <a:pt x="1118" y="358"/>
                    <a:pt x="1122" y="356"/>
                  </a:cubicBezTo>
                  <a:cubicBezTo>
                    <a:pt x="1122" y="356"/>
                    <a:pt x="1123" y="355"/>
                    <a:pt x="1122" y="355"/>
                  </a:cubicBezTo>
                  <a:cubicBezTo>
                    <a:pt x="1121" y="355"/>
                    <a:pt x="1120" y="354"/>
                    <a:pt x="1118" y="354"/>
                  </a:cubicBezTo>
                  <a:cubicBezTo>
                    <a:pt x="1119" y="354"/>
                    <a:pt x="1119" y="354"/>
                    <a:pt x="1120" y="353"/>
                  </a:cubicBezTo>
                  <a:cubicBezTo>
                    <a:pt x="1132" y="349"/>
                    <a:pt x="1146" y="349"/>
                    <a:pt x="1158" y="344"/>
                  </a:cubicBezTo>
                  <a:cubicBezTo>
                    <a:pt x="1160" y="344"/>
                    <a:pt x="1162" y="341"/>
                    <a:pt x="1158" y="341"/>
                  </a:cubicBezTo>
                  <a:cubicBezTo>
                    <a:pt x="1149" y="342"/>
                    <a:pt x="1141" y="340"/>
                    <a:pt x="1133" y="336"/>
                  </a:cubicBezTo>
                  <a:cubicBezTo>
                    <a:pt x="1140" y="332"/>
                    <a:pt x="1145" y="327"/>
                    <a:pt x="1152" y="324"/>
                  </a:cubicBezTo>
                  <a:cubicBezTo>
                    <a:pt x="1153" y="324"/>
                    <a:pt x="1156" y="323"/>
                    <a:pt x="1154" y="322"/>
                  </a:cubicBezTo>
                  <a:cubicBezTo>
                    <a:pt x="1150" y="320"/>
                    <a:pt x="1148" y="317"/>
                    <a:pt x="1144" y="316"/>
                  </a:cubicBezTo>
                  <a:cubicBezTo>
                    <a:pt x="1140" y="313"/>
                    <a:pt x="1142" y="314"/>
                    <a:pt x="1146" y="312"/>
                  </a:cubicBezTo>
                  <a:cubicBezTo>
                    <a:pt x="1147" y="312"/>
                    <a:pt x="1148" y="310"/>
                    <a:pt x="1147" y="310"/>
                  </a:cubicBezTo>
                  <a:cubicBezTo>
                    <a:pt x="1140" y="308"/>
                    <a:pt x="1133" y="307"/>
                    <a:pt x="1127" y="306"/>
                  </a:cubicBezTo>
                  <a:cubicBezTo>
                    <a:pt x="1133" y="304"/>
                    <a:pt x="1140" y="301"/>
                    <a:pt x="1146" y="298"/>
                  </a:cubicBezTo>
                  <a:cubicBezTo>
                    <a:pt x="1147" y="298"/>
                    <a:pt x="1153" y="296"/>
                    <a:pt x="1150" y="294"/>
                  </a:cubicBezTo>
                  <a:cubicBezTo>
                    <a:pt x="1142" y="290"/>
                    <a:pt x="1148" y="287"/>
                    <a:pt x="1152" y="280"/>
                  </a:cubicBezTo>
                  <a:cubicBezTo>
                    <a:pt x="1153" y="280"/>
                    <a:pt x="1153" y="279"/>
                    <a:pt x="1152" y="279"/>
                  </a:cubicBezTo>
                  <a:cubicBezTo>
                    <a:pt x="1147" y="274"/>
                    <a:pt x="1147" y="267"/>
                    <a:pt x="1142" y="262"/>
                  </a:cubicBezTo>
                  <a:cubicBezTo>
                    <a:pt x="1140" y="260"/>
                    <a:pt x="1135" y="258"/>
                    <a:pt x="1133" y="258"/>
                  </a:cubicBezTo>
                  <a:cubicBezTo>
                    <a:pt x="1125" y="258"/>
                    <a:pt x="1139" y="228"/>
                    <a:pt x="1140" y="226"/>
                  </a:cubicBezTo>
                  <a:cubicBezTo>
                    <a:pt x="1142" y="224"/>
                    <a:pt x="1138" y="224"/>
                    <a:pt x="1137" y="224"/>
                  </a:cubicBezTo>
                  <a:cubicBezTo>
                    <a:pt x="1133" y="225"/>
                    <a:pt x="1125" y="227"/>
                    <a:pt x="1121" y="223"/>
                  </a:cubicBezTo>
                  <a:cubicBezTo>
                    <a:pt x="1120" y="222"/>
                    <a:pt x="1117" y="221"/>
                    <a:pt x="1115" y="221"/>
                  </a:cubicBezTo>
                  <a:cubicBezTo>
                    <a:pt x="1109" y="221"/>
                    <a:pt x="1104" y="222"/>
                    <a:pt x="1100" y="223"/>
                  </a:cubicBezTo>
                  <a:cubicBezTo>
                    <a:pt x="1103" y="218"/>
                    <a:pt x="1103" y="212"/>
                    <a:pt x="1103" y="205"/>
                  </a:cubicBezTo>
                  <a:cubicBezTo>
                    <a:pt x="1103" y="205"/>
                    <a:pt x="1103" y="204"/>
                    <a:pt x="1103" y="204"/>
                  </a:cubicBezTo>
                  <a:cubicBezTo>
                    <a:pt x="1103" y="204"/>
                    <a:pt x="1103" y="204"/>
                    <a:pt x="1103" y="204"/>
                  </a:cubicBezTo>
                  <a:cubicBezTo>
                    <a:pt x="1103" y="204"/>
                    <a:pt x="1103" y="203"/>
                    <a:pt x="1103" y="203"/>
                  </a:cubicBezTo>
                  <a:cubicBezTo>
                    <a:pt x="1103" y="201"/>
                    <a:pt x="1099" y="202"/>
                    <a:pt x="1097" y="203"/>
                  </a:cubicBezTo>
                  <a:cubicBezTo>
                    <a:pt x="1092" y="193"/>
                    <a:pt x="1096" y="179"/>
                    <a:pt x="1089" y="170"/>
                  </a:cubicBezTo>
                  <a:cubicBezTo>
                    <a:pt x="1086" y="166"/>
                    <a:pt x="1083" y="165"/>
                    <a:pt x="1079" y="166"/>
                  </a:cubicBezTo>
                  <a:cubicBezTo>
                    <a:pt x="1077" y="166"/>
                    <a:pt x="1074" y="166"/>
                    <a:pt x="1073" y="167"/>
                  </a:cubicBezTo>
                  <a:cubicBezTo>
                    <a:pt x="1073" y="167"/>
                    <a:pt x="1060" y="154"/>
                    <a:pt x="1059" y="153"/>
                  </a:cubicBezTo>
                  <a:cubicBezTo>
                    <a:pt x="1058" y="151"/>
                    <a:pt x="1053" y="153"/>
                    <a:pt x="1052" y="154"/>
                  </a:cubicBezTo>
                  <a:cubicBezTo>
                    <a:pt x="1050" y="157"/>
                    <a:pt x="1047" y="159"/>
                    <a:pt x="1044" y="161"/>
                  </a:cubicBezTo>
                  <a:cubicBezTo>
                    <a:pt x="1041" y="158"/>
                    <a:pt x="1039" y="154"/>
                    <a:pt x="1037" y="150"/>
                  </a:cubicBezTo>
                  <a:cubicBezTo>
                    <a:pt x="1036" y="148"/>
                    <a:pt x="1030" y="149"/>
                    <a:pt x="1030" y="152"/>
                  </a:cubicBezTo>
                  <a:cubicBezTo>
                    <a:pt x="1029" y="164"/>
                    <a:pt x="1032" y="179"/>
                    <a:pt x="1019" y="186"/>
                  </a:cubicBezTo>
                  <a:cubicBezTo>
                    <a:pt x="1019" y="178"/>
                    <a:pt x="1016" y="172"/>
                    <a:pt x="1011" y="165"/>
                  </a:cubicBezTo>
                  <a:cubicBezTo>
                    <a:pt x="1010" y="163"/>
                    <a:pt x="1004" y="164"/>
                    <a:pt x="1004" y="167"/>
                  </a:cubicBezTo>
                  <a:cubicBezTo>
                    <a:pt x="1003" y="179"/>
                    <a:pt x="1006" y="191"/>
                    <a:pt x="1001" y="201"/>
                  </a:cubicBezTo>
                  <a:cubicBezTo>
                    <a:pt x="1000" y="194"/>
                    <a:pt x="998" y="187"/>
                    <a:pt x="995" y="180"/>
                  </a:cubicBezTo>
                  <a:cubicBezTo>
                    <a:pt x="994" y="179"/>
                    <a:pt x="993" y="178"/>
                    <a:pt x="993" y="179"/>
                  </a:cubicBezTo>
                  <a:cubicBezTo>
                    <a:pt x="990" y="183"/>
                    <a:pt x="986" y="186"/>
                    <a:pt x="983" y="189"/>
                  </a:cubicBezTo>
                  <a:cubicBezTo>
                    <a:pt x="980" y="186"/>
                    <a:pt x="978" y="184"/>
                    <a:pt x="975" y="181"/>
                  </a:cubicBezTo>
                  <a:cubicBezTo>
                    <a:pt x="976" y="176"/>
                    <a:pt x="977" y="171"/>
                    <a:pt x="976" y="165"/>
                  </a:cubicBezTo>
                  <a:cubicBezTo>
                    <a:pt x="976" y="164"/>
                    <a:pt x="976" y="162"/>
                    <a:pt x="975" y="161"/>
                  </a:cubicBezTo>
                  <a:cubicBezTo>
                    <a:pt x="974" y="161"/>
                    <a:pt x="967" y="136"/>
                    <a:pt x="965" y="133"/>
                  </a:cubicBezTo>
                  <a:cubicBezTo>
                    <a:pt x="964" y="132"/>
                    <a:pt x="964" y="132"/>
                    <a:pt x="963" y="132"/>
                  </a:cubicBezTo>
                  <a:cubicBezTo>
                    <a:pt x="956" y="135"/>
                    <a:pt x="949" y="137"/>
                    <a:pt x="943" y="139"/>
                  </a:cubicBezTo>
                  <a:cubicBezTo>
                    <a:pt x="945" y="130"/>
                    <a:pt x="945" y="120"/>
                    <a:pt x="944" y="110"/>
                  </a:cubicBezTo>
                  <a:cubicBezTo>
                    <a:pt x="943" y="109"/>
                    <a:pt x="942" y="106"/>
                    <a:pt x="940" y="107"/>
                  </a:cubicBezTo>
                  <a:cubicBezTo>
                    <a:pt x="937" y="108"/>
                    <a:pt x="933" y="110"/>
                    <a:pt x="930" y="112"/>
                  </a:cubicBezTo>
                  <a:cubicBezTo>
                    <a:pt x="930" y="109"/>
                    <a:pt x="931" y="107"/>
                    <a:pt x="928" y="104"/>
                  </a:cubicBezTo>
                  <a:cubicBezTo>
                    <a:pt x="927" y="104"/>
                    <a:pt x="926" y="104"/>
                    <a:pt x="925" y="104"/>
                  </a:cubicBezTo>
                  <a:cubicBezTo>
                    <a:pt x="923" y="106"/>
                    <a:pt x="921" y="108"/>
                    <a:pt x="919" y="110"/>
                  </a:cubicBezTo>
                  <a:cubicBezTo>
                    <a:pt x="912" y="101"/>
                    <a:pt x="905" y="99"/>
                    <a:pt x="895" y="105"/>
                  </a:cubicBezTo>
                  <a:cubicBezTo>
                    <a:pt x="893" y="102"/>
                    <a:pt x="892" y="100"/>
                    <a:pt x="890" y="96"/>
                  </a:cubicBezTo>
                  <a:cubicBezTo>
                    <a:pt x="890" y="95"/>
                    <a:pt x="889" y="94"/>
                    <a:pt x="888" y="95"/>
                  </a:cubicBezTo>
                  <a:cubicBezTo>
                    <a:pt x="885" y="97"/>
                    <a:pt x="885" y="99"/>
                    <a:pt x="884" y="103"/>
                  </a:cubicBezTo>
                  <a:cubicBezTo>
                    <a:pt x="884" y="102"/>
                    <a:pt x="883" y="95"/>
                    <a:pt x="882" y="97"/>
                  </a:cubicBezTo>
                  <a:cubicBezTo>
                    <a:pt x="879" y="100"/>
                    <a:pt x="874" y="96"/>
                    <a:pt x="871" y="95"/>
                  </a:cubicBezTo>
                  <a:cubicBezTo>
                    <a:pt x="870" y="94"/>
                    <a:pt x="869" y="95"/>
                    <a:pt x="869" y="95"/>
                  </a:cubicBezTo>
                  <a:cubicBezTo>
                    <a:pt x="864" y="102"/>
                    <a:pt x="859" y="109"/>
                    <a:pt x="856" y="100"/>
                  </a:cubicBezTo>
                  <a:cubicBezTo>
                    <a:pt x="854" y="94"/>
                    <a:pt x="848" y="88"/>
                    <a:pt x="844" y="83"/>
                  </a:cubicBezTo>
                  <a:cubicBezTo>
                    <a:pt x="844" y="83"/>
                    <a:pt x="844" y="83"/>
                    <a:pt x="843" y="83"/>
                  </a:cubicBezTo>
                  <a:cubicBezTo>
                    <a:pt x="838" y="84"/>
                    <a:pt x="831" y="86"/>
                    <a:pt x="827" y="91"/>
                  </a:cubicBezTo>
                  <a:cubicBezTo>
                    <a:pt x="824" y="94"/>
                    <a:pt x="824" y="94"/>
                    <a:pt x="822" y="99"/>
                  </a:cubicBezTo>
                  <a:cubicBezTo>
                    <a:pt x="817" y="111"/>
                    <a:pt x="816" y="78"/>
                    <a:pt x="817" y="73"/>
                  </a:cubicBezTo>
                  <a:cubicBezTo>
                    <a:pt x="817" y="72"/>
                    <a:pt x="817" y="65"/>
                    <a:pt x="815" y="67"/>
                  </a:cubicBezTo>
                  <a:cubicBezTo>
                    <a:pt x="809" y="73"/>
                    <a:pt x="801" y="76"/>
                    <a:pt x="794" y="80"/>
                  </a:cubicBezTo>
                  <a:cubicBezTo>
                    <a:pt x="793" y="75"/>
                    <a:pt x="793" y="70"/>
                    <a:pt x="793" y="65"/>
                  </a:cubicBezTo>
                  <a:cubicBezTo>
                    <a:pt x="794" y="64"/>
                    <a:pt x="793" y="59"/>
                    <a:pt x="791" y="60"/>
                  </a:cubicBezTo>
                  <a:cubicBezTo>
                    <a:pt x="776" y="65"/>
                    <a:pt x="768" y="74"/>
                    <a:pt x="764" y="86"/>
                  </a:cubicBezTo>
                  <a:cubicBezTo>
                    <a:pt x="764" y="85"/>
                    <a:pt x="764" y="85"/>
                    <a:pt x="764" y="84"/>
                  </a:cubicBezTo>
                  <a:cubicBezTo>
                    <a:pt x="760" y="71"/>
                    <a:pt x="762" y="62"/>
                    <a:pt x="772" y="57"/>
                  </a:cubicBezTo>
                  <a:cubicBezTo>
                    <a:pt x="773" y="56"/>
                    <a:pt x="773" y="49"/>
                    <a:pt x="771" y="49"/>
                  </a:cubicBezTo>
                  <a:cubicBezTo>
                    <a:pt x="763" y="51"/>
                    <a:pt x="757" y="53"/>
                    <a:pt x="751" y="58"/>
                  </a:cubicBezTo>
                  <a:cubicBezTo>
                    <a:pt x="751" y="54"/>
                    <a:pt x="751" y="51"/>
                    <a:pt x="751" y="48"/>
                  </a:cubicBezTo>
                  <a:cubicBezTo>
                    <a:pt x="751" y="47"/>
                    <a:pt x="750" y="41"/>
                    <a:pt x="748" y="43"/>
                  </a:cubicBezTo>
                  <a:cubicBezTo>
                    <a:pt x="742" y="52"/>
                    <a:pt x="739" y="47"/>
                    <a:pt x="734" y="40"/>
                  </a:cubicBezTo>
                  <a:cubicBezTo>
                    <a:pt x="734" y="39"/>
                    <a:pt x="733" y="39"/>
                    <a:pt x="733" y="40"/>
                  </a:cubicBezTo>
                  <a:cubicBezTo>
                    <a:pt x="731" y="41"/>
                    <a:pt x="728" y="48"/>
                    <a:pt x="726" y="47"/>
                  </a:cubicBezTo>
                  <a:cubicBezTo>
                    <a:pt x="724" y="46"/>
                    <a:pt x="724" y="49"/>
                    <a:pt x="724" y="50"/>
                  </a:cubicBezTo>
                  <a:cubicBezTo>
                    <a:pt x="723" y="58"/>
                    <a:pt x="719" y="65"/>
                    <a:pt x="716" y="73"/>
                  </a:cubicBezTo>
                  <a:cubicBezTo>
                    <a:pt x="711" y="67"/>
                    <a:pt x="709" y="60"/>
                    <a:pt x="709" y="52"/>
                  </a:cubicBezTo>
                  <a:cubicBezTo>
                    <a:pt x="709" y="50"/>
                    <a:pt x="709" y="47"/>
                    <a:pt x="708" y="45"/>
                  </a:cubicBezTo>
                  <a:cubicBezTo>
                    <a:pt x="708" y="44"/>
                    <a:pt x="707" y="41"/>
                    <a:pt x="706" y="43"/>
                  </a:cubicBezTo>
                  <a:cubicBezTo>
                    <a:pt x="701" y="51"/>
                    <a:pt x="699" y="42"/>
                    <a:pt x="696" y="36"/>
                  </a:cubicBezTo>
                  <a:cubicBezTo>
                    <a:pt x="694" y="34"/>
                    <a:pt x="693" y="37"/>
                    <a:pt x="693" y="38"/>
                  </a:cubicBezTo>
                  <a:cubicBezTo>
                    <a:pt x="693" y="40"/>
                    <a:pt x="684" y="72"/>
                    <a:pt x="680" y="71"/>
                  </a:cubicBezTo>
                  <a:cubicBezTo>
                    <a:pt x="667" y="66"/>
                    <a:pt x="665" y="45"/>
                    <a:pt x="658" y="34"/>
                  </a:cubicBezTo>
                  <a:cubicBezTo>
                    <a:pt x="657" y="32"/>
                    <a:pt x="656" y="37"/>
                    <a:pt x="656" y="38"/>
                  </a:cubicBezTo>
                  <a:cubicBezTo>
                    <a:pt x="657" y="45"/>
                    <a:pt x="658" y="52"/>
                    <a:pt x="650" y="45"/>
                  </a:cubicBezTo>
                  <a:cubicBezTo>
                    <a:pt x="646" y="40"/>
                    <a:pt x="641" y="36"/>
                    <a:pt x="636" y="32"/>
                  </a:cubicBezTo>
                  <a:cubicBezTo>
                    <a:pt x="635" y="31"/>
                    <a:pt x="635" y="38"/>
                    <a:pt x="635" y="39"/>
                  </a:cubicBezTo>
                  <a:cubicBezTo>
                    <a:pt x="642" y="50"/>
                    <a:pt x="639" y="56"/>
                    <a:pt x="627" y="57"/>
                  </a:cubicBezTo>
                  <a:cubicBezTo>
                    <a:pt x="624" y="57"/>
                    <a:pt x="625" y="64"/>
                    <a:pt x="627" y="64"/>
                  </a:cubicBezTo>
                  <a:cubicBezTo>
                    <a:pt x="628" y="68"/>
                    <a:pt x="630" y="72"/>
                    <a:pt x="631" y="76"/>
                  </a:cubicBezTo>
                  <a:cubicBezTo>
                    <a:pt x="628" y="75"/>
                    <a:pt x="625" y="73"/>
                    <a:pt x="622" y="71"/>
                  </a:cubicBezTo>
                  <a:cubicBezTo>
                    <a:pt x="621" y="70"/>
                    <a:pt x="621" y="73"/>
                    <a:pt x="621" y="74"/>
                  </a:cubicBezTo>
                  <a:cubicBezTo>
                    <a:pt x="620" y="76"/>
                    <a:pt x="620" y="78"/>
                    <a:pt x="620" y="80"/>
                  </a:cubicBezTo>
                  <a:cubicBezTo>
                    <a:pt x="618" y="85"/>
                    <a:pt x="613" y="90"/>
                    <a:pt x="609" y="95"/>
                  </a:cubicBezTo>
                  <a:cubicBezTo>
                    <a:pt x="609" y="84"/>
                    <a:pt x="608" y="73"/>
                    <a:pt x="604" y="63"/>
                  </a:cubicBezTo>
                  <a:cubicBezTo>
                    <a:pt x="604" y="61"/>
                    <a:pt x="602" y="63"/>
                    <a:pt x="602" y="64"/>
                  </a:cubicBezTo>
                  <a:cubicBezTo>
                    <a:pt x="602" y="73"/>
                    <a:pt x="601" y="82"/>
                    <a:pt x="599" y="91"/>
                  </a:cubicBezTo>
                  <a:cubicBezTo>
                    <a:pt x="598" y="96"/>
                    <a:pt x="596" y="100"/>
                    <a:pt x="594" y="105"/>
                  </a:cubicBezTo>
                  <a:cubicBezTo>
                    <a:pt x="594" y="105"/>
                    <a:pt x="594" y="106"/>
                    <a:pt x="594" y="106"/>
                  </a:cubicBezTo>
                  <a:cubicBezTo>
                    <a:pt x="594" y="104"/>
                    <a:pt x="594" y="103"/>
                    <a:pt x="593" y="102"/>
                  </a:cubicBezTo>
                  <a:cubicBezTo>
                    <a:pt x="586" y="90"/>
                    <a:pt x="581" y="78"/>
                    <a:pt x="582" y="64"/>
                  </a:cubicBezTo>
                  <a:cubicBezTo>
                    <a:pt x="582" y="62"/>
                    <a:pt x="581" y="56"/>
                    <a:pt x="580" y="60"/>
                  </a:cubicBezTo>
                  <a:cubicBezTo>
                    <a:pt x="578" y="65"/>
                    <a:pt x="575" y="69"/>
                    <a:pt x="572" y="74"/>
                  </a:cubicBezTo>
                  <a:cubicBezTo>
                    <a:pt x="569" y="82"/>
                    <a:pt x="565" y="80"/>
                    <a:pt x="560" y="68"/>
                  </a:cubicBezTo>
                  <a:cubicBezTo>
                    <a:pt x="560" y="68"/>
                    <a:pt x="560" y="62"/>
                    <a:pt x="558" y="63"/>
                  </a:cubicBezTo>
                  <a:cubicBezTo>
                    <a:pt x="552" y="70"/>
                    <a:pt x="538" y="89"/>
                    <a:pt x="536" y="67"/>
                  </a:cubicBezTo>
                  <a:cubicBezTo>
                    <a:pt x="536" y="66"/>
                    <a:pt x="535" y="62"/>
                    <a:pt x="534" y="63"/>
                  </a:cubicBezTo>
                  <a:cubicBezTo>
                    <a:pt x="532" y="60"/>
                    <a:pt x="530" y="57"/>
                    <a:pt x="528" y="54"/>
                  </a:cubicBezTo>
                  <a:cubicBezTo>
                    <a:pt x="528" y="53"/>
                    <a:pt x="528" y="47"/>
                    <a:pt x="526" y="48"/>
                  </a:cubicBezTo>
                  <a:cubicBezTo>
                    <a:pt x="521" y="51"/>
                    <a:pt x="516" y="58"/>
                    <a:pt x="511" y="62"/>
                  </a:cubicBezTo>
                  <a:cubicBezTo>
                    <a:pt x="509" y="64"/>
                    <a:pt x="505" y="67"/>
                    <a:pt x="503" y="66"/>
                  </a:cubicBezTo>
                  <a:cubicBezTo>
                    <a:pt x="502" y="63"/>
                    <a:pt x="502" y="60"/>
                    <a:pt x="502" y="58"/>
                  </a:cubicBezTo>
                  <a:cubicBezTo>
                    <a:pt x="501" y="56"/>
                    <a:pt x="500" y="52"/>
                    <a:pt x="499" y="56"/>
                  </a:cubicBezTo>
                  <a:cubicBezTo>
                    <a:pt x="499" y="59"/>
                    <a:pt x="497" y="67"/>
                    <a:pt x="499" y="71"/>
                  </a:cubicBezTo>
                  <a:cubicBezTo>
                    <a:pt x="497" y="80"/>
                    <a:pt x="485" y="86"/>
                    <a:pt x="484" y="65"/>
                  </a:cubicBezTo>
                  <a:cubicBezTo>
                    <a:pt x="484" y="64"/>
                    <a:pt x="484" y="61"/>
                    <a:pt x="482" y="61"/>
                  </a:cubicBezTo>
                  <a:cubicBezTo>
                    <a:pt x="472" y="67"/>
                    <a:pt x="468" y="73"/>
                    <a:pt x="466" y="78"/>
                  </a:cubicBezTo>
                  <a:cubicBezTo>
                    <a:pt x="447" y="60"/>
                    <a:pt x="460" y="32"/>
                    <a:pt x="460" y="9"/>
                  </a:cubicBezTo>
                  <a:cubicBezTo>
                    <a:pt x="460" y="8"/>
                    <a:pt x="459" y="4"/>
                    <a:pt x="457" y="5"/>
                  </a:cubicBezTo>
                  <a:cubicBezTo>
                    <a:pt x="450" y="10"/>
                    <a:pt x="446" y="10"/>
                    <a:pt x="442" y="2"/>
                  </a:cubicBezTo>
                  <a:cubicBezTo>
                    <a:pt x="440" y="0"/>
                    <a:pt x="439" y="1"/>
                    <a:pt x="438" y="3"/>
                  </a:cubicBezTo>
                  <a:cubicBezTo>
                    <a:pt x="437" y="8"/>
                    <a:pt x="435" y="11"/>
                    <a:pt x="431" y="13"/>
                  </a:cubicBezTo>
                  <a:cubicBezTo>
                    <a:pt x="431" y="12"/>
                    <a:pt x="431" y="10"/>
                    <a:pt x="430" y="8"/>
                  </a:cubicBezTo>
                  <a:cubicBezTo>
                    <a:pt x="430" y="5"/>
                    <a:pt x="426" y="3"/>
                    <a:pt x="426" y="8"/>
                  </a:cubicBezTo>
                  <a:cubicBezTo>
                    <a:pt x="426" y="23"/>
                    <a:pt x="407" y="41"/>
                    <a:pt x="405" y="8"/>
                  </a:cubicBezTo>
                  <a:cubicBezTo>
                    <a:pt x="405" y="7"/>
                    <a:pt x="403" y="3"/>
                    <a:pt x="402" y="5"/>
                  </a:cubicBezTo>
                  <a:cubicBezTo>
                    <a:pt x="395" y="15"/>
                    <a:pt x="387" y="21"/>
                    <a:pt x="384" y="33"/>
                  </a:cubicBezTo>
                  <a:cubicBezTo>
                    <a:pt x="382" y="43"/>
                    <a:pt x="386" y="53"/>
                    <a:pt x="389" y="62"/>
                  </a:cubicBezTo>
                  <a:cubicBezTo>
                    <a:pt x="383" y="56"/>
                    <a:pt x="385" y="40"/>
                    <a:pt x="382" y="34"/>
                  </a:cubicBezTo>
                  <a:cubicBezTo>
                    <a:pt x="381" y="32"/>
                    <a:pt x="379" y="31"/>
                    <a:pt x="378" y="34"/>
                  </a:cubicBezTo>
                  <a:cubicBezTo>
                    <a:pt x="373" y="58"/>
                    <a:pt x="366" y="35"/>
                    <a:pt x="354" y="30"/>
                  </a:cubicBezTo>
                  <a:cubicBezTo>
                    <a:pt x="352" y="29"/>
                    <a:pt x="351" y="33"/>
                    <a:pt x="351" y="34"/>
                  </a:cubicBezTo>
                  <a:cubicBezTo>
                    <a:pt x="351" y="46"/>
                    <a:pt x="351" y="46"/>
                    <a:pt x="351" y="46"/>
                  </a:cubicBezTo>
                  <a:cubicBezTo>
                    <a:pt x="348" y="43"/>
                    <a:pt x="344" y="41"/>
                    <a:pt x="339" y="39"/>
                  </a:cubicBezTo>
                  <a:cubicBezTo>
                    <a:pt x="338" y="39"/>
                    <a:pt x="337" y="41"/>
                    <a:pt x="337" y="42"/>
                  </a:cubicBezTo>
                  <a:cubicBezTo>
                    <a:pt x="336" y="58"/>
                    <a:pt x="348" y="70"/>
                    <a:pt x="347" y="84"/>
                  </a:cubicBezTo>
                  <a:cubicBezTo>
                    <a:pt x="340" y="78"/>
                    <a:pt x="333" y="74"/>
                    <a:pt x="323" y="71"/>
                  </a:cubicBezTo>
                  <a:cubicBezTo>
                    <a:pt x="321" y="70"/>
                    <a:pt x="321" y="72"/>
                    <a:pt x="322" y="74"/>
                  </a:cubicBezTo>
                  <a:cubicBezTo>
                    <a:pt x="324" y="79"/>
                    <a:pt x="334" y="96"/>
                    <a:pt x="321" y="90"/>
                  </a:cubicBezTo>
                  <a:cubicBezTo>
                    <a:pt x="320" y="89"/>
                    <a:pt x="319" y="89"/>
                    <a:pt x="318" y="90"/>
                  </a:cubicBezTo>
                  <a:cubicBezTo>
                    <a:pt x="315" y="92"/>
                    <a:pt x="312" y="93"/>
                    <a:pt x="308" y="95"/>
                  </a:cubicBezTo>
                  <a:cubicBezTo>
                    <a:pt x="307" y="94"/>
                    <a:pt x="305" y="94"/>
                    <a:pt x="305" y="96"/>
                  </a:cubicBezTo>
                  <a:cubicBezTo>
                    <a:pt x="307" y="107"/>
                    <a:pt x="307" y="118"/>
                    <a:pt x="306" y="130"/>
                  </a:cubicBezTo>
                  <a:cubicBezTo>
                    <a:pt x="303" y="126"/>
                    <a:pt x="299" y="122"/>
                    <a:pt x="294" y="119"/>
                  </a:cubicBezTo>
                  <a:cubicBezTo>
                    <a:pt x="293" y="119"/>
                    <a:pt x="291" y="118"/>
                    <a:pt x="291" y="120"/>
                  </a:cubicBezTo>
                  <a:cubicBezTo>
                    <a:pt x="290" y="126"/>
                    <a:pt x="287" y="125"/>
                    <a:pt x="281" y="118"/>
                  </a:cubicBezTo>
                  <a:cubicBezTo>
                    <a:pt x="280" y="117"/>
                    <a:pt x="276" y="113"/>
                    <a:pt x="275" y="116"/>
                  </a:cubicBezTo>
                  <a:cubicBezTo>
                    <a:pt x="274" y="121"/>
                    <a:pt x="276" y="119"/>
                    <a:pt x="270" y="118"/>
                  </a:cubicBezTo>
                  <a:cubicBezTo>
                    <a:pt x="269" y="117"/>
                    <a:pt x="268" y="118"/>
                    <a:pt x="268" y="119"/>
                  </a:cubicBezTo>
                  <a:cubicBezTo>
                    <a:pt x="268" y="127"/>
                    <a:pt x="265" y="131"/>
                    <a:pt x="258" y="131"/>
                  </a:cubicBezTo>
                  <a:cubicBezTo>
                    <a:pt x="257" y="132"/>
                    <a:pt x="257" y="134"/>
                    <a:pt x="258" y="134"/>
                  </a:cubicBezTo>
                  <a:cubicBezTo>
                    <a:pt x="260" y="139"/>
                    <a:pt x="263" y="143"/>
                    <a:pt x="267" y="146"/>
                  </a:cubicBezTo>
                  <a:cubicBezTo>
                    <a:pt x="271" y="154"/>
                    <a:pt x="259" y="154"/>
                    <a:pt x="256" y="154"/>
                  </a:cubicBezTo>
                  <a:cubicBezTo>
                    <a:pt x="255" y="154"/>
                    <a:pt x="255" y="154"/>
                    <a:pt x="255" y="154"/>
                  </a:cubicBezTo>
                  <a:cubicBezTo>
                    <a:pt x="254" y="159"/>
                    <a:pt x="256" y="160"/>
                    <a:pt x="251" y="161"/>
                  </a:cubicBezTo>
                  <a:cubicBezTo>
                    <a:pt x="250" y="161"/>
                    <a:pt x="251" y="162"/>
                    <a:pt x="251" y="162"/>
                  </a:cubicBezTo>
                  <a:cubicBezTo>
                    <a:pt x="252" y="166"/>
                    <a:pt x="251" y="168"/>
                    <a:pt x="246" y="169"/>
                  </a:cubicBezTo>
                  <a:cubicBezTo>
                    <a:pt x="246" y="169"/>
                    <a:pt x="246" y="170"/>
                    <a:pt x="246" y="171"/>
                  </a:cubicBezTo>
                  <a:cubicBezTo>
                    <a:pt x="233" y="165"/>
                    <a:pt x="233" y="165"/>
                    <a:pt x="233" y="165"/>
                  </a:cubicBezTo>
                  <a:cubicBezTo>
                    <a:pt x="232" y="164"/>
                    <a:pt x="228" y="162"/>
                    <a:pt x="230" y="165"/>
                  </a:cubicBezTo>
                  <a:cubicBezTo>
                    <a:pt x="235" y="173"/>
                    <a:pt x="231" y="172"/>
                    <a:pt x="224" y="173"/>
                  </a:cubicBezTo>
                  <a:cubicBezTo>
                    <a:pt x="224" y="173"/>
                    <a:pt x="224" y="173"/>
                    <a:pt x="224" y="173"/>
                  </a:cubicBezTo>
                  <a:cubicBezTo>
                    <a:pt x="225" y="180"/>
                    <a:pt x="226" y="186"/>
                    <a:pt x="229" y="193"/>
                  </a:cubicBezTo>
                  <a:cubicBezTo>
                    <a:pt x="223" y="188"/>
                    <a:pt x="216" y="187"/>
                    <a:pt x="208" y="188"/>
                  </a:cubicBezTo>
                  <a:cubicBezTo>
                    <a:pt x="207" y="188"/>
                    <a:pt x="207" y="190"/>
                    <a:pt x="207" y="190"/>
                  </a:cubicBezTo>
                  <a:cubicBezTo>
                    <a:pt x="212" y="205"/>
                    <a:pt x="208" y="197"/>
                    <a:pt x="202" y="192"/>
                  </a:cubicBezTo>
                  <a:cubicBezTo>
                    <a:pt x="198" y="189"/>
                    <a:pt x="194" y="187"/>
                    <a:pt x="188" y="188"/>
                  </a:cubicBezTo>
                  <a:cubicBezTo>
                    <a:pt x="187" y="188"/>
                    <a:pt x="189" y="191"/>
                    <a:pt x="189" y="191"/>
                  </a:cubicBezTo>
                  <a:cubicBezTo>
                    <a:pt x="193" y="197"/>
                    <a:pt x="196" y="203"/>
                    <a:pt x="186" y="204"/>
                  </a:cubicBezTo>
                  <a:cubicBezTo>
                    <a:pt x="185" y="204"/>
                    <a:pt x="186" y="206"/>
                    <a:pt x="186" y="207"/>
                  </a:cubicBezTo>
                  <a:cubicBezTo>
                    <a:pt x="188" y="210"/>
                    <a:pt x="189" y="213"/>
                    <a:pt x="191" y="216"/>
                  </a:cubicBezTo>
                  <a:cubicBezTo>
                    <a:pt x="186" y="216"/>
                    <a:pt x="182" y="216"/>
                    <a:pt x="177" y="216"/>
                  </a:cubicBezTo>
                  <a:cubicBezTo>
                    <a:pt x="174" y="215"/>
                    <a:pt x="178" y="220"/>
                    <a:pt x="179" y="220"/>
                  </a:cubicBezTo>
                  <a:cubicBezTo>
                    <a:pt x="191" y="229"/>
                    <a:pt x="208" y="246"/>
                    <a:pt x="211" y="262"/>
                  </a:cubicBezTo>
                  <a:cubicBezTo>
                    <a:pt x="202" y="257"/>
                    <a:pt x="193" y="252"/>
                    <a:pt x="183" y="250"/>
                  </a:cubicBezTo>
                  <a:cubicBezTo>
                    <a:pt x="181" y="250"/>
                    <a:pt x="181" y="251"/>
                    <a:pt x="182" y="253"/>
                  </a:cubicBezTo>
                  <a:cubicBezTo>
                    <a:pt x="185" y="259"/>
                    <a:pt x="182" y="259"/>
                    <a:pt x="177" y="262"/>
                  </a:cubicBezTo>
                  <a:cubicBezTo>
                    <a:pt x="176" y="262"/>
                    <a:pt x="176" y="263"/>
                    <a:pt x="176" y="264"/>
                  </a:cubicBezTo>
                  <a:cubicBezTo>
                    <a:pt x="176" y="266"/>
                    <a:pt x="177" y="268"/>
                    <a:pt x="178" y="270"/>
                  </a:cubicBezTo>
                  <a:cubicBezTo>
                    <a:pt x="175" y="266"/>
                    <a:pt x="171" y="263"/>
                    <a:pt x="165" y="262"/>
                  </a:cubicBezTo>
                  <a:cubicBezTo>
                    <a:pt x="155" y="260"/>
                    <a:pt x="149" y="251"/>
                    <a:pt x="139" y="248"/>
                  </a:cubicBezTo>
                  <a:cubicBezTo>
                    <a:pt x="137" y="247"/>
                    <a:pt x="137" y="249"/>
                    <a:pt x="138" y="250"/>
                  </a:cubicBezTo>
                  <a:cubicBezTo>
                    <a:pt x="141" y="255"/>
                    <a:pt x="156" y="270"/>
                    <a:pt x="148" y="275"/>
                  </a:cubicBezTo>
                  <a:cubicBezTo>
                    <a:pt x="146" y="276"/>
                    <a:pt x="148" y="279"/>
                    <a:pt x="150" y="280"/>
                  </a:cubicBezTo>
                  <a:cubicBezTo>
                    <a:pt x="151" y="281"/>
                    <a:pt x="153" y="283"/>
                    <a:pt x="154" y="284"/>
                  </a:cubicBezTo>
                  <a:cubicBezTo>
                    <a:pt x="153" y="284"/>
                    <a:pt x="152" y="284"/>
                    <a:pt x="151" y="283"/>
                  </a:cubicBezTo>
                  <a:cubicBezTo>
                    <a:pt x="150" y="283"/>
                    <a:pt x="149" y="285"/>
                    <a:pt x="150" y="286"/>
                  </a:cubicBezTo>
                  <a:cubicBezTo>
                    <a:pt x="152" y="292"/>
                    <a:pt x="156" y="295"/>
                    <a:pt x="162" y="298"/>
                  </a:cubicBezTo>
                  <a:cubicBezTo>
                    <a:pt x="169" y="303"/>
                    <a:pt x="184" y="304"/>
                    <a:pt x="188" y="312"/>
                  </a:cubicBezTo>
                  <a:cubicBezTo>
                    <a:pt x="185" y="310"/>
                    <a:pt x="181" y="308"/>
                    <a:pt x="178" y="307"/>
                  </a:cubicBezTo>
                  <a:cubicBezTo>
                    <a:pt x="171" y="304"/>
                    <a:pt x="164" y="302"/>
                    <a:pt x="157" y="300"/>
                  </a:cubicBezTo>
                  <a:cubicBezTo>
                    <a:pt x="150" y="298"/>
                    <a:pt x="148" y="303"/>
                    <a:pt x="141" y="307"/>
                  </a:cubicBezTo>
                  <a:cubicBezTo>
                    <a:pt x="139" y="308"/>
                    <a:pt x="141" y="311"/>
                    <a:pt x="142" y="312"/>
                  </a:cubicBezTo>
                  <a:cubicBezTo>
                    <a:pt x="144" y="313"/>
                    <a:pt x="145" y="314"/>
                    <a:pt x="147" y="316"/>
                  </a:cubicBezTo>
                  <a:cubicBezTo>
                    <a:pt x="143" y="317"/>
                    <a:pt x="140" y="318"/>
                    <a:pt x="137" y="319"/>
                  </a:cubicBezTo>
                  <a:cubicBezTo>
                    <a:pt x="134" y="321"/>
                    <a:pt x="137" y="325"/>
                    <a:pt x="139" y="326"/>
                  </a:cubicBezTo>
                  <a:cubicBezTo>
                    <a:pt x="150" y="330"/>
                    <a:pt x="162" y="334"/>
                    <a:pt x="170" y="343"/>
                  </a:cubicBezTo>
                  <a:cubicBezTo>
                    <a:pt x="167" y="344"/>
                    <a:pt x="164" y="346"/>
                    <a:pt x="161" y="347"/>
                  </a:cubicBezTo>
                  <a:cubicBezTo>
                    <a:pt x="157" y="347"/>
                    <a:pt x="160" y="351"/>
                    <a:pt x="161" y="352"/>
                  </a:cubicBezTo>
                  <a:cubicBezTo>
                    <a:pt x="181" y="367"/>
                    <a:pt x="202" y="386"/>
                    <a:pt x="227" y="390"/>
                  </a:cubicBezTo>
                  <a:cubicBezTo>
                    <a:pt x="228" y="391"/>
                    <a:pt x="229" y="391"/>
                    <a:pt x="229" y="391"/>
                  </a:cubicBezTo>
                  <a:cubicBezTo>
                    <a:pt x="231" y="392"/>
                    <a:pt x="233" y="393"/>
                    <a:pt x="235" y="394"/>
                  </a:cubicBezTo>
                  <a:cubicBezTo>
                    <a:pt x="222" y="396"/>
                    <a:pt x="210" y="394"/>
                    <a:pt x="199" y="387"/>
                  </a:cubicBezTo>
                  <a:cubicBezTo>
                    <a:pt x="190" y="381"/>
                    <a:pt x="183" y="378"/>
                    <a:pt x="172" y="379"/>
                  </a:cubicBezTo>
                  <a:cubicBezTo>
                    <a:pt x="171" y="379"/>
                    <a:pt x="166" y="381"/>
                    <a:pt x="167" y="383"/>
                  </a:cubicBezTo>
                  <a:cubicBezTo>
                    <a:pt x="168" y="387"/>
                    <a:pt x="170" y="390"/>
                    <a:pt x="173" y="393"/>
                  </a:cubicBezTo>
                  <a:cubicBezTo>
                    <a:pt x="167" y="393"/>
                    <a:pt x="161" y="393"/>
                    <a:pt x="155" y="394"/>
                  </a:cubicBezTo>
                  <a:cubicBezTo>
                    <a:pt x="153" y="394"/>
                    <a:pt x="148" y="397"/>
                    <a:pt x="152" y="399"/>
                  </a:cubicBezTo>
                  <a:cubicBezTo>
                    <a:pt x="155" y="401"/>
                    <a:pt x="159" y="403"/>
                    <a:pt x="163" y="404"/>
                  </a:cubicBezTo>
                  <a:cubicBezTo>
                    <a:pt x="163" y="404"/>
                    <a:pt x="162" y="405"/>
                    <a:pt x="162" y="405"/>
                  </a:cubicBezTo>
                  <a:cubicBezTo>
                    <a:pt x="161" y="405"/>
                    <a:pt x="161" y="406"/>
                    <a:pt x="160" y="406"/>
                  </a:cubicBezTo>
                  <a:cubicBezTo>
                    <a:pt x="159" y="408"/>
                    <a:pt x="157" y="409"/>
                    <a:pt x="154" y="410"/>
                  </a:cubicBezTo>
                  <a:cubicBezTo>
                    <a:pt x="154" y="410"/>
                    <a:pt x="153" y="409"/>
                    <a:pt x="153" y="409"/>
                  </a:cubicBezTo>
                  <a:cubicBezTo>
                    <a:pt x="151" y="408"/>
                    <a:pt x="148" y="410"/>
                    <a:pt x="147" y="412"/>
                  </a:cubicBezTo>
                  <a:cubicBezTo>
                    <a:pt x="138" y="413"/>
                    <a:pt x="126" y="413"/>
                    <a:pt x="121" y="414"/>
                  </a:cubicBezTo>
                  <a:cubicBezTo>
                    <a:pt x="106" y="416"/>
                    <a:pt x="92" y="416"/>
                    <a:pt x="78" y="415"/>
                  </a:cubicBezTo>
                  <a:cubicBezTo>
                    <a:pt x="59" y="414"/>
                    <a:pt x="41" y="413"/>
                    <a:pt x="24" y="420"/>
                  </a:cubicBezTo>
                  <a:cubicBezTo>
                    <a:pt x="23" y="420"/>
                    <a:pt x="18" y="424"/>
                    <a:pt x="21" y="424"/>
                  </a:cubicBezTo>
                  <a:cubicBezTo>
                    <a:pt x="33" y="426"/>
                    <a:pt x="42" y="434"/>
                    <a:pt x="54" y="438"/>
                  </a:cubicBezTo>
                  <a:cubicBezTo>
                    <a:pt x="57" y="438"/>
                    <a:pt x="65" y="438"/>
                    <a:pt x="68" y="438"/>
                  </a:cubicBezTo>
                  <a:cubicBezTo>
                    <a:pt x="86" y="438"/>
                    <a:pt x="53" y="439"/>
                    <a:pt x="52" y="439"/>
                  </a:cubicBezTo>
                  <a:cubicBezTo>
                    <a:pt x="34" y="437"/>
                    <a:pt x="18" y="432"/>
                    <a:pt x="3" y="443"/>
                  </a:cubicBezTo>
                  <a:cubicBezTo>
                    <a:pt x="2" y="444"/>
                    <a:pt x="0" y="446"/>
                    <a:pt x="2" y="446"/>
                  </a:cubicBezTo>
                  <a:close/>
                  <a:moveTo>
                    <a:pt x="70" y="458"/>
                  </a:moveTo>
                  <a:cubicBezTo>
                    <a:pt x="78" y="464"/>
                    <a:pt x="86" y="467"/>
                    <a:pt x="95" y="468"/>
                  </a:cubicBezTo>
                  <a:cubicBezTo>
                    <a:pt x="83" y="470"/>
                    <a:pt x="74" y="469"/>
                    <a:pt x="70" y="458"/>
                  </a:cubicBezTo>
                  <a:close/>
                  <a:moveTo>
                    <a:pt x="605" y="898"/>
                  </a:moveTo>
                  <a:cubicBezTo>
                    <a:pt x="605" y="895"/>
                    <a:pt x="605" y="893"/>
                    <a:pt x="604" y="891"/>
                  </a:cubicBezTo>
                  <a:cubicBezTo>
                    <a:pt x="611" y="889"/>
                    <a:pt x="616" y="886"/>
                    <a:pt x="620" y="881"/>
                  </a:cubicBezTo>
                  <a:cubicBezTo>
                    <a:pt x="617" y="891"/>
                    <a:pt x="612" y="895"/>
                    <a:pt x="605" y="898"/>
                  </a:cubicBezTo>
                  <a:close/>
                  <a:moveTo>
                    <a:pt x="739" y="708"/>
                  </a:moveTo>
                  <a:cubicBezTo>
                    <a:pt x="739" y="708"/>
                    <a:pt x="738" y="709"/>
                    <a:pt x="738" y="709"/>
                  </a:cubicBezTo>
                  <a:cubicBezTo>
                    <a:pt x="739" y="723"/>
                    <a:pt x="741" y="737"/>
                    <a:pt x="741" y="752"/>
                  </a:cubicBezTo>
                  <a:cubicBezTo>
                    <a:pt x="742" y="761"/>
                    <a:pt x="737" y="781"/>
                    <a:pt x="723" y="774"/>
                  </a:cubicBezTo>
                  <a:cubicBezTo>
                    <a:pt x="722" y="774"/>
                    <a:pt x="722" y="774"/>
                    <a:pt x="721" y="773"/>
                  </a:cubicBezTo>
                  <a:cubicBezTo>
                    <a:pt x="743" y="760"/>
                    <a:pt x="730" y="726"/>
                    <a:pt x="739" y="708"/>
                  </a:cubicBezTo>
                  <a:close/>
                  <a:moveTo>
                    <a:pt x="700" y="771"/>
                  </a:moveTo>
                  <a:cubicBezTo>
                    <a:pt x="708" y="773"/>
                    <a:pt x="718" y="783"/>
                    <a:pt x="727" y="783"/>
                  </a:cubicBezTo>
                  <a:cubicBezTo>
                    <a:pt x="722" y="793"/>
                    <a:pt x="709" y="776"/>
                    <a:pt x="701" y="772"/>
                  </a:cubicBezTo>
                  <a:cubicBezTo>
                    <a:pt x="693" y="768"/>
                    <a:pt x="681" y="771"/>
                    <a:pt x="673" y="774"/>
                  </a:cubicBezTo>
                  <a:cubicBezTo>
                    <a:pt x="664" y="778"/>
                    <a:pt x="655" y="782"/>
                    <a:pt x="648" y="788"/>
                  </a:cubicBezTo>
                  <a:cubicBezTo>
                    <a:pt x="659" y="772"/>
                    <a:pt x="679" y="764"/>
                    <a:pt x="700" y="771"/>
                  </a:cubicBezTo>
                  <a:close/>
                  <a:moveTo>
                    <a:pt x="664" y="759"/>
                  </a:moveTo>
                  <a:cubicBezTo>
                    <a:pt x="667" y="739"/>
                    <a:pt x="653" y="731"/>
                    <a:pt x="633" y="725"/>
                  </a:cubicBezTo>
                  <a:cubicBezTo>
                    <a:pt x="620" y="721"/>
                    <a:pt x="610" y="715"/>
                    <a:pt x="602" y="707"/>
                  </a:cubicBezTo>
                  <a:cubicBezTo>
                    <a:pt x="602" y="707"/>
                    <a:pt x="603" y="706"/>
                    <a:pt x="603" y="706"/>
                  </a:cubicBezTo>
                  <a:cubicBezTo>
                    <a:pt x="616" y="676"/>
                    <a:pt x="662" y="682"/>
                    <a:pt x="689" y="678"/>
                  </a:cubicBezTo>
                  <a:cubicBezTo>
                    <a:pt x="709" y="676"/>
                    <a:pt x="727" y="669"/>
                    <a:pt x="740" y="655"/>
                  </a:cubicBezTo>
                  <a:cubicBezTo>
                    <a:pt x="742" y="703"/>
                    <a:pt x="696" y="728"/>
                    <a:pt x="664" y="759"/>
                  </a:cubicBezTo>
                  <a:close/>
                  <a:moveTo>
                    <a:pt x="226" y="472"/>
                  </a:moveTo>
                  <a:cubicBezTo>
                    <a:pt x="223" y="471"/>
                    <a:pt x="220" y="473"/>
                    <a:pt x="220" y="476"/>
                  </a:cubicBezTo>
                  <a:cubicBezTo>
                    <a:pt x="220" y="476"/>
                    <a:pt x="221" y="477"/>
                    <a:pt x="221" y="477"/>
                  </a:cubicBezTo>
                  <a:cubicBezTo>
                    <a:pt x="219" y="477"/>
                    <a:pt x="217" y="478"/>
                    <a:pt x="214" y="478"/>
                  </a:cubicBezTo>
                  <a:cubicBezTo>
                    <a:pt x="212" y="478"/>
                    <a:pt x="210" y="480"/>
                    <a:pt x="210" y="482"/>
                  </a:cubicBezTo>
                  <a:cubicBezTo>
                    <a:pt x="210" y="483"/>
                    <a:pt x="210" y="484"/>
                    <a:pt x="209" y="484"/>
                  </a:cubicBezTo>
                  <a:cubicBezTo>
                    <a:pt x="203" y="482"/>
                    <a:pt x="196" y="480"/>
                    <a:pt x="189" y="478"/>
                  </a:cubicBezTo>
                  <a:cubicBezTo>
                    <a:pt x="197" y="475"/>
                    <a:pt x="205" y="472"/>
                    <a:pt x="213" y="469"/>
                  </a:cubicBezTo>
                  <a:cubicBezTo>
                    <a:pt x="214" y="468"/>
                    <a:pt x="216" y="466"/>
                    <a:pt x="215" y="464"/>
                  </a:cubicBezTo>
                  <a:cubicBezTo>
                    <a:pt x="214" y="464"/>
                    <a:pt x="213" y="462"/>
                    <a:pt x="212" y="461"/>
                  </a:cubicBezTo>
                  <a:cubicBezTo>
                    <a:pt x="219" y="461"/>
                    <a:pt x="225" y="465"/>
                    <a:pt x="227" y="472"/>
                  </a:cubicBezTo>
                  <a:cubicBezTo>
                    <a:pt x="226" y="472"/>
                    <a:pt x="226" y="472"/>
                    <a:pt x="226" y="472"/>
                  </a:cubicBezTo>
                  <a:close/>
                  <a:moveTo>
                    <a:pt x="272" y="468"/>
                  </a:moveTo>
                  <a:cubicBezTo>
                    <a:pt x="270" y="477"/>
                    <a:pt x="282" y="482"/>
                    <a:pt x="296" y="485"/>
                  </a:cubicBezTo>
                  <a:cubicBezTo>
                    <a:pt x="281" y="487"/>
                    <a:pt x="267" y="487"/>
                    <a:pt x="253" y="482"/>
                  </a:cubicBezTo>
                  <a:cubicBezTo>
                    <a:pt x="252" y="482"/>
                    <a:pt x="252" y="482"/>
                    <a:pt x="251" y="482"/>
                  </a:cubicBezTo>
                  <a:cubicBezTo>
                    <a:pt x="252" y="480"/>
                    <a:pt x="252" y="479"/>
                    <a:pt x="250" y="478"/>
                  </a:cubicBezTo>
                  <a:cubicBezTo>
                    <a:pt x="245" y="476"/>
                    <a:pt x="240" y="474"/>
                    <a:pt x="235" y="473"/>
                  </a:cubicBezTo>
                  <a:cubicBezTo>
                    <a:pt x="235" y="473"/>
                    <a:pt x="235" y="473"/>
                    <a:pt x="235" y="473"/>
                  </a:cubicBezTo>
                  <a:cubicBezTo>
                    <a:pt x="234" y="464"/>
                    <a:pt x="229" y="459"/>
                    <a:pt x="223" y="457"/>
                  </a:cubicBezTo>
                  <a:cubicBezTo>
                    <a:pt x="227" y="457"/>
                    <a:pt x="232" y="458"/>
                    <a:pt x="236" y="458"/>
                  </a:cubicBezTo>
                  <a:cubicBezTo>
                    <a:pt x="238" y="458"/>
                    <a:pt x="242" y="456"/>
                    <a:pt x="242" y="454"/>
                  </a:cubicBezTo>
                  <a:cubicBezTo>
                    <a:pt x="242" y="453"/>
                    <a:pt x="242" y="453"/>
                    <a:pt x="242" y="452"/>
                  </a:cubicBezTo>
                  <a:cubicBezTo>
                    <a:pt x="245" y="454"/>
                    <a:pt x="248" y="456"/>
                    <a:pt x="251" y="457"/>
                  </a:cubicBezTo>
                  <a:cubicBezTo>
                    <a:pt x="252" y="457"/>
                    <a:pt x="253" y="457"/>
                    <a:pt x="254" y="457"/>
                  </a:cubicBezTo>
                  <a:cubicBezTo>
                    <a:pt x="255" y="458"/>
                    <a:pt x="256" y="459"/>
                    <a:pt x="256" y="460"/>
                  </a:cubicBezTo>
                  <a:cubicBezTo>
                    <a:pt x="261" y="463"/>
                    <a:pt x="267" y="465"/>
                    <a:pt x="272" y="468"/>
                  </a:cubicBezTo>
                  <a:close/>
                  <a:moveTo>
                    <a:pt x="319" y="443"/>
                  </a:moveTo>
                  <a:cubicBezTo>
                    <a:pt x="308" y="444"/>
                    <a:pt x="296" y="446"/>
                    <a:pt x="284" y="447"/>
                  </a:cubicBezTo>
                  <a:cubicBezTo>
                    <a:pt x="284" y="447"/>
                    <a:pt x="284" y="446"/>
                    <a:pt x="283" y="446"/>
                  </a:cubicBezTo>
                  <a:cubicBezTo>
                    <a:pt x="276" y="442"/>
                    <a:pt x="267" y="440"/>
                    <a:pt x="259" y="436"/>
                  </a:cubicBezTo>
                  <a:cubicBezTo>
                    <a:pt x="266" y="433"/>
                    <a:pt x="273" y="430"/>
                    <a:pt x="279" y="426"/>
                  </a:cubicBezTo>
                  <a:cubicBezTo>
                    <a:pt x="279" y="426"/>
                    <a:pt x="279" y="426"/>
                    <a:pt x="279" y="426"/>
                  </a:cubicBezTo>
                  <a:cubicBezTo>
                    <a:pt x="280" y="427"/>
                    <a:pt x="281" y="427"/>
                    <a:pt x="282" y="427"/>
                  </a:cubicBezTo>
                  <a:cubicBezTo>
                    <a:pt x="292" y="428"/>
                    <a:pt x="301" y="428"/>
                    <a:pt x="311" y="428"/>
                  </a:cubicBezTo>
                  <a:cubicBezTo>
                    <a:pt x="313" y="433"/>
                    <a:pt x="316" y="438"/>
                    <a:pt x="319" y="443"/>
                  </a:cubicBezTo>
                  <a:close/>
                  <a:moveTo>
                    <a:pt x="373" y="433"/>
                  </a:moveTo>
                  <a:cubicBezTo>
                    <a:pt x="373" y="433"/>
                    <a:pt x="373" y="433"/>
                    <a:pt x="373" y="433"/>
                  </a:cubicBezTo>
                  <a:cubicBezTo>
                    <a:pt x="373" y="433"/>
                    <a:pt x="373" y="433"/>
                    <a:pt x="373" y="433"/>
                  </a:cubicBezTo>
                  <a:cubicBezTo>
                    <a:pt x="371" y="430"/>
                    <a:pt x="366" y="431"/>
                    <a:pt x="368" y="434"/>
                  </a:cubicBezTo>
                  <a:cubicBezTo>
                    <a:pt x="358" y="426"/>
                    <a:pt x="347" y="416"/>
                    <a:pt x="333" y="414"/>
                  </a:cubicBezTo>
                  <a:cubicBezTo>
                    <a:pt x="330" y="413"/>
                    <a:pt x="327" y="417"/>
                    <a:pt x="324" y="415"/>
                  </a:cubicBezTo>
                  <a:cubicBezTo>
                    <a:pt x="316" y="411"/>
                    <a:pt x="315" y="410"/>
                    <a:pt x="307" y="415"/>
                  </a:cubicBezTo>
                  <a:cubicBezTo>
                    <a:pt x="306" y="416"/>
                    <a:pt x="306" y="417"/>
                    <a:pt x="306" y="418"/>
                  </a:cubicBezTo>
                  <a:cubicBezTo>
                    <a:pt x="307" y="419"/>
                    <a:pt x="307" y="420"/>
                    <a:pt x="308" y="421"/>
                  </a:cubicBezTo>
                  <a:cubicBezTo>
                    <a:pt x="300" y="421"/>
                    <a:pt x="292" y="422"/>
                    <a:pt x="284" y="421"/>
                  </a:cubicBezTo>
                  <a:cubicBezTo>
                    <a:pt x="284" y="419"/>
                    <a:pt x="281" y="417"/>
                    <a:pt x="279" y="417"/>
                  </a:cubicBezTo>
                  <a:cubicBezTo>
                    <a:pt x="277" y="417"/>
                    <a:pt x="274" y="417"/>
                    <a:pt x="272" y="416"/>
                  </a:cubicBezTo>
                  <a:cubicBezTo>
                    <a:pt x="275" y="415"/>
                    <a:pt x="270" y="410"/>
                    <a:pt x="268" y="410"/>
                  </a:cubicBezTo>
                  <a:cubicBezTo>
                    <a:pt x="257" y="409"/>
                    <a:pt x="250" y="402"/>
                    <a:pt x="242" y="395"/>
                  </a:cubicBezTo>
                  <a:cubicBezTo>
                    <a:pt x="243" y="394"/>
                    <a:pt x="243" y="394"/>
                    <a:pt x="242" y="394"/>
                  </a:cubicBezTo>
                  <a:cubicBezTo>
                    <a:pt x="241" y="394"/>
                    <a:pt x="241" y="394"/>
                    <a:pt x="241" y="394"/>
                  </a:cubicBezTo>
                  <a:cubicBezTo>
                    <a:pt x="239" y="392"/>
                    <a:pt x="237" y="391"/>
                    <a:pt x="236" y="390"/>
                  </a:cubicBezTo>
                  <a:cubicBezTo>
                    <a:pt x="257" y="382"/>
                    <a:pt x="271" y="393"/>
                    <a:pt x="292" y="401"/>
                  </a:cubicBezTo>
                  <a:cubicBezTo>
                    <a:pt x="298" y="403"/>
                    <a:pt x="304" y="404"/>
                    <a:pt x="310" y="404"/>
                  </a:cubicBezTo>
                  <a:cubicBezTo>
                    <a:pt x="318" y="408"/>
                    <a:pt x="326" y="411"/>
                    <a:pt x="335" y="413"/>
                  </a:cubicBezTo>
                  <a:cubicBezTo>
                    <a:pt x="348" y="416"/>
                    <a:pt x="359" y="413"/>
                    <a:pt x="370" y="420"/>
                  </a:cubicBezTo>
                  <a:cubicBezTo>
                    <a:pt x="370" y="420"/>
                    <a:pt x="369" y="420"/>
                    <a:pt x="369" y="420"/>
                  </a:cubicBezTo>
                  <a:cubicBezTo>
                    <a:pt x="366" y="420"/>
                    <a:pt x="367" y="424"/>
                    <a:pt x="368" y="425"/>
                  </a:cubicBezTo>
                  <a:cubicBezTo>
                    <a:pt x="380" y="438"/>
                    <a:pt x="396" y="432"/>
                    <a:pt x="412" y="436"/>
                  </a:cubicBezTo>
                  <a:cubicBezTo>
                    <a:pt x="412" y="436"/>
                    <a:pt x="413" y="436"/>
                    <a:pt x="413" y="436"/>
                  </a:cubicBezTo>
                  <a:cubicBezTo>
                    <a:pt x="414" y="441"/>
                    <a:pt x="412" y="444"/>
                    <a:pt x="404" y="444"/>
                  </a:cubicBezTo>
                  <a:cubicBezTo>
                    <a:pt x="404" y="444"/>
                    <a:pt x="404" y="445"/>
                    <a:pt x="404" y="445"/>
                  </a:cubicBezTo>
                  <a:cubicBezTo>
                    <a:pt x="404" y="446"/>
                    <a:pt x="404" y="448"/>
                    <a:pt x="405" y="449"/>
                  </a:cubicBezTo>
                  <a:cubicBezTo>
                    <a:pt x="395" y="442"/>
                    <a:pt x="385" y="436"/>
                    <a:pt x="373" y="433"/>
                  </a:cubicBezTo>
                  <a:close/>
                  <a:moveTo>
                    <a:pt x="425" y="474"/>
                  </a:moveTo>
                  <a:cubicBezTo>
                    <a:pt x="413" y="467"/>
                    <a:pt x="400" y="472"/>
                    <a:pt x="387" y="467"/>
                  </a:cubicBezTo>
                  <a:cubicBezTo>
                    <a:pt x="384" y="466"/>
                    <a:pt x="385" y="470"/>
                    <a:pt x="387" y="471"/>
                  </a:cubicBezTo>
                  <a:cubicBezTo>
                    <a:pt x="392" y="481"/>
                    <a:pt x="391" y="483"/>
                    <a:pt x="384" y="479"/>
                  </a:cubicBezTo>
                  <a:cubicBezTo>
                    <a:pt x="383" y="477"/>
                    <a:pt x="382" y="474"/>
                    <a:pt x="381" y="472"/>
                  </a:cubicBezTo>
                  <a:cubicBezTo>
                    <a:pt x="380" y="469"/>
                    <a:pt x="379" y="467"/>
                    <a:pt x="377" y="465"/>
                  </a:cubicBezTo>
                  <a:cubicBezTo>
                    <a:pt x="384" y="458"/>
                    <a:pt x="383" y="449"/>
                    <a:pt x="378" y="441"/>
                  </a:cubicBezTo>
                  <a:cubicBezTo>
                    <a:pt x="388" y="444"/>
                    <a:pt x="397" y="450"/>
                    <a:pt x="405" y="456"/>
                  </a:cubicBezTo>
                  <a:cubicBezTo>
                    <a:pt x="406" y="457"/>
                    <a:pt x="408" y="457"/>
                    <a:pt x="409" y="456"/>
                  </a:cubicBezTo>
                  <a:cubicBezTo>
                    <a:pt x="415" y="462"/>
                    <a:pt x="424" y="466"/>
                    <a:pt x="427" y="473"/>
                  </a:cubicBezTo>
                  <a:cubicBezTo>
                    <a:pt x="426" y="473"/>
                    <a:pt x="425" y="473"/>
                    <a:pt x="425" y="474"/>
                  </a:cubicBezTo>
                  <a:close/>
                  <a:moveTo>
                    <a:pt x="468" y="618"/>
                  </a:moveTo>
                  <a:cubicBezTo>
                    <a:pt x="466" y="615"/>
                    <a:pt x="464" y="613"/>
                    <a:pt x="462" y="611"/>
                  </a:cubicBezTo>
                  <a:cubicBezTo>
                    <a:pt x="463" y="611"/>
                    <a:pt x="464" y="612"/>
                    <a:pt x="465" y="612"/>
                  </a:cubicBezTo>
                  <a:cubicBezTo>
                    <a:pt x="466" y="614"/>
                    <a:pt x="467" y="616"/>
                    <a:pt x="468" y="618"/>
                  </a:cubicBezTo>
                  <a:close/>
                  <a:moveTo>
                    <a:pt x="460" y="565"/>
                  </a:moveTo>
                  <a:cubicBezTo>
                    <a:pt x="462" y="579"/>
                    <a:pt x="461" y="592"/>
                    <a:pt x="463" y="604"/>
                  </a:cubicBezTo>
                  <a:cubicBezTo>
                    <a:pt x="458" y="602"/>
                    <a:pt x="452" y="599"/>
                    <a:pt x="446" y="597"/>
                  </a:cubicBezTo>
                  <a:cubicBezTo>
                    <a:pt x="445" y="597"/>
                    <a:pt x="444" y="597"/>
                    <a:pt x="443" y="598"/>
                  </a:cubicBezTo>
                  <a:cubicBezTo>
                    <a:pt x="442" y="597"/>
                    <a:pt x="441" y="597"/>
                    <a:pt x="440" y="596"/>
                  </a:cubicBezTo>
                  <a:cubicBezTo>
                    <a:pt x="437" y="595"/>
                    <a:pt x="431" y="600"/>
                    <a:pt x="434" y="601"/>
                  </a:cubicBezTo>
                  <a:cubicBezTo>
                    <a:pt x="478" y="616"/>
                    <a:pt x="480" y="682"/>
                    <a:pt x="492" y="718"/>
                  </a:cubicBezTo>
                  <a:cubicBezTo>
                    <a:pt x="498" y="738"/>
                    <a:pt x="509" y="749"/>
                    <a:pt x="525" y="760"/>
                  </a:cubicBezTo>
                  <a:cubicBezTo>
                    <a:pt x="551" y="776"/>
                    <a:pt x="549" y="798"/>
                    <a:pt x="548" y="824"/>
                  </a:cubicBezTo>
                  <a:cubicBezTo>
                    <a:pt x="532" y="806"/>
                    <a:pt x="508" y="792"/>
                    <a:pt x="489" y="787"/>
                  </a:cubicBezTo>
                  <a:cubicBezTo>
                    <a:pt x="431" y="772"/>
                    <a:pt x="361" y="802"/>
                    <a:pt x="308" y="771"/>
                  </a:cubicBezTo>
                  <a:cubicBezTo>
                    <a:pt x="306" y="767"/>
                    <a:pt x="304" y="764"/>
                    <a:pt x="303" y="759"/>
                  </a:cubicBezTo>
                  <a:cubicBezTo>
                    <a:pt x="303" y="758"/>
                    <a:pt x="300" y="758"/>
                    <a:pt x="298" y="759"/>
                  </a:cubicBezTo>
                  <a:cubicBezTo>
                    <a:pt x="300" y="756"/>
                    <a:pt x="302" y="752"/>
                    <a:pt x="305" y="749"/>
                  </a:cubicBezTo>
                  <a:cubicBezTo>
                    <a:pt x="306" y="749"/>
                    <a:pt x="307" y="750"/>
                    <a:pt x="308" y="751"/>
                  </a:cubicBezTo>
                  <a:cubicBezTo>
                    <a:pt x="311" y="753"/>
                    <a:pt x="314" y="751"/>
                    <a:pt x="315" y="748"/>
                  </a:cubicBezTo>
                  <a:cubicBezTo>
                    <a:pt x="317" y="743"/>
                    <a:pt x="318" y="737"/>
                    <a:pt x="318" y="732"/>
                  </a:cubicBezTo>
                  <a:cubicBezTo>
                    <a:pt x="319" y="732"/>
                    <a:pt x="319" y="733"/>
                    <a:pt x="320" y="734"/>
                  </a:cubicBezTo>
                  <a:cubicBezTo>
                    <a:pt x="322" y="736"/>
                    <a:pt x="326" y="733"/>
                    <a:pt x="327" y="731"/>
                  </a:cubicBezTo>
                  <a:cubicBezTo>
                    <a:pt x="329" y="706"/>
                    <a:pt x="345" y="690"/>
                    <a:pt x="359" y="672"/>
                  </a:cubicBezTo>
                  <a:cubicBezTo>
                    <a:pt x="371" y="655"/>
                    <a:pt x="381" y="638"/>
                    <a:pt x="391" y="620"/>
                  </a:cubicBezTo>
                  <a:cubicBezTo>
                    <a:pt x="400" y="602"/>
                    <a:pt x="409" y="584"/>
                    <a:pt x="413" y="564"/>
                  </a:cubicBezTo>
                  <a:cubicBezTo>
                    <a:pt x="415" y="551"/>
                    <a:pt x="416" y="539"/>
                    <a:pt x="422" y="526"/>
                  </a:cubicBezTo>
                  <a:cubicBezTo>
                    <a:pt x="425" y="518"/>
                    <a:pt x="431" y="510"/>
                    <a:pt x="436" y="502"/>
                  </a:cubicBezTo>
                  <a:cubicBezTo>
                    <a:pt x="449" y="522"/>
                    <a:pt x="458" y="540"/>
                    <a:pt x="460" y="565"/>
                  </a:cubicBezTo>
                  <a:close/>
                  <a:moveTo>
                    <a:pt x="432" y="481"/>
                  </a:moveTo>
                  <a:cubicBezTo>
                    <a:pt x="436" y="482"/>
                    <a:pt x="439" y="482"/>
                    <a:pt x="443" y="482"/>
                  </a:cubicBezTo>
                  <a:cubicBezTo>
                    <a:pt x="443" y="485"/>
                    <a:pt x="444" y="488"/>
                    <a:pt x="445" y="491"/>
                  </a:cubicBezTo>
                  <a:cubicBezTo>
                    <a:pt x="440" y="489"/>
                    <a:pt x="434" y="486"/>
                    <a:pt x="432" y="481"/>
                  </a:cubicBezTo>
                  <a:close/>
                  <a:moveTo>
                    <a:pt x="488" y="501"/>
                  </a:moveTo>
                  <a:cubicBezTo>
                    <a:pt x="484" y="507"/>
                    <a:pt x="478" y="509"/>
                    <a:pt x="472" y="510"/>
                  </a:cubicBezTo>
                  <a:cubicBezTo>
                    <a:pt x="462" y="511"/>
                    <a:pt x="462" y="503"/>
                    <a:pt x="464" y="496"/>
                  </a:cubicBezTo>
                  <a:cubicBezTo>
                    <a:pt x="466" y="499"/>
                    <a:pt x="469" y="501"/>
                    <a:pt x="472" y="503"/>
                  </a:cubicBezTo>
                  <a:cubicBezTo>
                    <a:pt x="474" y="505"/>
                    <a:pt x="478" y="505"/>
                    <a:pt x="477" y="501"/>
                  </a:cubicBezTo>
                  <a:cubicBezTo>
                    <a:pt x="476" y="498"/>
                    <a:pt x="475" y="496"/>
                    <a:pt x="474" y="494"/>
                  </a:cubicBezTo>
                  <a:cubicBezTo>
                    <a:pt x="480" y="492"/>
                    <a:pt x="485" y="490"/>
                    <a:pt x="490" y="486"/>
                  </a:cubicBezTo>
                  <a:cubicBezTo>
                    <a:pt x="492" y="487"/>
                    <a:pt x="495" y="487"/>
                    <a:pt x="499" y="487"/>
                  </a:cubicBezTo>
                  <a:cubicBezTo>
                    <a:pt x="501" y="487"/>
                    <a:pt x="503" y="487"/>
                    <a:pt x="505" y="487"/>
                  </a:cubicBezTo>
                  <a:cubicBezTo>
                    <a:pt x="498" y="489"/>
                    <a:pt x="493" y="495"/>
                    <a:pt x="488" y="501"/>
                  </a:cubicBezTo>
                  <a:close/>
                  <a:moveTo>
                    <a:pt x="521" y="500"/>
                  </a:moveTo>
                  <a:cubicBezTo>
                    <a:pt x="521" y="500"/>
                    <a:pt x="521" y="499"/>
                    <a:pt x="520" y="498"/>
                  </a:cubicBezTo>
                  <a:cubicBezTo>
                    <a:pt x="520" y="497"/>
                    <a:pt x="519" y="498"/>
                    <a:pt x="517" y="498"/>
                  </a:cubicBezTo>
                  <a:cubicBezTo>
                    <a:pt x="514" y="497"/>
                    <a:pt x="511" y="495"/>
                    <a:pt x="508" y="494"/>
                  </a:cubicBezTo>
                  <a:cubicBezTo>
                    <a:pt x="510" y="494"/>
                    <a:pt x="511" y="493"/>
                    <a:pt x="513" y="493"/>
                  </a:cubicBezTo>
                  <a:cubicBezTo>
                    <a:pt x="515" y="493"/>
                    <a:pt x="515" y="492"/>
                    <a:pt x="514" y="490"/>
                  </a:cubicBezTo>
                  <a:cubicBezTo>
                    <a:pt x="524" y="494"/>
                    <a:pt x="533" y="502"/>
                    <a:pt x="541" y="509"/>
                  </a:cubicBezTo>
                  <a:cubicBezTo>
                    <a:pt x="542" y="510"/>
                    <a:pt x="543" y="511"/>
                    <a:pt x="545" y="512"/>
                  </a:cubicBezTo>
                  <a:cubicBezTo>
                    <a:pt x="537" y="508"/>
                    <a:pt x="529" y="504"/>
                    <a:pt x="521" y="500"/>
                  </a:cubicBezTo>
                  <a:close/>
                  <a:moveTo>
                    <a:pt x="589" y="531"/>
                  </a:moveTo>
                  <a:cubicBezTo>
                    <a:pt x="589" y="531"/>
                    <a:pt x="588" y="531"/>
                    <a:pt x="588" y="530"/>
                  </a:cubicBezTo>
                  <a:cubicBezTo>
                    <a:pt x="585" y="529"/>
                    <a:pt x="582" y="528"/>
                    <a:pt x="579" y="527"/>
                  </a:cubicBezTo>
                  <a:cubicBezTo>
                    <a:pt x="586" y="527"/>
                    <a:pt x="593" y="525"/>
                    <a:pt x="601" y="520"/>
                  </a:cubicBezTo>
                  <a:cubicBezTo>
                    <a:pt x="601" y="522"/>
                    <a:pt x="601" y="525"/>
                    <a:pt x="601" y="527"/>
                  </a:cubicBezTo>
                  <a:cubicBezTo>
                    <a:pt x="601" y="529"/>
                    <a:pt x="602" y="532"/>
                    <a:pt x="604" y="531"/>
                  </a:cubicBezTo>
                  <a:cubicBezTo>
                    <a:pt x="608" y="529"/>
                    <a:pt x="610" y="528"/>
                    <a:pt x="613" y="526"/>
                  </a:cubicBezTo>
                  <a:cubicBezTo>
                    <a:pt x="613" y="528"/>
                    <a:pt x="612" y="530"/>
                    <a:pt x="612" y="531"/>
                  </a:cubicBezTo>
                  <a:cubicBezTo>
                    <a:pt x="612" y="533"/>
                    <a:pt x="612" y="536"/>
                    <a:pt x="614" y="537"/>
                  </a:cubicBezTo>
                  <a:cubicBezTo>
                    <a:pt x="605" y="536"/>
                    <a:pt x="597" y="534"/>
                    <a:pt x="589" y="531"/>
                  </a:cubicBezTo>
                  <a:close/>
                  <a:moveTo>
                    <a:pt x="652" y="537"/>
                  </a:moveTo>
                  <a:cubicBezTo>
                    <a:pt x="640" y="539"/>
                    <a:pt x="628" y="539"/>
                    <a:pt x="616" y="537"/>
                  </a:cubicBezTo>
                  <a:cubicBezTo>
                    <a:pt x="629" y="538"/>
                    <a:pt x="637" y="529"/>
                    <a:pt x="643" y="518"/>
                  </a:cubicBezTo>
                  <a:cubicBezTo>
                    <a:pt x="645" y="525"/>
                    <a:pt x="648" y="531"/>
                    <a:pt x="653" y="537"/>
                  </a:cubicBezTo>
                  <a:cubicBezTo>
                    <a:pt x="653" y="537"/>
                    <a:pt x="653" y="537"/>
                    <a:pt x="652" y="537"/>
                  </a:cubicBezTo>
                  <a:close/>
                  <a:moveTo>
                    <a:pt x="714" y="501"/>
                  </a:moveTo>
                  <a:cubicBezTo>
                    <a:pt x="713" y="499"/>
                    <a:pt x="714" y="499"/>
                    <a:pt x="716" y="501"/>
                  </a:cubicBezTo>
                  <a:cubicBezTo>
                    <a:pt x="715" y="501"/>
                    <a:pt x="715" y="501"/>
                    <a:pt x="714" y="501"/>
                  </a:cubicBezTo>
                  <a:close/>
                  <a:moveTo>
                    <a:pt x="598" y="411"/>
                  </a:moveTo>
                  <a:cubicBezTo>
                    <a:pt x="599" y="413"/>
                    <a:pt x="600" y="410"/>
                    <a:pt x="600" y="409"/>
                  </a:cubicBezTo>
                  <a:cubicBezTo>
                    <a:pt x="601" y="393"/>
                    <a:pt x="601" y="380"/>
                    <a:pt x="612" y="367"/>
                  </a:cubicBezTo>
                  <a:cubicBezTo>
                    <a:pt x="617" y="361"/>
                    <a:pt x="619" y="351"/>
                    <a:pt x="619" y="367"/>
                  </a:cubicBezTo>
                  <a:cubicBezTo>
                    <a:pt x="619" y="367"/>
                    <a:pt x="620" y="372"/>
                    <a:pt x="622" y="370"/>
                  </a:cubicBezTo>
                  <a:cubicBezTo>
                    <a:pt x="625" y="367"/>
                    <a:pt x="629" y="365"/>
                    <a:pt x="633" y="362"/>
                  </a:cubicBezTo>
                  <a:cubicBezTo>
                    <a:pt x="635" y="375"/>
                    <a:pt x="639" y="387"/>
                    <a:pt x="640" y="400"/>
                  </a:cubicBezTo>
                  <a:cubicBezTo>
                    <a:pt x="641" y="409"/>
                    <a:pt x="643" y="416"/>
                    <a:pt x="647" y="423"/>
                  </a:cubicBezTo>
                  <a:cubicBezTo>
                    <a:pt x="647" y="424"/>
                    <a:pt x="647" y="425"/>
                    <a:pt x="648" y="424"/>
                  </a:cubicBezTo>
                  <a:cubicBezTo>
                    <a:pt x="660" y="420"/>
                    <a:pt x="672" y="416"/>
                    <a:pt x="684" y="412"/>
                  </a:cubicBezTo>
                  <a:cubicBezTo>
                    <a:pt x="682" y="416"/>
                    <a:pt x="680" y="419"/>
                    <a:pt x="678" y="423"/>
                  </a:cubicBezTo>
                  <a:cubicBezTo>
                    <a:pt x="677" y="424"/>
                    <a:pt x="677" y="431"/>
                    <a:pt x="679" y="431"/>
                  </a:cubicBezTo>
                  <a:cubicBezTo>
                    <a:pt x="685" y="429"/>
                    <a:pt x="690" y="428"/>
                    <a:pt x="695" y="428"/>
                  </a:cubicBezTo>
                  <a:cubicBezTo>
                    <a:pt x="691" y="441"/>
                    <a:pt x="689" y="455"/>
                    <a:pt x="674" y="462"/>
                  </a:cubicBezTo>
                  <a:cubicBezTo>
                    <a:pt x="673" y="463"/>
                    <a:pt x="673" y="470"/>
                    <a:pt x="675" y="470"/>
                  </a:cubicBezTo>
                  <a:cubicBezTo>
                    <a:pt x="686" y="470"/>
                    <a:pt x="696" y="473"/>
                    <a:pt x="707" y="475"/>
                  </a:cubicBezTo>
                  <a:cubicBezTo>
                    <a:pt x="704" y="478"/>
                    <a:pt x="701" y="480"/>
                    <a:pt x="698" y="483"/>
                  </a:cubicBezTo>
                  <a:cubicBezTo>
                    <a:pt x="696" y="484"/>
                    <a:pt x="697" y="492"/>
                    <a:pt x="699" y="490"/>
                  </a:cubicBezTo>
                  <a:cubicBezTo>
                    <a:pt x="705" y="486"/>
                    <a:pt x="712" y="486"/>
                    <a:pt x="719" y="487"/>
                  </a:cubicBezTo>
                  <a:cubicBezTo>
                    <a:pt x="714" y="492"/>
                    <a:pt x="710" y="498"/>
                    <a:pt x="712" y="505"/>
                  </a:cubicBezTo>
                  <a:cubicBezTo>
                    <a:pt x="704" y="507"/>
                    <a:pt x="697" y="507"/>
                    <a:pt x="691" y="513"/>
                  </a:cubicBezTo>
                  <a:cubicBezTo>
                    <a:pt x="691" y="514"/>
                    <a:pt x="691" y="514"/>
                    <a:pt x="691" y="514"/>
                  </a:cubicBezTo>
                  <a:cubicBezTo>
                    <a:pt x="687" y="504"/>
                    <a:pt x="682" y="496"/>
                    <a:pt x="676" y="488"/>
                  </a:cubicBezTo>
                  <a:cubicBezTo>
                    <a:pt x="670" y="479"/>
                    <a:pt x="666" y="469"/>
                    <a:pt x="661" y="459"/>
                  </a:cubicBezTo>
                  <a:cubicBezTo>
                    <a:pt x="654" y="446"/>
                    <a:pt x="642" y="441"/>
                    <a:pt x="629" y="437"/>
                  </a:cubicBezTo>
                  <a:cubicBezTo>
                    <a:pt x="628" y="437"/>
                    <a:pt x="627" y="445"/>
                    <a:pt x="629" y="445"/>
                  </a:cubicBezTo>
                  <a:cubicBezTo>
                    <a:pt x="635" y="447"/>
                    <a:pt x="641" y="449"/>
                    <a:pt x="646" y="452"/>
                  </a:cubicBezTo>
                  <a:cubicBezTo>
                    <a:pt x="638" y="450"/>
                    <a:pt x="629" y="452"/>
                    <a:pt x="622" y="453"/>
                  </a:cubicBezTo>
                  <a:cubicBezTo>
                    <a:pt x="620" y="453"/>
                    <a:pt x="619" y="454"/>
                    <a:pt x="618" y="454"/>
                  </a:cubicBezTo>
                  <a:cubicBezTo>
                    <a:pt x="618" y="454"/>
                    <a:pt x="618" y="454"/>
                    <a:pt x="617" y="454"/>
                  </a:cubicBezTo>
                  <a:cubicBezTo>
                    <a:pt x="591" y="440"/>
                    <a:pt x="565" y="425"/>
                    <a:pt x="552" y="397"/>
                  </a:cubicBezTo>
                  <a:cubicBezTo>
                    <a:pt x="551" y="394"/>
                    <a:pt x="544" y="398"/>
                    <a:pt x="545" y="400"/>
                  </a:cubicBezTo>
                  <a:cubicBezTo>
                    <a:pt x="558" y="427"/>
                    <a:pt x="582" y="442"/>
                    <a:pt x="607" y="456"/>
                  </a:cubicBezTo>
                  <a:cubicBezTo>
                    <a:pt x="593" y="458"/>
                    <a:pt x="581" y="459"/>
                    <a:pt x="567" y="456"/>
                  </a:cubicBezTo>
                  <a:cubicBezTo>
                    <a:pt x="555" y="439"/>
                    <a:pt x="526" y="434"/>
                    <a:pt x="511" y="423"/>
                  </a:cubicBezTo>
                  <a:cubicBezTo>
                    <a:pt x="496" y="413"/>
                    <a:pt x="489" y="391"/>
                    <a:pt x="480" y="376"/>
                  </a:cubicBezTo>
                  <a:cubicBezTo>
                    <a:pt x="468" y="358"/>
                    <a:pt x="446" y="346"/>
                    <a:pt x="438" y="327"/>
                  </a:cubicBezTo>
                  <a:cubicBezTo>
                    <a:pt x="438" y="327"/>
                    <a:pt x="439" y="327"/>
                    <a:pt x="440" y="328"/>
                  </a:cubicBezTo>
                  <a:cubicBezTo>
                    <a:pt x="442" y="328"/>
                    <a:pt x="443" y="327"/>
                    <a:pt x="443" y="326"/>
                  </a:cubicBezTo>
                  <a:cubicBezTo>
                    <a:pt x="444" y="323"/>
                    <a:pt x="445" y="321"/>
                    <a:pt x="446" y="318"/>
                  </a:cubicBezTo>
                  <a:cubicBezTo>
                    <a:pt x="449" y="329"/>
                    <a:pt x="456" y="337"/>
                    <a:pt x="464" y="345"/>
                  </a:cubicBezTo>
                  <a:cubicBezTo>
                    <a:pt x="467" y="348"/>
                    <a:pt x="468" y="342"/>
                    <a:pt x="467" y="340"/>
                  </a:cubicBezTo>
                  <a:cubicBezTo>
                    <a:pt x="466" y="337"/>
                    <a:pt x="457" y="310"/>
                    <a:pt x="460" y="311"/>
                  </a:cubicBezTo>
                  <a:cubicBezTo>
                    <a:pt x="463" y="313"/>
                    <a:pt x="464" y="313"/>
                    <a:pt x="466" y="312"/>
                  </a:cubicBezTo>
                  <a:cubicBezTo>
                    <a:pt x="467" y="320"/>
                    <a:pt x="470" y="326"/>
                    <a:pt x="476" y="333"/>
                  </a:cubicBezTo>
                  <a:cubicBezTo>
                    <a:pt x="478" y="335"/>
                    <a:pt x="481" y="333"/>
                    <a:pt x="481" y="331"/>
                  </a:cubicBezTo>
                  <a:cubicBezTo>
                    <a:pt x="481" y="327"/>
                    <a:pt x="482" y="324"/>
                    <a:pt x="482" y="320"/>
                  </a:cubicBezTo>
                  <a:cubicBezTo>
                    <a:pt x="486" y="327"/>
                    <a:pt x="491" y="333"/>
                    <a:pt x="496" y="340"/>
                  </a:cubicBezTo>
                  <a:cubicBezTo>
                    <a:pt x="499" y="343"/>
                    <a:pt x="502" y="338"/>
                    <a:pt x="501" y="335"/>
                  </a:cubicBezTo>
                  <a:cubicBezTo>
                    <a:pt x="498" y="329"/>
                    <a:pt x="497" y="322"/>
                    <a:pt x="498" y="315"/>
                  </a:cubicBezTo>
                  <a:cubicBezTo>
                    <a:pt x="503" y="322"/>
                    <a:pt x="510" y="328"/>
                    <a:pt x="515" y="335"/>
                  </a:cubicBezTo>
                  <a:cubicBezTo>
                    <a:pt x="517" y="337"/>
                    <a:pt x="519" y="335"/>
                    <a:pt x="520" y="333"/>
                  </a:cubicBezTo>
                  <a:cubicBezTo>
                    <a:pt x="521" y="321"/>
                    <a:pt x="526" y="312"/>
                    <a:pt x="531" y="302"/>
                  </a:cubicBezTo>
                  <a:cubicBezTo>
                    <a:pt x="534" y="311"/>
                    <a:pt x="538" y="319"/>
                    <a:pt x="540" y="328"/>
                  </a:cubicBezTo>
                  <a:cubicBezTo>
                    <a:pt x="541" y="337"/>
                    <a:pt x="541" y="342"/>
                    <a:pt x="543" y="349"/>
                  </a:cubicBezTo>
                  <a:cubicBezTo>
                    <a:pt x="545" y="353"/>
                    <a:pt x="548" y="350"/>
                    <a:pt x="548" y="347"/>
                  </a:cubicBezTo>
                  <a:cubicBezTo>
                    <a:pt x="548" y="346"/>
                    <a:pt x="553" y="312"/>
                    <a:pt x="559" y="319"/>
                  </a:cubicBezTo>
                  <a:cubicBezTo>
                    <a:pt x="560" y="320"/>
                    <a:pt x="561" y="319"/>
                    <a:pt x="562" y="319"/>
                  </a:cubicBezTo>
                  <a:cubicBezTo>
                    <a:pt x="563" y="318"/>
                    <a:pt x="564" y="317"/>
                    <a:pt x="565" y="317"/>
                  </a:cubicBezTo>
                  <a:cubicBezTo>
                    <a:pt x="564" y="332"/>
                    <a:pt x="571" y="343"/>
                    <a:pt x="578" y="358"/>
                  </a:cubicBezTo>
                  <a:cubicBezTo>
                    <a:pt x="579" y="360"/>
                    <a:pt x="581" y="360"/>
                    <a:pt x="582" y="358"/>
                  </a:cubicBezTo>
                  <a:cubicBezTo>
                    <a:pt x="585" y="378"/>
                    <a:pt x="582" y="395"/>
                    <a:pt x="598" y="411"/>
                  </a:cubicBezTo>
                  <a:close/>
                  <a:moveTo>
                    <a:pt x="488" y="300"/>
                  </a:moveTo>
                  <a:cubicBezTo>
                    <a:pt x="488" y="299"/>
                    <a:pt x="487" y="297"/>
                    <a:pt x="487" y="295"/>
                  </a:cubicBezTo>
                  <a:cubicBezTo>
                    <a:pt x="489" y="287"/>
                    <a:pt x="491" y="286"/>
                    <a:pt x="494" y="290"/>
                  </a:cubicBezTo>
                  <a:cubicBezTo>
                    <a:pt x="497" y="293"/>
                    <a:pt x="499" y="296"/>
                    <a:pt x="501" y="299"/>
                  </a:cubicBezTo>
                  <a:cubicBezTo>
                    <a:pt x="505" y="303"/>
                    <a:pt x="509" y="308"/>
                    <a:pt x="513" y="312"/>
                  </a:cubicBezTo>
                  <a:cubicBezTo>
                    <a:pt x="514" y="313"/>
                    <a:pt x="514" y="308"/>
                    <a:pt x="514" y="308"/>
                  </a:cubicBezTo>
                  <a:cubicBezTo>
                    <a:pt x="514" y="305"/>
                    <a:pt x="515" y="302"/>
                    <a:pt x="516" y="300"/>
                  </a:cubicBezTo>
                  <a:cubicBezTo>
                    <a:pt x="518" y="301"/>
                    <a:pt x="521" y="303"/>
                    <a:pt x="523" y="304"/>
                  </a:cubicBezTo>
                  <a:cubicBezTo>
                    <a:pt x="520" y="311"/>
                    <a:pt x="517" y="317"/>
                    <a:pt x="516" y="324"/>
                  </a:cubicBezTo>
                  <a:cubicBezTo>
                    <a:pt x="514" y="321"/>
                    <a:pt x="512" y="317"/>
                    <a:pt x="509" y="314"/>
                  </a:cubicBezTo>
                  <a:cubicBezTo>
                    <a:pt x="505" y="309"/>
                    <a:pt x="509" y="327"/>
                    <a:pt x="499" y="304"/>
                  </a:cubicBezTo>
                  <a:cubicBezTo>
                    <a:pt x="498" y="302"/>
                    <a:pt x="495" y="302"/>
                    <a:pt x="494" y="305"/>
                  </a:cubicBezTo>
                  <a:cubicBezTo>
                    <a:pt x="492" y="312"/>
                    <a:pt x="492" y="318"/>
                    <a:pt x="492" y="324"/>
                  </a:cubicBezTo>
                  <a:cubicBezTo>
                    <a:pt x="488" y="319"/>
                    <a:pt x="485" y="313"/>
                    <a:pt x="482" y="307"/>
                  </a:cubicBezTo>
                  <a:cubicBezTo>
                    <a:pt x="480" y="303"/>
                    <a:pt x="477" y="306"/>
                    <a:pt x="477" y="309"/>
                  </a:cubicBezTo>
                  <a:cubicBezTo>
                    <a:pt x="477" y="314"/>
                    <a:pt x="476" y="318"/>
                    <a:pt x="476" y="323"/>
                  </a:cubicBezTo>
                  <a:cubicBezTo>
                    <a:pt x="473" y="318"/>
                    <a:pt x="472" y="313"/>
                    <a:pt x="472" y="307"/>
                  </a:cubicBezTo>
                  <a:cubicBezTo>
                    <a:pt x="472" y="307"/>
                    <a:pt x="471" y="306"/>
                    <a:pt x="471" y="305"/>
                  </a:cubicBezTo>
                  <a:cubicBezTo>
                    <a:pt x="470" y="292"/>
                    <a:pt x="482" y="304"/>
                    <a:pt x="487" y="307"/>
                  </a:cubicBezTo>
                  <a:cubicBezTo>
                    <a:pt x="490" y="308"/>
                    <a:pt x="489" y="301"/>
                    <a:pt x="488" y="300"/>
                  </a:cubicBezTo>
                  <a:close/>
                  <a:moveTo>
                    <a:pt x="538" y="304"/>
                  </a:moveTo>
                  <a:cubicBezTo>
                    <a:pt x="541" y="302"/>
                    <a:pt x="543" y="300"/>
                    <a:pt x="545" y="297"/>
                  </a:cubicBezTo>
                  <a:cubicBezTo>
                    <a:pt x="547" y="303"/>
                    <a:pt x="549" y="309"/>
                    <a:pt x="551" y="315"/>
                  </a:cubicBezTo>
                  <a:cubicBezTo>
                    <a:pt x="549" y="320"/>
                    <a:pt x="547" y="324"/>
                    <a:pt x="546" y="329"/>
                  </a:cubicBezTo>
                  <a:cubicBezTo>
                    <a:pt x="545" y="326"/>
                    <a:pt x="545" y="323"/>
                    <a:pt x="544" y="321"/>
                  </a:cubicBezTo>
                  <a:cubicBezTo>
                    <a:pt x="543" y="315"/>
                    <a:pt x="540" y="309"/>
                    <a:pt x="538" y="304"/>
                  </a:cubicBezTo>
                  <a:close/>
                  <a:moveTo>
                    <a:pt x="745" y="524"/>
                  </a:moveTo>
                  <a:cubicBezTo>
                    <a:pt x="750" y="510"/>
                    <a:pt x="749" y="499"/>
                    <a:pt x="742" y="485"/>
                  </a:cubicBezTo>
                  <a:cubicBezTo>
                    <a:pt x="728" y="460"/>
                    <a:pt x="733" y="440"/>
                    <a:pt x="741" y="415"/>
                  </a:cubicBezTo>
                  <a:cubicBezTo>
                    <a:pt x="743" y="417"/>
                    <a:pt x="746" y="417"/>
                    <a:pt x="748" y="417"/>
                  </a:cubicBezTo>
                  <a:cubicBezTo>
                    <a:pt x="754" y="415"/>
                    <a:pt x="757" y="427"/>
                    <a:pt x="762" y="430"/>
                  </a:cubicBezTo>
                  <a:cubicBezTo>
                    <a:pt x="771" y="437"/>
                    <a:pt x="780" y="434"/>
                    <a:pt x="787" y="428"/>
                  </a:cubicBezTo>
                  <a:cubicBezTo>
                    <a:pt x="784" y="441"/>
                    <a:pt x="780" y="454"/>
                    <a:pt x="776" y="467"/>
                  </a:cubicBezTo>
                  <a:cubicBezTo>
                    <a:pt x="775" y="469"/>
                    <a:pt x="776" y="470"/>
                    <a:pt x="778" y="470"/>
                  </a:cubicBezTo>
                  <a:cubicBezTo>
                    <a:pt x="792" y="471"/>
                    <a:pt x="807" y="472"/>
                    <a:pt x="821" y="473"/>
                  </a:cubicBezTo>
                  <a:cubicBezTo>
                    <a:pt x="823" y="473"/>
                    <a:pt x="835" y="474"/>
                    <a:pt x="834" y="478"/>
                  </a:cubicBezTo>
                  <a:cubicBezTo>
                    <a:pt x="832" y="487"/>
                    <a:pt x="830" y="495"/>
                    <a:pt x="826" y="503"/>
                  </a:cubicBezTo>
                  <a:cubicBezTo>
                    <a:pt x="824" y="506"/>
                    <a:pt x="830" y="506"/>
                    <a:pt x="831" y="505"/>
                  </a:cubicBezTo>
                  <a:cubicBezTo>
                    <a:pt x="838" y="503"/>
                    <a:pt x="845" y="502"/>
                    <a:pt x="852" y="501"/>
                  </a:cubicBezTo>
                  <a:cubicBezTo>
                    <a:pt x="852" y="513"/>
                    <a:pt x="852" y="513"/>
                    <a:pt x="852" y="513"/>
                  </a:cubicBezTo>
                  <a:cubicBezTo>
                    <a:pt x="851" y="513"/>
                    <a:pt x="851" y="513"/>
                    <a:pt x="851" y="513"/>
                  </a:cubicBezTo>
                  <a:cubicBezTo>
                    <a:pt x="849" y="515"/>
                    <a:pt x="850" y="517"/>
                    <a:pt x="852" y="518"/>
                  </a:cubicBezTo>
                  <a:cubicBezTo>
                    <a:pt x="852" y="524"/>
                    <a:pt x="852" y="524"/>
                    <a:pt x="852" y="524"/>
                  </a:cubicBezTo>
                  <a:cubicBezTo>
                    <a:pt x="852" y="525"/>
                    <a:pt x="853" y="526"/>
                    <a:pt x="854" y="526"/>
                  </a:cubicBezTo>
                  <a:cubicBezTo>
                    <a:pt x="856" y="526"/>
                    <a:pt x="871" y="527"/>
                    <a:pt x="870" y="529"/>
                  </a:cubicBezTo>
                  <a:cubicBezTo>
                    <a:pt x="866" y="535"/>
                    <a:pt x="865" y="542"/>
                    <a:pt x="862" y="549"/>
                  </a:cubicBezTo>
                  <a:cubicBezTo>
                    <a:pt x="861" y="551"/>
                    <a:pt x="863" y="552"/>
                    <a:pt x="864" y="552"/>
                  </a:cubicBezTo>
                  <a:cubicBezTo>
                    <a:pt x="869" y="552"/>
                    <a:pt x="871" y="553"/>
                    <a:pt x="873" y="554"/>
                  </a:cubicBezTo>
                  <a:cubicBezTo>
                    <a:pt x="870" y="555"/>
                    <a:pt x="868" y="557"/>
                    <a:pt x="873" y="557"/>
                  </a:cubicBezTo>
                  <a:cubicBezTo>
                    <a:pt x="874" y="557"/>
                    <a:pt x="874" y="557"/>
                    <a:pt x="875" y="557"/>
                  </a:cubicBezTo>
                  <a:cubicBezTo>
                    <a:pt x="877" y="566"/>
                    <a:pt x="851" y="588"/>
                    <a:pt x="845" y="592"/>
                  </a:cubicBezTo>
                  <a:cubicBezTo>
                    <a:pt x="843" y="593"/>
                    <a:pt x="843" y="596"/>
                    <a:pt x="846" y="596"/>
                  </a:cubicBezTo>
                  <a:cubicBezTo>
                    <a:pt x="860" y="596"/>
                    <a:pt x="875" y="599"/>
                    <a:pt x="889" y="597"/>
                  </a:cubicBezTo>
                  <a:cubicBezTo>
                    <a:pt x="899" y="595"/>
                    <a:pt x="901" y="608"/>
                    <a:pt x="893" y="612"/>
                  </a:cubicBezTo>
                  <a:cubicBezTo>
                    <a:pt x="882" y="616"/>
                    <a:pt x="872" y="618"/>
                    <a:pt x="860" y="619"/>
                  </a:cubicBezTo>
                  <a:cubicBezTo>
                    <a:pt x="858" y="619"/>
                    <a:pt x="853" y="622"/>
                    <a:pt x="857" y="624"/>
                  </a:cubicBezTo>
                  <a:cubicBezTo>
                    <a:pt x="870" y="628"/>
                    <a:pt x="881" y="637"/>
                    <a:pt x="893" y="643"/>
                  </a:cubicBezTo>
                  <a:cubicBezTo>
                    <a:pt x="889" y="645"/>
                    <a:pt x="885" y="646"/>
                    <a:pt x="881" y="647"/>
                  </a:cubicBezTo>
                  <a:cubicBezTo>
                    <a:pt x="880" y="647"/>
                    <a:pt x="876" y="650"/>
                    <a:pt x="879" y="651"/>
                  </a:cubicBezTo>
                  <a:cubicBezTo>
                    <a:pt x="884" y="654"/>
                    <a:pt x="888" y="656"/>
                    <a:pt x="893" y="659"/>
                  </a:cubicBezTo>
                  <a:cubicBezTo>
                    <a:pt x="854" y="657"/>
                    <a:pt x="815" y="636"/>
                    <a:pt x="789" y="608"/>
                  </a:cubicBezTo>
                  <a:cubicBezTo>
                    <a:pt x="767" y="585"/>
                    <a:pt x="762" y="551"/>
                    <a:pt x="745" y="524"/>
                  </a:cubicBezTo>
                  <a:close/>
                  <a:moveTo>
                    <a:pt x="867" y="480"/>
                  </a:moveTo>
                  <a:cubicBezTo>
                    <a:pt x="881" y="480"/>
                    <a:pt x="875" y="484"/>
                    <a:pt x="870" y="492"/>
                  </a:cubicBezTo>
                  <a:cubicBezTo>
                    <a:pt x="866" y="497"/>
                    <a:pt x="863" y="501"/>
                    <a:pt x="859" y="505"/>
                  </a:cubicBezTo>
                  <a:cubicBezTo>
                    <a:pt x="859" y="502"/>
                    <a:pt x="859" y="499"/>
                    <a:pt x="859" y="497"/>
                  </a:cubicBezTo>
                  <a:cubicBezTo>
                    <a:pt x="859" y="495"/>
                    <a:pt x="857" y="494"/>
                    <a:pt x="855" y="495"/>
                  </a:cubicBezTo>
                  <a:cubicBezTo>
                    <a:pt x="848" y="497"/>
                    <a:pt x="842" y="498"/>
                    <a:pt x="835" y="499"/>
                  </a:cubicBezTo>
                  <a:cubicBezTo>
                    <a:pt x="838" y="491"/>
                    <a:pt x="840" y="482"/>
                    <a:pt x="843" y="474"/>
                  </a:cubicBezTo>
                  <a:cubicBezTo>
                    <a:pt x="844" y="472"/>
                    <a:pt x="843" y="471"/>
                    <a:pt x="842" y="471"/>
                  </a:cubicBezTo>
                  <a:cubicBezTo>
                    <a:pt x="826" y="468"/>
                    <a:pt x="809" y="467"/>
                    <a:pt x="792" y="466"/>
                  </a:cubicBezTo>
                  <a:cubicBezTo>
                    <a:pt x="782" y="465"/>
                    <a:pt x="786" y="459"/>
                    <a:pt x="788" y="452"/>
                  </a:cubicBezTo>
                  <a:cubicBezTo>
                    <a:pt x="789" y="452"/>
                    <a:pt x="790" y="452"/>
                    <a:pt x="790" y="451"/>
                  </a:cubicBezTo>
                  <a:cubicBezTo>
                    <a:pt x="793" y="449"/>
                    <a:pt x="796" y="446"/>
                    <a:pt x="799" y="444"/>
                  </a:cubicBezTo>
                  <a:cubicBezTo>
                    <a:pt x="799" y="447"/>
                    <a:pt x="799" y="450"/>
                    <a:pt x="800" y="452"/>
                  </a:cubicBezTo>
                  <a:cubicBezTo>
                    <a:pt x="800" y="454"/>
                    <a:pt x="803" y="455"/>
                    <a:pt x="804" y="454"/>
                  </a:cubicBezTo>
                  <a:cubicBezTo>
                    <a:pt x="821" y="449"/>
                    <a:pt x="837" y="446"/>
                    <a:pt x="853" y="440"/>
                  </a:cubicBezTo>
                  <a:cubicBezTo>
                    <a:pt x="854" y="443"/>
                    <a:pt x="855" y="448"/>
                    <a:pt x="858" y="448"/>
                  </a:cubicBezTo>
                  <a:cubicBezTo>
                    <a:pt x="865" y="449"/>
                    <a:pt x="873" y="447"/>
                    <a:pt x="870" y="456"/>
                  </a:cubicBezTo>
                  <a:cubicBezTo>
                    <a:pt x="868" y="463"/>
                    <a:pt x="867" y="470"/>
                    <a:pt x="864" y="477"/>
                  </a:cubicBezTo>
                  <a:cubicBezTo>
                    <a:pt x="863" y="479"/>
                    <a:pt x="865" y="480"/>
                    <a:pt x="867" y="480"/>
                  </a:cubicBezTo>
                  <a:close/>
                  <a:moveTo>
                    <a:pt x="879" y="524"/>
                  </a:moveTo>
                  <a:cubicBezTo>
                    <a:pt x="892" y="524"/>
                    <a:pt x="904" y="524"/>
                    <a:pt x="917" y="525"/>
                  </a:cubicBezTo>
                  <a:cubicBezTo>
                    <a:pt x="918" y="525"/>
                    <a:pt x="925" y="524"/>
                    <a:pt x="923" y="522"/>
                  </a:cubicBezTo>
                  <a:cubicBezTo>
                    <a:pt x="922" y="521"/>
                    <a:pt x="922" y="519"/>
                    <a:pt x="921" y="517"/>
                  </a:cubicBezTo>
                  <a:cubicBezTo>
                    <a:pt x="929" y="517"/>
                    <a:pt x="937" y="516"/>
                    <a:pt x="945" y="515"/>
                  </a:cubicBezTo>
                  <a:cubicBezTo>
                    <a:pt x="946" y="515"/>
                    <a:pt x="951" y="513"/>
                    <a:pt x="949" y="512"/>
                  </a:cubicBezTo>
                  <a:cubicBezTo>
                    <a:pt x="942" y="504"/>
                    <a:pt x="949" y="500"/>
                    <a:pt x="957" y="497"/>
                  </a:cubicBezTo>
                  <a:cubicBezTo>
                    <a:pt x="958" y="497"/>
                    <a:pt x="959" y="498"/>
                    <a:pt x="960" y="498"/>
                  </a:cubicBezTo>
                  <a:cubicBezTo>
                    <a:pt x="960" y="498"/>
                    <a:pt x="960" y="498"/>
                    <a:pt x="960" y="498"/>
                  </a:cubicBezTo>
                  <a:cubicBezTo>
                    <a:pt x="961" y="514"/>
                    <a:pt x="962" y="529"/>
                    <a:pt x="960" y="545"/>
                  </a:cubicBezTo>
                  <a:cubicBezTo>
                    <a:pt x="958" y="542"/>
                    <a:pt x="955" y="539"/>
                    <a:pt x="953" y="536"/>
                  </a:cubicBezTo>
                  <a:cubicBezTo>
                    <a:pt x="952" y="534"/>
                    <a:pt x="945" y="537"/>
                    <a:pt x="946" y="539"/>
                  </a:cubicBezTo>
                  <a:cubicBezTo>
                    <a:pt x="947" y="541"/>
                    <a:pt x="949" y="542"/>
                    <a:pt x="950" y="544"/>
                  </a:cubicBezTo>
                  <a:cubicBezTo>
                    <a:pt x="947" y="546"/>
                    <a:pt x="945" y="549"/>
                    <a:pt x="942" y="552"/>
                  </a:cubicBezTo>
                  <a:cubicBezTo>
                    <a:pt x="939" y="546"/>
                    <a:pt x="936" y="541"/>
                    <a:pt x="931" y="536"/>
                  </a:cubicBezTo>
                  <a:cubicBezTo>
                    <a:pt x="930" y="534"/>
                    <a:pt x="925" y="536"/>
                    <a:pt x="924" y="538"/>
                  </a:cubicBezTo>
                  <a:cubicBezTo>
                    <a:pt x="922" y="542"/>
                    <a:pt x="919" y="545"/>
                    <a:pt x="916" y="549"/>
                  </a:cubicBezTo>
                  <a:cubicBezTo>
                    <a:pt x="915" y="548"/>
                    <a:pt x="914" y="548"/>
                    <a:pt x="913" y="548"/>
                  </a:cubicBezTo>
                  <a:cubicBezTo>
                    <a:pt x="913" y="547"/>
                    <a:pt x="912" y="547"/>
                    <a:pt x="911" y="546"/>
                  </a:cubicBezTo>
                  <a:cubicBezTo>
                    <a:pt x="910" y="545"/>
                    <a:pt x="906" y="546"/>
                    <a:pt x="905" y="547"/>
                  </a:cubicBezTo>
                  <a:cubicBezTo>
                    <a:pt x="899" y="550"/>
                    <a:pt x="893" y="551"/>
                    <a:pt x="887" y="552"/>
                  </a:cubicBezTo>
                  <a:cubicBezTo>
                    <a:pt x="887" y="552"/>
                    <a:pt x="887" y="551"/>
                    <a:pt x="887" y="551"/>
                  </a:cubicBezTo>
                  <a:cubicBezTo>
                    <a:pt x="888" y="550"/>
                    <a:pt x="887" y="549"/>
                    <a:pt x="886" y="549"/>
                  </a:cubicBezTo>
                  <a:cubicBezTo>
                    <a:pt x="884" y="548"/>
                    <a:pt x="870" y="547"/>
                    <a:pt x="871" y="545"/>
                  </a:cubicBezTo>
                  <a:cubicBezTo>
                    <a:pt x="874" y="538"/>
                    <a:pt x="876" y="532"/>
                    <a:pt x="879" y="526"/>
                  </a:cubicBezTo>
                  <a:cubicBezTo>
                    <a:pt x="880" y="525"/>
                    <a:pt x="879" y="524"/>
                    <a:pt x="879" y="524"/>
                  </a:cubicBezTo>
                  <a:close/>
                  <a:moveTo>
                    <a:pt x="983" y="466"/>
                  </a:moveTo>
                  <a:cubicBezTo>
                    <a:pt x="978" y="460"/>
                    <a:pt x="975" y="454"/>
                    <a:pt x="969" y="449"/>
                  </a:cubicBezTo>
                  <a:cubicBezTo>
                    <a:pt x="969" y="449"/>
                    <a:pt x="968" y="448"/>
                    <a:pt x="968" y="448"/>
                  </a:cubicBezTo>
                  <a:cubicBezTo>
                    <a:pt x="969" y="448"/>
                    <a:pt x="971" y="448"/>
                    <a:pt x="973" y="448"/>
                  </a:cubicBezTo>
                  <a:cubicBezTo>
                    <a:pt x="978" y="454"/>
                    <a:pt x="983" y="459"/>
                    <a:pt x="990" y="463"/>
                  </a:cubicBezTo>
                  <a:cubicBezTo>
                    <a:pt x="992" y="464"/>
                    <a:pt x="999" y="461"/>
                    <a:pt x="997" y="460"/>
                  </a:cubicBezTo>
                  <a:cubicBezTo>
                    <a:pt x="991" y="457"/>
                    <a:pt x="987" y="453"/>
                    <a:pt x="982" y="448"/>
                  </a:cubicBezTo>
                  <a:cubicBezTo>
                    <a:pt x="998" y="448"/>
                    <a:pt x="1014" y="447"/>
                    <a:pt x="1029" y="446"/>
                  </a:cubicBezTo>
                  <a:cubicBezTo>
                    <a:pt x="1030" y="446"/>
                    <a:pt x="1030" y="446"/>
                    <a:pt x="1030" y="446"/>
                  </a:cubicBezTo>
                  <a:cubicBezTo>
                    <a:pt x="1030" y="446"/>
                    <a:pt x="1030" y="446"/>
                    <a:pt x="1030" y="447"/>
                  </a:cubicBezTo>
                  <a:cubicBezTo>
                    <a:pt x="1032" y="448"/>
                    <a:pt x="1037" y="453"/>
                    <a:pt x="1031" y="454"/>
                  </a:cubicBezTo>
                  <a:cubicBezTo>
                    <a:pt x="1031" y="454"/>
                    <a:pt x="1027" y="455"/>
                    <a:pt x="1028" y="456"/>
                  </a:cubicBezTo>
                  <a:cubicBezTo>
                    <a:pt x="1029" y="459"/>
                    <a:pt x="1032" y="461"/>
                    <a:pt x="1034" y="464"/>
                  </a:cubicBezTo>
                  <a:cubicBezTo>
                    <a:pt x="1026" y="464"/>
                    <a:pt x="1017" y="467"/>
                    <a:pt x="1009" y="466"/>
                  </a:cubicBezTo>
                  <a:cubicBezTo>
                    <a:pt x="1008" y="466"/>
                    <a:pt x="1000" y="467"/>
                    <a:pt x="1002" y="469"/>
                  </a:cubicBezTo>
                  <a:cubicBezTo>
                    <a:pt x="1015" y="481"/>
                    <a:pt x="1018" y="492"/>
                    <a:pt x="1016" y="509"/>
                  </a:cubicBezTo>
                  <a:cubicBezTo>
                    <a:pt x="997" y="510"/>
                    <a:pt x="982" y="501"/>
                    <a:pt x="965" y="494"/>
                  </a:cubicBezTo>
                  <a:cubicBezTo>
                    <a:pt x="967" y="493"/>
                    <a:pt x="968" y="493"/>
                    <a:pt x="969" y="492"/>
                  </a:cubicBezTo>
                  <a:cubicBezTo>
                    <a:pt x="969" y="492"/>
                    <a:pt x="973" y="491"/>
                    <a:pt x="971" y="490"/>
                  </a:cubicBezTo>
                  <a:cubicBezTo>
                    <a:pt x="970" y="489"/>
                    <a:pt x="970" y="489"/>
                    <a:pt x="969" y="488"/>
                  </a:cubicBezTo>
                  <a:cubicBezTo>
                    <a:pt x="974" y="488"/>
                    <a:pt x="978" y="488"/>
                    <a:pt x="983" y="488"/>
                  </a:cubicBezTo>
                  <a:cubicBezTo>
                    <a:pt x="985" y="488"/>
                    <a:pt x="988" y="486"/>
                    <a:pt x="987" y="484"/>
                  </a:cubicBezTo>
                  <a:cubicBezTo>
                    <a:pt x="985" y="472"/>
                    <a:pt x="993" y="475"/>
                    <a:pt x="999" y="468"/>
                  </a:cubicBezTo>
                  <a:cubicBezTo>
                    <a:pt x="1002" y="465"/>
                    <a:pt x="994" y="464"/>
                    <a:pt x="992" y="466"/>
                  </a:cubicBezTo>
                  <a:cubicBezTo>
                    <a:pt x="990" y="470"/>
                    <a:pt x="985" y="469"/>
                    <a:pt x="982" y="473"/>
                  </a:cubicBezTo>
                  <a:cubicBezTo>
                    <a:pt x="979" y="476"/>
                    <a:pt x="979" y="479"/>
                    <a:pt x="979" y="483"/>
                  </a:cubicBezTo>
                  <a:cubicBezTo>
                    <a:pt x="973" y="483"/>
                    <a:pt x="966" y="483"/>
                    <a:pt x="960" y="483"/>
                  </a:cubicBezTo>
                  <a:cubicBezTo>
                    <a:pt x="949" y="477"/>
                    <a:pt x="938" y="470"/>
                    <a:pt x="927" y="463"/>
                  </a:cubicBezTo>
                  <a:cubicBezTo>
                    <a:pt x="944" y="467"/>
                    <a:pt x="961" y="471"/>
                    <a:pt x="979" y="469"/>
                  </a:cubicBezTo>
                  <a:cubicBezTo>
                    <a:pt x="980" y="469"/>
                    <a:pt x="985" y="467"/>
                    <a:pt x="983" y="466"/>
                  </a:cubicBezTo>
                  <a:close/>
                  <a:moveTo>
                    <a:pt x="955" y="420"/>
                  </a:moveTo>
                  <a:cubicBezTo>
                    <a:pt x="953" y="415"/>
                    <a:pt x="951" y="410"/>
                    <a:pt x="948" y="406"/>
                  </a:cubicBezTo>
                  <a:cubicBezTo>
                    <a:pt x="967" y="400"/>
                    <a:pt x="982" y="390"/>
                    <a:pt x="989" y="371"/>
                  </a:cubicBezTo>
                  <a:cubicBezTo>
                    <a:pt x="990" y="369"/>
                    <a:pt x="987" y="369"/>
                    <a:pt x="986" y="369"/>
                  </a:cubicBezTo>
                  <a:cubicBezTo>
                    <a:pt x="981" y="371"/>
                    <a:pt x="979" y="371"/>
                    <a:pt x="975" y="373"/>
                  </a:cubicBezTo>
                  <a:cubicBezTo>
                    <a:pt x="979" y="366"/>
                    <a:pt x="982" y="359"/>
                    <a:pt x="986" y="352"/>
                  </a:cubicBezTo>
                  <a:cubicBezTo>
                    <a:pt x="987" y="352"/>
                    <a:pt x="987" y="352"/>
                    <a:pt x="987" y="352"/>
                  </a:cubicBezTo>
                  <a:cubicBezTo>
                    <a:pt x="993" y="354"/>
                    <a:pt x="997" y="356"/>
                    <a:pt x="999" y="358"/>
                  </a:cubicBezTo>
                  <a:cubicBezTo>
                    <a:pt x="997" y="359"/>
                    <a:pt x="997" y="361"/>
                    <a:pt x="999" y="362"/>
                  </a:cubicBezTo>
                  <a:cubicBezTo>
                    <a:pt x="1000" y="362"/>
                    <a:pt x="1000" y="362"/>
                    <a:pt x="1001" y="362"/>
                  </a:cubicBezTo>
                  <a:cubicBezTo>
                    <a:pt x="1002" y="366"/>
                    <a:pt x="1002" y="370"/>
                    <a:pt x="1003" y="376"/>
                  </a:cubicBezTo>
                  <a:cubicBezTo>
                    <a:pt x="1003" y="378"/>
                    <a:pt x="1008" y="383"/>
                    <a:pt x="1007" y="385"/>
                  </a:cubicBezTo>
                  <a:cubicBezTo>
                    <a:pt x="1003" y="390"/>
                    <a:pt x="1001" y="396"/>
                    <a:pt x="997" y="401"/>
                  </a:cubicBezTo>
                  <a:cubicBezTo>
                    <a:pt x="996" y="403"/>
                    <a:pt x="997" y="405"/>
                    <a:pt x="999" y="405"/>
                  </a:cubicBezTo>
                  <a:cubicBezTo>
                    <a:pt x="1012" y="406"/>
                    <a:pt x="1019" y="414"/>
                    <a:pt x="1027" y="422"/>
                  </a:cubicBezTo>
                  <a:cubicBezTo>
                    <a:pt x="1035" y="430"/>
                    <a:pt x="1040" y="431"/>
                    <a:pt x="1032" y="440"/>
                  </a:cubicBezTo>
                  <a:cubicBezTo>
                    <a:pt x="1032" y="440"/>
                    <a:pt x="1032" y="440"/>
                    <a:pt x="1032" y="441"/>
                  </a:cubicBezTo>
                  <a:cubicBezTo>
                    <a:pt x="1031" y="440"/>
                    <a:pt x="1031" y="440"/>
                    <a:pt x="1030" y="440"/>
                  </a:cubicBezTo>
                  <a:cubicBezTo>
                    <a:pt x="1012" y="442"/>
                    <a:pt x="995" y="442"/>
                    <a:pt x="978" y="442"/>
                  </a:cubicBezTo>
                  <a:cubicBezTo>
                    <a:pt x="977" y="442"/>
                    <a:pt x="977" y="442"/>
                    <a:pt x="977" y="442"/>
                  </a:cubicBezTo>
                  <a:cubicBezTo>
                    <a:pt x="976" y="441"/>
                    <a:pt x="974" y="441"/>
                    <a:pt x="972" y="442"/>
                  </a:cubicBezTo>
                  <a:cubicBezTo>
                    <a:pt x="968" y="442"/>
                    <a:pt x="965" y="442"/>
                    <a:pt x="961" y="442"/>
                  </a:cubicBezTo>
                  <a:cubicBezTo>
                    <a:pt x="963" y="441"/>
                    <a:pt x="963" y="439"/>
                    <a:pt x="963" y="436"/>
                  </a:cubicBezTo>
                  <a:cubicBezTo>
                    <a:pt x="963" y="437"/>
                    <a:pt x="956" y="423"/>
                    <a:pt x="955" y="420"/>
                  </a:cubicBezTo>
                  <a:close/>
                  <a:moveTo>
                    <a:pt x="990" y="308"/>
                  </a:moveTo>
                  <a:cubicBezTo>
                    <a:pt x="982" y="311"/>
                    <a:pt x="974" y="312"/>
                    <a:pt x="966" y="315"/>
                  </a:cubicBezTo>
                  <a:cubicBezTo>
                    <a:pt x="973" y="307"/>
                    <a:pt x="979" y="299"/>
                    <a:pt x="984" y="290"/>
                  </a:cubicBezTo>
                  <a:cubicBezTo>
                    <a:pt x="999" y="290"/>
                    <a:pt x="1013" y="288"/>
                    <a:pt x="1028" y="288"/>
                  </a:cubicBezTo>
                  <a:cubicBezTo>
                    <a:pt x="1024" y="292"/>
                    <a:pt x="1021" y="297"/>
                    <a:pt x="1017" y="301"/>
                  </a:cubicBezTo>
                  <a:cubicBezTo>
                    <a:pt x="1016" y="303"/>
                    <a:pt x="1018" y="303"/>
                    <a:pt x="1019" y="303"/>
                  </a:cubicBezTo>
                  <a:cubicBezTo>
                    <a:pt x="1028" y="304"/>
                    <a:pt x="1037" y="304"/>
                    <a:pt x="1046" y="305"/>
                  </a:cubicBezTo>
                  <a:cubicBezTo>
                    <a:pt x="1044" y="307"/>
                    <a:pt x="1042" y="309"/>
                    <a:pt x="1040" y="311"/>
                  </a:cubicBezTo>
                  <a:cubicBezTo>
                    <a:pt x="1039" y="311"/>
                    <a:pt x="1038" y="313"/>
                    <a:pt x="1040" y="313"/>
                  </a:cubicBezTo>
                  <a:cubicBezTo>
                    <a:pt x="1042" y="314"/>
                    <a:pt x="1045" y="315"/>
                    <a:pt x="1047" y="316"/>
                  </a:cubicBezTo>
                  <a:cubicBezTo>
                    <a:pt x="1026" y="320"/>
                    <a:pt x="1007" y="328"/>
                    <a:pt x="993" y="347"/>
                  </a:cubicBezTo>
                  <a:cubicBezTo>
                    <a:pt x="992" y="347"/>
                    <a:pt x="991" y="347"/>
                    <a:pt x="990" y="346"/>
                  </a:cubicBezTo>
                  <a:cubicBezTo>
                    <a:pt x="990" y="346"/>
                    <a:pt x="990" y="346"/>
                    <a:pt x="989" y="346"/>
                  </a:cubicBezTo>
                  <a:cubicBezTo>
                    <a:pt x="989" y="346"/>
                    <a:pt x="989" y="345"/>
                    <a:pt x="988" y="345"/>
                  </a:cubicBezTo>
                  <a:cubicBezTo>
                    <a:pt x="979" y="345"/>
                    <a:pt x="972" y="346"/>
                    <a:pt x="978" y="336"/>
                  </a:cubicBezTo>
                  <a:cubicBezTo>
                    <a:pt x="983" y="327"/>
                    <a:pt x="988" y="317"/>
                    <a:pt x="995" y="309"/>
                  </a:cubicBezTo>
                  <a:cubicBezTo>
                    <a:pt x="997" y="307"/>
                    <a:pt x="991" y="308"/>
                    <a:pt x="990" y="308"/>
                  </a:cubicBezTo>
                  <a:close/>
                  <a:moveTo>
                    <a:pt x="1016" y="382"/>
                  </a:moveTo>
                  <a:cubicBezTo>
                    <a:pt x="1011" y="376"/>
                    <a:pt x="1011" y="371"/>
                    <a:pt x="1010" y="365"/>
                  </a:cubicBezTo>
                  <a:cubicBezTo>
                    <a:pt x="1020" y="367"/>
                    <a:pt x="1031" y="367"/>
                    <a:pt x="1041" y="370"/>
                  </a:cubicBezTo>
                  <a:cubicBezTo>
                    <a:pt x="1032" y="373"/>
                    <a:pt x="1026" y="378"/>
                    <a:pt x="1019" y="385"/>
                  </a:cubicBezTo>
                  <a:cubicBezTo>
                    <a:pt x="1018" y="386"/>
                    <a:pt x="1018" y="388"/>
                    <a:pt x="1020" y="389"/>
                  </a:cubicBezTo>
                  <a:cubicBezTo>
                    <a:pt x="1022" y="390"/>
                    <a:pt x="1029" y="392"/>
                    <a:pt x="1027" y="395"/>
                  </a:cubicBezTo>
                  <a:cubicBezTo>
                    <a:pt x="1023" y="400"/>
                    <a:pt x="1017" y="402"/>
                    <a:pt x="1012" y="401"/>
                  </a:cubicBezTo>
                  <a:cubicBezTo>
                    <a:pt x="1012" y="401"/>
                    <a:pt x="1011" y="401"/>
                    <a:pt x="1011" y="401"/>
                  </a:cubicBezTo>
                  <a:cubicBezTo>
                    <a:pt x="1009" y="401"/>
                    <a:pt x="1008" y="400"/>
                    <a:pt x="1006" y="400"/>
                  </a:cubicBezTo>
                  <a:cubicBezTo>
                    <a:pt x="1010" y="395"/>
                    <a:pt x="1012" y="389"/>
                    <a:pt x="1016" y="384"/>
                  </a:cubicBezTo>
                  <a:cubicBezTo>
                    <a:pt x="1016" y="384"/>
                    <a:pt x="1017" y="382"/>
                    <a:pt x="1016" y="382"/>
                  </a:cubicBezTo>
                  <a:close/>
                  <a:moveTo>
                    <a:pt x="1036" y="390"/>
                  </a:moveTo>
                  <a:cubicBezTo>
                    <a:pt x="1034" y="389"/>
                    <a:pt x="1033" y="388"/>
                    <a:pt x="1031" y="387"/>
                  </a:cubicBezTo>
                  <a:cubicBezTo>
                    <a:pt x="1038" y="386"/>
                    <a:pt x="1048" y="385"/>
                    <a:pt x="1049" y="389"/>
                  </a:cubicBezTo>
                  <a:cubicBezTo>
                    <a:pt x="1050" y="391"/>
                    <a:pt x="1050" y="394"/>
                    <a:pt x="1050" y="397"/>
                  </a:cubicBezTo>
                  <a:cubicBezTo>
                    <a:pt x="1050" y="398"/>
                    <a:pt x="1052" y="398"/>
                    <a:pt x="1052" y="398"/>
                  </a:cubicBezTo>
                  <a:cubicBezTo>
                    <a:pt x="1053" y="398"/>
                    <a:pt x="1054" y="398"/>
                    <a:pt x="1055" y="398"/>
                  </a:cubicBezTo>
                  <a:cubicBezTo>
                    <a:pt x="1048" y="405"/>
                    <a:pt x="1042" y="413"/>
                    <a:pt x="1036" y="421"/>
                  </a:cubicBezTo>
                  <a:cubicBezTo>
                    <a:pt x="1031" y="416"/>
                    <a:pt x="1026" y="410"/>
                    <a:pt x="1020" y="406"/>
                  </a:cubicBezTo>
                  <a:cubicBezTo>
                    <a:pt x="1027" y="404"/>
                    <a:pt x="1032" y="400"/>
                    <a:pt x="1036" y="393"/>
                  </a:cubicBezTo>
                  <a:cubicBezTo>
                    <a:pt x="1037" y="392"/>
                    <a:pt x="1036" y="391"/>
                    <a:pt x="1036" y="390"/>
                  </a:cubicBezTo>
                  <a:close/>
                  <a:moveTo>
                    <a:pt x="936" y="556"/>
                  </a:moveTo>
                  <a:cubicBezTo>
                    <a:pt x="931" y="554"/>
                    <a:pt x="926" y="552"/>
                    <a:pt x="921" y="550"/>
                  </a:cubicBezTo>
                  <a:cubicBezTo>
                    <a:pt x="924" y="548"/>
                    <a:pt x="926" y="546"/>
                    <a:pt x="928" y="543"/>
                  </a:cubicBezTo>
                  <a:cubicBezTo>
                    <a:pt x="931" y="547"/>
                    <a:pt x="934" y="551"/>
                    <a:pt x="936" y="556"/>
                  </a:cubicBezTo>
                  <a:close/>
                  <a:moveTo>
                    <a:pt x="1044" y="604"/>
                  </a:moveTo>
                  <a:cubicBezTo>
                    <a:pt x="1043" y="610"/>
                    <a:pt x="1053" y="623"/>
                    <a:pt x="1056" y="629"/>
                  </a:cubicBezTo>
                  <a:cubicBezTo>
                    <a:pt x="1057" y="630"/>
                    <a:pt x="1059" y="630"/>
                    <a:pt x="1060" y="629"/>
                  </a:cubicBezTo>
                  <a:cubicBezTo>
                    <a:pt x="1077" y="626"/>
                    <a:pt x="1091" y="629"/>
                    <a:pt x="1107" y="631"/>
                  </a:cubicBezTo>
                  <a:cubicBezTo>
                    <a:pt x="1106" y="631"/>
                    <a:pt x="1117" y="631"/>
                    <a:pt x="1116" y="634"/>
                  </a:cubicBezTo>
                  <a:cubicBezTo>
                    <a:pt x="1113" y="641"/>
                    <a:pt x="1112" y="647"/>
                    <a:pt x="1108" y="653"/>
                  </a:cubicBezTo>
                  <a:cubicBezTo>
                    <a:pt x="1107" y="654"/>
                    <a:pt x="1108" y="655"/>
                    <a:pt x="1109" y="656"/>
                  </a:cubicBezTo>
                  <a:cubicBezTo>
                    <a:pt x="1136" y="664"/>
                    <a:pt x="1155" y="685"/>
                    <a:pt x="1172" y="706"/>
                  </a:cubicBezTo>
                  <a:cubicBezTo>
                    <a:pt x="1178" y="713"/>
                    <a:pt x="1175" y="723"/>
                    <a:pt x="1176" y="731"/>
                  </a:cubicBezTo>
                  <a:cubicBezTo>
                    <a:pt x="1178" y="752"/>
                    <a:pt x="1173" y="728"/>
                    <a:pt x="1171" y="720"/>
                  </a:cubicBezTo>
                  <a:cubicBezTo>
                    <a:pt x="1171" y="718"/>
                    <a:pt x="1168" y="719"/>
                    <a:pt x="1167" y="719"/>
                  </a:cubicBezTo>
                  <a:cubicBezTo>
                    <a:pt x="1161" y="721"/>
                    <a:pt x="1155" y="721"/>
                    <a:pt x="1149" y="721"/>
                  </a:cubicBezTo>
                  <a:cubicBezTo>
                    <a:pt x="1147" y="721"/>
                    <a:pt x="1142" y="722"/>
                    <a:pt x="1144" y="725"/>
                  </a:cubicBezTo>
                  <a:cubicBezTo>
                    <a:pt x="1144" y="725"/>
                    <a:pt x="1145" y="726"/>
                    <a:pt x="1145" y="727"/>
                  </a:cubicBezTo>
                  <a:cubicBezTo>
                    <a:pt x="1138" y="722"/>
                    <a:pt x="1131" y="718"/>
                    <a:pt x="1125" y="713"/>
                  </a:cubicBezTo>
                  <a:cubicBezTo>
                    <a:pt x="1123" y="712"/>
                    <a:pt x="1118" y="713"/>
                    <a:pt x="1118" y="716"/>
                  </a:cubicBezTo>
                  <a:cubicBezTo>
                    <a:pt x="1117" y="722"/>
                    <a:pt x="1116" y="727"/>
                    <a:pt x="1114" y="734"/>
                  </a:cubicBezTo>
                  <a:cubicBezTo>
                    <a:pt x="1113" y="734"/>
                    <a:pt x="1114" y="735"/>
                    <a:pt x="1115" y="735"/>
                  </a:cubicBezTo>
                  <a:cubicBezTo>
                    <a:pt x="1133" y="749"/>
                    <a:pt x="1128" y="768"/>
                    <a:pt x="1121" y="785"/>
                  </a:cubicBezTo>
                  <a:cubicBezTo>
                    <a:pt x="1113" y="778"/>
                    <a:pt x="1104" y="773"/>
                    <a:pt x="1095" y="767"/>
                  </a:cubicBezTo>
                  <a:cubicBezTo>
                    <a:pt x="1093" y="766"/>
                    <a:pt x="1086" y="768"/>
                    <a:pt x="1088" y="771"/>
                  </a:cubicBezTo>
                  <a:cubicBezTo>
                    <a:pt x="1098" y="782"/>
                    <a:pt x="1096" y="791"/>
                    <a:pt x="1097" y="803"/>
                  </a:cubicBezTo>
                  <a:cubicBezTo>
                    <a:pt x="1092" y="804"/>
                    <a:pt x="1087" y="804"/>
                    <a:pt x="1082" y="805"/>
                  </a:cubicBezTo>
                  <a:cubicBezTo>
                    <a:pt x="1080" y="805"/>
                    <a:pt x="1078" y="806"/>
                    <a:pt x="1078" y="808"/>
                  </a:cubicBezTo>
                  <a:cubicBezTo>
                    <a:pt x="1069" y="793"/>
                    <a:pt x="1057" y="781"/>
                    <a:pt x="1041" y="773"/>
                  </a:cubicBezTo>
                  <a:cubicBezTo>
                    <a:pt x="1039" y="772"/>
                    <a:pt x="1031" y="774"/>
                    <a:pt x="1034" y="777"/>
                  </a:cubicBezTo>
                  <a:cubicBezTo>
                    <a:pt x="1049" y="790"/>
                    <a:pt x="1049" y="801"/>
                    <a:pt x="1036" y="816"/>
                  </a:cubicBezTo>
                  <a:cubicBezTo>
                    <a:pt x="1035" y="818"/>
                    <a:pt x="1035" y="821"/>
                    <a:pt x="1036" y="823"/>
                  </a:cubicBezTo>
                  <a:cubicBezTo>
                    <a:pt x="1034" y="822"/>
                    <a:pt x="1032" y="821"/>
                    <a:pt x="1030" y="820"/>
                  </a:cubicBezTo>
                  <a:cubicBezTo>
                    <a:pt x="1032" y="820"/>
                    <a:pt x="1037" y="818"/>
                    <a:pt x="1036" y="815"/>
                  </a:cubicBezTo>
                  <a:cubicBezTo>
                    <a:pt x="1030" y="781"/>
                    <a:pt x="1026" y="746"/>
                    <a:pt x="1019" y="712"/>
                  </a:cubicBezTo>
                  <a:cubicBezTo>
                    <a:pt x="1012" y="680"/>
                    <a:pt x="1004" y="643"/>
                    <a:pt x="980" y="619"/>
                  </a:cubicBezTo>
                  <a:cubicBezTo>
                    <a:pt x="979" y="617"/>
                    <a:pt x="972" y="622"/>
                    <a:pt x="973" y="623"/>
                  </a:cubicBezTo>
                  <a:cubicBezTo>
                    <a:pt x="997" y="647"/>
                    <a:pt x="1005" y="684"/>
                    <a:pt x="1012" y="716"/>
                  </a:cubicBezTo>
                  <a:cubicBezTo>
                    <a:pt x="1019" y="750"/>
                    <a:pt x="1023" y="785"/>
                    <a:pt x="1029" y="819"/>
                  </a:cubicBezTo>
                  <a:cubicBezTo>
                    <a:pt x="1020" y="812"/>
                    <a:pt x="1012" y="803"/>
                    <a:pt x="1004" y="796"/>
                  </a:cubicBezTo>
                  <a:cubicBezTo>
                    <a:pt x="992" y="784"/>
                    <a:pt x="980" y="772"/>
                    <a:pt x="967" y="762"/>
                  </a:cubicBezTo>
                  <a:cubicBezTo>
                    <a:pt x="965" y="760"/>
                    <a:pt x="959" y="761"/>
                    <a:pt x="960" y="764"/>
                  </a:cubicBezTo>
                  <a:cubicBezTo>
                    <a:pt x="966" y="791"/>
                    <a:pt x="954" y="818"/>
                    <a:pt x="974" y="840"/>
                  </a:cubicBezTo>
                  <a:cubicBezTo>
                    <a:pt x="957" y="850"/>
                    <a:pt x="957" y="827"/>
                    <a:pt x="955" y="819"/>
                  </a:cubicBezTo>
                  <a:cubicBezTo>
                    <a:pt x="952" y="807"/>
                    <a:pt x="949" y="798"/>
                    <a:pt x="942" y="787"/>
                  </a:cubicBezTo>
                  <a:cubicBezTo>
                    <a:pt x="931" y="769"/>
                    <a:pt x="930" y="774"/>
                    <a:pt x="909" y="773"/>
                  </a:cubicBezTo>
                  <a:cubicBezTo>
                    <a:pt x="907" y="772"/>
                    <a:pt x="904" y="773"/>
                    <a:pt x="904" y="776"/>
                  </a:cubicBezTo>
                  <a:cubicBezTo>
                    <a:pt x="901" y="784"/>
                    <a:pt x="897" y="791"/>
                    <a:pt x="893" y="799"/>
                  </a:cubicBezTo>
                  <a:cubicBezTo>
                    <a:pt x="889" y="782"/>
                    <a:pt x="879" y="768"/>
                    <a:pt x="869" y="754"/>
                  </a:cubicBezTo>
                  <a:cubicBezTo>
                    <a:pt x="868" y="752"/>
                    <a:pt x="865" y="753"/>
                    <a:pt x="864" y="753"/>
                  </a:cubicBezTo>
                  <a:cubicBezTo>
                    <a:pt x="856" y="756"/>
                    <a:pt x="849" y="761"/>
                    <a:pt x="842" y="766"/>
                  </a:cubicBezTo>
                  <a:cubicBezTo>
                    <a:pt x="841" y="766"/>
                    <a:pt x="841" y="767"/>
                    <a:pt x="840" y="767"/>
                  </a:cubicBezTo>
                  <a:cubicBezTo>
                    <a:pt x="836" y="749"/>
                    <a:pt x="829" y="731"/>
                    <a:pt x="817" y="716"/>
                  </a:cubicBezTo>
                  <a:cubicBezTo>
                    <a:pt x="816" y="714"/>
                    <a:pt x="812" y="715"/>
                    <a:pt x="810" y="716"/>
                  </a:cubicBezTo>
                  <a:cubicBezTo>
                    <a:pt x="808" y="719"/>
                    <a:pt x="805" y="722"/>
                    <a:pt x="802" y="724"/>
                  </a:cubicBezTo>
                  <a:cubicBezTo>
                    <a:pt x="801" y="711"/>
                    <a:pt x="798" y="698"/>
                    <a:pt x="797" y="685"/>
                  </a:cubicBezTo>
                  <a:cubicBezTo>
                    <a:pt x="797" y="684"/>
                    <a:pt x="797" y="683"/>
                    <a:pt x="797" y="683"/>
                  </a:cubicBezTo>
                  <a:cubicBezTo>
                    <a:pt x="792" y="681"/>
                    <a:pt x="787" y="680"/>
                    <a:pt x="782" y="680"/>
                  </a:cubicBezTo>
                  <a:cubicBezTo>
                    <a:pt x="771" y="678"/>
                    <a:pt x="776" y="672"/>
                    <a:pt x="771" y="664"/>
                  </a:cubicBezTo>
                  <a:cubicBezTo>
                    <a:pt x="770" y="662"/>
                    <a:pt x="766" y="663"/>
                    <a:pt x="765" y="664"/>
                  </a:cubicBezTo>
                  <a:cubicBezTo>
                    <a:pt x="765" y="664"/>
                    <a:pt x="765" y="664"/>
                    <a:pt x="765" y="664"/>
                  </a:cubicBezTo>
                  <a:cubicBezTo>
                    <a:pt x="768" y="658"/>
                    <a:pt x="771" y="651"/>
                    <a:pt x="773" y="643"/>
                  </a:cubicBezTo>
                  <a:cubicBezTo>
                    <a:pt x="774" y="638"/>
                    <a:pt x="775" y="614"/>
                    <a:pt x="768" y="613"/>
                  </a:cubicBezTo>
                  <a:cubicBezTo>
                    <a:pt x="765" y="612"/>
                    <a:pt x="762" y="612"/>
                    <a:pt x="760" y="611"/>
                  </a:cubicBezTo>
                  <a:cubicBezTo>
                    <a:pt x="760" y="610"/>
                    <a:pt x="760" y="610"/>
                    <a:pt x="760" y="610"/>
                  </a:cubicBezTo>
                  <a:cubicBezTo>
                    <a:pt x="761" y="608"/>
                    <a:pt x="759" y="609"/>
                    <a:pt x="757" y="609"/>
                  </a:cubicBezTo>
                  <a:cubicBezTo>
                    <a:pt x="755" y="608"/>
                    <a:pt x="753" y="606"/>
                    <a:pt x="752" y="603"/>
                  </a:cubicBezTo>
                  <a:cubicBezTo>
                    <a:pt x="750" y="599"/>
                    <a:pt x="745" y="592"/>
                    <a:pt x="748" y="588"/>
                  </a:cubicBezTo>
                  <a:cubicBezTo>
                    <a:pt x="754" y="580"/>
                    <a:pt x="755" y="570"/>
                    <a:pt x="754" y="560"/>
                  </a:cubicBezTo>
                  <a:cubicBezTo>
                    <a:pt x="764" y="582"/>
                    <a:pt x="772" y="605"/>
                    <a:pt x="791" y="621"/>
                  </a:cubicBezTo>
                  <a:cubicBezTo>
                    <a:pt x="824" y="648"/>
                    <a:pt x="864" y="667"/>
                    <a:pt x="907" y="664"/>
                  </a:cubicBezTo>
                  <a:cubicBezTo>
                    <a:pt x="909" y="664"/>
                    <a:pt x="914" y="660"/>
                    <a:pt x="910" y="659"/>
                  </a:cubicBezTo>
                  <a:cubicBezTo>
                    <a:pt x="903" y="657"/>
                    <a:pt x="896" y="653"/>
                    <a:pt x="890" y="650"/>
                  </a:cubicBezTo>
                  <a:cubicBezTo>
                    <a:pt x="894" y="649"/>
                    <a:pt x="897" y="647"/>
                    <a:pt x="901" y="645"/>
                  </a:cubicBezTo>
                  <a:cubicBezTo>
                    <a:pt x="902" y="645"/>
                    <a:pt x="905" y="642"/>
                    <a:pt x="903" y="641"/>
                  </a:cubicBezTo>
                  <a:cubicBezTo>
                    <a:pt x="891" y="636"/>
                    <a:pt x="882" y="628"/>
                    <a:pt x="871" y="623"/>
                  </a:cubicBezTo>
                  <a:cubicBezTo>
                    <a:pt x="883" y="621"/>
                    <a:pt x="895" y="616"/>
                    <a:pt x="907" y="611"/>
                  </a:cubicBezTo>
                  <a:cubicBezTo>
                    <a:pt x="908" y="611"/>
                    <a:pt x="910" y="609"/>
                    <a:pt x="909" y="608"/>
                  </a:cubicBezTo>
                  <a:cubicBezTo>
                    <a:pt x="906" y="602"/>
                    <a:pt x="903" y="597"/>
                    <a:pt x="899" y="592"/>
                  </a:cubicBezTo>
                  <a:cubicBezTo>
                    <a:pt x="898" y="590"/>
                    <a:pt x="896" y="591"/>
                    <a:pt x="895" y="591"/>
                  </a:cubicBezTo>
                  <a:cubicBezTo>
                    <a:pt x="882" y="593"/>
                    <a:pt x="869" y="592"/>
                    <a:pt x="855" y="591"/>
                  </a:cubicBezTo>
                  <a:cubicBezTo>
                    <a:pt x="868" y="581"/>
                    <a:pt x="880" y="570"/>
                    <a:pt x="886" y="555"/>
                  </a:cubicBezTo>
                  <a:cubicBezTo>
                    <a:pt x="893" y="554"/>
                    <a:pt x="899" y="553"/>
                    <a:pt x="905" y="550"/>
                  </a:cubicBezTo>
                  <a:cubicBezTo>
                    <a:pt x="907" y="552"/>
                    <a:pt x="909" y="554"/>
                    <a:pt x="910" y="556"/>
                  </a:cubicBezTo>
                  <a:cubicBezTo>
                    <a:pt x="911" y="558"/>
                    <a:pt x="916" y="556"/>
                    <a:pt x="917" y="555"/>
                  </a:cubicBezTo>
                  <a:cubicBezTo>
                    <a:pt x="917" y="555"/>
                    <a:pt x="918" y="555"/>
                    <a:pt x="918" y="554"/>
                  </a:cubicBezTo>
                  <a:cubicBezTo>
                    <a:pt x="953" y="567"/>
                    <a:pt x="977" y="593"/>
                    <a:pt x="1001" y="623"/>
                  </a:cubicBezTo>
                  <a:cubicBezTo>
                    <a:pt x="1025" y="651"/>
                    <a:pt x="1050" y="674"/>
                    <a:pt x="1086" y="683"/>
                  </a:cubicBezTo>
                  <a:cubicBezTo>
                    <a:pt x="1088" y="683"/>
                    <a:pt x="1095" y="680"/>
                    <a:pt x="1093" y="680"/>
                  </a:cubicBezTo>
                  <a:cubicBezTo>
                    <a:pt x="1052" y="670"/>
                    <a:pt x="1027" y="642"/>
                    <a:pt x="1001" y="611"/>
                  </a:cubicBezTo>
                  <a:cubicBezTo>
                    <a:pt x="982" y="588"/>
                    <a:pt x="963" y="569"/>
                    <a:pt x="938" y="557"/>
                  </a:cubicBezTo>
                  <a:cubicBezTo>
                    <a:pt x="938" y="557"/>
                    <a:pt x="939" y="557"/>
                    <a:pt x="940" y="557"/>
                  </a:cubicBezTo>
                  <a:cubicBezTo>
                    <a:pt x="944" y="556"/>
                    <a:pt x="945" y="555"/>
                    <a:pt x="948" y="552"/>
                  </a:cubicBezTo>
                  <a:cubicBezTo>
                    <a:pt x="954" y="548"/>
                    <a:pt x="953" y="553"/>
                    <a:pt x="960" y="555"/>
                  </a:cubicBezTo>
                  <a:cubicBezTo>
                    <a:pt x="964" y="559"/>
                    <a:pt x="968" y="564"/>
                    <a:pt x="972" y="569"/>
                  </a:cubicBezTo>
                  <a:cubicBezTo>
                    <a:pt x="973" y="570"/>
                    <a:pt x="979" y="568"/>
                    <a:pt x="979" y="567"/>
                  </a:cubicBezTo>
                  <a:cubicBezTo>
                    <a:pt x="985" y="555"/>
                    <a:pt x="994" y="547"/>
                    <a:pt x="1001" y="537"/>
                  </a:cubicBezTo>
                  <a:cubicBezTo>
                    <a:pt x="1009" y="549"/>
                    <a:pt x="1020" y="558"/>
                    <a:pt x="1028" y="570"/>
                  </a:cubicBezTo>
                  <a:cubicBezTo>
                    <a:pt x="1028" y="571"/>
                    <a:pt x="1030" y="571"/>
                    <a:pt x="1031" y="571"/>
                  </a:cubicBezTo>
                  <a:cubicBezTo>
                    <a:pt x="1040" y="570"/>
                    <a:pt x="1046" y="568"/>
                    <a:pt x="1054" y="570"/>
                  </a:cubicBezTo>
                  <a:cubicBezTo>
                    <a:pt x="1054" y="570"/>
                    <a:pt x="1054" y="570"/>
                    <a:pt x="1054" y="571"/>
                  </a:cubicBezTo>
                  <a:cubicBezTo>
                    <a:pt x="1056" y="572"/>
                    <a:pt x="1058" y="574"/>
                    <a:pt x="1060" y="575"/>
                  </a:cubicBezTo>
                  <a:cubicBezTo>
                    <a:pt x="1053" y="583"/>
                    <a:pt x="1046" y="594"/>
                    <a:pt x="1044" y="604"/>
                  </a:cubicBezTo>
                  <a:close/>
                  <a:moveTo>
                    <a:pt x="1156" y="598"/>
                  </a:moveTo>
                  <a:cubicBezTo>
                    <a:pt x="1151" y="596"/>
                    <a:pt x="1147" y="594"/>
                    <a:pt x="1143" y="591"/>
                  </a:cubicBezTo>
                  <a:cubicBezTo>
                    <a:pt x="1141" y="591"/>
                    <a:pt x="1137" y="592"/>
                    <a:pt x="1136" y="593"/>
                  </a:cubicBezTo>
                  <a:cubicBezTo>
                    <a:pt x="1134" y="596"/>
                    <a:pt x="1134" y="598"/>
                    <a:pt x="1135" y="601"/>
                  </a:cubicBezTo>
                  <a:cubicBezTo>
                    <a:pt x="1131" y="597"/>
                    <a:pt x="1128" y="594"/>
                    <a:pt x="1125" y="590"/>
                  </a:cubicBezTo>
                  <a:cubicBezTo>
                    <a:pt x="1124" y="588"/>
                    <a:pt x="1118" y="590"/>
                    <a:pt x="1118" y="592"/>
                  </a:cubicBezTo>
                  <a:cubicBezTo>
                    <a:pt x="1117" y="600"/>
                    <a:pt x="1116" y="608"/>
                    <a:pt x="1115" y="616"/>
                  </a:cubicBezTo>
                  <a:cubicBezTo>
                    <a:pt x="1099" y="602"/>
                    <a:pt x="1085" y="586"/>
                    <a:pt x="1069" y="574"/>
                  </a:cubicBezTo>
                  <a:cubicBezTo>
                    <a:pt x="1070" y="573"/>
                    <a:pt x="1070" y="572"/>
                    <a:pt x="1069" y="572"/>
                  </a:cubicBezTo>
                  <a:cubicBezTo>
                    <a:pt x="1069" y="571"/>
                    <a:pt x="1070" y="571"/>
                    <a:pt x="1069" y="570"/>
                  </a:cubicBezTo>
                  <a:cubicBezTo>
                    <a:pt x="1068" y="556"/>
                    <a:pt x="1069" y="542"/>
                    <a:pt x="1069" y="529"/>
                  </a:cubicBezTo>
                  <a:cubicBezTo>
                    <a:pt x="1076" y="534"/>
                    <a:pt x="1083" y="540"/>
                    <a:pt x="1088" y="547"/>
                  </a:cubicBezTo>
                  <a:cubicBezTo>
                    <a:pt x="1089" y="548"/>
                    <a:pt x="1094" y="546"/>
                    <a:pt x="1095" y="545"/>
                  </a:cubicBezTo>
                  <a:cubicBezTo>
                    <a:pt x="1099" y="540"/>
                    <a:pt x="1097" y="538"/>
                    <a:pt x="1098" y="533"/>
                  </a:cubicBezTo>
                  <a:cubicBezTo>
                    <a:pt x="1107" y="534"/>
                    <a:pt x="1114" y="532"/>
                    <a:pt x="1122" y="529"/>
                  </a:cubicBezTo>
                  <a:cubicBezTo>
                    <a:pt x="1123" y="530"/>
                    <a:pt x="1123" y="530"/>
                    <a:pt x="1124" y="530"/>
                  </a:cubicBezTo>
                  <a:cubicBezTo>
                    <a:pt x="1124" y="530"/>
                    <a:pt x="1125" y="530"/>
                    <a:pt x="1125" y="530"/>
                  </a:cubicBezTo>
                  <a:cubicBezTo>
                    <a:pt x="1132" y="554"/>
                    <a:pt x="1153" y="573"/>
                    <a:pt x="1156" y="598"/>
                  </a:cubicBezTo>
                  <a:close/>
                  <a:moveTo>
                    <a:pt x="1097" y="364"/>
                  </a:moveTo>
                  <a:cubicBezTo>
                    <a:pt x="1093" y="365"/>
                    <a:pt x="1088" y="365"/>
                    <a:pt x="1085" y="367"/>
                  </a:cubicBezTo>
                  <a:cubicBezTo>
                    <a:pt x="1078" y="369"/>
                    <a:pt x="1073" y="372"/>
                    <a:pt x="1067" y="377"/>
                  </a:cubicBezTo>
                  <a:cubicBezTo>
                    <a:pt x="1066" y="377"/>
                    <a:pt x="1067" y="378"/>
                    <a:pt x="1067" y="378"/>
                  </a:cubicBezTo>
                  <a:cubicBezTo>
                    <a:pt x="1077" y="380"/>
                    <a:pt x="1085" y="381"/>
                    <a:pt x="1095" y="381"/>
                  </a:cubicBezTo>
                  <a:cubicBezTo>
                    <a:pt x="1108" y="382"/>
                    <a:pt x="1104" y="387"/>
                    <a:pt x="1096" y="397"/>
                  </a:cubicBezTo>
                  <a:cubicBezTo>
                    <a:pt x="1096" y="397"/>
                    <a:pt x="1096" y="397"/>
                    <a:pt x="1097" y="397"/>
                  </a:cubicBezTo>
                  <a:cubicBezTo>
                    <a:pt x="1090" y="399"/>
                    <a:pt x="1084" y="399"/>
                    <a:pt x="1077" y="400"/>
                  </a:cubicBezTo>
                  <a:cubicBezTo>
                    <a:pt x="1075" y="400"/>
                    <a:pt x="1069" y="403"/>
                    <a:pt x="1074" y="403"/>
                  </a:cubicBezTo>
                  <a:cubicBezTo>
                    <a:pt x="1096" y="402"/>
                    <a:pt x="1116" y="396"/>
                    <a:pt x="1136" y="389"/>
                  </a:cubicBezTo>
                  <a:cubicBezTo>
                    <a:pt x="1151" y="384"/>
                    <a:pt x="1165" y="379"/>
                    <a:pt x="1181" y="376"/>
                  </a:cubicBezTo>
                  <a:cubicBezTo>
                    <a:pt x="1192" y="374"/>
                    <a:pt x="1202" y="375"/>
                    <a:pt x="1213" y="377"/>
                  </a:cubicBezTo>
                  <a:cubicBezTo>
                    <a:pt x="1228" y="380"/>
                    <a:pt x="1215" y="391"/>
                    <a:pt x="1212" y="396"/>
                  </a:cubicBezTo>
                  <a:cubicBezTo>
                    <a:pt x="1211" y="397"/>
                    <a:pt x="1215" y="397"/>
                    <a:pt x="1215" y="397"/>
                  </a:cubicBezTo>
                  <a:cubicBezTo>
                    <a:pt x="1221" y="395"/>
                    <a:pt x="1228" y="396"/>
                    <a:pt x="1234" y="397"/>
                  </a:cubicBezTo>
                  <a:cubicBezTo>
                    <a:pt x="1230" y="396"/>
                    <a:pt x="1244" y="398"/>
                    <a:pt x="1243" y="399"/>
                  </a:cubicBezTo>
                  <a:cubicBezTo>
                    <a:pt x="1238" y="401"/>
                    <a:pt x="1236" y="408"/>
                    <a:pt x="1234" y="412"/>
                  </a:cubicBezTo>
                  <a:cubicBezTo>
                    <a:pt x="1234" y="412"/>
                    <a:pt x="1234" y="412"/>
                    <a:pt x="1235" y="412"/>
                  </a:cubicBezTo>
                  <a:cubicBezTo>
                    <a:pt x="1208" y="420"/>
                    <a:pt x="1187" y="444"/>
                    <a:pt x="1157" y="443"/>
                  </a:cubicBezTo>
                  <a:cubicBezTo>
                    <a:pt x="1154" y="443"/>
                    <a:pt x="1149" y="447"/>
                    <a:pt x="1154" y="448"/>
                  </a:cubicBezTo>
                  <a:cubicBezTo>
                    <a:pt x="1168" y="448"/>
                    <a:pt x="1181" y="445"/>
                    <a:pt x="1193" y="438"/>
                  </a:cubicBezTo>
                  <a:cubicBezTo>
                    <a:pt x="1201" y="434"/>
                    <a:pt x="1208" y="429"/>
                    <a:pt x="1216" y="424"/>
                  </a:cubicBezTo>
                  <a:cubicBezTo>
                    <a:pt x="1223" y="420"/>
                    <a:pt x="1230" y="417"/>
                    <a:pt x="1238" y="416"/>
                  </a:cubicBezTo>
                  <a:cubicBezTo>
                    <a:pt x="1255" y="413"/>
                    <a:pt x="1243" y="419"/>
                    <a:pt x="1238" y="422"/>
                  </a:cubicBezTo>
                  <a:cubicBezTo>
                    <a:pt x="1237" y="424"/>
                    <a:pt x="1238" y="425"/>
                    <a:pt x="1239" y="426"/>
                  </a:cubicBezTo>
                  <a:cubicBezTo>
                    <a:pt x="1247" y="428"/>
                    <a:pt x="1236" y="430"/>
                    <a:pt x="1233" y="431"/>
                  </a:cubicBezTo>
                  <a:cubicBezTo>
                    <a:pt x="1232" y="431"/>
                    <a:pt x="1229" y="433"/>
                    <a:pt x="1230" y="434"/>
                  </a:cubicBezTo>
                  <a:cubicBezTo>
                    <a:pt x="1233" y="440"/>
                    <a:pt x="1234" y="441"/>
                    <a:pt x="1226" y="444"/>
                  </a:cubicBezTo>
                  <a:cubicBezTo>
                    <a:pt x="1214" y="450"/>
                    <a:pt x="1204" y="456"/>
                    <a:pt x="1192" y="461"/>
                  </a:cubicBezTo>
                  <a:cubicBezTo>
                    <a:pt x="1189" y="463"/>
                    <a:pt x="1189" y="465"/>
                    <a:pt x="1192" y="466"/>
                  </a:cubicBezTo>
                  <a:cubicBezTo>
                    <a:pt x="1205" y="468"/>
                    <a:pt x="1214" y="474"/>
                    <a:pt x="1223" y="481"/>
                  </a:cubicBezTo>
                  <a:cubicBezTo>
                    <a:pt x="1221" y="482"/>
                    <a:pt x="1218" y="483"/>
                    <a:pt x="1220" y="485"/>
                  </a:cubicBezTo>
                  <a:cubicBezTo>
                    <a:pt x="1224" y="489"/>
                    <a:pt x="1229" y="493"/>
                    <a:pt x="1232" y="497"/>
                  </a:cubicBezTo>
                  <a:cubicBezTo>
                    <a:pt x="1211" y="499"/>
                    <a:pt x="1190" y="500"/>
                    <a:pt x="1170" y="507"/>
                  </a:cubicBezTo>
                  <a:cubicBezTo>
                    <a:pt x="1166" y="509"/>
                    <a:pt x="1168" y="512"/>
                    <a:pt x="1171" y="512"/>
                  </a:cubicBezTo>
                  <a:cubicBezTo>
                    <a:pt x="1198" y="511"/>
                    <a:pt x="1215" y="528"/>
                    <a:pt x="1226" y="550"/>
                  </a:cubicBezTo>
                  <a:cubicBezTo>
                    <a:pt x="1193" y="554"/>
                    <a:pt x="1165" y="527"/>
                    <a:pt x="1132" y="525"/>
                  </a:cubicBezTo>
                  <a:cubicBezTo>
                    <a:pt x="1132" y="525"/>
                    <a:pt x="1132" y="524"/>
                    <a:pt x="1131" y="524"/>
                  </a:cubicBezTo>
                  <a:cubicBezTo>
                    <a:pt x="1131" y="523"/>
                    <a:pt x="1127" y="523"/>
                    <a:pt x="1125" y="524"/>
                  </a:cubicBezTo>
                  <a:cubicBezTo>
                    <a:pt x="1121" y="521"/>
                    <a:pt x="1118" y="517"/>
                    <a:pt x="1115" y="512"/>
                  </a:cubicBezTo>
                  <a:cubicBezTo>
                    <a:pt x="1124" y="511"/>
                    <a:pt x="1127" y="512"/>
                    <a:pt x="1129" y="500"/>
                  </a:cubicBezTo>
                  <a:cubicBezTo>
                    <a:pt x="1137" y="500"/>
                    <a:pt x="1146" y="499"/>
                    <a:pt x="1154" y="497"/>
                  </a:cubicBezTo>
                  <a:cubicBezTo>
                    <a:pt x="1155" y="497"/>
                    <a:pt x="1158" y="496"/>
                    <a:pt x="1157" y="494"/>
                  </a:cubicBezTo>
                  <a:cubicBezTo>
                    <a:pt x="1155" y="487"/>
                    <a:pt x="1153" y="481"/>
                    <a:pt x="1150" y="474"/>
                  </a:cubicBezTo>
                  <a:cubicBezTo>
                    <a:pt x="1148" y="470"/>
                    <a:pt x="1162" y="463"/>
                    <a:pt x="1165" y="462"/>
                  </a:cubicBezTo>
                  <a:cubicBezTo>
                    <a:pt x="1166" y="461"/>
                    <a:pt x="1166" y="460"/>
                    <a:pt x="1164" y="459"/>
                  </a:cubicBezTo>
                  <a:cubicBezTo>
                    <a:pt x="1159" y="459"/>
                    <a:pt x="1147" y="458"/>
                    <a:pt x="1153" y="451"/>
                  </a:cubicBezTo>
                  <a:cubicBezTo>
                    <a:pt x="1153" y="450"/>
                    <a:pt x="1154" y="449"/>
                    <a:pt x="1153" y="448"/>
                  </a:cubicBezTo>
                  <a:cubicBezTo>
                    <a:pt x="1153" y="446"/>
                    <a:pt x="1145" y="448"/>
                    <a:pt x="1146" y="450"/>
                  </a:cubicBezTo>
                  <a:cubicBezTo>
                    <a:pt x="1146" y="453"/>
                    <a:pt x="1140" y="456"/>
                    <a:pt x="1143" y="459"/>
                  </a:cubicBezTo>
                  <a:cubicBezTo>
                    <a:pt x="1146" y="461"/>
                    <a:pt x="1149" y="461"/>
                    <a:pt x="1152" y="462"/>
                  </a:cubicBezTo>
                  <a:cubicBezTo>
                    <a:pt x="1157" y="463"/>
                    <a:pt x="1142" y="470"/>
                    <a:pt x="1141" y="470"/>
                  </a:cubicBezTo>
                  <a:cubicBezTo>
                    <a:pt x="1141" y="471"/>
                    <a:pt x="1139" y="472"/>
                    <a:pt x="1140" y="472"/>
                  </a:cubicBezTo>
                  <a:cubicBezTo>
                    <a:pt x="1144" y="479"/>
                    <a:pt x="1147" y="487"/>
                    <a:pt x="1149" y="495"/>
                  </a:cubicBezTo>
                  <a:cubicBezTo>
                    <a:pt x="1142" y="496"/>
                    <a:pt x="1135" y="496"/>
                    <a:pt x="1128" y="495"/>
                  </a:cubicBezTo>
                  <a:cubicBezTo>
                    <a:pt x="1127" y="495"/>
                    <a:pt x="1122" y="496"/>
                    <a:pt x="1122" y="498"/>
                  </a:cubicBezTo>
                  <a:cubicBezTo>
                    <a:pt x="1121" y="505"/>
                    <a:pt x="1117" y="508"/>
                    <a:pt x="1110" y="510"/>
                  </a:cubicBezTo>
                  <a:cubicBezTo>
                    <a:pt x="1109" y="510"/>
                    <a:pt x="1105" y="511"/>
                    <a:pt x="1106" y="513"/>
                  </a:cubicBezTo>
                  <a:cubicBezTo>
                    <a:pt x="1113" y="522"/>
                    <a:pt x="1128" y="533"/>
                    <a:pt x="1098" y="529"/>
                  </a:cubicBezTo>
                  <a:cubicBezTo>
                    <a:pt x="1096" y="529"/>
                    <a:pt x="1093" y="530"/>
                    <a:pt x="1092" y="532"/>
                  </a:cubicBezTo>
                  <a:cubicBezTo>
                    <a:pt x="1091" y="534"/>
                    <a:pt x="1091" y="536"/>
                    <a:pt x="1090" y="538"/>
                  </a:cubicBezTo>
                  <a:cubicBezTo>
                    <a:pt x="1084" y="531"/>
                    <a:pt x="1075" y="526"/>
                    <a:pt x="1069" y="518"/>
                  </a:cubicBezTo>
                  <a:cubicBezTo>
                    <a:pt x="1068" y="516"/>
                    <a:pt x="1062" y="518"/>
                    <a:pt x="1062" y="520"/>
                  </a:cubicBezTo>
                  <a:cubicBezTo>
                    <a:pt x="1062" y="536"/>
                    <a:pt x="1060" y="551"/>
                    <a:pt x="1061" y="566"/>
                  </a:cubicBezTo>
                  <a:cubicBezTo>
                    <a:pt x="1056" y="564"/>
                    <a:pt x="1051" y="563"/>
                    <a:pt x="1045" y="565"/>
                  </a:cubicBezTo>
                  <a:cubicBezTo>
                    <a:pt x="1036" y="567"/>
                    <a:pt x="1034" y="565"/>
                    <a:pt x="1028" y="558"/>
                  </a:cubicBezTo>
                  <a:cubicBezTo>
                    <a:pt x="1021" y="548"/>
                    <a:pt x="1012" y="541"/>
                    <a:pt x="1005" y="530"/>
                  </a:cubicBezTo>
                  <a:cubicBezTo>
                    <a:pt x="1004" y="528"/>
                    <a:pt x="999" y="530"/>
                    <a:pt x="998" y="531"/>
                  </a:cubicBezTo>
                  <a:cubicBezTo>
                    <a:pt x="991" y="542"/>
                    <a:pt x="982" y="551"/>
                    <a:pt x="976" y="561"/>
                  </a:cubicBezTo>
                  <a:cubicBezTo>
                    <a:pt x="973" y="558"/>
                    <a:pt x="970" y="555"/>
                    <a:pt x="967" y="552"/>
                  </a:cubicBezTo>
                  <a:cubicBezTo>
                    <a:pt x="969" y="535"/>
                    <a:pt x="969" y="519"/>
                    <a:pt x="968" y="502"/>
                  </a:cubicBezTo>
                  <a:cubicBezTo>
                    <a:pt x="984" y="509"/>
                    <a:pt x="1000" y="516"/>
                    <a:pt x="1019" y="514"/>
                  </a:cubicBezTo>
                  <a:cubicBezTo>
                    <a:pt x="1022" y="513"/>
                    <a:pt x="1024" y="510"/>
                    <a:pt x="1023" y="509"/>
                  </a:cubicBezTo>
                  <a:cubicBezTo>
                    <a:pt x="1023" y="509"/>
                    <a:pt x="1023" y="509"/>
                    <a:pt x="1023" y="508"/>
                  </a:cubicBezTo>
                  <a:cubicBezTo>
                    <a:pt x="1026" y="492"/>
                    <a:pt x="1023" y="480"/>
                    <a:pt x="1012" y="469"/>
                  </a:cubicBezTo>
                  <a:cubicBezTo>
                    <a:pt x="1020" y="468"/>
                    <a:pt x="1028" y="465"/>
                    <a:pt x="1036" y="467"/>
                  </a:cubicBezTo>
                  <a:cubicBezTo>
                    <a:pt x="1037" y="467"/>
                    <a:pt x="1044" y="466"/>
                    <a:pt x="1043" y="464"/>
                  </a:cubicBezTo>
                  <a:cubicBezTo>
                    <a:pt x="1042" y="461"/>
                    <a:pt x="1038" y="458"/>
                    <a:pt x="1036" y="455"/>
                  </a:cubicBezTo>
                  <a:cubicBezTo>
                    <a:pt x="1041" y="453"/>
                    <a:pt x="1043" y="450"/>
                    <a:pt x="1037" y="444"/>
                  </a:cubicBezTo>
                  <a:cubicBezTo>
                    <a:pt x="1037" y="444"/>
                    <a:pt x="1037" y="444"/>
                    <a:pt x="1037" y="444"/>
                  </a:cubicBezTo>
                  <a:cubicBezTo>
                    <a:pt x="1038" y="443"/>
                    <a:pt x="1038" y="443"/>
                    <a:pt x="1039" y="442"/>
                  </a:cubicBezTo>
                  <a:cubicBezTo>
                    <a:pt x="1042" y="439"/>
                    <a:pt x="1044" y="436"/>
                    <a:pt x="1047" y="432"/>
                  </a:cubicBezTo>
                  <a:cubicBezTo>
                    <a:pt x="1048" y="431"/>
                    <a:pt x="1048" y="430"/>
                    <a:pt x="1047" y="429"/>
                  </a:cubicBezTo>
                  <a:cubicBezTo>
                    <a:pt x="1044" y="428"/>
                    <a:pt x="1042" y="426"/>
                    <a:pt x="1040" y="425"/>
                  </a:cubicBezTo>
                  <a:cubicBezTo>
                    <a:pt x="1047" y="415"/>
                    <a:pt x="1054" y="405"/>
                    <a:pt x="1063" y="397"/>
                  </a:cubicBezTo>
                  <a:cubicBezTo>
                    <a:pt x="1063" y="397"/>
                    <a:pt x="1064" y="396"/>
                    <a:pt x="1063" y="396"/>
                  </a:cubicBezTo>
                  <a:cubicBezTo>
                    <a:pt x="1062" y="394"/>
                    <a:pt x="1060" y="394"/>
                    <a:pt x="1057" y="394"/>
                  </a:cubicBezTo>
                  <a:cubicBezTo>
                    <a:pt x="1057" y="392"/>
                    <a:pt x="1057" y="389"/>
                    <a:pt x="1057" y="386"/>
                  </a:cubicBezTo>
                  <a:cubicBezTo>
                    <a:pt x="1057" y="384"/>
                    <a:pt x="1052" y="384"/>
                    <a:pt x="1050" y="384"/>
                  </a:cubicBezTo>
                  <a:cubicBezTo>
                    <a:pt x="1043" y="383"/>
                    <a:pt x="1036" y="383"/>
                    <a:pt x="1029" y="385"/>
                  </a:cubicBezTo>
                  <a:cubicBezTo>
                    <a:pt x="1035" y="379"/>
                    <a:pt x="1041" y="375"/>
                    <a:pt x="1050" y="374"/>
                  </a:cubicBezTo>
                  <a:cubicBezTo>
                    <a:pt x="1052" y="374"/>
                    <a:pt x="1057" y="371"/>
                    <a:pt x="1054" y="369"/>
                  </a:cubicBezTo>
                  <a:cubicBezTo>
                    <a:pt x="1040" y="360"/>
                    <a:pt x="1023" y="362"/>
                    <a:pt x="1008" y="358"/>
                  </a:cubicBezTo>
                  <a:cubicBezTo>
                    <a:pt x="1008" y="358"/>
                    <a:pt x="1008" y="357"/>
                    <a:pt x="1008" y="357"/>
                  </a:cubicBezTo>
                  <a:cubicBezTo>
                    <a:pt x="1007" y="353"/>
                    <a:pt x="1003" y="351"/>
                    <a:pt x="999" y="349"/>
                  </a:cubicBezTo>
                  <a:cubicBezTo>
                    <a:pt x="1013" y="328"/>
                    <a:pt x="1033" y="321"/>
                    <a:pt x="1057" y="319"/>
                  </a:cubicBezTo>
                  <a:cubicBezTo>
                    <a:pt x="1059" y="319"/>
                    <a:pt x="1064" y="316"/>
                    <a:pt x="1060" y="315"/>
                  </a:cubicBezTo>
                  <a:cubicBezTo>
                    <a:pt x="1050" y="312"/>
                    <a:pt x="1046" y="311"/>
                    <a:pt x="1055" y="304"/>
                  </a:cubicBezTo>
                  <a:cubicBezTo>
                    <a:pt x="1057" y="302"/>
                    <a:pt x="1055" y="301"/>
                    <a:pt x="1053" y="301"/>
                  </a:cubicBezTo>
                  <a:cubicBezTo>
                    <a:pt x="1046" y="300"/>
                    <a:pt x="1038" y="300"/>
                    <a:pt x="1030" y="300"/>
                  </a:cubicBezTo>
                  <a:cubicBezTo>
                    <a:pt x="1021" y="299"/>
                    <a:pt x="1033" y="290"/>
                    <a:pt x="1037" y="287"/>
                  </a:cubicBezTo>
                  <a:cubicBezTo>
                    <a:pt x="1038" y="285"/>
                    <a:pt x="1037" y="284"/>
                    <a:pt x="1035" y="284"/>
                  </a:cubicBezTo>
                  <a:cubicBezTo>
                    <a:pt x="1031" y="284"/>
                    <a:pt x="1028" y="284"/>
                    <a:pt x="1024" y="284"/>
                  </a:cubicBezTo>
                  <a:cubicBezTo>
                    <a:pt x="1052" y="266"/>
                    <a:pt x="1059" y="233"/>
                    <a:pt x="1076" y="207"/>
                  </a:cubicBezTo>
                  <a:cubicBezTo>
                    <a:pt x="1076" y="245"/>
                    <a:pt x="1076" y="245"/>
                    <a:pt x="1076" y="245"/>
                  </a:cubicBezTo>
                  <a:cubicBezTo>
                    <a:pt x="1076" y="247"/>
                    <a:pt x="1079" y="246"/>
                    <a:pt x="1080" y="246"/>
                  </a:cubicBezTo>
                  <a:cubicBezTo>
                    <a:pt x="1090" y="243"/>
                    <a:pt x="1096" y="248"/>
                    <a:pt x="1104" y="252"/>
                  </a:cubicBezTo>
                  <a:cubicBezTo>
                    <a:pt x="1113" y="256"/>
                    <a:pt x="1115" y="256"/>
                    <a:pt x="1113" y="268"/>
                  </a:cubicBezTo>
                  <a:cubicBezTo>
                    <a:pt x="1113" y="269"/>
                    <a:pt x="1113" y="269"/>
                    <a:pt x="1114" y="269"/>
                  </a:cubicBezTo>
                  <a:cubicBezTo>
                    <a:pt x="1115" y="269"/>
                    <a:pt x="1132" y="271"/>
                    <a:pt x="1129" y="274"/>
                  </a:cubicBezTo>
                  <a:cubicBezTo>
                    <a:pt x="1124" y="279"/>
                    <a:pt x="1118" y="283"/>
                    <a:pt x="1112" y="287"/>
                  </a:cubicBezTo>
                  <a:cubicBezTo>
                    <a:pt x="1101" y="295"/>
                    <a:pt x="1092" y="304"/>
                    <a:pt x="1086" y="316"/>
                  </a:cubicBezTo>
                  <a:cubicBezTo>
                    <a:pt x="1085" y="317"/>
                    <a:pt x="1087" y="317"/>
                    <a:pt x="1087" y="317"/>
                  </a:cubicBezTo>
                  <a:cubicBezTo>
                    <a:pt x="1092" y="318"/>
                    <a:pt x="1092" y="321"/>
                    <a:pt x="1094" y="325"/>
                  </a:cubicBezTo>
                  <a:cubicBezTo>
                    <a:pt x="1094" y="326"/>
                    <a:pt x="1095" y="326"/>
                    <a:pt x="1096" y="326"/>
                  </a:cubicBezTo>
                  <a:cubicBezTo>
                    <a:pt x="1103" y="326"/>
                    <a:pt x="1109" y="326"/>
                    <a:pt x="1108" y="331"/>
                  </a:cubicBezTo>
                  <a:cubicBezTo>
                    <a:pt x="1100" y="330"/>
                    <a:pt x="1094" y="331"/>
                    <a:pt x="1087" y="334"/>
                  </a:cubicBezTo>
                  <a:cubicBezTo>
                    <a:pt x="1075" y="338"/>
                    <a:pt x="1069" y="344"/>
                    <a:pt x="1055" y="347"/>
                  </a:cubicBezTo>
                  <a:cubicBezTo>
                    <a:pt x="1044" y="349"/>
                    <a:pt x="1031" y="349"/>
                    <a:pt x="1019" y="351"/>
                  </a:cubicBezTo>
                  <a:cubicBezTo>
                    <a:pt x="1017" y="351"/>
                    <a:pt x="1011" y="354"/>
                    <a:pt x="1016" y="354"/>
                  </a:cubicBezTo>
                  <a:cubicBezTo>
                    <a:pt x="1033" y="352"/>
                    <a:pt x="1050" y="351"/>
                    <a:pt x="1066" y="346"/>
                  </a:cubicBezTo>
                  <a:cubicBezTo>
                    <a:pt x="1070" y="345"/>
                    <a:pt x="1074" y="343"/>
                    <a:pt x="1078" y="341"/>
                  </a:cubicBezTo>
                  <a:cubicBezTo>
                    <a:pt x="1084" y="337"/>
                    <a:pt x="1091" y="336"/>
                    <a:pt x="1099" y="337"/>
                  </a:cubicBezTo>
                  <a:cubicBezTo>
                    <a:pt x="1096" y="339"/>
                    <a:pt x="1092" y="343"/>
                    <a:pt x="1089" y="346"/>
                  </a:cubicBezTo>
                  <a:cubicBezTo>
                    <a:pt x="1088" y="346"/>
                    <a:pt x="1089" y="347"/>
                    <a:pt x="1090" y="347"/>
                  </a:cubicBezTo>
                  <a:cubicBezTo>
                    <a:pt x="1097" y="347"/>
                    <a:pt x="1092" y="348"/>
                    <a:pt x="1093" y="352"/>
                  </a:cubicBezTo>
                  <a:cubicBezTo>
                    <a:pt x="1093" y="353"/>
                    <a:pt x="1094" y="353"/>
                    <a:pt x="1094" y="353"/>
                  </a:cubicBezTo>
                  <a:cubicBezTo>
                    <a:pt x="1102" y="353"/>
                    <a:pt x="1127" y="356"/>
                    <a:pt x="1097" y="364"/>
                  </a:cubicBezTo>
                  <a:close/>
                  <a:moveTo>
                    <a:pt x="1138" y="312"/>
                  </a:moveTo>
                  <a:cubicBezTo>
                    <a:pt x="1136" y="313"/>
                    <a:pt x="1134" y="314"/>
                    <a:pt x="1133" y="315"/>
                  </a:cubicBezTo>
                  <a:cubicBezTo>
                    <a:pt x="1132" y="315"/>
                    <a:pt x="1131" y="317"/>
                    <a:pt x="1132" y="317"/>
                  </a:cubicBezTo>
                  <a:cubicBezTo>
                    <a:pt x="1137" y="318"/>
                    <a:pt x="1141" y="322"/>
                    <a:pt x="1146" y="324"/>
                  </a:cubicBezTo>
                  <a:cubicBezTo>
                    <a:pt x="1139" y="327"/>
                    <a:pt x="1133" y="332"/>
                    <a:pt x="1126" y="335"/>
                  </a:cubicBezTo>
                  <a:cubicBezTo>
                    <a:pt x="1126" y="336"/>
                    <a:pt x="1124" y="337"/>
                    <a:pt x="1125" y="338"/>
                  </a:cubicBezTo>
                  <a:cubicBezTo>
                    <a:pt x="1131" y="342"/>
                    <a:pt x="1138" y="344"/>
                    <a:pt x="1145" y="345"/>
                  </a:cubicBezTo>
                  <a:cubicBezTo>
                    <a:pt x="1136" y="347"/>
                    <a:pt x="1126" y="348"/>
                    <a:pt x="1117" y="351"/>
                  </a:cubicBezTo>
                  <a:cubicBezTo>
                    <a:pt x="1115" y="352"/>
                    <a:pt x="1115" y="352"/>
                    <a:pt x="1115" y="353"/>
                  </a:cubicBezTo>
                  <a:cubicBezTo>
                    <a:pt x="1109" y="351"/>
                    <a:pt x="1101" y="348"/>
                    <a:pt x="1103" y="346"/>
                  </a:cubicBezTo>
                  <a:cubicBezTo>
                    <a:pt x="1104" y="345"/>
                    <a:pt x="1104" y="345"/>
                    <a:pt x="1103" y="345"/>
                  </a:cubicBezTo>
                  <a:cubicBezTo>
                    <a:pt x="1102" y="344"/>
                    <a:pt x="1101" y="344"/>
                    <a:pt x="1100" y="344"/>
                  </a:cubicBezTo>
                  <a:cubicBezTo>
                    <a:pt x="1094" y="343"/>
                    <a:pt x="1103" y="338"/>
                    <a:pt x="1108" y="335"/>
                  </a:cubicBezTo>
                  <a:cubicBezTo>
                    <a:pt x="1110" y="335"/>
                    <a:pt x="1114" y="334"/>
                    <a:pt x="1114" y="333"/>
                  </a:cubicBezTo>
                  <a:cubicBezTo>
                    <a:pt x="1116" y="331"/>
                    <a:pt x="1117" y="328"/>
                    <a:pt x="1118" y="326"/>
                  </a:cubicBezTo>
                  <a:cubicBezTo>
                    <a:pt x="1119" y="325"/>
                    <a:pt x="1118" y="324"/>
                    <a:pt x="1117" y="324"/>
                  </a:cubicBezTo>
                  <a:cubicBezTo>
                    <a:pt x="1109" y="323"/>
                    <a:pt x="1101" y="324"/>
                    <a:pt x="1100" y="315"/>
                  </a:cubicBezTo>
                  <a:cubicBezTo>
                    <a:pt x="1100" y="315"/>
                    <a:pt x="1099" y="314"/>
                    <a:pt x="1099" y="314"/>
                  </a:cubicBezTo>
                  <a:cubicBezTo>
                    <a:pt x="1097" y="314"/>
                    <a:pt x="1097" y="314"/>
                    <a:pt x="1096" y="313"/>
                  </a:cubicBezTo>
                  <a:cubicBezTo>
                    <a:pt x="1096" y="313"/>
                    <a:pt x="1097" y="313"/>
                    <a:pt x="1097" y="312"/>
                  </a:cubicBezTo>
                  <a:cubicBezTo>
                    <a:pt x="1109" y="308"/>
                    <a:pt x="1125" y="309"/>
                    <a:pt x="1138" y="312"/>
                  </a:cubicBezTo>
                  <a:close/>
                  <a:moveTo>
                    <a:pt x="1139" y="271"/>
                  </a:moveTo>
                  <a:cubicBezTo>
                    <a:pt x="1139" y="273"/>
                    <a:pt x="1139" y="275"/>
                    <a:pt x="1139" y="278"/>
                  </a:cubicBezTo>
                  <a:cubicBezTo>
                    <a:pt x="1139" y="278"/>
                    <a:pt x="1139" y="279"/>
                    <a:pt x="1140" y="279"/>
                  </a:cubicBezTo>
                  <a:cubicBezTo>
                    <a:pt x="1146" y="283"/>
                    <a:pt x="1141" y="288"/>
                    <a:pt x="1136" y="291"/>
                  </a:cubicBezTo>
                  <a:cubicBezTo>
                    <a:pt x="1135" y="292"/>
                    <a:pt x="1134" y="293"/>
                    <a:pt x="1136" y="294"/>
                  </a:cubicBezTo>
                  <a:cubicBezTo>
                    <a:pt x="1136" y="295"/>
                    <a:pt x="1137" y="295"/>
                    <a:pt x="1138" y="296"/>
                  </a:cubicBezTo>
                  <a:cubicBezTo>
                    <a:pt x="1131" y="297"/>
                    <a:pt x="1125" y="301"/>
                    <a:pt x="1118" y="306"/>
                  </a:cubicBezTo>
                  <a:cubicBezTo>
                    <a:pt x="1118" y="306"/>
                    <a:pt x="1118" y="306"/>
                    <a:pt x="1118" y="306"/>
                  </a:cubicBezTo>
                  <a:cubicBezTo>
                    <a:pt x="1111" y="306"/>
                    <a:pt x="1103" y="307"/>
                    <a:pt x="1097" y="309"/>
                  </a:cubicBezTo>
                  <a:cubicBezTo>
                    <a:pt x="1100" y="303"/>
                    <a:pt x="1111" y="293"/>
                    <a:pt x="1114" y="291"/>
                  </a:cubicBezTo>
                  <a:cubicBezTo>
                    <a:pt x="1122" y="284"/>
                    <a:pt x="1131" y="279"/>
                    <a:pt x="1139" y="272"/>
                  </a:cubicBezTo>
                  <a:cubicBezTo>
                    <a:pt x="1139" y="272"/>
                    <a:pt x="1139" y="271"/>
                    <a:pt x="1139" y="271"/>
                  </a:cubicBezTo>
                  <a:close/>
                  <a:moveTo>
                    <a:pt x="1006" y="206"/>
                  </a:moveTo>
                  <a:cubicBezTo>
                    <a:pt x="1010" y="200"/>
                    <a:pt x="1011" y="193"/>
                    <a:pt x="1012" y="187"/>
                  </a:cubicBezTo>
                  <a:cubicBezTo>
                    <a:pt x="1012" y="188"/>
                    <a:pt x="1012" y="189"/>
                    <a:pt x="1012" y="191"/>
                  </a:cubicBezTo>
                  <a:cubicBezTo>
                    <a:pt x="1012" y="193"/>
                    <a:pt x="1015" y="193"/>
                    <a:pt x="1016" y="192"/>
                  </a:cubicBezTo>
                  <a:cubicBezTo>
                    <a:pt x="1032" y="187"/>
                    <a:pt x="1036" y="177"/>
                    <a:pt x="1037" y="164"/>
                  </a:cubicBezTo>
                  <a:cubicBezTo>
                    <a:pt x="1038" y="165"/>
                    <a:pt x="1038" y="166"/>
                    <a:pt x="1039" y="167"/>
                  </a:cubicBezTo>
                  <a:cubicBezTo>
                    <a:pt x="1040" y="168"/>
                    <a:pt x="1044" y="167"/>
                    <a:pt x="1046" y="166"/>
                  </a:cubicBezTo>
                  <a:cubicBezTo>
                    <a:pt x="1049" y="163"/>
                    <a:pt x="1052" y="161"/>
                    <a:pt x="1055" y="159"/>
                  </a:cubicBezTo>
                  <a:cubicBezTo>
                    <a:pt x="1059" y="163"/>
                    <a:pt x="1063" y="167"/>
                    <a:pt x="1067" y="172"/>
                  </a:cubicBezTo>
                  <a:cubicBezTo>
                    <a:pt x="1068" y="173"/>
                    <a:pt x="1071" y="172"/>
                    <a:pt x="1072" y="172"/>
                  </a:cubicBezTo>
                  <a:cubicBezTo>
                    <a:pt x="1088" y="164"/>
                    <a:pt x="1085" y="205"/>
                    <a:pt x="1094" y="212"/>
                  </a:cubicBezTo>
                  <a:cubicBezTo>
                    <a:pt x="1094" y="212"/>
                    <a:pt x="1095" y="212"/>
                    <a:pt x="1095" y="212"/>
                  </a:cubicBezTo>
                  <a:cubicBezTo>
                    <a:pt x="1095" y="218"/>
                    <a:pt x="1093" y="223"/>
                    <a:pt x="1089" y="229"/>
                  </a:cubicBezTo>
                  <a:cubicBezTo>
                    <a:pt x="1087" y="232"/>
                    <a:pt x="1094" y="231"/>
                    <a:pt x="1095" y="230"/>
                  </a:cubicBezTo>
                  <a:cubicBezTo>
                    <a:pt x="1090" y="233"/>
                    <a:pt x="1127" y="229"/>
                    <a:pt x="1132" y="229"/>
                  </a:cubicBezTo>
                  <a:cubicBezTo>
                    <a:pt x="1124" y="229"/>
                    <a:pt x="1123" y="256"/>
                    <a:pt x="1123" y="261"/>
                  </a:cubicBezTo>
                  <a:cubicBezTo>
                    <a:pt x="1123" y="262"/>
                    <a:pt x="1124" y="262"/>
                    <a:pt x="1125" y="262"/>
                  </a:cubicBezTo>
                  <a:cubicBezTo>
                    <a:pt x="1132" y="263"/>
                    <a:pt x="1137" y="266"/>
                    <a:pt x="1138" y="269"/>
                  </a:cubicBezTo>
                  <a:cubicBezTo>
                    <a:pt x="1138" y="269"/>
                    <a:pt x="1138" y="269"/>
                    <a:pt x="1138" y="269"/>
                  </a:cubicBezTo>
                  <a:cubicBezTo>
                    <a:pt x="1124" y="267"/>
                    <a:pt x="1121" y="266"/>
                    <a:pt x="1121" y="252"/>
                  </a:cubicBezTo>
                  <a:cubicBezTo>
                    <a:pt x="1121" y="251"/>
                    <a:pt x="1121" y="250"/>
                    <a:pt x="1120" y="250"/>
                  </a:cubicBezTo>
                  <a:cubicBezTo>
                    <a:pt x="1106" y="249"/>
                    <a:pt x="1097" y="240"/>
                    <a:pt x="1083" y="242"/>
                  </a:cubicBezTo>
                  <a:cubicBezTo>
                    <a:pt x="1083" y="196"/>
                    <a:pt x="1083" y="196"/>
                    <a:pt x="1083" y="196"/>
                  </a:cubicBezTo>
                  <a:cubicBezTo>
                    <a:pt x="1083" y="194"/>
                    <a:pt x="1077" y="196"/>
                    <a:pt x="1076" y="197"/>
                  </a:cubicBezTo>
                  <a:cubicBezTo>
                    <a:pt x="1054" y="224"/>
                    <a:pt x="1049" y="264"/>
                    <a:pt x="1018" y="283"/>
                  </a:cubicBezTo>
                  <a:cubicBezTo>
                    <a:pt x="1017" y="284"/>
                    <a:pt x="1017" y="284"/>
                    <a:pt x="1017" y="285"/>
                  </a:cubicBezTo>
                  <a:cubicBezTo>
                    <a:pt x="1007" y="285"/>
                    <a:pt x="996" y="286"/>
                    <a:pt x="986" y="286"/>
                  </a:cubicBezTo>
                  <a:cubicBezTo>
                    <a:pt x="989" y="281"/>
                    <a:pt x="990" y="276"/>
                    <a:pt x="991" y="271"/>
                  </a:cubicBezTo>
                  <a:cubicBezTo>
                    <a:pt x="992" y="268"/>
                    <a:pt x="986" y="270"/>
                    <a:pt x="985" y="270"/>
                  </a:cubicBezTo>
                  <a:cubicBezTo>
                    <a:pt x="978" y="275"/>
                    <a:pt x="971" y="279"/>
                    <a:pt x="964" y="284"/>
                  </a:cubicBezTo>
                  <a:cubicBezTo>
                    <a:pt x="966" y="282"/>
                    <a:pt x="968" y="280"/>
                    <a:pt x="970" y="277"/>
                  </a:cubicBezTo>
                  <a:cubicBezTo>
                    <a:pt x="971" y="276"/>
                    <a:pt x="971" y="274"/>
                    <a:pt x="969" y="274"/>
                  </a:cubicBezTo>
                  <a:cubicBezTo>
                    <a:pt x="962" y="272"/>
                    <a:pt x="955" y="271"/>
                    <a:pt x="949" y="272"/>
                  </a:cubicBezTo>
                  <a:cubicBezTo>
                    <a:pt x="968" y="258"/>
                    <a:pt x="988" y="244"/>
                    <a:pt x="1001" y="224"/>
                  </a:cubicBezTo>
                  <a:cubicBezTo>
                    <a:pt x="1003" y="221"/>
                    <a:pt x="998" y="219"/>
                    <a:pt x="996" y="221"/>
                  </a:cubicBezTo>
                  <a:cubicBezTo>
                    <a:pt x="984" y="228"/>
                    <a:pt x="970" y="233"/>
                    <a:pt x="959" y="241"/>
                  </a:cubicBezTo>
                  <a:cubicBezTo>
                    <a:pt x="960" y="236"/>
                    <a:pt x="962" y="232"/>
                    <a:pt x="965" y="227"/>
                  </a:cubicBezTo>
                  <a:cubicBezTo>
                    <a:pt x="965" y="228"/>
                    <a:pt x="970" y="228"/>
                    <a:pt x="972" y="227"/>
                  </a:cubicBezTo>
                  <a:cubicBezTo>
                    <a:pt x="982" y="219"/>
                    <a:pt x="999" y="216"/>
                    <a:pt x="1006" y="206"/>
                  </a:cubicBezTo>
                  <a:close/>
                  <a:moveTo>
                    <a:pt x="982" y="197"/>
                  </a:moveTo>
                  <a:cubicBezTo>
                    <a:pt x="983" y="197"/>
                    <a:pt x="983" y="197"/>
                    <a:pt x="984" y="197"/>
                  </a:cubicBezTo>
                  <a:cubicBezTo>
                    <a:pt x="987" y="193"/>
                    <a:pt x="991" y="191"/>
                    <a:pt x="993" y="188"/>
                  </a:cubicBezTo>
                  <a:cubicBezTo>
                    <a:pt x="996" y="193"/>
                    <a:pt x="997" y="199"/>
                    <a:pt x="998" y="205"/>
                  </a:cubicBezTo>
                  <a:cubicBezTo>
                    <a:pt x="998" y="205"/>
                    <a:pt x="998" y="205"/>
                    <a:pt x="998" y="205"/>
                  </a:cubicBezTo>
                  <a:cubicBezTo>
                    <a:pt x="997" y="207"/>
                    <a:pt x="995" y="209"/>
                    <a:pt x="992" y="211"/>
                  </a:cubicBezTo>
                  <a:cubicBezTo>
                    <a:pt x="984" y="217"/>
                    <a:pt x="974" y="219"/>
                    <a:pt x="965" y="226"/>
                  </a:cubicBezTo>
                  <a:cubicBezTo>
                    <a:pt x="965" y="226"/>
                    <a:pt x="965" y="226"/>
                    <a:pt x="965" y="226"/>
                  </a:cubicBezTo>
                  <a:cubicBezTo>
                    <a:pt x="971" y="216"/>
                    <a:pt x="978" y="208"/>
                    <a:pt x="981" y="197"/>
                  </a:cubicBezTo>
                  <a:cubicBezTo>
                    <a:pt x="982" y="193"/>
                    <a:pt x="974" y="194"/>
                    <a:pt x="973" y="198"/>
                  </a:cubicBezTo>
                  <a:cubicBezTo>
                    <a:pt x="967" y="217"/>
                    <a:pt x="950" y="229"/>
                    <a:pt x="950" y="250"/>
                  </a:cubicBezTo>
                  <a:cubicBezTo>
                    <a:pt x="950" y="253"/>
                    <a:pt x="954" y="253"/>
                    <a:pt x="956" y="251"/>
                  </a:cubicBezTo>
                  <a:cubicBezTo>
                    <a:pt x="965" y="243"/>
                    <a:pt x="976" y="238"/>
                    <a:pt x="986" y="232"/>
                  </a:cubicBezTo>
                  <a:cubicBezTo>
                    <a:pt x="969" y="252"/>
                    <a:pt x="946" y="266"/>
                    <a:pt x="926" y="282"/>
                  </a:cubicBezTo>
                  <a:cubicBezTo>
                    <a:pt x="922" y="286"/>
                    <a:pt x="928" y="289"/>
                    <a:pt x="931" y="286"/>
                  </a:cubicBezTo>
                  <a:cubicBezTo>
                    <a:pt x="933" y="285"/>
                    <a:pt x="934" y="284"/>
                    <a:pt x="935" y="283"/>
                  </a:cubicBezTo>
                  <a:cubicBezTo>
                    <a:pt x="940" y="279"/>
                    <a:pt x="946" y="278"/>
                    <a:pt x="952" y="277"/>
                  </a:cubicBezTo>
                  <a:cubicBezTo>
                    <a:pt x="967" y="275"/>
                    <a:pt x="954" y="286"/>
                    <a:pt x="951" y="289"/>
                  </a:cubicBezTo>
                  <a:cubicBezTo>
                    <a:pt x="950" y="291"/>
                    <a:pt x="950" y="292"/>
                    <a:pt x="952" y="292"/>
                  </a:cubicBezTo>
                  <a:cubicBezTo>
                    <a:pt x="915" y="318"/>
                    <a:pt x="879" y="344"/>
                    <a:pt x="841" y="369"/>
                  </a:cubicBezTo>
                  <a:cubicBezTo>
                    <a:pt x="841" y="365"/>
                    <a:pt x="841" y="360"/>
                    <a:pt x="840" y="356"/>
                  </a:cubicBezTo>
                  <a:cubicBezTo>
                    <a:pt x="846" y="341"/>
                    <a:pt x="854" y="325"/>
                    <a:pt x="872" y="327"/>
                  </a:cubicBezTo>
                  <a:cubicBezTo>
                    <a:pt x="874" y="327"/>
                    <a:pt x="874" y="321"/>
                    <a:pt x="872" y="319"/>
                  </a:cubicBezTo>
                  <a:cubicBezTo>
                    <a:pt x="880" y="319"/>
                    <a:pt x="888" y="319"/>
                    <a:pt x="895" y="319"/>
                  </a:cubicBezTo>
                  <a:cubicBezTo>
                    <a:pt x="915" y="316"/>
                    <a:pt x="922" y="300"/>
                    <a:pt x="922" y="281"/>
                  </a:cubicBezTo>
                  <a:cubicBezTo>
                    <a:pt x="923" y="281"/>
                    <a:pt x="923" y="280"/>
                    <a:pt x="923" y="280"/>
                  </a:cubicBezTo>
                  <a:cubicBezTo>
                    <a:pt x="926" y="247"/>
                    <a:pt x="934" y="220"/>
                    <a:pt x="962" y="201"/>
                  </a:cubicBezTo>
                  <a:cubicBezTo>
                    <a:pt x="967" y="197"/>
                    <a:pt x="971" y="192"/>
                    <a:pt x="973" y="187"/>
                  </a:cubicBezTo>
                  <a:cubicBezTo>
                    <a:pt x="976" y="190"/>
                    <a:pt x="979" y="194"/>
                    <a:pt x="982" y="197"/>
                  </a:cubicBezTo>
                  <a:close/>
                  <a:moveTo>
                    <a:pt x="947" y="146"/>
                  </a:moveTo>
                  <a:cubicBezTo>
                    <a:pt x="962" y="141"/>
                    <a:pt x="972" y="138"/>
                    <a:pt x="968" y="164"/>
                  </a:cubicBezTo>
                  <a:cubicBezTo>
                    <a:pt x="968" y="165"/>
                    <a:pt x="969" y="169"/>
                    <a:pt x="970" y="169"/>
                  </a:cubicBezTo>
                  <a:cubicBezTo>
                    <a:pt x="975" y="171"/>
                    <a:pt x="975" y="174"/>
                    <a:pt x="973" y="178"/>
                  </a:cubicBezTo>
                  <a:cubicBezTo>
                    <a:pt x="972" y="176"/>
                    <a:pt x="970" y="175"/>
                    <a:pt x="969" y="173"/>
                  </a:cubicBezTo>
                  <a:cubicBezTo>
                    <a:pt x="967" y="171"/>
                    <a:pt x="966" y="178"/>
                    <a:pt x="968" y="180"/>
                  </a:cubicBezTo>
                  <a:cubicBezTo>
                    <a:pt x="968" y="181"/>
                    <a:pt x="969" y="182"/>
                    <a:pt x="970" y="183"/>
                  </a:cubicBezTo>
                  <a:cubicBezTo>
                    <a:pt x="966" y="188"/>
                    <a:pt x="959" y="194"/>
                    <a:pt x="957" y="195"/>
                  </a:cubicBezTo>
                  <a:cubicBezTo>
                    <a:pt x="949" y="201"/>
                    <a:pt x="943" y="206"/>
                    <a:pt x="937" y="214"/>
                  </a:cubicBezTo>
                  <a:cubicBezTo>
                    <a:pt x="924" y="232"/>
                    <a:pt x="921" y="256"/>
                    <a:pt x="919" y="278"/>
                  </a:cubicBezTo>
                  <a:cubicBezTo>
                    <a:pt x="919" y="278"/>
                    <a:pt x="919" y="279"/>
                    <a:pt x="919" y="280"/>
                  </a:cubicBezTo>
                  <a:cubicBezTo>
                    <a:pt x="919" y="297"/>
                    <a:pt x="912" y="304"/>
                    <a:pt x="902" y="308"/>
                  </a:cubicBezTo>
                  <a:cubicBezTo>
                    <a:pt x="903" y="306"/>
                    <a:pt x="903" y="304"/>
                    <a:pt x="903" y="301"/>
                  </a:cubicBezTo>
                  <a:cubicBezTo>
                    <a:pt x="901" y="294"/>
                    <a:pt x="893" y="291"/>
                    <a:pt x="887" y="289"/>
                  </a:cubicBezTo>
                  <a:cubicBezTo>
                    <a:pt x="879" y="286"/>
                    <a:pt x="870" y="285"/>
                    <a:pt x="862" y="281"/>
                  </a:cubicBezTo>
                  <a:cubicBezTo>
                    <a:pt x="851" y="275"/>
                    <a:pt x="858" y="266"/>
                    <a:pt x="866" y="261"/>
                  </a:cubicBezTo>
                  <a:cubicBezTo>
                    <a:pt x="873" y="256"/>
                    <a:pt x="876" y="261"/>
                    <a:pt x="881" y="265"/>
                  </a:cubicBezTo>
                  <a:cubicBezTo>
                    <a:pt x="881" y="265"/>
                    <a:pt x="882" y="265"/>
                    <a:pt x="882" y="265"/>
                  </a:cubicBezTo>
                  <a:cubicBezTo>
                    <a:pt x="882" y="264"/>
                    <a:pt x="883" y="263"/>
                    <a:pt x="883" y="263"/>
                  </a:cubicBezTo>
                  <a:cubicBezTo>
                    <a:pt x="883" y="264"/>
                    <a:pt x="884" y="267"/>
                    <a:pt x="885" y="266"/>
                  </a:cubicBezTo>
                  <a:cubicBezTo>
                    <a:pt x="887" y="264"/>
                    <a:pt x="889" y="262"/>
                    <a:pt x="892" y="260"/>
                  </a:cubicBezTo>
                  <a:cubicBezTo>
                    <a:pt x="892" y="262"/>
                    <a:pt x="892" y="264"/>
                    <a:pt x="892" y="267"/>
                  </a:cubicBezTo>
                  <a:cubicBezTo>
                    <a:pt x="892" y="267"/>
                    <a:pt x="893" y="272"/>
                    <a:pt x="894" y="270"/>
                  </a:cubicBezTo>
                  <a:cubicBezTo>
                    <a:pt x="898" y="268"/>
                    <a:pt x="901" y="266"/>
                    <a:pt x="904" y="263"/>
                  </a:cubicBezTo>
                  <a:cubicBezTo>
                    <a:pt x="903" y="275"/>
                    <a:pt x="892" y="289"/>
                    <a:pt x="903" y="299"/>
                  </a:cubicBezTo>
                  <a:cubicBezTo>
                    <a:pt x="905" y="302"/>
                    <a:pt x="906" y="294"/>
                    <a:pt x="904" y="292"/>
                  </a:cubicBezTo>
                  <a:cubicBezTo>
                    <a:pt x="898" y="287"/>
                    <a:pt x="904" y="276"/>
                    <a:pt x="906" y="270"/>
                  </a:cubicBezTo>
                  <a:cubicBezTo>
                    <a:pt x="907" y="265"/>
                    <a:pt x="907" y="260"/>
                    <a:pt x="906" y="255"/>
                  </a:cubicBezTo>
                  <a:cubicBezTo>
                    <a:pt x="906" y="254"/>
                    <a:pt x="905" y="251"/>
                    <a:pt x="904" y="253"/>
                  </a:cubicBezTo>
                  <a:cubicBezTo>
                    <a:pt x="901" y="257"/>
                    <a:pt x="898" y="259"/>
                    <a:pt x="895" y="261"/>
                  </a:cubicBezTo>
                  <a:cubicBezTo>
                    <a:pt x="894" y="259"/>
                    <a:pt x="894" y="257"/>
                    <a:pt x="894" y="256"/>
                  </a:cubicBezTo>
                  <a:cubicBezTo>
                    <a:pt x="894" y="255"/>
                    <a:pt x="894" y="249"/>
                    <a:pt x="892" y="251"/>
                  </a:cubicBezTo>
                  <a:cubicBezTo>
                    <a:pt x="890" y="253"/>
                    <a:pt x="888" y="255"/>
                    <a:pt x="885" y="257"/>
                  </a:cubicBezTo>
                  <a:cubicBezTo>
                    <a:pt x="885" y="256"/>
                    <a:pt x="885" y="255"/>
                    <a:pt x="885" y="254"/>
                  </a:cubicBezTo>
                  <a:cubicBezTo>
                    <a:pt x="885" y="254"/>
                    <a:pt x="885" y="254"/>
                    <a:pt x="884" y="254"/>
                  </a:cubicBezTo>
                  <a:cubicBezTo>
                    <a:pt x="885" y="253"/>
                    <a:pt x="885" y="253"/>
                    <a:pt x="885" y="252"/>
                  </a:cubicBezTo>
                  <a:cubicBezTo>
                    <a:pt x="885" y="237"/>
                    <a:pt x="897" y="229"/>
                    <a:pt x="903" y="216"/>
                  </a:cubicBezTo>
                  <a:cubicBezTo>
                    <a:pt x="908" y="206"/>
                    <a:pt x="904" y="194"/>
                    <a:pt x="898" y="185"/>
                  </a:cubicBezTo>
                  <a:cubicBezTo>
                    <a:pt x="896" y="181"/>
                    <a:pt x="893" y="188"/>
                    <a:pt x="895" y="191"/>
                  </a:cubicBezTo>
                  <a:cubicBezTo>
                    <a:pt x="904" y="206"/>
                    <a:pt x="898" y="213"/>
                    <a:pt x="889" y="226"/>
                  </a:cubicBezTo>
                  <a:cubicBezTo>
                    <a:pt x="883" y="234"/>
                    <a:pt x="880" y="242"/>
                    <a:pt x="880" y="252"/>
                  </a:cubicBezTo>
                  <a:cubicBezTo>
                    <a:pt x="880" y="254"/>
                    <a:pt x="880" y="255"/>
                    <a:pt x="881" y="255"/>
                  </a:cubicBezTo>
                  <a:cubicBezTo>
                    <a:pt x="879" y="256"/>
                    <a:pt x="876" y="254"/>
                    <a:pt x="875" y="250"/>
                  </a:cubicBezTo>
                  <a:cubicBezTo>
                    <a:pt x="874" y="250"/>
                    <a:pt x="874" y="249"/>
                    <a:pt x="873" y="249"/>
                  </a:cubicBezTo>
                  <a:cubicBezTo>
                    <a:pt x="857" y="255"/>
                    <a:pt x="843" y="273"/>
                    <a:pt x="859" y="287"/>
                  </a:cubicBezTo>
                  <a:cubicBezTo>
                    <a:pt x="866" y="292"/>
                    <a:pt x="877" y="293"/>
                    <a:pt x="884" y="296"/>
                  </a:cubicBezTo>
                  <a:cubicBezTo>
                    <a:pt x="889" y="297"/>
                    <a:pt x="893" y="299"/>
                    <a:pt x="897" y="301"/>
                  </a:cubicBezTo>
                  <a:cubicBezTo>
                    <a:pt x="898" y="302"/>
                    <a:pt x="899" y="304"/>
                    <a:pt x="899" y="303"/>
                  </a:cubicBezTo>
                  <a:cubicBezTo>
                    <a:pt x="897" y="305"/>
                    <a:pt x="894" y="307"/>
                    <a:pt x="892" y="308"/>
                  </a:cubicBezTo>
                  <a:cubicBezTo>
                    <a:pt x="891" y="308"/>
                    <a:pt x="891" y="309"/>
                    <a:pt x="891" y="310"/>
                  </a:cubicBezTo>
                  <a:cubicBezTo>
                    <a:pt x="871" y="313"/>
                    <a:pt x="847" y="309"/>
                    <a:pt x="831" y="320"/>
                  </a:cubicBezTo>
                  <a:cubicBezTo>
                    <a:pt x="829" y="321"/>
                    <a:pt x="831" y="329"/>
                    <a:pt x="832" y="328"/>
                  </a:cubicBezTo>
                  <a:cubicBezTo>
                    <a:pt x="841" y="321"/>
                    <a:pt x="852" y="320"/>
                    <a:pt x="862" y="319"/>
                  </a:cubicBezTo>
                  <a:cubicBezTo>
                    <a:pt x="849" y="323"/>
                    <a:pt x="843" y="337"/>
                    <a:pt x="837" y="349"/>
                  </a:cubicBezTo>
                  <a:cubicBezTo>
                    <a:pt x="833" y="340"/>
                    <a:pt x="828" y="336"/>
                    <a:pt x="828" y="320"/>
                  </a:cubicBezTo>
                  <a:cubicBezTo>
                    <a:pt x="829" y="310"/>
                    <a:pt x="830" y="299"/>
                    <a:pt x="831" y="288"/>
                  </a:cubicBezTo>
                  <a:cubicBezTo>
                    <a:pt x="831" y="287"/>
                    <a:pt x="831" y="286"/>
                    <a:pt x="832" y="284"/>
                  </a:cubicBezTo>
                  <a:cubicBezTo>
                    <a:pt x="839" y="271"/>
                    <a:pt x="854" y="265"/>
                    <a:pt x="862" y="252"/>
                  </a:cubicBezTo>
                  <a:cubicBezTo>
                    <a:pt x="868" y="241"/>
                    <a:pt x="868" y="225"/>
                    <a:pt x="868" y="212"/>
                  </a:cubicBezTo>
                  <a:cubicBezTo>
                    <a:pt x="871" y="212"/>
                    <a:pt x="874" y="212"/>
                    <a:pt x="878" y="213"/>
                  </a:cubicBezTo>
                  <a:cubicBezTo>
                    <a:pt x="880" y="214"/>
                    <a:pt x="881" y="210"/>
                    <a:pt x="881" y="208"/>
                  </a:cubicBezTo>
                  <a:cubicBezTo>
                    <a:pt x="880" y="205"/>
                    <a:pt x="876" y="181"/>
                    <a:pt x="879" y="181"/>
                  </a:cubicBezTo>
                  <a:cubicBezTo>
                    <a:pt x="880" y="182"/>
                    <a:pt x="882" y="181"/>
                    <a:pt x="883" y="180"/>
                  </a:cubicBezTo>
                  <a:cubicBezTo>
                    <a:pt x="888" y="177"/>
                    <a:pt x="888" y="166"/>
                    <a:pt x="896" y="168"/>
                  </a:cubicBezTo>
                  <a:cubicBezTo>
                    <a:pt x="898" y="168"/>
                    <a:pt x="899" y="166"/>
                    <a:pt x="900" y="165"/>
                  </a:cubicBezTo>
                  <a:cubicBezTo>
                    <a:pt x="900" y="160"/>
                    <a:pt x="901" y="157"/>
                    <a:pt x="901" y="152"/>
                  </a:cubicBezTo>
                  <a:cubicBezTo>
                    <a:pt x="904" y="152"/>
                    <a:pt x="907" y="152"/>
                    <a:pt x="910" y="153"/>
                  </a:cubicBezTo>
                  <a:cubicBezTo>
                    <a:pt x="910" y="156"/>
                    <a:pt x="910" y="158"/>
                    <a:pt x="910" y="160"/>
                  </a:cubicBezTo>
                  <a:cubicBezTo>
                    <a:pt x="910" y="162"/>
                    <a:pt x="910" y="167"/>
                    <a:pt x="913" y="165"/>
                  </a:cubicBezTo>
                  <a:cubicBezTo>
                    <a:pt x="923" y="154"/>
                    <a:pt x="934" y="150"/>
                    <a:pt x="947" y="146"/>
                  </a:cubicBezTo>
                  <a:close/>
                  <a:moveTo>
                    <a:pt x="850" y="185"/>
                  </a:moveTo>
                  <a:cubicBezTo>
                    <a:pt x="850" y="184"/>
                    <a:pt x="849" y="182"/>
                    <a:pt x="847" y="183"/>
                  </a:cubicBezTo>
                  <a:cubicBezTo>
                    <a:pt x="843" y="185"/>
                    <a:pt x="839" y="187"/>
                    <a:pt x="835" y="190"/>
                  </a:cubicBezTo>
                  <a:cubicBezTo>
                    <a:pt x="834" y="187"/>
                    <a:pt x="834" y="185"/>
                    <a:pt x="834" y="183"/>
                  </a:cubicBezTo>
                  <a:cubicBezTo>
                    <a:pt x="834" y="182"/>
                    <a:pt x="834" y="180"/>
                    <a:pt x="833" y="179"/>
                  </a:cubicBezTo>
                  <a:cubicBezTo>
                    <a:pt x="832" y="179"/>
                    <a:pt x="832" y="165"/>
                    <a:pt x="832" y="155"/>
                  </a:cubicBezTo>
                  <a:cubicBezTo>
                    <a:pt x="836" y="152"/>
                    <a:pt x="839" y="150"/>
                    <a:pt x="845" y="151"/>
                  </a:cubicBezTo>
                  <a:cubicBezTo>
                    <a:pt x="852" y="151"/>
                    <a:pt x="857" y="149"/>
                    <a:pt x="861" y="156"/>
                  </a:cubicBezTo>
                  <a:cubicBezTo>
                    <a:pt x="865" y="161"/>
                    <a:pt x="867" y="161"/>
                    <a:pt x="870" y="158"/>
                  </a:cubicBezTo>
                  <a:cubicBezTo>
                    <a:pt x="871" y="163"/>
                    <a:pt x="871" y="169"/>
                    <a:pt x="874" y="174"/>
                  </a:cubicBezTo>
                  <a:cubicBezTo>
                    <a:pt x="873" y="174"/>
                    <a:pt x="873" y="175"/>
                    <a:pt x="873" y="176"/>
                  </a:cubicBezTo>
                  <a:cubicBezTo>
                    <a:pt x="872" y="186"/>
                    <a:pt x="872" y="195"/>
                    <a:pt x="874" y="204"/>
                  </a:cubicBezTo>
                  <a:cubicBezTo>
                    <a:pt x="871" y="204"/>
                    <a:pt x="868" y="204"/>
                    <a:pt x="865" y="204"/>
                  </a:cubicBezTo>
                  <a:cubicBezTo>
                    <a:pt x="863" y="204"/>
                    <a:pt x="862" y="207"/>
                    <a:pt x="862" y="208"/>
                  </a:cubicBezTo>
                  <a:cubicBezTo>
                    <a:pt x="862" y="227"/>
                    <a:pt x="862" y="246"/>
                    <a:pt x="846" y="259"/>
                  </a:cubicBezTo>
                  <a:cubicBezTo>
                    <a:pt x="842" y="263"/>
                    <a:pt x="838" y="266"/>
                    <a:pt x="834" y="270"/>
                  </a:cubicBezTo>
                  <a:cubicBezTo>
                    <a:pt x="838" y="256"/>
                    <a:pt x="842" y="242"/>
                    <a:pt x="845" y="228"/>
                  </a:cubicBezTo>
                  <a:cubicBezTo>
                    <a:pt x="848" y="213"/>
                    <a:pt x="854" y="201"/>
                    <a:pt x="850" y="185"/>
                  </a:cubicBezTo>
                  <a:close/>
                  <a:moveTo>
                    <a:pt x="916" y="118"/>
                  </a:moveTo>
                  <a:cubicBezTo>
                    <a:pt x="917" y="118"/>
                    <a:pt x="918" y="119"/>
                    <a:pt x="919" y="118"/>
                  </a:cubicBezTo>
                  <a:cubicBezTo>
                    <a:pt x="921" y="118"/>
                    <a:pt x="925" y="115"/>
                    <a:pt x="925" y="113"/>
                  </a:cubicBezTo>
                  <a:cubicBezTo>
                    <a:pt x="925" y="115"/>
                    <a:pt x="925" y="117"/>
                    <a:pt x="927" y="119"/>
                  </a:cubicBezTo>
                  <a:cubicBezTo>
                    <a:pt x="927" y="120"/>
                    <a:pt x="929" y="122"/>
                    <a:pt x="930" y="121"/>
                  </a:cubicBezTo>
                  <a:cubicBezTo>
                    <a:pt x="933" y="119"/>
                    <a:pt x="936" y="117"/>
                    <a:pt x="939" y="116"/>
                  </a:cubicBezTo>
                  <a:cubicBezTo>
                    <a:pt x="939" y="123"/>
                    <a:pt x="939" y="131"/>
                    <a:pt x="937" y="138"/>
                  </a:cubicBezTo>
                  <a:cubicBezTo>
                    <a:pt x="937" y="139"/>
                    <a:pt x="937" y="140"/>
                    <a:pt x="937" y="141"/>
                  </a:cubicBezTo>
                  <a:cubicBezTo>
                    <a:pt x="929" y="145"/>
                    <a:pt x="921" y="148"/>
                    <a:pt x="914" y="155"/>
                  </a:cubicBezTo>
                  <a:cubicBezTo>
                    <a:pt x="914" y="154"/>
                    <a:pt x="914" y="154"/>
                    <a:pt x="914" y="154"/>
                  </a:cubicBezTo>
                  <a:cubicBezTo>
                    <a:pt x="916" y="153"/>
                    <a:pt x="916" y="148"/>
                    <a:pt x="914" y="146"/>
                  </a:cubicBezTo>
                  <a:cubicBezTo>
                    <a:pt x="915" y="138"/>
                    <a:pt x="914" y="130"/>
                    <a:pt x="912" y="121"/>
                  </a:cubicBezTo>
                  <a:cubicBezTo>
                    <a:pt x="910" y="117"/>
                    <a:pt x="907" y="115"/>
                    <a:pt x="904" y="112"/>
                  </a:cubicBezTo>
                  <a:cubicBezTo>
                    <a:pt x="903" y="112"/>
                    <a:pt x="902" y="111"/>
                    <a:pt x="901" y="110"/>
                  </a:cubicBezTo>
                  <a:cubicBezTo>
                    <a:pt x="907" y="109"/>
                    <a:pt x="911" y="110"/>
                    <a:pt x="916" y="118"/>
                  </a:cubicBezTo>
                  <a:close/>
                  <a:moveTo>
                    <a:pt x="482" y="70"/>
                  </a:moveTo>
                  <a:cubicBezTo>
                    <a:pt x="484" y="78"/>
                    <a:pt x="489" y="94"/>
                    <a:pt x="497" y="89"/>
                  </a:cubicBezTo>
                  <a:cubicBezTo>
                    <a:pt x="502" y="86"/>
                    <a:pt x="503" y="80"/>
                    <a:pt x="503" y="74"/>
                  </a:cubicBezTo>
                  <a:cubicBezTo>
                    <a:pt x="503" y="74"/>
                    <a:pt x="504" y="74"/>
                    <a:pt x="504" y="74"/>
                  </a:cubicBezTo>
                  <a:cubicBezTo>
                    <a:pt x="512" y="75"/>
                    <a:pt x="518" y="63"/>
                    <a:pt x="525" y="58"/>
                  </a:cubicBezTo>
                  <a:cubicBezTo>
                    <a:pt x="524" y="65"/>
                    <a:pt x="526" y="72"/>
                    <a:pt x="533" y="71"/>
                  </a:cubicBezTo>
                  <a:cubicBezTo>
                    <a:pt x="536" y="89"/>
                    <a:pt x="545" y="86"/>
                    <a:pt x="558" y="73"/>
                  </a:cubicBezTo>
                  <a:cubicBezTo>
                    <a:pt x="558" y="80"/>
                    <a:pt x="561" y="85"/>
                    <a:pt x="567" y="90"/>
                  </a:cubicBezTo>
                  <a:cubicBezTo>
                    <a:pt x="568" y="91"/>
                    <a:pt x="568" y="90"/>
                    <a:pt x="568" y="90"/>
                  </a:cubicBezTo>
                  <a:cubicBezTo>
                    <a:pt x="571" y="84"/>
                    <a:pt x="575" y="79"/>
                    <a:pt x="579" y="73"/>
                  </a:cubicBezTo>
                  <a:cubicBezTo>
                    <a:pt x="579" y="76"/>
                    <a:pt x="579" y="78"/>
                    <a:pt x="579" y="83"/>
                  </a:cubicBezTo>
                  <a:cubicBezTo>
                    <a:pt x="579" y="95"/>
                    <a:pt x="592" y="103"/>
                    <a:pt x="592" y="113"/>
                  </a:cubicBezTo>
                  <a:cubicBezTo>
                    <a:pt x="592" y="114"/>
                    <a:pt x="593" y="120"/>
                    <a:pt x="594" y="117"/>
                  </a:cubicBezTo>
                  <a:cubicBezTo>
                    <a:pt x="598" y="107"/>
                    <a:pt x="601" y="97"/>
                    <a:pt x="603" y="86"/>
                  </a:cubicBezTo>
                  <a:cubicBezTo>
                    <a:pt x="603" y="82"/>
                    <a:pt x="604" y="78"/>
                    <a:pt x="604" y="75"/>
                  </a:cubicBezTo>
                  <a:cubicBezTo>
                    <a:pt x="606" y="80"/>
                    <a:pt x="607" y="86"/>
                    <a:pt x="607" y="91"/>
                  </a:cubicBezTo>
                  <a:cubicBezTo>
                    <a:pt x="607" y="94"/>
                    <a:pt x="607" y="97"/>
                    <a:pt x="607" y="99"/>
                  </a:cubicBezTo>
                  <a:cubicBezTo>
                    <a:pt x="606" y="101"/>
                    <a:pt x="606" y="102"/>
                    <a:pt x="607" y="104"/>
                  </a:cubicBezTo>
                  <a:cubicBezTo>
                    <a:pt x="607" y="104"/>
                    <a:pt x="607" y="104"/>
                    <a:pt x="607" y="104"/>
                  </a:cubicBezTo>
                  <a:cubicBezTo>
                    <a:pt x="607" y="109"/>
                    <a:pt x="607" y="113"/>
                    <a:pt x="607" y="118"/>
                  </a:cubicBezTo>
                  <a:cubicBezTo>
                    <a:pt x="607" y="119"/>
                    <a:pt x="608" y="123"/>
                    <a:pt x="609" y="121"/>
                  </a:cubicBezTo>
                  <a:cubicBezTo>
                    <a:pt x="612" y="116"/>
                    <a:pt x="615" y="111"/>
                    <a:pt x="619" y="106"/>
                  </a:cubicBezTo>
                  <a:cubicBezTo>
                    <a:pt x="623" y="110"/>
                    <a:pt x="625" y="115"/>
                    <a:pt x="624" y="120"/>
                  </a:cubicBezTo>
                  <a:cubicBezTo>
                    <a:pt x="624" y="121"/>
                    <a:pt x="625" y="125"/>
                    <a:pt x="626" y="124"/>
                  </a:cubicBezTo>
                  <a:cubicBezTo>
                    <a:pt x="632" y="120"/>
                    <a:pt x="638" y="118"/>
                    <a:pt x="643" y="113"/>
                  </a:cubicBezTo>
                  <a:cubicBezTo>
                    <a:pt x="644" y="119"/>
                    <a:pt x="644" y="125"/>
                    <a:pt x="641" y="130"/>
                  </a:cubicBezTo>
                  <a:cubicBezTo>
                    <a:pt x="639" y="136"/>
                    <a:pt x="634" y="141"/>
                    <a:pt x="632" y="147"/>
                  </a:cubicBezTo>
                  <a:cubicBezTo>
                    <a:pt x="630" y="151"/>
                    <a:pt x="631" y="157"/>
                    <a:pt x="633" y="161"/>
                  </a:cubicBezTo>
                  <a:cubicBezTo>
                    <a:pt x="633" y="163"/>
                    <a:pt x="634" y="164"/>
                    <a:pt x="635" y="162"/>
                  </a:cubicBezTo>
                  <a:cubicBezTo>
                    <a:pt x="638" y="146"/>
                    <a:pt x="647" y="143"/>
                    <a:pt x="660" y="136"/>
                  </a:cubicBezTo>
                  <a:cubicBezTo>
                    <a:pt x="660" y="136"/>
                    <a:pt x="660" y="136"/>
                    <a:pt x="660" y="136"/>
                  </a:cubicBezTo>
                  <a:cubicBezTo>
                    <a:pt x="660" y="139"/>
                    <a:pt x="662" y="144"/>
                    <a:pt x="662" y="138"/>
                  </a:cubicBezTo>
                  <a:cubicBezTo>
                    <a:pt x="662" y="132"/>
                    <a:pt x="662" y="132"/>
                    <a:pt x="662" y="132"/>
                  </a:cubicBezTo>
                  <a:cubicBezTo>
                    <a:pt x="662" y="131"/>
                    <a:pt x="662" y="126"/>
                    <a:pt x="660" y="127"/>
                  </a:cubicBezTo>
                  <a:cubicBezTo>
                    <a:pt x="655" y="130"/>
                    <a:pt x="649" y="133"/>
                    <a:pt x="644" y="137"/>
                  </a:cubicBezTo>
                  <a:cubicBezTo>
                    <a:pt x="645" y="135"/>
                    <a:pt x="645" y="133"/>
                    <a:pt x="645" y="131"/>
                  </a:cubicBezTo>
                  <a:cubicBezTo>
                    <a:pt x="646" y="123"/>
                    <a:pt x="646" y="116"/>
                    <a:pt x="646" y="108"/>
                  </a:cubicBezTo>
                  <a:cubicBezTo>
                    <a:pt x="646" y="108"/>
                    <a:pt x="645" y="103"/>
                    <a:pt x="644" y="104"/>
                  </a:cubicBezTo>
                  <a:cubicBezTo>
                    <a:pt x="639" y="110"/>
                    <a:pt x="633" y="112"/>
                    <a:pt x="627" y="115"/>
                  </a:cubicBezTo>
                  <a:cubicBezTo>
                    <a:pt x="626" y="108"/>
                    <a:pt x="625" y="102"/>
                    <a:pt x="623" y="95"/>
                  </a:cubicBezTo>
                  <a:cubicBezTo>
                    <a:pt x="623" y="95"/>
                    <a:pt x="622" y="93"/>
                    <a:pt x="622" y="94"/>
                  </a:cubicBezTo>
                  <a:cubicBezTo>
                    <a:pt x="618" y="99"/>
                    <a:pt x="614" y="104"/>
                    <a:pt x="611" y="109"/>
                  </a:cubicBezTo>
                  <a:cubicBezTo>
                    <a:pt x="610" y="110"/>
                    <a:pt x="610" y="108"/>
                    <a:pt x="610" y="105"/>
                  </a:cubicBezTo>
                  <a:cubicBezTo>
                    <a:pt x="613" y="98"/>
                    <a:pt x="619" y="94"/>
                    <a:pt x="622" y="87"/>
                  </a:cubicBezTo>
                  <a:cubicBezTo>
                    <a:pt x="623" y="89"/>
                    <a:pt x="624" y="91"/>
                    <a:pt x="626" y="93"/>
                  </a:cubicBezTo>
                  <a:cubicBezTo>
                    <a:pt x="646" y="108"/>
                    <a:pt x="672" y="107"/>
                    <a:pt x="673" y="140"/>
                  </a:cubicBezTo>
                  <a:cubicBezTo>
                    <a:pt x="670" y="146"/>
                    <a:pt x="668" y="150"/>
                    <a:pt x="668" y="138"/>
                  </a:cubicBezTo>
                  <a:cubicBezTo>
                    <a:pt x="668" y="136"/>
                    <a:pt x="666" y="130"/>
                    <a:pt x="666" y="135"/>
                  </a:cubicBezTo>
                  <a:cubicBezTo>
                    <a:pt x="663" y="156"/>
                    <a:pt x="650" y="174"/>
                    <a:pt x="643" y="194"/>
                  </a:cubicBezTo>
                  <a:cubicBezTo>
                    <a:pt x="643" y="194"/>
                    <a:pt x="643" y="195"/>
                    <a:pt x="643" y="196"/>
                  </a:cubicBezTo>
                  <a:cubicBezTo>
                    <a:pt x="643" y="196"/>
                    <a:pt x="642" y="197"/>
                    <a:pt x="642" y="198"/>
                  </a:cubicBezTo>
                  <a:cubicBezTo>
                    <a:pt x="640" y="202"/>
                    <a:pt x="645" y="207"/>
                    <a:pt x="647" y="202"/>
                  </a:cubicBezTo>
                  <a:cubicBezTo>
                    <a:pt x="651" y="192"/>
                    <a:pt x="664" y="192"/>
                    <a:pt x="670" y="184"/>
                  </a:cubicBezTo>
                  <a:cubicBezTo>
                    <a:pt x="673" y="181"/>
                    <a:pt x="670" y="174"/>
                    <a:pt x="667" y="177"/>
                  </a:cubicBezTo>
                  <a:cubicBezTo>
                    <a:pt x="664" y="182"/>
                    <a:pt x="658" y="183"/>
                    <a:pt x="653" y="186"/>
                  </a:cubicBezTo>
                  <a:cubicBezTo>
                    <a:pt x="652" y="187"/>
                    <a:pt x="651" y="187"/>
                    <a:pt x="649" y="188"/>
                  </a:cubicBezTo>
                  <a:cubicBezTo>
                    <a:pt x="655" y="174"/>
                    <a:pt x="663" y="161"/>
                    <a:pt x="667" y="146"/>
                  </a:cubicBezTo>
                  <a:cubicBezTo>
                    <a:pt x="667" y="149"/>
                    <a:pt x="669" y="152"/>
                    <a:pt x="670" y="155"/>
                  </a:cubicBezTo>
                  <a:cubicBezTo>
                    <a:pt x="671" y="157"/>
                    <a:pt x="672" y="157"/>
                    <a:pt x="672" y="155"/>
                  </a:cubicBezTo>
                  <a:cubicBezTo>
                    <a:pt x="672" y="153"/>
                    <a:pt x="673" y="151"/>
                    <a:pt x="674" y="148"/>
                  </a:cubicBezTo>
                  <a:cubicBezTo>
                    <a:pt x="675" y="149"/>
                    <a:pt x="676" y="149"/>
                    <a:pt x="676" y="146"/>
                  </a:cubicBezTo>
                  <a:cubicBezTo>
                    <a:pt x="676" y="145"/>
                    <a:pt x="676" y="144"/>
                    <a:pt x="676" y="143"/>
                  </a:cubicBezTo>
                  <a:cubicBezTo>
                    <a:pt x="676" y="142"/>
                    <a:pt x="676" y="141"/>
                    <a:pt x="677" y="141"/>
                  </a:cubicBezTo>
                  <a:cubicBezTo>
                    <a:pt x="677" y="139"/>
                    <a:pt x="676" y="134"/>
                    <a:pt x="675" y="134"/>
                  </a:cubicBezTo>
                  <a:cubicBezTo>
                    <a:pt x="674" y="124"/>
                    <a:pt x="670" y="115"/>
                    <a:pt x="663" y="107"/>
                  </a:cubicBezTo>
                  <a:cubicBezTo>
                    <a:pt x="658" y="101"/>
                    <a:pt x="651" y="97"/>
                    <a:pt x="644" y="94"/>
                  </a:cubicBezTo>
                  <a:cubicBezTo>
                    <a:pt x="640" y="92"/>
                    <a:pt x="636" y="91"/>
                    <a:pt x="633" y="89"/>
                  </a:cubicBezTo>
                  <a:cubicBezTo>
                    <a:pt x="629" y="88"/>
                    <a:pt x="627" y="85"/>
                    <a:pt x="626" y="82"/>
                  </a:cubicBezTo>
                  <a:cubicBezTo>
                    <a:pt x="629" y="83"/>
                    <a:pt x="633" y="84"/>
                    <a:pt x="636" y="85"/>
                  </a:cubicBezTo>
                  <a:cubicBezTo>
                    <a:pt x="637" y="85"/>
                    <a:pt x="638" y="84"/>
                    <a:pt x="638" y="83"/>
                  </a:cubicBezTo>
                  <a:cubicBezTo>
                    <a:pt x="639" y="76"/>
                    <a:pt x="639" y="69"/>
                    <a:pt x="636" y="64"/>
                  </a:cubicBezTo>
                  <a:cubicBezTo>
                    <a:pt x="638" y="64"/>
                    <a:pt x="640" y="63"/>
                    <a:pt x="642" y="63"/>
                  </a:cubicBezTo>
                  <a:cubicBezTo>
                    <a:pt x="644" y="63"/>
                    <a:pt x="644" y="61"/>
                    <a:pt x="644" y="60"/>
                  </a:cubicBezTo>
                  <a:cubicBezTo>
                    <a:pt x="644" y="55"/>
                    <a:pt x="644" y="50"/>
                    <a:pt x="643" y="46"/>
                  </a:cubicBezTo>
                  <a:cubicBezTo>
                    <a:pt x="648" y="50"/>
                    <a:pt x="653" y="55"/>
                    <a:pt x="658" y="60"/>
                  </a:cubicBezTo>
                  <a:cubicBezTo>
                    <a:pt x="659" y="62"/>
                    <a:pt x="660" y="59"/>
                    <a:pt x="660" y="58"/>
                  </a:cubicBezTo>
                  <a:cubicBezTo>
                    <a:pt x="660" y="52"/>
                    <a:pt x="660" y="50"/>
                    <a:pt x="660" y="44"/>
                  </a:cubicBezTo>
                  <a:cubicBezTo>
                    <a:pt x="660" y="50"/>
                    <a:pt x="664" y="56"/>
                    <a:pt x="666" y="61"/>
                  </a:cubicBezTo>
                  <a:cubicBezTo>
                    <a:pt x="669" y="70"/>
                    <a:pt x="675" y="77"/>
                    <a:pt x="684" y="80"/>
                  </a:cubicBezTo>
                  <a:cubicBezTo>
                    <a:pt x="685" y="81"/>
                    <a:pt x="686" y="78"/>
                    <a:pt x="686" y="78"/>
                  </a:cubicBezTo>
                  <a:cubicBezTo>
                    <a:pt x="686" y="69"/>
                    <a:pt x="691" y="60"/>
                    <a:pt x="695" y="52"/>
                  </a:cubicBezTo>
                  <a:cubicBezTo>
                    <a:pt x="698" y="45"/>
                    <a:pt x="696" y="41"/>
                    <a:pt x="701" y="56"/>
                  </a:cubicBezTo>
                  <a:cubicBezTo>
                    <a:pt x="701" y="57"/>
                    <a:pt x="702" y="59"/>
                    <a:pt x="703" y="57"/>
                  </a:cubicBezTo>
                  <a:cubicBezTo>
                    <a:pt x="708" y="49"/>
                    <a:pt x="707" y="66"/>
                    <a:pt x="708" y="71"/>
                  </a:cubicBezTo>
                  <a:cubicBezTo>
                    <a:pt x="710" y="76"/>
                    <a:pt x="712" y="80"/>
                    <a:pt x="715" y="84"/>
                  </a:cubicBezTo>
                  <a:cubicBezTo>
                    <a:pt x="716" y="85"/>
                    <a:pt x="717" y="84"/>
                    <a:pt x="717" y="83"/>
                  </a:cubicBezTo>
                  <a:cubicBezTo>
                    <a:pt x="718" y="80"/>
                    <a:pt x="727" y="55"/>
                    <a:pt x="728" y="56"/>
                  </a:cubicBezTo>
                  <a:cubicBezTo>
                    <a:pt x="729" y="56"/>
                    <a:pt x="729" y="56"/>
                    <a:pt x="729" y="55"/>
                  </a:cubicBezTo>
                  <a:cubicBezTo>
                    <a:pt x="734" y="46"/>
                    <a:pt x="738" y="53"/>
                    <a:pt x="742" y="59"/>
                  </a:cubicBezTo>
                  <a:cubicBezTo>
                    <a:pt x="742" y="60"/>
                    <a:pt x="743" y="60"/>
                    <a:pt x="743" y="59"/>
                  </a:cubicBezTo>
                  <a:cubicBezTo>
                    <a:pt x="745" y="58"/>
                    <a:pt x="746" y="56"/>
                    <a:pt x="747" y="54"/>
                  </a:cubicBezTo>
                  <a:cubicBezTo>
                    <a:pt x="748" y="57"/>
                    <a:pt x="748" y="60"/>
                    <a:pt x="748" y="63"/>
                  </a:cubicBezTo>
                  <a:cubicBezTo>
                    <a:pt x="748" y="64"/>
                    <a:pt x="749" y="68"/>
                    <a:pt x="750" y="67"/>
                  </a:cubicBezTo>
                  <a:cubicBezTo>
                    <a:pt x="753" y="65"/>
                    <a:pt x="756" y="63"/>
                    <a:pt x="759" y="61"/>
                  </a:cubicBezTo>
                  <a:cubicBezTo>
                    <a:pt x="754" y="71"/>
                    <a:pt x="754" y="81"/>
                    <a:pt x="762" y="91"/>
                  </a:cubicBezTo>
                  <a:cubicBezTo>
                    <a:pt x="762" y="92"/>
                    <a:pt x="762" y="92"/>
                    <a:pt x="763" y="92"/>
                  </a:cubicBezTo>
                  <a:cubicBezTo>
                    <a:pt x="761" y="103"/>
                    <a:pt x="762" y="115"/>
                    <a:pt x="766" y="127"/>
                  </a:cubicBezTo>
                  <a:cubicBezTo>
                    <a:pt x="768" y="132"/>
                    <a:pt x="770" y="126"/>
                    <a:pt x="769" y="123"/>
                  </a:cubicBezTo>
                  <a:cubicBezTo>
                    <a:pt x="762" y="99"/>
                    <a:pt x="765" y="78"/>
                    <a:pt x="790" y="69"/>
                  </a:cubicBezTo>
                  <a:cubicBezTo>
                    <a:pt x="790" y="74"/>
                    <a:pt x="790" y="79"/>
                    <a:pt x="790" y="84"/>
                  </a:cubicBezTo>
                  <a:cubicBezTo>
                    <a:pt x="790" y="85"/>
                    <a:pt x="790" y="90"/>
                    <a:pt x="792" y="89"/>
                  </a:cubicBezTo>
                  <a:cubicBezTo>
                    <a:pt x="799" y="85"/>
                    <a:pt x="806" y="83"/>
                    <a:pt x="812" y="78"/>
                  </a:cubicBezTo>
                  <a:cubicBezTo>
                    <a:pt x="811" y="90"/>
                    <a:pt x="813" y="100"/>
                    <a:pt x="822" y="110"/>
                  </a:cubicBezTo>
                  <a:cubicBezTo>
                    <a:pt x="823" y="111"/>
                    <a:pt x="824" y="110"/>
                    <a:pt x="824" y="109"/>
                  </a:cubicBezTo>
                  <a:cubicBezTo>
                    <a:pt x="831" y="83"/>
                    <a:pt x="851" y="93"/>
                    <a:pt x="855" y="113"/>
                  </a:cubicBezTo>
                  <a:cubicBezTo>
                    <a:pt x="855" y="114"/>
                    <a:pt x="856" y="117"/>
                    <a:pt x="858" y="116"/>
                  </a:cubicBezTo>
                  <a:cubicBezTo>
                    <a:pt x="864" y="109"/>
                    <a:pt x="870" y="103"/>
                    <a:pt x="879" y="108"/>
                  </a:cubicBezTo>
                  <a:cubicBezTo>
                    <a:pt x="880" y="108"/>
                    <a:pt x="880" y="108"/>
                    <a:pt x="880" y="108"/>
                  </a:cubicBezTo>
                  <a:cubicBezTo>
                    <a:pt x="881" y="107"/>
                    <a:pt x="881" y="107"/>
                    <a:pt x="882" y="106"/>
                  </a:cubicBezTo>
                  <a:cubicBezTo>
                    <a:pt x="882" y="107"/>
                    <a:pt x="882" y="108"/>
                    <a:pt x="882" y="108"/>
                  </a:cubicBezTo>
                  <a:cubicBezTo>
                    <a:pt x="883" y="109"/>
                    <a:pt x="884" y="110"/>
                    <a:pt x="884" y="109"/>
                  </a:cubicBezTo>
                  <a:cubicBezTo>
                    <a:pt x="888" y="105"/>
                    <a:pt x="890" y="106"/>
                    <a:pt x="892" y="110"/>
                  </a:cubicBezTo>
                  <a:cubicBezTo>
                    <a:pt x="892" y="111"/>
                    <a:pt x="892" y="112"/>
                    <a:pt x="893" y="113"/>
                  </a:cubicBezTo>
                  <a:cubicBezTo>
                    <a:pt x="893" y="114"/>
                    <a:pt x="894" y="115"/>
                    <a:pt x="894" y="117"/>
                  </a:cubicBezTo>
                  <a:cubicBezTo>
                    <a:pt x="894" y="117"/>
                    <a:pt x="895" y="118"/>
                    <a:pt x="896" y="119"/>
                  </a:cubicBezTo>
                  <a:cubicBezTo>
                    <a:pt x="910" y="120"/>
                    <a:pt x="911" y="133"/>
                    <a:pt x="911" y="145"/>
                  </a:cubicBezTo>
                  <a:cubicBezTo>
                    <a:pt x="906" y="144"/>
                    <a:pt x="903" y="144"/>
                    <a:pt x="898" y="145"/>
                  </a:cubicBezTo>
                  <a:cubicBezTo>
                    <a:pt x="896" y="145"/>
                    <a:pt x="896" y="147"/>
                    <a:pt x="896" y="149"/>
                  </a:cubicBezTo>
                  <a:cubicBezTo>
                    <a:pt x="896" y="164"/>
                    <a:pt x="895" y="156"/>
                    <a:pt x="888" y="161"/>
                  </a:cubicBezTo>
                  <a:cubicBezTo>
                    <a:pt x="883" y="164"/>
                    <a:pt x="885" y="173"/>
                    <a:pt x="878" y="173"/>
                  </a:cubicBezTo>
                  <a:cubicBezTo>
                    <a:pt x="878" y="173"/>
                    <a:pt x="878" y="173"/>
                    <a:pt x="878" y="172"/>
                  </a:cubicBezTo>
                  <a:cubicBezTo>
                    <a:pt x="874" y="166"/>
                    <a:pt x="873" y="160"/>
                    <a:pt x="874" y="152"/>
                  </a:cubicBezTo>
                  <a:cubicBezTo>
                    <a:pt x="874" y="151"/>
                    <a:pt x="873" y="145"/>
                    <a:pt x="871" y="148"/>
                  </a:cubicBezTo>
                  <a:cubicBezTo>
                    <a:pt x="865" y="155"/>
                    <a:pt x="864" y="150"/>
                    <a:pt x="860" y="145"/>
                  </a:cubicBezTo>
                  <a:cubicBezTo>
                    <a:pt x="856" y="140"/>
                    <a:pt x="844" y="143"/>
                    <a:pt x="838" y="141"/>
                  </a:cubicBezTo>
                  <a:cubicBezTo>
                    <a:pt x="838" y="141"/>
                    <a:pt x="838" y="141"/>
                    <a:pt x="838" y="141"/>
                  </a:cubicBezTo>
                  <a:cubicBezTo>
                    <a:pt x="836" y="143"/>
                    <a:pt x="834" y="145"/>
                    <a:pt x="832" y="147"/>
                  </a:cubicBezTo>
                  <a:cubicBezTo>
                    <a:pt x="832" y="146"/>
                    <a:pt x="832" y="146"/>
                    <a:pt x="832" y="146"/>
                  </a:cubicBezTo>
                  <a:cubicBezTo>
                    <a:pt x="832" y="145"/>
                    <a:pt x="831" y="141"/>
                    <a:pt x="829" y="142"/>
                  </a:cubicBezTo>
                  <a:cubicBezTo>
                    <a:pt x="824" y="145"/>
                    <a:pt x="820" y="148"/>
                    <a:pt x="817" y="152"/>
                  </a:cubicBezTo>
                  <a:cubicBezTo>
                    <a:pt x="817" y="148"/>
                    <a:pt x="817" y="143"/>
                    <a:pt x="816" y="139"/>
                  </a:cubicBezTo>
                  <a:cubicBezTo>
                    <a:pt x="814" y="129"/>
                    <a:pt x="808" y="120"/>
                    <a:pt x="805" y="110"/>
                  </a:cubicBezTo>
                  <a:cubicBezTo>
                    <a:pt x="804" y="109"/>
                    <a:pt x="803" y="108"/>
                    <a:pt x="802" y="109"/>
                  </a:cubicBezTo>
                  <a:cubicBezTo>
                    <a:pt x="797" y="111"/>
                    <a:pt x="788" y="120"/>
                    <a:pt x="786" y="114"/>
                  </a:cubicBezTo>
                  <a:cubicBezTo>
                    <a:pt x="785" y="113"/>
                    <a:pt x="784" y="113"/>
                    <a:pt x="783" y="114"/>
                  </a:cubicBezTo>
                  <a:cubicBezTo>
                    <a:pt x="776" y="120"/>
                    <a:pt x="770" y="126"/>
                    <a:pt x="766" y="134"/>
                  </a:cubicBezTo>
                  <a:cubicBezTo>
                    <a:pt x="765" y="137"/>
                    <a:pt x="761" y="127"/>
                    <a:pt x="761" y="128"/>
                  </a:cubicBezTo>
                  <a:cubicBezTo>
                    <a:pt x="755" y="117"/>
                    <a:pt x="753" y="104"/>
                    <a:pt x="752" y="91"/>
                  </a:cubicBezTo>
                  <a:cubicBezTo>
                    <a:pt x="752" y="89"/>
                    <a:pt x="750" y="85"/>
                    <a:pt x="748" y="88"/>
                  </a:cubicBezTo>
                  <a:cubicBezTo>
                    <a:pt x="740" y="104"/>
                    <a:pt x="745" y="120"/>
                    <a:pt x="736" y="136"/>
                  </a:cubicBezTo>
                  <a:cubicBezTo>
                    <a:pt x="730" y="148"/>
                    <a:pt x="728" y="134"/>
                    <a:pt x="725" y="127"/>
                  </a:cubicBezTo>
                  <a:cubicBezTo>
                    <a:pt x="720" y="116"/>
                    <a:pt x="715" y="105"/>
                    <a:pt x="711" y="94"/>
                  </a:cubicBezTo>
                  <a:cubicBezTo>
                    <a:pt x="710" y="92"/>
                    <a:pt x="708" y="91"/>
                    <a:pt x="707" y="93"/>
                  </a:cubicBezTo>
                  <a:cubicBezTo>
                    <a:pt x="704" y="98"/>
                    <a:pt x="703" y="101"/>
                    <a:pt x="702" y="105"/>
                  </a:cubicBezTo>
                  <a:cubicBezTo>
                    <a:pt x="700" y="102"/>
                    <a:pt x="698" y="99"/>
                    <a:pt x="696" y="96"/>
                  </a:cubicBezTo>
                  <a:cubicBezTo>
                    <a:pt x="694" y="93"/>
                    <a:pt x="692" y="96"/>
                    <a:pt x="692" y="98"/>
                  </a:cubicBezTo>
                  <a:cubicBezTo>
                    <a:pt x="691" y="109"/>
                    <a:pt x="684" y="120"/>
                    <a:pt x="676" y="128"/>
                  </a:cubicBezTo>
                  <a:cubicBezTo>
                    <a:pt x="674" y="130"/>
                    <a:pt x="676" y="137"/>
                    <a:pt x="679" y="135"/>
                  </a:cubicBezTo>
                  <a:cubicBezTo>
                    <a:pt x="687" y="127"/>
                    <a:pt x="693" y="116"/>
                    <a:pt x="695" y="105"/>
                  </a:cubicBezTo>
                  <a:cubicBezTo>
                    <a:pt x="697" y="109"/>
                    <a:pt x="699" y="112"/>
                    <a:pt x="702" y="115"/>
                  </a:cubicBezTo>
                  <a:cubicBezTo>
                    <a:pt x="703" y="117"/>
                    <a:pt x="705" y="115"/>
                    <a:pt x="705" y="113"/>
                  </a:cubicBezTo>
                  <a:cubicBezTo>
                    <a:pt x="708" y="93"/>
                    <a:pt x="713" y="111"/>
                    <a:pt x="716" y="118"/>
                  </a:cubicBezTo>
                  <a:cubicBezTo>
                    <a:pt x="720" y="129"/>
                    <a:pt x="725" y="140"/>
                    <a:pt x="730" y="151"/>
                  </a:cubicBezTo>
                  <a:cubicBezTo>
                    <a:pt x="731" y="153"/>
                    <a:pt x="733" y="154"/>
                    <a:pt x="734" y="152"/>
                  </a:cubicBezTo>
                  <a:cubicBezTo>
                    <a:pt x="738" y="145"/>
                    <a:pt x="743" y="138"/>
                    <a:pt x="745" y="130"/>
                  </a:cubicBezTo>
                  <a:cubicBezTo>
                    <a:pt x="748" y="121"/>
                    <a:pt x="747" y="111"/>
                    <a:pt x="749" y="101"/>
                  </a:cubicBezTo>
                  <a:cubicBezTo>
                    <a:pt x="751" y="117"/>
                    <a:pt x="756" y="131"/>
                    <a:pt x="766" y="145"/>
                  </a:cubicBezTo>
                  <a:cubicBezTo>
                    <a:pt x="767" y="147"/>
                    <a:pt x="769" y="146"/>
                    <a:pt x="769" y="144"/>
                  </a:cubicBezTo>
                  <a:cubicBezTo>
                    <a:pt x="769" y="141"/>
                    <a:pt x="781" y="116"/>
                    <a:pt x="786" y="127"/>
                  </a:cubicBezTo>
                  <a:cubicBezTo>
                    <a:pt x="787" y="128"/>
                    <a:pt x="788" y="128"/>
                    <a:pt x="789" y="127"/>
                  </a:cubicBezTo>
                  <a:cubicBezTo>
                    <a:pt x="808" y="102"/>
                    <a:pt x="813" y="147"/>
                    <a:pt x="812" y="162"/>
                  </a:cubicBezTo>
                  <a:cubicBezTo>
                    <a:pt x="812" y="163"/>
                    <a:pt x="814" y="169"/>
                    <a:pt x="816" y="165"/>
                  </a:cubicBezTo>
                  <a:cubicBezTo>
                    <a:pt x="819" y="159"/>
                    <a:pt x="823" y="155"/>
                    <a:pt x="828" y="151"/>
                  </a:cubicBezTo>
                  <a:cubicBezTo>
                    <a:pt x="828" y="152"/>
                    <a:pt x="828" y="152"/>
                    <a:pt x="827" y="153"/>
                  </a:cubicBezTo>
                  <a:cubicBezTo>
                    <a:pt x="826" y="154"/>
                    <a:pt x="827" y="160"/>
                    <a:pt x="828" y="160"/>
                  </a:cubicBezTo>
                  <a:cubicBezTo>
                    <a:pt x="828" y="167"/>
                    <a:pt x="828" y="174"/>
                    <a:pt x="827" y="181"/>
                  </a:cubicBezTo>
                  <a:cubicBezTo>
                    <a:pt x="827" y="182"/>
                    <a:pt x="827" y="185"/>
                    <a:pt x="829" y="186"/>
                  </a:cubicBezTo>
                  <a:cubicBezTo>
                    <a:pt x="832" y="187"/>
                    <a:pt x="830" y="192"/>
                    <a:pt x="831" y="195"/>
                  </a:cubicBezTo>
                  <a:cubicBezTo>
                    <a:pt x="831" y="196"/>
                    <a:pt x="832" y="201"/>
                    <a:pt x="834" y="199"/>
                  </a:cubicBezTo>
                  <a:cubicBezTo>
                    <a:pt x="837" y="196"/>
                    <a:pt x="840" y="194"/>
                    <a:pt x="844" y="193"/>
                  </a:cubicBezTo>
                  <a:cubicBezTo>
                    <a:pt x="846" y="200"/>
                    <a:pt x="846" y="206"/>
                    <a:pt x="844" y="213"/>
                  </a:cubicBezTo>
                  <a:cubicBezTo>
                    <a:pt x="842" y="219"/>
                    <a:pt x="840" y="225"/>
                    <a:pt x="839" y="231"/>
                  </a:cubicBezTo>
                  <a:cubicBezTo>
                    <a:pt x="837" y="247"/>
                    <a:pt x="832" y="262"/>
                    <a:pt x="829" y="277"/>
                  </a:cubicBezTo>
                  <a:cubicBezTo>
                    <a:pt x="827" y="280"/>
                    <a:pt x="825" y="284"/>
                    <a:pt x="824" y="288"/>
                  </a:cubicBezTo>
                  <a:cubicBezTo>
                    <a:pt x="823" y="290"/>
                    <a:pt x="824" y="292"/>
                    <a:pt x="826" y="293"/>
                  </a:cubicBezTo>
                  <a:cubicBezTo>
                    <a:pt x="824" y="306"/>
                    <a:pt x="823" y="319"/>
                    <a:pt x="824" y="331"/>
                  </a:cubicBezTo>
                  <a:cubicBezTo>
                    <a:pt x="825" y="346"/>
                    <a:pt x="841" y="356"/>
                    <a:pt x="835" y="372"/>
                  </a:cubicBezTo>
                  <a:cubicBezTo>
                    <a:pt x="835" y="372"/>
                    <a:pt x="835" y="372"/>
                    <a:pt x="835" y="372"/>
                  </a:cubicBezTo>
                  <a:cubicBezTo>
                    <a:pt x="814" y="385"/>
                    <a:pt x="793" y="398"/>
                    <a:pt x="771" y="408"/>
                  </a:cubicBezTo>
                  <a:cubicBezTo>
                    <a:pt x="767" y="411"/>
                    <a:pt x="774" y="411"/>
                    <a:pt x="776" y="410"/>
                  </a:cubicBezTo>
                  <a:cubicBezTo>
                    <a:pt x="797" y="400"/>
                    <a:pt x="816" y="389"/>
                    <a:pt x="836" y="377"/>
                  </a:cubicBezTo>
                  <a:cubicBezTo>
                    <a:pt x="837" y="378"/>
                    <a:pt x="838" y="380"/>
                    <a:pt x="839" y="377"/>
                  </a:cubicBezTo>
                  <a:cubicBezTo>
                    <a:pt x="839" y="376"/>
                    <a:pt x="839" y="375"/>
                    <a:pt x="840" y="374"/>
                  </a:cubicBezTo>
                  <a:cubicBezTo>
                    <a:pt x="888" y="343"/>
                    <a:pt x="934" y="308"/>
                    <a:pt x="982" y="277"/>
                  </a:cubicBezTo>
                  <a:cubicBezTo>
                    <a:pt x="978" y="293"/>
                    <a:pt x="966" y="306"/>
                    <a:pt x="956" y="319"/>
                  </a:cubicBezTo>
                  <a:cubicBezTo>
                    <a:pt x="954" y="322"/>
                    <a:pt x="961" y="320"/>
                    <a:pt x="962" y="320"/>
                  </a:cubicBezTo>
                  <a:cubicBezTo>
                    <a:pt x="969" y="316"/>
                    <a:pt x="977" y="315"/>
                    <a:pt x="985" y="313"/>
                  </a:cubicBezTo>
                  <a:cubicBezTo>
                    <a:pt x="977" y="323"/>
                    <a:pt x="973" y="335"/>
                    <a:pt x="964" y="345"/>
                  </a:cubicBezTo>
                  <a:cubicBezTo>
                    <a:pt x="963" y="346"/>
                    <a:pt x="964" y="347"/>
                    <a:pt x="965" y="347"/>
                  </a:cubicBezTo>
                  <a:cubicBezTo>
                    <a:pt x="969" y="347"/>
                    <a:pt x="982" y="346"/>
                    <a:pt x="978" y="354"/>
                  </a:cubicBezTo>
                  <a:cubicBezTo>
                    <a:pt x="973" y="362"/>
                    <a:pt x="970" y="370"/>
                    <a:pt x="966" y="378"/>
                  </a:cubicBezTo>
                  <a:cubicBezTo>
                    <a:pt x="965" y="380"/>
                    <a:pt x="971" y="379"/>
                    <a:pt x="971" y="378"/>
                  </a:cubicBezTo>
                  <a:cubicBezTo>
                    <a:pt x="979" y="375"/>
                    <a:pt x="983" y="374"/>
                    <a:pt x="975" y="386"/>
                  </a:cubicBezTo>
                  <a:cubicBezTo>
                    <a:pt x="968" y="396"/>
                    <a:pt x="955" y="401"/>
                    <a:pt x="943" y="404"/>
                  </a:cubicBezTo>
                  <a:cubicBezTo>
                    <a:pt x="943" y="404"/>
                    <a:pt x="939" y="405"/>
                    <a:pt x="940" y="406"/>
                  </a:cubicBezTo>
                  <a:cubicBezTo>
                    <a:pt x="944" y="415"/>
                    <a:pt x="947" y="425"/>
                    <a:pt x="952" y="434"/>
                  </a:cubicBezTo>
                  <a:cubicBezTo>
                    <a:pt x="959" y="443"/>
                    <a:pt x="952" y="442"/>
                    <a:pt x="948" y="445"/>
                  </a:cubicBezTo>
                  <a:cubicBezTo>
                    <a:pt x="947" y="446"/>
                    <a:pt x="948" y="447"/>
                    <a:pt x="948" y="447"/>
                  </a:cubicBezTo>
                  <a:cubicBezTo>
                    <a:pt x="962" y="450"/>
                    <a:pt x="966" y="457"/>
                    <a:pt x="974" y="466"/>
                  </a:cubicBezTo>
                  <a:cubicBezTo>
                    <a:pt x="955" y="466"/>
                    <a:pt x="937" y="460"/>
                    <a:pt x="919" y="456"/>
                  </a:cubicBezTo>
                  <a:cubicBezTo>
                    <a:pt x="918" y="455"/>
                    <a:pt x="910" y="457"/>
                    <a:pt x="912" y="459"/>
                  </a:cubicBezTo>
                  <a:cubicBezTo>
                    <a:pt x="921" y="467"/>
                    <a:pt x="931" y="473"/>
                    <a:pt x="942" y="480"/>
                  </a:cubicBezTo>
                  <a:cubicBezTo>
                    <a:pt x="943" y="480"/>
                    <a:pt x="944" y="481"/>
                    <a:pt x="945" y="481"/>
                  </a:cubicBezTo>
                  <a:cubicBezTo>
                    <a:pt x="942" y="482"/>
                    <a:pt x="940" y="485"/>
                    <a:pt x="943" y="486"/>
                  </a:cubicBezTo>
                  <a:cubicBezTo>
                    <a:pt x="948" y="487"/>
                    <a:pt x="952" y="488"/>
                    <a:pt x="957" y="488"/>
                  </a:cubicBezTo>
                  <a:cubicBezTo>
                    <a:pt x="957" y="489"/>
                    <a:pt x="958" y="489"/>
                    <a:pt x="959" y="489"/>
                  </a:cubicBezTo>
                  <a:cubicBezTo>
                    <a:pt x="960" y="490"/>
                    <a:pt x="961" y="491"/>
                    <a:pt x="961" y="492"/>
                  </a:cubicBezTo>
                  <a:cubicBezTo>
                    <a:pt x="960" y="492"/>
                    <a:pt x="959" y="492"/>
                    <a:pt x="959" y="491"/>
                  </a:cubicBezTo>
                  <a:cubicBezTo>
                    <a:pt x="956" y="490"/>
                    <a:pt x="949" y="494"/>
                    <a:pt x="953" y="495"/>
                  </a:cubicBezTo>
                  <a:cubicBezTo>
                    <a:pt x="953" y="495"/>
                    <a:pt x="953" y="495"/>
                    <a:pt x="953" y="496"/>
                  </a:cubicBezTo>
                  <a:cubicBezTo>
                    <a:pt x="949" y="497"/>
                    <a:pt x="945" y="497"/>
                    <a:pt x="943" y="498"/>
                  </a:cubicBezTo>
                  <a:cubicBezTo>
                    <a:pt x="937" y="499"/>
                    <a:pt x="938" y="507"/>
                    <a:pt x="940" y="512"/>
                  </a:cubicBezTo>
                  <a:cubicBezTo>
                    <a:pt x="933" y="513"/>
                    <a:pt x="926" y="513"/>
                    <a:pt x="919" y="513"/>
                  </a:cubicBezTo>
                  <a:cubicBezTo>
                    <a:pt x="918" y="513"/>
                    <a:pt x="914" y="514"/>
                    <a:pt x="914" y="516"/>
                  </a:cubicBezTo>
                  <a:cubicBezTo>
                    <a:pt x="913" y="518"/>
                    <a:pt x="914" y="519"/>
                    <a:pt x="914" y="521"/>
                  </a:cubicBezTo>
                  <a:cubicBezTo>
                    <a:pt x="902" y="520"/>
                    <a:pt x="890" y="521"/>
                    <a:pt x="878" y="519"/>
                  </a:cubicBezTo>
                  <a:cubicBezTo>
                    <a:pt x="877" y="519"/>
                    <a:pt x="874" y="520"/>
                    <a:pt x="873" y="521"/>
                  </a:cubicBezTo>
                  <a:cubicBezTo>
                    <a:pt x="871" y="521"/>
                    <a:pt x="869" y="521"/>
                    <a:pt x="866" y="521"/>
                  </a:cubicBezTo>
                  <a:cubicBezTo>
                    <a:pt x="862" y="521"/>
                    <a:pt x="860" y="518"/>
                    <a:pt x="859" y="514"/>
                  </a:cubicBezTo>
                  <a:cubicBezTo>
                    <a:pt x="870" y="504"/>
                    <a:pt x="878" y="492"/>
                    <a:pt x="887" y="481"/>
                  </a:cubicBezTo>
                  <a:cubicBezTo>
                    <a:pt x="888" y="479"/>
                    <a:pt x="888" y="477"/>
                    <a:pt x="886" y="476"/>
                  </a:cubicBezTo>
                  <a:cubicBezTo>
                    <a:pt x="881" y="475"/>
                    <a:pt x="877" y="475"/>
                    <a:pt x="873" y="474"/>
                  </a:cubicBezTo>
                  <a:cubicBezTo>
                    <a:pt x="876" y="466"/>
                    <a:pt x="878" y="456"/>
                    <a:pt x="881" y="448"/>
                  </a:cubicBezTo>
                  <a:cubicBezTo>
                    <a:pt x="882" y="446"/>
                    <a:pt x="881" y="445"/>
                    <a:pt x="880" y="444"/>
                  </a:cubicBezTo>
                  <a:cubicBezTo>
                    <a:pt x="872" y="442"/>
                    <a:pt x="864" y="441"/>
                    <a:pt x="859" y="433"/>
                  </a:cubicBezTo>
                  <a:cubicBezTo>
                    <a:pt x="858" y="432"/>
                    <a:pt x="855" y="432"/>
                    <a:pt x="854" y="433"/>
                  </a:cubicBezTo>
                  <a:cubicBezTo>
                    <a:pt x="839" y="440"/>
                    <a:pt x="823" y="443"/>
                    <a:pt x="807" y="447"/>
                  </a:cubicBezTo>
                  <a:cubicBezTo>
                    <a:pt x="806" y="444"/>
                    <a:pt x="806" y="440"/>
                    <a:pt x="805" y="436"/>
                  </a:cubicBezTo>
                  <a:cubicBezTo>
                    <a:pt x="805" y="433"/>
                    <a:pt x="800" y="434"/>
                    <a:pt x="799" y="435"/>
                  </a:cubicBezTo>
                  <a:cubicBezTo>
                    <a:pt x="797" y="437"/>
                    <a:pt x="794" y="440"/>
                    <a:pt x="792" y="442"/>
                  </a:cubicBezTo>
                  <a:cubicBezTo>
                    <a:pt x="794" y="433"/>
                    <a:pt x="796" y="425"/>
                    <a:pt x="797" y="417"/>
                  </a:cubicBezTo>
                  <a:cubicBezTo>
                    <a:pt x="798" y="413"/>
                    <a:pt x="792" y="415"/>
                    <a:pt x="790" y="416"/>
                  </a:cubicBezTo>
                  <a:cubicBezTo>
                    <a:pt x="780" y="430"/>
                    <a:pt x="766" y="426"/>
                    <a:pt x="759" y="412"/>
                  </a:cubicBezTo>
                  <a:cubicBezTo>
                    <a:pt x="759" y="411"/>
                    <a:pt x="758" y="411"/>
                    <a:pt x="757" y="411"/>
                  </a:cubicBezTo>
                  <a:cubicBezTo>
                    <a:pt x="749" y="410"/>
                    <a:pt x="749" y="412"/>
                    <a:pt x="746" y="410"/>
                  </a:cubicBezTo>
                  <a:cubicBezTo>
                    <a:pt x="746" y="409"/>
                    <a:pt x="746" y="409"/>
                    <a:pt x="746" y="409"/>
                  </a:cubicBezTo>
                  <a:cubicBezTo>
                    <a:pt x="746" y="397"/>
                    <a:pt x="757" y="388"/>
                    <a:pt x="749" y="376"/>
                  </a:cubicBezTo>
                  <a:cubicBezTo>
                    <a:pt x="749" y="376"/>
                    <a:pt x="748" y="375"/>
                    <a:pt x="747" y="375"/>
                  </a:cubicBezTo>
                  <a:cubicBezTo>
                    <a:pt x="744" y="378"/>
                    <a:pt x="741" y="379"/>
                    <a:pt x="737" y="381"/>
                  </a:cubicBezTo>
                  <a:cubicBezTo>
                    <a:pt x="740" y="377"/>
                    <a:pt x="743" y="375"/>
                    <a:pt x="745" y="372"/>
                  </a:cubicBezTo>
                  <a:cubicBezTo>
                    <a:pt x="748" y="368"/>
                    <a:pt x="750" y="363"/>
                    <a:pt x="751" y="358"/>
                  </a:cubicBezTo>
                  <a:cubicBezTo>
                    <a:pt x="751" y="357"/>
                    <a:pt x="749" y="351"/>
                    <a:pt x="747" y="354"/>
                  </a:cubicBezTo>
                  <a:cubicBezTo>
                    <a:pt x="737" y="364"/>
                    <a:pt x="722" y="361"/>
                    <a:pt x="712" y="370"/>
                  </a:cubicBezTo>
                  <a:cubicBezTo>
                    <a:pt x="714" y="361"/>
                    <a:pt x="715" y="350"/>
                    <a:pt x="706" y="353"/>
                  </a:cubicBezTo>
                  <a:cubicBezTo>
                    <a:pt x="707" y="349"/>
                    <a:pt x="709" y="345"/>
                    <a:pt x="712" y="342"/>
                  </a:cubicBezTo>
                  <a:cubicBezTo>
                    <a:pt x="713" y="340"/>
                    <a:pt x="711" y="333"/>
                    <a:pt x="708" y="336"/>
                  </a:cubicBezTo>
                  <a:cubicBezTo>
                    <a:pt x="696" y="350"/>
                    <a:pt x="679" y="350"/>
                    <a:pt x="669" y="366"/>
                  </a:cubicBezTo>
                  <a:cubicBezTo>
                    <a:pt x="668" y="361"/>
                    <a:pt x="667" y="355"/>
                    <a:pt x="665" y="350"/>
                  </a:cubicBezTo>
                  <a:cubicBezTo>
                    <a:pt x="666" y="350"/>
                    <a:pt x="667" y="348"/>
                    <a:pt x="667" y="346"/>
                  </a:cubicBezTo>
                  <a:cubicBezTo>
                    <a:pt x="667" y="330"/>
                    <a:pt x="667" y="315"/>
                    <a:pt x="665" y="299"/>
                  </a:cubicBezTo>
                  <a:cubicBezTo>
                    <a:pt x="661" y="274"/>
                    <a:pt x="660" y="258"/>
                    <a:pt x="677" y="239"/>
                  </a:cubicBezTo>
                  <a:cubicBezTo>
                    <a:pt x="683" y="233"/>
                    <a:pt x="683" y="225"/>
                    <a:pt x="682" y="217"/>
                  </a:cubicBezTo>
                  <a:cubicBezTo>
                    <a:pt x="681" y="211"/>
                    <a:pt x="675" y="206"/>
                    <a:pt x="672" y="201"/>
                  </a:cubicBezTo>
                  <a:cubicBezTo>
                    <a:pt x="673" y="201"/>
                    <a:pt x="674" y="200"/>
                    <a:pt x="674" y="198"/>
                  </a:cubicBezTo>
                  <a:cubicBezTo>
                    <a:pt x="681" y="181"/>
                    <a:pt x="686" y="198"/>
                    <a:pt x="692" y="207"/>
                  </a:cubicBezTo>
                  <a:cubicBezTo>
                    <a:pt x="694" y="209"/>
                    <a:pt x="697" y="207"/>
                    <a:pt x="697" y="205"/>
                  </a:cubicBezTo>
                  <a:cubicBezTo>
                    <a:pt x="699" y="198"/>
                    <a:pt x="703" y="192"/>
                    <a:pt x="707" y="186"/>
                  </a:cubicBezTo>
                  <a:cubicBezTo>
                    <a:pt x="709" y="189"/>
                    <a:pt x="711" y="191"/>
                    <a:pt x="712" y="194"/>
                  </a:cubicBezTo>
                  <a:cubicBezTo>
                    <a:pt x="714" y="196"/>
                    <a:pt x="717" y="194"/>
                    <a:pt x="717" y="191"/>
                  </a:cubicBezTo>
                  <a:cubicBezTo>
                    <a:pt x="717" y="191"/>
                    <a:pt x="718" y="190"/>
                    <a:pt x="718" y="189"/>
                  </a:cubicBezTo>
                  <a:cubicBezTo>
                    <a:pt x="725" y="201"/>
                    <a:pt x="732" y="211"/>
                    <a:pt x="732" y="227"/>
                  </a:cubicBezTo>
                  <a:cubicBezTo>
                    <a:pt x="732" y="232"/>
                    <a:pt x="738" y="231"/>
                    <a:pt x="738" y="226"/>
                  </a:cubicBezTo>
                  <a:cubicBezTo>
                    <a:pt x="738" y="222"/>
                    <a:pt x="738" y="193"/>
                    <a:pt x="746" y="202"/>
                  </a:cubicBezTo>
                  <a:cubicBezTo>
                    <a:pt x="747" y="203"/>
                    <a:pt x="749" y="204"/>
                    <a:pt x="750" y="202"/>
                  </a:cubicBezTo>
                  <a:cubicBezTo>
                    <a:pt x="751" y="199"/>
                    <a:pt x="752" y="197"/>
                    <a:pt x="754" y="195"/>
                  </a:cubicBezTo>
                  <a:cubicBezTo>
                    <a:pt x="757" y="204"/>
                    <a:pt x="765" y="212"/>
                    <a:pt x="765" y="223"/>
                  </a:cubicBezTo>
                  <a:cubicBezTo>
                    <a:pt x="765" y="227"/>
                    <a:pt x="769" y="228"/>
                    <a:pt x="770" y="223"/>
                  </a:cubicBezTo>
                  <a:cubicBezTo>
                    <a:pt x="772" y="214"/>
                    <a:pt x="780" y="207"/>
                    <a:pt x="786" y="199"/>
                  </a:cubicBezTo>
                  <a:cubicBezTo>
                    <a:pt x="786" y="200"/>
                    <a:pt x="786" y="200"/>
                    <a:pt x="786" y="200"/>
                  </a:cubicBezTo>
                  <a:cubicBezTo>
                    <a:pt x="787" y="202"/>
                    <a:pt x="790" y="202"/>
                    <a:pt x="791" y="200"/>
                  </a:cubicBezTo>
                  <a:cubicBezTo>
                    <a:pt x="791" y="200"/>
                    <a:pt x="791" y="199"/>
                    <a:pt x="791" y="199"/>
                  </a:cubicBezTo>
                  <a:cubicBezTo>
                    <a:pt x="793" y="210"/>
                    <a:pt x="794" y="221"/>
                    <a:pt x="794" y="233"/>
                  </a:cubicBezTo>
                  <a:cubicBezTo>
                    <a:pt x="794" y="235"/>
                    <a:pt x="797" y="239"/>
                    <a:pt x="799" y="235"/>
                  </a:cubicBezTo>
                  <a:cubicBezTo>
                    <a:pt x="804" y="226"/>
                    <a:pt x="812" y="219"/>
                    <a:pt x="818" y="211"/>
                  </a:cubicBezTo>
                  <a:cubicBezTo>
                    <a:pt x="823" y="220"/>
                    <a:pt x="828" y="226"/>
                    <a:pt x="826" y="238"/>
                  </a:cubicBezTo>
                  <a:cubicBezTo>
                    <a:pt x="826" y="243"/>
                    <a:pt x="831" y="245"/>
                    <a:pt x="832" y="240"/>
                  </a:cubicBezTo>
                  <a:cubicBezTo>
                    <a:pt x="834" y="224"/>
                    <a:pt x="827" y="217"/>
                    <a:pt x="821" y="202"/>
                  </a:cubicBezTo>
                  <a:cubicBezTo>
                    <a:pt x="820" y="200"/>
                    <a:pt x="818" y="200"/>
                    <a:pt x="817" y="202"/>
                  </a:cubicBezTo>
                  <a:cubicBezTo>
                    <a:pt x="812" y="209"/>
                    <a:pt x="805" y="215"/>
                    <a:pt x="799" y="223"/>
                  </a:cubicBezTo>
                  <a:cubicBezTo>
                    <a:pt x="799" y="211"/>
                    <a:pt x="798" y="200"/>
                    <a:pt x="795" y="189"/>
                  </a:cubicBezTo>
                  <a:cubicBezTo>
                    <a:pt x="794" y="187"/>
                    <a:pt x="792" y="185"/>
                    <a:pt x="790" y="188"/>
                  </a:cubicBezTo>
                  <a:cubicBezTo>
                    <a:pt x="789" y="189"/>
                    <a:pt x="789" y="190"/>
                    <a:pt x="788" y="191"/>
                  </a:cubicBezTo>
                  <a:cubicBezTo>
                    <a:pt x="788" y="191"/>
                    <a:pt x="788" y="191"/>
                    <a:pt x="788" y="191"/>
                  </a:cubicBezTo>
                  <a:cubicBezTo>
                    <a:pt x="787" y="189"/>
                    <a:pt x="785" y="188"/>
                    <a:pt x="783" y="191"/>
                  </a:cubicBezTo>
                  <a:cubicBezTo>
                    <a:pt x="779" y="199"/>
                    <a:pt x="772" y="205"/>
                    <a:pt x="768" y="213"/>
                  </a:cubicBezTo>
                  <a:cubicBezTo>
                    <a:pt x="765" y="204"/>
                    <a:pt x="758" y="197"/>
                    <a:pt x="758" y="186"/>
                  </a:cubicBezTo>
                  <a:cubicBezTo>
                    <a:pt x="758" y="186"/>
                    <a:pt x="757" y="185"/>
                    <a:pt x="757" y="184"/>
                  </a:cubicBezTo>
                  <a:cubicBezTo>
                    <a:pt x="757" y="184"/>
                    <a:pt x="757" y="183"/>
                    <a:pt x="757" y="182"/>
                  </a:cubicBezTo>
                  <a:cubicBezTo>
                    <a:pt x="757" y="171"/>
                    <a:pt x="752" y="162"/>
                    <a:pt x="748" y="151"/>
                  </a:cubicBezTo>
                  <a:cubicBezTo>
                    <a:pt x="747" y="148"/>
                    <a:pt x="744" y="150"/>
                    <a:pt x="744" y="152"/>
                  </a:cubicBezTo>
                  <a:cubicBezTo>
                    <a:pt x="744" y="158"/>
                    <a:pt x="742" y="163"/>
                    <a:pt x="738" y="166"/>
                  </a:cubicBezTo>
                  <a:cubicBezTo>
                    <a:pt x="734" y="152"/>
                    <a:pt x="713" y="158"/>
                    <a:pt x="702" y="148"/>
                  </a:cubicBezTo>
                  <a:cubicBezTo>
                    <a:pt x="700" y="147"/>
                    <a:pt x="699" y="149"/>
                    <a:pt x="699" y="151"/>
                  </a:cubicBezTo>
                  <a:cubicBezTo>
                    <a:pt x="699" y="150"/>
                    <a:pt x="690" y="165"/>
                    <a:pt x="688" y="169"/>
                  </a:cubicBezTo>
                  <a:cubicBezTo>
                    <a:pt x="686" y="173"/>
                    <a:pt x="683" y="177"/>
                    <a:pt x="681" y="182"/>
                  </a:cubicBezTo>
                  <a:cubicBezTo>
                    <a:pt x="680" y="181"/>
                    <a:pt x="680" y="180"/>
                    <a:pt x="679" y="180"/>
                  </a:cubicBezTo>
                  <a:cubicBezTo>
                    <a:pt x="677" y="178"/>
                    <a:pt x="676" y="180"/>
                    <a:pt x="675" y="181"/>
                  </a:cubicBezTo>
                  <a:cubicBezTo>
                    <a:pt x="673" y="187"/>
                    <a:pt x="672" y="192"/>
                    <a:pt x="667" y="190"/>
                  </a:cubicBezTo>
                  <a:cubicBezTo>
                    <a:pt x="665" y="188"/>
                    <a:pt x="663" y="191"/>
                    <a:pt x="664" y="193"/>
                  </a:cubicBezTo>
                  <a:cubicBezTo>
                    <a:pt x="664" y="202"/>
                    <a:pt x="668" y="206"/>
                    <a:pt x="673" y="213"/>
                  </a:cubicBezTo>
                  <a:cubicBezTo>
                    <a:pt x="683" y="225"/>
                    <a:pt x="662" y="245"/>
                    <a:pt x="658" y="257"/>
                  </a:cubicBezTo>
                  <a:cubicBezTo>
                    <a:pt x="654" y="267"/>
                    <a:pt x="656" y="279"/>
                    <a:pt x="658" y="289"/>
                  </a:cubicBezTo>
                  <a:cubicBezTo>
                    <a:pt x="661" y="307"/>
                    <a:pt x="661" y="324"/>
                    <a:pt x="661" y="342"/>
                  </a:cubicBezTo>
                  <a:cubicBezTo>
                    <a:pt x="661" y="342"/>
                    <a:pt x="661" y="342"/>
                    <a:pt x="661" y="342"/>
                  </a:cubicBezTo>
                  <a:cubicBezTo>
                    <a:pt x="657" y="343"/>
                    <a:pt x="656" y="343"/>
                    <a:pt x="652" y="341"/>
                  </a:cubicBezTo>
                  <a:cubicBezTo>
                    <a:pt x="651" y="340"/>
                    <a:pt x="651" y="341"/>
                    <a:pt x="650" y="341"/>
                  </a:cubicBezTo>
                  <a:cubicBezTo>
                    <a:pt x="647" y="344"/>
                    <a:pt x="645" y="347"/>
                    <a:pt x="643" y="350"/>
                  </a:cubicBezTo>
                  <a:cubicBezTo>
                    <a:pt x="643" y="345"/>
                    <a:pt x="642" y="340"/>
                    <a:pt x="642" y="335"/>
                  </a:cubicBezTo>
                  <a:cubicBezTo>
                    <a:pt x="642" y="333"/>
                    <a:pt x="640" y="328"/>
                    <a:pt x="637" y="331"/>
                  </a:cubicBezTo>
                  <a:cubicBezTo>
                    <a:pt x="633" y="330"/>
                    <a:pt x="629" y="329"/>
                    <a:pt x="624" y="328"/>
                  </a:cubicBezTo>
                  <a:cubicBezTo>
                    <a:pt x="628" y="308"/>
                    <a:pt x="627" y="288"/>
                    <a:pt x="626" y="267"/>
                  </a:cubicBezTo>
                  <a:cubicBezTo>
                    <a:pt x="625" y="250"/>
                    <a:pt x="619" y="230"/>
                    <a:pt x="625" y="214"/>
                  </a:cubicBezTo>
                  <a:cubicBezTo>
                    <a:pt x="628" y="205"/>
                    <a:pt x="633" y="197"/>
                    <a:pt x="636" y="188"/>
                  </a:cubicBezTo>
                  <a:cubicBezTo>
                    <a:pt x="636" y="186"/>
                    <a:pt x="633" y="180"/>
                    <a:pt x="632" y="185"/>
                  </a:cubicBezTo>
                  <a:cubicBezTo>
                    <a:pt x="626" y="202"/>
                    <a:pt x="616" y="215"/>
                    <a:pt x="618" y="235"/>
                  </a:cubicBezTo>
                  <a:cubicBezTo>
                    <a:pt x="622" y="265"/>
                    <a:pt x="626" y="297"/>
                    <a:pt x="620" y="328"/>
                  </a:cubicBezTo>
                  <a:cubicBezTo>
                    <a:pt x="620" y="328"/>
                    <a:pt x="620" y="328"/>
                    <a:pt x="619" y="329"/>
                  </a:cubicBezTo>
                  <a:cubicBezTo>
                    <a:pt x="618" y="331"/>
                    <a:pt x="616" y="334"/>
                    <a:pt x="614" y="336"/>
                  </a:cubicBezTo>
                  <a:cubicBezTo>
                    <a:pt x="611" y="330"/>
                    <a:pt x="607" y="324"/>
                    <a:pt x="603" y="317"/>
                  </a:cubicBezTo>
                  <a:cubicBezTo>
                    <a:pt x="602" y="315"/>
                    <a:pt x="599" y="315"/>
                    <a:pt x="598" y="317"/>
                  </a:cubicBezTo>
                  <a:cubicBezTo>
                    <a:pt x="595" y="327"/>
                    <a:pt x="588" y="332"/>
                    <a:pt x="584" y="339"/>
                  </a:cubicBezTo>
                  <a:cubicBezTo>
                    <a:pt x="582" y="329"/>
                    <a:pt x="578" y="318"/>
                    <a:pt x="575" y="308"/>
                  </a:cubicBezTo>
                  <a:cubicBezTo>
                    <a:pt x="569" y="287"/>
                    <a:pt x="575" y="267"/>
                    <a:pt x="580" y="247"/>
                  </a:cubicBezTo>
                  <a:cubicBezTo>
                    <a:pt x="584" y="231"/>
                    <a:pt x="587" y="215"/>
                    <a:pt x="591" y="200"/>
                  </a:cubicBezTo>
                  <a:cubicBezTo>
                    <a:pt x="595" y="188"/>
                    <a:pt x="603" y="177"/>
                    <a:pt x="608" y="165"/>
                  </a:cubicBezTo>
                  <a:cubicBezTo>
                    <a:pt x="609" y="164"/>
                    <a:pt x="609" y="157"/>
                    <a:pt x="607" y="158"/>
                  </a:cubicBezTo>
                  <a:cubicBezTo>
                    <a:pt x="591" y="161"/>
                    <a:pt x="585" y="169"/>
                    <a:pt x="579" y="183"/>
                  </a:cubicBezTo>
                  <a:cubicBezTo>
                    <a:pt x="579" y="179"/>
                    <a:pt x="579" y="176"/>
                    <a:pt x="579" y="172"/>
                  </a:cubicBezTo>
                  <a:cubicBezTo>
                    <a:pt x="580" y="168"/>
                    <a:pt x="582" y="165"/>
                    <a:pt x="584" y="161"/>
                  </a:cubicBezTo>
                  <a:cubicBezTo>
                    <a:pt x="585" y="158"/>
                    <a:pt x="586" y="156"/>
                    <a:pt x="588" y="153"/>
                  </a:cubicBezTo>
                  <a:cubicBezTo>
                    <a:pt x="589" y="148"/>
                    <a:pt x="589" y="142"/>
                    <a:pt x="588" y="137"/>
                  </a:cubicBezTo>
                  <a:cubicBezTo>
                    <a:pt x="588" y="136"/>
                    <a:pt x="587" y="133"/>
                    <a:pt x="586" y="134"/>
                  </a:cubicBezTo>
                  <a:cubicBezTo>
                    <a:pt x="583" y="136"/>
                    <a:pt x="581" y="138"/>
                    <a:pt x="578" y="139"/>
                  </a:cubicBezTo>
                  <a:cubicBezTo>
                    <a:pt x="579" y="135"/>
                    <a:pt x="580" y="130"/>
                    <a:pt x="580" y="125"/>
                  </a:cubicBezTo>
                  <a:cubicBezTo>
                    <a:pt x="580" y="124"/>
                    <a:pt x="580" y="119"/>
                    <a:pt x="578" y="120"/>
                  </a:cubicBezTo>
                  <a:cubicBezTo>
                    <a:pt x="564" y="124"/>
                    <a:pt x="560" y="133"/>
                    <a:pt x="558" y="145"/>
                  </a:cubicBezTo>
                  <a:cubicBezTo>
                    <a:pt x="558" y="144"/>
                    <a:pt x="558" y="143"/>
                    <a:pt x="558" y="143"/>
                  </a:cubicBezTo>
                  <a:cubicBezTo>
                    <a:pt x="557" y="131"/>
                    <a:pt x="553" y="122"/>
                    <a:pt x="550" y="111"/>
                  </a:cubicBezTo>
                  <a:cubicBezTo>
                    <a:pt x="549" y="111"/>
                    <a:pt x="549" y="110"/>
                    <a:pt x="548" y="110"/>
                  </a:cubicBezTo>
                  <a:cubicBezTo>
                    <a:pt x="542" y="116"/>
                    <a:pt x="541" y="109"/>
                    <a:pt x="534" y="111"/>
                  </a:cubicBezTo>
                  <a:cubicBezTo>
                    <a:pt x="529" y="112"/>
                    <a:pt x="525" y="121"/>
                    <a:pt x="523" y="125"/>
                  </a:cubicBezTo>
                  <a:cubicBezTo>
                    <a:pt x="521" y="131"/>
                    <a:pt x="519" y="137"/>
                    <a:pt x="518" y="144"/>
                  </a:cubicBezTo>
                  <a:cubicBezTo>
                    <a:pt x="512" y="133"/>
                    <a:pt x="501" y="125"/>
                    <a:pt x="501" y="112"/>
                  </a:cubicBezTo>
                  <a:cubicBezTo>
                    <a:pt x="501" y="111"/>
                    <a:pt x="501" y="105"/>
                    <a:pt x="500" y="107"/>
                  </a:cubicBezTo>
                  <a:cubicBezTo>
                    <a:pt x="496" y="113"/>
                    <a:pt x="493" y="110"/>
                    <a:pt x="488" y="104"/>
                  </a:cubicBezTo>
                  <a:cubicBezTo>
                    <a:pt x="488" y="103"/>
                    <a:pt x="487" y="103"/>
                    <a:pt x="487" y="104"/>
                  </a:cubicBezTo>
                  <a:cubicBezTo>
                    <a:pt x="485" y="111"/>
                    <a:pt x="482" y="115"/>
                    <a:pt x="479" y="103"/>
                  </a:cubicBezTo>
                  <a:cubicBezTo>
                    <a:pt x="478" y="99"/>
                    <a:pt x="477" y="101"/>
                    <a:pt x="477" y="104"/>
                  </a:cubicBezTo>
                  <a:cubicBezTo>
                    <a:pt x="477" y="107"/>
                    <a:pt x="476" y="111"/>
                    <a:pt x="475" y="114"/>
                  </a:cubicBezTo>
                  <a:cubicBezTo>
                    <a:pt x="475" y="109"/>
                    <a:pt x="475" y="104"/>
                    <a:pt x="473" y="99"/>
                  </a:cubicBezTo>
                  <a:cubicBezTo>
                    <a:pt x="468" y="85"/>
                    <a:pt x="469" y="78"/>
                    <a:pt x="482" y="70"/>
                  </a:cubicBezTo>
                  <a:close/>
                  <a:moveTo>
                    <a:pt x="685" y="186"/>
                  </a:moveTo>
                  <a:cubicBezTo>
                    <a:pt x="688" y="180"/>
                    <a:pt x="691" y="174"/>
                    <a:pt x="696" y="169"/>
                  </a:cubicBezTo>
                  <a:cubicBezTo>
                    <a:pt x="700" y="166"/>
                    <a:pt x="702" y="162"/>
                    <a:pt x="703" y="157"/>
                  </a:cubicBezTo>
                  <a:cubicBezTo>
                    <a:pt x="706" y="160"/>
                    <a:pt x="710" y="161"/>
                    <a:pt x="714" y="162"/>
                  </a:cubicBezTo>
                  <a:cubicBezTo>
                    <a:pt x="721" y="164"/>
                    <a:pt x="734" y="162"/>
                    <a:pt x="734" y="172"/>
                  </a:cubicBezTo>
                  <a:cubicBezTo>
                    <a:pt x="734" y="173"/>
                    <a:pt x="735" y="177"/>
                    <a:pt x="737" y="176"/>
                  </a:cubicBezTo>
                  <a:cubicBezTo>
                    <a:pt x="742" y="172"/>
                    <a:pt x="745" y="168"/>
                    <a:pt x="747" y="163"/>
                  </a:cubicBezTo>
                  <a:cubicBezTo>
                    <a:pt x="750" y="169"/>
                    <a:pt x="752" y="175"/>
                    <a:pt x="752" y="183"/>
                  </a:cubicBezTo>
                  <a:cubicBezTo>
                    <a:pt x="752" y="183"/>
                    <a:pt x="753" y="184"/>
                    <a:pt x="753" y="184"/>
                  </a:cubicBezTo>
                  <a:cubicBezTo>
                    <a:pt x="750" y="189"/>
                    <a:pt x="749" y="196"/>
                    <a:pt x="744" y="190"/>
                  </a:cubicBezTo>
                  <a:cubicBezTo>
                    <a:pt x="743" y="188"/>
                    <a:pt x="741" y="188"/>
                    <a:pt x="740" y="190"/>
                  </a:cubicBezTo>
                  <a:cubicBezTo>
                    <a:pt x="737" y="196"/>
                    <a:pt x="735" y="202"/>
                    <a:pt x="734" y="208"/>
                  </a:cubicBezTo>
                  <a:cubicBezTo>
                    <a:pt x="730" y="198"/>
                    <a:pt x="725" y="189"/>
                    <a:pt x="719" y="178"/>
                  </a:cubicBezTo>
                  <a:cubicBezTo>
                    <a:pt x="718" y="176"/>
                    <a:pt x="715" y="176"/>
                    <a:pt x="714" y="179"/>
                  </a:cubicBezTo>
                  <a:cubicBezTo>
                    <a:pt x="714" y="181"/>
                    <a:pt x="713" y="182"/>
                    <a:pt x="713" y="183"/>
                  </a:cubicBezTo>
                  <a:cubicBezTo>
                    <a:pt x="712" y="182"/>
                    <a:pt x="710" y="180"/>
                    <a:pt x="709" y="178"/>
                  </a:cubicBezTo>
                  <a:cubicBezTo>
                    <a:pt x="708" y="176"/>
                    <a:pt x="706" y="175"/>
                    <a:pt x="705" y="177"/>
                  </a:cubicBezTo>
                  <a:cubicBezTo>
                    <a:pt x="701" y="184"/>
                    <a:pt x="696" y="190"/>
                    <a:pt x="693" y="197"/>
                  </a:cubicBezTo>
                  <a:cubicBezTo>
                    <a:pt x="691" y="193"/>
                    <a:pt x="688" y="190"/>
                    <a:pt x="685" y="186"/>
                  </a:cubicBezTo>
                  <a:close/>
                  <a:moveTo>
                    <a:pt x="186" y="279"/>
                  </a:moveTo>
                  <a:cubicBezTo>
                    <a:pt x="188" y="280"/>
                    <a:pt x="189" y="282"/>
                    <a:pt x="191" y="283"/>
                  </a:cubicBezTo>
                  <a:cubicBezTo>
                    <a:pt x="197" y="286"/>
                    <a:pt x="195" y="286"/>
                    <a:pt x="187" y="283"/>
                  </a:cubicBezTo>
                  <a:cubicBezTo>
                    <a:pt x="185" y="281"/>
                    <a:pt x="184" y="279"/>
                    <a:pt x="183" y="276"/>
                  </a:cubicBezTo>
                  <a:cubicBezTo>
                    <a:pt x="184" y="277"/>
                    <a:pt x="185" y="278"/>
                    <a:pt x="186" y="279"/>
                  </a:cubicBezTo>
                  <a:close/>
                  <a:moveTo>
                    <a:pt x="231" y="353"/>
                  </a:moveTo>
                  <a:cubicBezTo>
                    <a:pt x="230" y="347"/>
                    <a:pt x="239" y="345"/>
                    <a:pt x="239" y="338"/>
                  </a:cubicBezTo>
                  <a:cubicBezTo>
                    <a:pt x="237" y="326"/>
                    <a:pt x="228" y="316"/>
                    <a:pt x="217" y="309"/>
                  </a:cubicBezTo>
                  <a:cubicBezTo>
                    <a:pt x="220" y="308"/>
                    <a:pt x="222" y="305"/>
                    <a:pt x="222" y="301"/>
                  </a:cubicBezTo>
                  <a:cubicBezTo>
                    <a:pt x="220" y="290"/>
                    <a:pt x="224" y="287"/>
                    <a:pt x="234" y="284"/>
                  </a:cubicBezTo>
                  <a:cubicBezTo>
                    <a:pt x="239" y="282"/>
                    <a:pt x="238" y="271"/>
                    <a:pt x="244" y="269"/>
                  </a:cubicBezTo>
                  <a:cubicBezTo>
                    <a:pt x="256" y="263"/>
                    <a:pt x="275" y="270"/>
                    <a:pt x="285" y="276"/>
                  </a:cubicBezTo>
                  <a:cubicBezTo>
                    <a:pt x="290" y="279"/>
                    <a:pt x="287" y="273"/>
                    <a:pt x="285" y="271"/>
                  </a:cubicBezTo>
                  <a:cubicBezTo>
                    <a:pt x="276" y="266"/>
                    <a:pt x="244" y="253"/>
                    <a:pt x="235" y="264"/>
                  </a:cubicBezTo>
                  <a:cubicBezTo>
                    <a:pt x="232" y="268"/>
                    <a:pt x="233" y="267"/>
                    <a:pt x="231" y="271"/>
                  </a:cubicBezTo>
                  <a:cubicBezTo>
                    <a:pt x="226" y="287"/>
                    <a:pt x="225" y="274"/>
                    <a:pt x="219" y="278"/>
                  </a:cubicBezTo>
                  <a:cubicBezTo>
                    <a:pt x="209" y="286"/>
                    <a:pt x="220" y="299"/>
                    <a:pt x="209" y="306"/>
                  </a:cubicBezTo>
                  <a:cubicBezTo>
                    <a:pt x="207" y="307"/>
                    <a:pt x="211" y="311"/>
                    <a:pt x="212" y="311"/>
                  </a:cubicBezTo>
                  <a:cubicBezTo>
                    <a:pt x="223" y="316"/>
                    <a:pt x="242" y="335"/>
                    <a:pt x="224" y="344"/>
                  </a:cubicBezTo>
                  <a:cubicBezTo>
                    <a:pt x="223" y="345"/>
                    <a:pt x="223" y="345"/>
                    <a:pt x="223" y="346"/>
                  </a:cubicBezTo>
                  <a:cubicBezTo>
                    <a:pt x="221" y="349"/>
                    <a:pt x="218" y="352"/>
                    <a:pt x="216" y="356"/>
                  </a:cubicBezTo>
                  <a:cubicBezTo>
                    <a:pt x="213" y="356"/>
                    <a:pt x="215" y="359"/>
                    <a:pt x="216" y="360"/>
                  </a:cubicBezTo>
                  <a:cubicBezTo>
                    <a:pt x="224" y="368"/>
                    <a:pt x="224" y="378"/>
                    <a:pt x="232" y="383"/>
                  </a:cubicBezTo>
                  <a:cubicBezTo>
                    <a:pt x="231" y="383"/>
                    <a:pt x="231" y="384"/>
                    <a:pt x="230" y="384"/>
                  </a:cubicBezTo>
                  <a:cubicBezTo>
                    <a:pt x="230" y="384"/>
                    <a:pt x="230" y="384"/>
                    <a:pt x="229" y="384"/>
                  </a:cubicBezTo>
                  <a:cubicBezTo>
                    <a:pt x="207" y="382"/>
                    <a:pt x="187" y="365"/>
                    <a:pt x="169" y="352"/>
                  </a:cubicBezTo>
                  <a:cubicBezTo>
                    <a:pt x="172" y="351"/>
                    <a:pt x="175" y="349"/>
                    <a:pt x="178" y="348"/>
                  </a:cubicBezTo>
                  <a:cubicBezTo>
                    <a:pt x="180" y="348"/>
                    <a:pt x="179" y="345"/>
                    <a:pt x="178" y="344"/>
                  </a:cubicBezTo>
                  <a:cubicBezTo>
                    <a:pt x="170" y="334"/>
                    <a:pt x="159" y="328"/>
                    <a:pt x="147" y="323"/>
                  </a:cubicBezTo>
                  <a:cubicBezTo>
                    <a:pt x="150" y="322"/>
                    <a:pt x="153" y="322"/>
                    <a:pt x="155" y="322"/>
                  </a:cubicBezTo>
                  <a:cubicBezTo>
                    <a:pt x="159" y="322"/>
                    <a:pt x="156" y="317"/>
                    <a:pt x="155" y="316"/>
                  </a:cubicBezTo>
                  <a:cubicBezTo>
                    <a:pt x="153" y="314"/>
                    <a:pt x="151" y="313"/>
                    <a:pt x="149" y="311"/>
                  </a:cubicBezTo>
                  <a:cubicBezTo>
                    <a:pt x="153" y="309"/>
                    <a:pt x="157" y="306"/>
                    <a:pt x="162" y="308"/>
                  </a:cubicBezTo>
                  <a:cubicBezTo>
                    <a:pt x="173" y="311"/>
                    <a:pt x="190" y="315"/>
                    <a:pt x="195" y="327"/>
                  </a:cubicBezTo>
                  <a:cubicBezTo>
                    <a:pt x="197" y="330"/>
                    <a:pt x="203" y="331"/>
                    <a:pt x="201" y="326"/>
                  </a:cubicBezTo>
                  <a:cubicBezTo>
                    <a:pt x="200" y="323"/>
                    <a:pt x="198" y="320"/>
                    <a:pt x="195" y="318"/>
                  </a:cubicBezTo>
                  <a:cubicBezTo>
                    <a:pt x="195" y="312"/>
                    <a:pt x="192" y="308"/>
                    <a:pt x="187" y="304"/>
                  </a:cubicBezTo>
                  <a:cubicBezTo>
                    <a:pt x="183" y="301"/>
                    <a:pt x="179" y="300"/>
                    <a:pt x="175" y="298"/>
                  </a:cubicBezTo>
                  <a:cubicBezTo>
                    <a:pt x="171" y="297"/>
                    <a:pt x="152" y="289"/>
                    <a:pt x="163" y="291"/>
                  </a:cubicBezTo>
                  <a:cubicBezTo>
                    <a:pt x="166" y="291"/>
                    <a:pt x="164" y="287"/>
                    <a:pt x="163" y="286"/>
                  </a:cubicBezTo>
                  <a:cubicBezTo>
                    <a:pt x="160" y="284"/>
                    <a:pt x="158" y="281"/>
                    <a:pt x="155" y="279"/>
                  </a:cubicBezTo>
                  <a:cubicBezTo>
                    <a:pt x="159" y="276"/>
                    <a:pt x="158" y="272"/>
                    <a:pt x="155" y="267"/>
                  </a:cubicBezTo>
                  <a:cubicBezTo>
                    <a:pt x="153" y="263"/>
                    <a:pt x="149" y="259"/>
                    <a:pt x="146" y="255"/>
                  </a:cubicBezTo>
                  <a:cubicBezTo>
                    <a:pt x="149" y="258"/>
                    <a:pt x="154" y="263"/>
                    <a:pt x="159" y="265"/>
                  </a:cubicBezTo>
                  <a:cubicBezTo>
                    <a:pt x="166" y="269"/>
                    <a:pt x="174" y="270"/>
                    <a:pt x="178" y="278"/>
                  </a:cubicBezTo>
                  <a:cubicBezTo>
                    <a:pt x="181" y="281"/>
                    <a:pt x="183" y="285"/>
                    <a:pt x="185" y="288"/>
                  </a:cubicBezTo>
                  <a:cubicBezTo>
                    <a:pt x="190" y="294"/>
                    <a:pt x="197" y="295"/>
                    <a:pt x="205" y="294"/>
                  </a:cubicBezTo>
                  <a:cubicBezTo>
                    <a:pt x="206" y="294"/>
                    <a:pt x="205" y="292"/>
                    <a:pt x="205" y="291"/>
                  </a:cubicBezTo>
                  <a:cubicBezTo>
                    <a:pt x="203" y="288"/>
                    <a:pt x="201" y="286"/>
                    <a:pt x="198" y="283"/>
                  </a:cubicBezTo>
                  <a:cubicBezTo>
                    <a:pt x="192" y="278"/>
                    <a:pt x="178" y="269"/>
                    <a:pt x="191" y="264"/>
                  </a:cubicBezTo>
                  <a:cubicBezTo>
                    <a:pt x="192" y="263"/>
                    <a:pt x="191" y="262"/>
                    <a:pt x="191" y="261"/>
                  </a:cubicBezTo>
                  <a:cubicBezTo>
                    <a:pt x="187" y="252"/>
                    <a:pt x="200" y="261"/>
                    <a:pt x="203" y="262"/>
                  </a:cubicBezTo>
                  <a:cubicBezTo>
                    <a:pt x="209" y="265"/>
                    <a:pt x="215" y="269"/>
                    <a:pt x="221" y="272"/>
                  </a:cubicBezTo>
                  <a:cubicBezTo>
                    <a:pt x="225" y="274"/>
                    <a:pt x="223" y="268"/>
                    <a:pt x="220" y="267"/>
                  </a:cubicBezTo>
                  <a:cubicBezTo>
                    <a:pt x="219" y="266"/>
                    <a:pt x="218" y="265"/>
                    <a:pt x="217" y="265"/>
                  </a:cubicBezTo>
                  <a:cubicBezTo>
                    <a:pt x="214" y="249"/>
                    <a:pt x="199" y="233"/>
                    <a:pt x="186" y="222"/>
                  </a:cubicBezTo>
                  <a:cubicBezTo>
                    <a:pt x="190" y="222"/>
                    <a:pt x="194" y="222"/>
                    <a:pt x="198" y="222"/>
                  </a:cubicBezTo>
                  <a:cubicBezTo>
                    <a:pt x="200" y="223"/>
                    <a:pt x="198" y="220"/>
                    <a:pt x="197" y="219"/>
                  </a:cubicBezTo>
                  <a:cubicBezTo>
                    <a:pt x="192" y="211"/>
                    <a:pt x="190" y="210"/>
                    <a:pt x="197" y="210"/>
                  </a:cubicBezTo>
                  <a:cubicBezTo>
                    <a:pt x="198" y="209"/>
                    <a:pt x="198" y="209"/>
                    <a:pt x="198" y="209"/>
                  </a:cubicBezTo>
                  <a:cubicBezTo>
                    <a:pt x="198" y="206"/>
                    <a:pt x="199" y="204"/>
                    <a:pt x="201" y="202"/>
                  </a:cubicBezTo>
                  <a:cubicBezTo>
                    <a:pt x="201" y="201"/>
                    <a:pt x="200" y="199"/>
                    <a:pt x="199" y="199"/>
                  </a:cubicBezTo>
                  <a:cubicBezTo>
                    <a:pt x="198" y="197"/>
                    <a:pt x="197" y="195"/>
                    <a:pt x="195" y="194"/>
                  </a:cubicBezTo>
                  <a:cubicBezTo>
                    <a:pt x="202" y="195"/>
                    <a:pt x="208" y="203"/>
                    <a:pt x="213" y="206"/>
                  </a:cubicBezTo>
                  <a:cubicBezTo>
                    <a:pt x="214" y="207"/>
                    <a:pt x="216" y="207"/>
                    <a:pt x="216" y="206"/>
                  </a:cubicBezTo>
                  <a:cubicBezTo>
                    <a:pt x="215" y="203"/>
                    <a:pt x="215" y="200"/>
                    <a:pt x="214" y="196"/>
                  </a:cubicBezTo>
                  <a:cubicBezTo>
                    <a:pt x="213" y="186"/>
                    <a:pt x="234" y="202"/>
                    <a:pt x="230" y="198"/>
                  </a:cubicBezTo>
                  <a:cubicBezTo>
                    <a:pt x="231" y="199"/>
                    <a:pt x="231" y="199"/>
                    <a:pt x="231" y="199"/>
                  </a:cubicBezTo>
                  <a:cubicBezTo>
                    <a:pt x="235" y="209"/>
                    <a:pt x="240" y="218"/>
                    <a:pt x="246" y="225"/>
                  </a:cubicBezTo>
                  <a:cubicBezTo>
                    <a:pt x="248" y="227"/>
                    <a:pt x="253" y="229"/>
                    <a:pt x="249" y="224"/>
                  </a:cubicBezTo>
                  <a:cubicBezTo>
                    <a:pt x="243" y="217"/>
                    <a:pt x="239" y="207"/>
                    <a:pt x="236" y="198"/>
                  </a:cubicBezTo>
                  <a:cubicBezTo>
                    <a:pt x="232" y="188"/>
                    <a:pt x="226" y="179"/>
                    <a:pt x="239" y="178"/>
                  </a:cubicBezTo>
                  <a:cubicBezTo>
                    <a:pt x="240" y="177"/>
                    <a:pt x="240" y="176"/>
                    <a:pt x="240" y="176"/>
                  </a:cubicBezTo>
                  <a:cubicBezTo>
                    <a:pt x="238" y="174"/>
                    <a:pt x="237" y="172"/>
                    <a:pt x="236" y="171"/>
                  </a:cubicBezTo>
                  <a:cubicBezTo>
                    <a:pt x="237" y="172"/>
                    <a:pt x="238" y="172"/>
                    <a:pt x="239" y="173"/>
                  </a:cubicBezTo>
                  <a:cubicBezTo>
                    <a:pt x="243" y="177"/>
                    <a:pt x="248" y="179"/>
                    <a:pt x="253" y="180"/>
                  </a:cubicBezTo>
                  <a:cubicBezTo>
                    <a:pt x="254" y="180"/>
                    <a:pt x="254" y="180"/>
                    <a:pt x="254" y="179"/>
                  </a:cubicBezTo>
                  <a:cubicBezTo>
                    <a:pt x="252" y="174"/>
                    <a:pt x="255" y="175"/>
                    <a:pt x="258" y="173"/>
                  </a:cubicBezTo>
                  <a:cubicBezTo>
                    <a:pt x="259" y="173"/>
                    <a:pt x="259" y="173"/>
                    <a:pt x="259" y="172"/>
                  </a:cubicBezTo>
                  <a:cubicBezTo>
                    <a:pt x="257" y="168"/>
                    <a:pt x="257" y="168"/>
                    <a:pt x="260" y="168"/>
                  </a:cubicBezTo>
                  <a:cubicBezTo>
                    <a:pt x="260" y="167"/>
                    <a:pt x="261" y="167"/>
                    <a:pt x="261" y="167"/>
                  </a:cubicBezTo>
                  <a:cubicBezTo>
                    <a:pt x="261" y="158"/>
                    <a:pt x="266" y="158"/>
                    <a:pt x="274" y="159"/>
                  </a:cubicBezTo>
                  <a:cubicBezTo>
                    <a:pt x="274" y="159"/>
                    <a:pt x="275" y="159"/>
                    <a:pt x="275" y="158"/>
                  </a:cubicBezTo>
                  <a:cubicBezTo>
                    <a:pt x="275" y="154"/>
                    <a:pt x="274" y="152"/>
                    <a:pt x="272" y="149"/>
                  </a:cubicBezTo>
                  <a:cubicBezTo>
                    <a:pt x="276" y="151"/>
                    <a:pt x="279" y="152"/>
                    <a:pt x="282" y="153"/>
                  </a:cubicBezTo>
                  <a:cubicBezTo>
                    <a:pt x="300" y="160"/>
                    <a:pt x="306" y="175"/>
                    <a:pt x="310" y="192"/>
                  </a:cubicBezTo>
                  <a:cubicBezTo>
                    <a:pt x="310" y="194"/>
                    <a:pt x="317" y="198"/>
                    <a:pt x="316" y="195"/>
                  </a:cubicBezTo>
                  <a:cubicBezTo>
                    <a:pt x="313" y="178"/>
                    <a:pt x="309" y="163"/>
                    <a:pt x="294" y="153"/>
                  </a:cubicBezTo>
                  <a:cubicBezTo>
                    <a:pt x="292" y="151"/>
                    <a:pt x="289" y="150"/>
                    <a:pt x="285" y="149"/>
                  </a:cubicBezTo>
                  <a:cubicBezTo>
                    <a:pt x="284" y="148"/>
                    <a:pt x="263" y="138"/>
                    <a:pt x="267" y="137"/>
                  </a:cubicBezTo>
                  <a:cubicBezTo>
                    <a:pt x="271" y="136"/>
                    <a:pt x="274" y="124"/>
                    <a:pt x="278" y="126"/>
                  </a:cubicBezTo>
                  <a:cubicBezTo>
                    <a:pt x="278" y="127"/>
                    <a:pt x="281" y="128"/>
                    <a:pt x="281" y="126"/>
                  </a:cubicBezTo>
                  <a:cubicBezTo>
                    <a:pt x="285" y="129"/>
                    <a:pt x="288" y="131"/>
                    <a:pt x="293" y="132"/>
                  </a:cubicBezTo>
                  <a:cubicBezTo>
                    <a:pt x="294" y="132"/>
                    <a:pt x="295" y="133"/>
                    <a:pt x="295" y="132"/>
                  </a:cubicBezTo>
                  <a:cubicBezTo>
                    <a:pt x="298" y="122"/>
                    <a:pt x="304" y="134"/>
                    <a:pt x="307" y="138"/>
                  </a:cubicBezTo>
                  <a:cubicBezTo>
                    <a:pt x="308" y="139"/>
                    <a:pt x="313" y="142"/>
                    <a:pt x="313" y="139"/>
                  </a:cubicBezTo>
                  <a:cubicBezTo>
                    <a:pt x="313" y="130"/>
                    <a:pt x="313" y="121"/>
                    <a:pt x="313" y="112"/>
                  </a:cubicBezTo>
                  <a:cubicBezTo>
                    <a:pt x="313" y="103"/>
                    <a:pt x="311" y="102"/>
                    <a:pt x="318" y="102"/>
                  </a:cubicBezTo>
                  <a:cubicBezTo>
                    <a:pt x="320" y="102"/>
                    <a:pt x="322" y="101"/>
                    <a:pt x="323" y="99"/>
                  </a:cubicBezTo>
                  <a:cubicBezTo>
                    <a:pt x="324" y="96"/>
                    <a:pt x="331" y="97"/>
                    <a:pt x="334" y="98"/>
                  </a:cubicBezTo>
                  <a:cubicBezTo>
                    <a:pt x="335" y="98"/>
                    <a:pt x="336" y="96"/>
                    <a:pt x="335" y="95"/>
                  </a:cubicBezTo>
                  <a:cubicBezTo>
                    <a:pt x="333" y="85"/>
                    <a:pt x="319" y="65"/>
                    <a:pt x="345" y="88"/>
                  </a:cubicBezTo>
                  <a:cubicBezTo>
                    <a:pt x="347" y="90"/>
                    <a:pt x="348" y="90"/>
                    <a:pt x="349" y="89"/>
                  </a:cubicBezTo>
                  <a:cubicBezTo>
                    <a:pt x="350" y="89"/>
                    <a:pt x="351" y="89"/>
                    <a:pt x="351" y="86"/>
                  </a:cubicBezTo>
                  <a:cubicBezTo>
                    <a:pt x="351" y="80"/>
                    <a:pt x="351" y="75"/>
                    <a:pt x="349" y="70"/>
                  </a:cubicBezTo>
                  <a:cubicBezTo>
                    <a:pt x="345" y="60"/>
                    <a:pt x="337" y="39"/>
                    <a:pt x="353" y="56"/>
                  </a:cubicBezTo>
                  <a:cubicBezTo>
                    <a:pt x="355" y="58"/>
                    <a:pt x="356" y="54"/>
                    <a:pt x="356" y="52"/>
                  </a:cubicBezTo>
                  <a:cubicBezTo>
                    <a:pt x="356" y="39"/>
                    <a:pt x="356" y="39"/>
                    <a:pt x="356" y="39"/>
                  </a:cubicBezTo>
                  <a:cubicBezTo>
                    <a:pt x="363" y="42"/>
                    <a:pt x="367" y="48"/>
                    <a:pt x="370" y="55"/>
                  </a:cubicBezTo>
                  <a:cubicBezTo>
                    <a:pt x="370" y="57"/>
                    <a:pt x="372" y="58"/>
                    <a:pt x="373" y="57"/>
                  </a:cubicBezTo>
                  <a:cubicBezTo>
                    <a:pt x="377" y="52"/>
                    <a:pt x="379" y="49"/>
                    <a:pt x="381" y="44"/>
                  </a:cubicBezTo>
                  <a:cubicBezTo>
                    <a:pt x="380" y="45"/>
                    <a:pt x="381" y="55"/>
                    <a:pt x="382" y="59"/>
                  </a:cubicBezTo>
                  <a:cubicBezTo>
                    <a:pt x="382" y="66"/>
                    <a:pt x="385" y="71"/>
                    <a:pt x="392" y="72"/>
                  </a:cubicBezTo>
                  <a:cubicBezTo>
                    <a:pt x="394" y="73"/>
                    <a:pt x="394" y="69"/>
                    <a:pt x="394" y="67"/>
                  </a:cubicBezTo>
                  <a:cubicBezTo>
                    <a:pt x="393" y="60"/>
                    <a:pt x="391" y="53"/>
                    <a:pt x="389" y="46"/>
                  </a:cubicBezTo>
                  <a:cubicBezTo>
                    <a:pt x="385" y="31"/>
                    <a:pt x="395" y="24"/>
                    <a:pt x="402" y="16"/>
                  </a:cubicBezTo>
                  <a:cubicBezTo>
                    <a:pt x="403" y="24"/>
                    <a:pt x="405" y="30"/>
                    <a:pt x="410" y="37"/>
                  </a:cubicBezTo>
                  <a:cubicBezTo>
                    <a:pt x="411" y="38"/>
                    <a:pt x="412" y="39"/>
                    <a:pt x="413" y="38"/>
                  </a:cubicBezTo>
                  <a:cubicBezTo>
                    <a:pt x="418" y="32"/>
                    <a:pt x="424" y="27"/>
                    <a:pt x="427" y="21"/>
                  </a:cubicBezTo>
                  <a:cubicBezTo>
                    <a:pt x="428" y="22"/>
                    <a:pt x="428" y="23"/>
                    <a:pt x="430" y="22"/>
                  </a:cubicBezTo>
                  <a:cubicBezTo>
                    <a:pt x="439" y="17"/>
                    <a:pt x="438" y="6"/>
                    <a:pt x="445" y="18"/>
                  </a:cubicBezTo>
                  <a:cubicBezTo>
                    <a:pt x="445" y="19"/>
                    <a:pt x="446" y="19"/>
                    <a:pt x="447" y="19"/>
                  </a:cubicBezTo>
                  <a:cubicBezTo>
                    <a:pt x="450" y="18"/>
                    <a:pt x="453" y="16"/>
                    <a:pt x="456" y="15"/>
                  </a:cubicBezTo>
                  <a:cubicBezTo>
                    <a:pt x="454" y="41"/>
                    <a:pt x="442" y="67"/>
                    <a:pt x="466" y="86"/>
                  </a:cubicBezTo>
                  <a:cubicBezTo>
                    <a:pt x="466" y="86"/>
                    <a:pt x="466" y="86"/>
                    <a:pt x="467" y="86"/>
                  </a:cubicBezTo>
                  <a:cubicBezTo>
                    <a:pt x="468" y="95"/>
                    <a:pt x="473" y="104"/>
                    <a:pt x="472" y="118"/>
                  </a:cubicBezTo>
                  <a:cubicBezTo>
                    <a:pt x="472" y="119"/>
                    <a:pt x="472" y="120"/>
                    <a:pt x="473" y="121"/>
                  </a:cubicBezTo>
                  <a:cubicBezTo>
                    <a:pt x="472" y="124"/>
                    <a:pt x="471" y="127"/>
                    <a:pt x="470" y="130"/>
                  </a:cubicBezTo>
                  <a:cubicBezTo>
                    <a:pt x="470" y="130"/>
                    <a:pt x="470" y="130"/>
                    <a:pt x="470" y="129"/>
                  </a:cubicBezTo>
                  <a:cubicBezTo>
                    <a:pt x="467" y="116"/>
                    <a:pt x="454" y="108"/>
                    <a:pt x="450" y="96"/>
                  </a:cubicBezTo>
                  <a:cubicBezTo>
                    <a:pt x="450" y="95"/>
                    <a:pt x="450" y="94"/>
                    <a:pt x="449" y="95"/>
                  </a:cubicBezTo>
                  <a:cubicBezTo>
                    <a:pt x="445" y="100"/>
                    <a:pt x="445" y="102"/>
                    <a:pt x="441" y="96"/>
                  </a:cubicBezTo>
                  <a:cubicBezTo>
                    <a:pt x="440" y="95"/>
                    <a:pt x="440" y="98"/>
                    <a:pt x="440" y="99"/>
                  </a:cubicBezTo>
                  <a:cubicBezTo>
                    <a:pt x="440" y="101"/>
                    <a:pt x="441" y="111"/>
                    <a:pt x="436" y="111"/>
                  </a:cubicBezTo>
                  <a:cubicBezTo>
                    <a:pt x="434" y="111"/>
                    <a:pt x="435" y="118"/>
                    <a:pt x="436" y="119"/>
                  </a:cubicBezTo>
                  <a:cubicBezTo>
                    <a:pt x="441" y="130"/>
                    <a:pt x="440" y="140"/>
                    <a:pt x="439" y="152"/>
                  </a:cubicBezTo>
                  <a:cubicBezTo>
                    <a:pt x="438" y="152"/>
                    <a:pt x="437" y="152"/>
                    <a:pt x="436" y="152"/>
                  </a:cubicBezTo>
                  <a:cubicBezTo>
                    <a:pt x="429" y="148"/>
                    <a:pt x="426" y="142"/>
                    <a:pt x="425" y="134"/>
                  </a:cubicBezTo>
                  <a:cubicBezTo>
                    <a:pt x="425" y="133"/>
                    <a:pt x="424" y="128"/>
                    <a:pt x="423" y="129"/>
                  </a:cubicBezTo>
                  <a:cubicBezTo>
                    <a:pt x="414" y="138"/>
                    <a:pt x="410" y="132"/>
                    <a:pt x="402" y="124"/>
                  </a:cubicBezTo>
                  <a:cubicBezTo>
                    <a:pt x="402" y="124"/>
                    <a:pt x="402" y="124"/>
                    <a:pt x="402" y="124"/>
                  </a:cubicBezTo>
                  <a:cubicBezTo>
                    <a:pt x="395" y="130"/>
                    <a:pt x="390" y="129"/>
                    <a:pt x="384" y="126"/>
                  </a:cubicBezTo>
                  <a:cubicBezTo>
                    <a:pt x="384" y="126"/>
                    <a:pt x="384" y="125"/>
                    <a:pt x="384" y="125"/>
                  </a:cubicBezTo>
                  <a:cubicBezTo>
                    <a:pt x="382" y="112"/>
                    <a:pt x="382" y="102"/>
                    <a:pt x="389" y="89"/>
                  </a:cubicBezTo>
                  <a:cubicBezTo>
                    <a:pt x="390" y="87"/>
                    <a:pt x="389" y="81"/>
                    <a:pt x="386" y="83"/>
                  </a:cubicBezTo>
                  <a:cubicBezTo>
                    <a:pt x="380" y="86"/>
                    <a:pt x="380" y="86"/>
                    <a:pt x="375" y="90"/>
                  </a:cubicBezTo>
                  <a:cubicBezTo>
                    <a:pt x="367" y="95"/>
                    <a:pt x="360" y="115"/>
                    <a:pt x="360" y="85"/>
                  </a:cubicBezTo>
                  <a:cubicBezTo>
                    <a:pt x="360" y="80"/>
                    <a:pt x="355" y="80"/>
                    <a:pt x="355" y="85"/>
                  </a:cubicBezTo>
                  <a:cubicBezTo>
                    <a:pt x="353" y="89"/>
                    <a:pt x="352" y="92"/>
                    <a:pt x="350" y="96"/>
                  </a:cubicBezTo>
                  <a:cubicBezTo>
                    <a:pt x="348" y="93"/>
                    <a:pt x="345" y="94"/>
                    <a:pt x="345" y="97"/>
                  </a:cubicBezTo>
                  <a:cubicBezTo>
                    <a:pt x="345" y="106"/>
                    <a:pt x="340" y="113"/>
                    <a:pt x="339" y="122"/>
                  </a:cubicBezTo>
                  <a:cubicBezTo>
                    <a:pt x="338" y="129"/>
                    <a:pt x="341" y="138"/>
                    <a:pt x="343" y="145"/>
                  </a:cubicBezTo>
                  <a:cubicBezTo>
                    <a:pt x="346" y="156"/>
                    <a:pt x="351" y="182"/>
                    <a:pt x="346" y="193"/>
                  </a:cubicBezTo>
                  <a:cubicBezTo>
                    <a:pt x="345" y="194"/>
                    <a:pt x="345" y="195"/>
                    <a:pt x="346" y="196"/>
                  </a:cubicBezTo>
                  <a:cubicBezTo>
                    <a:pt x="342" y="196"/>
                    <a:pt x="338" y="197"/>
                    <a:pt x="334" y="197"/>
                  </a:cubicBezTo>
                  <a:cubicBezTo>
                    <a:pt x="332" y="197"/>
                    <a:pt x="336" y="202"/>
                    <a:pt x="337" y="202"/>
                  </a:cubicBezTo>
                  <a:cubicBezTo>
                    <a:pt x="356" y="214"/>
                    <a:pt x="343" y="213"/>
                    <a:pt x="334" y="213"/>
                  </a:cubicBezTo>
                  <a:cubicBezTo>
                    <a:pt x="333" y="213"/>
                    <a:pt x="334" y="215"/>
                    <a:pt x="334" y="215"/>
                  </a:cubicBezTo>
                  <a:cubicBezTo>
                    <a:pt x="341" y="225"/>
                    <a:pt x="347" y="234"/>
                    <a:pt x="354" y="243"/>
                  </a:cubicBezTo>
                  <a:cubicBezTo>
                    <a:pt x="347" y="235"/>
                    <a:pt x="339" y="226"/>
                    <a:pt x="334" y="216"/>
                  </a:cubicBezTo>
                  <a:cubicBezTo>
                    <a:pt x="332" y="212"/>
                    <a:pt x="330" y="209"/>
                    <a:pt x="328" y="206"/>
                  </a:cubicBezTo>
                  <a:cubicBezTo>
                    <a:pt x="318" y="188"/>
                    <a:pt x="328" y="164"/>
                    <a:pt x="313" y="147"/>
                  </a:cubicBezTo>
                  <a:cubicBezTo>
                    <a:pt x="309" y="143"/>
                    <a:pt x="306" y="147"/>
                    <a:pt x="309" y="150"/>
                  </a:cubicBezTo>
                  <a:cubicBezTo>
                    <a:pt x="318" y="160"/>
                    <a:pt x="316" y="176"/>
                    <a:pt x="317" y="188"/>
                  </a:cubicBezTo>
                  <a:cubicBezTo>
                    <a:pt x="317" y="192"/>
                    <a:pt x="318" y="196"/>
                    <a:pt x="319" y="200"/>
                  </a:cubicBezTo>
                  <a:cubicBezTo>
                    <a:pt x="316" y="199"/>
                    <a:pt x="312" y="198"/>
                    <a:pt x="307" y="199"/>
                  </a:cubicBezTo>
                  <a:cubicBezTo>
                    <a:pt x="307" y="199"/>
                    <a:pt x="307" y="199"/>
                    <a:pt x="306" y="200"/>
                  </a:cubicBezTo>
                  <a:cubicBezTo>
                    <a:pt x="305" y="208"/>
                    <a:pt x="300" y="208"/>
                    <a:pt x="292" y="207"/>
                  </a:cubicBezTo>
                  <a:cubicBezTo>
                    <a:pt x="292" y="207"/>
                    <a:pt x="291" y="207"/>
                    <a:pt x="291" y="208"/>
                  </a:cubicBezTo>
                  <a:cubicBezTo>
                    <a:pt x="289" y="218"/>
                    <a:pt x="278" y="215"/>
                    <a:pt x="270" y="218"/>
                  </a:cubicBezTo>
                  <a:cubicBezTo>
                    <a:pt x="268" y="218"/>
                    <a:pt x="272" y="223"/>
                    <a:pt x="273" y="223"/>
                  </a:cubicBezTo>
                  <a:cubicBezTo>
                    <a:pt x="286" y="230"/>
                    <a:pt x="273" y="235"/>
                    <a:pt x="264" y="236"/>
                  </a:cubicBezTo>
                  <a:cubicBezTo>
                    <a:pt x="261" y="236"/>
                    <a:pt x="263" y="239"/>
                    <a:pt x="264" y="240"/>
                  </a:cubicBezTo>
                  <a:cubicBezTo>
                    <a:pt x="272" y="247"/>
                    <a:pt x="274" y="259"/>
                    <a:pt x="281" y="266"/>
                  </a:cubicBezTo>
                  <a:cubicBezTo>
                    <a:pt x="292" y="276"/>
                    <a:pt x="304" y="283"/>
                    <a:pt x="316" y="291"/>
                  </a:cubicBezTo>
                  <a:cubicBezTo>
                    <a:pt x="293" y="302"/>
                    <a:pt x="300" y="369"/>
                    <a:pt x="272" y="375"/>
                  </a:cubicBezTo>
                  <a:cubicBezTo>
                    <a:pt x="269" y="375"/>
                    <a:pt x="274" y="382"/>
                    <a:pt x="277" y="381"/>
                  </a:cubicBezTo>
                  <a:cubicBezTo>
                    <a:pt x="308" y="374"/>
                    <a:pt x="298" y="291"/>
                    <a:pt x="329" y="296"/>
                  </a:cubicBezTo>
                  <a:cubicBezTo>
                    <a:pt x="333" y="296"/>
                    <a:pt x="328" y="290"/>
                    <a:pt x="326" y="290"/>
                  </a:cubicBezTo>
                  <a:cubicBezTo>
                    <a:pt x="324" y="289"/>
                    <a:pt x="322" y="289"/>
                    <a:pt x="320" y="290"/>
                  </a:cubicBezTo>
                  <a:cubicBezTo>
                    <a:pt x="320" y="289"/>
                    <a:pt x="320" y="289"/>
                    <a:pt x="319" y="289"/>
                  </a:cubicBezTo>
                  <a:cubicBezTo>
                    <a:pt x="307" y="280"/>
                    <a:pt x="291" y="273"/>
                    <a:pt x="282" y="261"/>
                  </a:cubicBezTo>
                  <a:cubicBezTo>
                    <a:pt x="277" y="254"/>
                    <a:pt x="275" y="248"/>
                    <a:pt x="271" y="241"/>
                  </a:cubicBezTo>
                  <a:cubicBezTo>
                    <a:pt x="274" y="241"/>
                    <a:pt x="277" y="241"/>
                    <a:pt x="281" y="241"/>
                  </a:cubicBezTo>
                  <a:cubicBezTo>
                    <a:pt x="281" y="241"/>
                    <a:pt x="282" y="241"/>
                    <a:pt x="282" y="240"/>
                  </a:cubicBezTo>
                  <a:cubicBezTo>
                    <a:pt x="283" y="237"/>
                    <a:pt x="285" y="234"/>
                    <a:pt x="286" y="230"/>
                  </a:cubicBezTo>
                  <a:cubicBezTo>
                    <a:pt x="287" y="229"/>
                    <a:pt x="284" y="227"/>
                    <a:pt x="283" y="226"/>
                  </a:cubicBezTo>
                  <a:cubicBezTo>
                    <a:pt x="282" y="225"/>
                    <a:pt x="280" y="224"/>
                    <a:pt x="279" y="223"/>
                  </a:cubicBezTo>
                  <a:cubicBezTo>
                    <a:pt x="284" y="222"/>
                    <a:pt x="289" y="222"/>
                    <a:pt x="294" y="220"/>
                  </a:cubicBezTo>
                  <a:cubicBezTo>
                    <a:pt x="301" y="216"/>
                    <a:pt x="300" y="213"/>
                    <a:pt x="310" y="214"/>
                  </a:cubicBezTo>
                  <a:cubicBezTo>
                    <a:pt x="311" y="214"/>
                    <a:pt x="311" y="214"/>
                    <a:pt x="311" y="214"/>
                  </a:cubicBezTo>
                  <a:cubicBezTo>
                    <a:pt x="311" y="206"/>
                    <a:pt x="315" y="205"/>
                    <a:pt x="324" y="209"/>
                  </a:cubicBezTo>
                  <a:cubicBezTo>
                    <a:pt x="324" y="210"/>
                    <a:pt x="324" y="210"/>
                    <a:pt x="324" y="211"/>
                  </a:cubicBezTo>
                  <a:cubicBezTo>
                    <a:pt x="325" y="212"/>
                    <a:pt x="327" y="213"/>
                    <a:pt x="328" y="213"/>
                  </a:cubicBezTo>
                  <a:cubicBezTo>
                    <a:pt x="329" y="216"/>
                    <a:pt x="331" y="219"/>
                    <a:pt x="332" y="221"/>
                  </a:cubicBezTo>
                  <a:cubicBezTo>
                    <a:pt x="333" y="224"/>
                    <a:pt x="335" y="227"/>
                    <a:pt x="337" y="230"/>
                  </a:cubicBezTo>
                  <a:cubicBezTo>
                    <a:pt x="349" y="245"/>
                    <a:pt x="364" y="257"/>
                    <a:pt x="370" y="276"/>
                  </a:cubicBezTo>
                  <a:cubicBezTo>
                    <a:pt x="359" y="277"/>
                    <a:pt x="347" y="279"/>
                    <a:pt x="337" y="280"/>
                  </a:cubicBezTo>
                  <a:cubicBezTo>
                    <a:pt x="334" y="280"/>
                    <a:pt x="334" y="283"/>
                    <a:pt x="336" y="284"/>
                  </a:cubicBezTo>
                  <a:cubicBezTo>
                    <a:pt x="339" y="288"/>
                    <a:pt x="342" y="292"/>
                    <a:pt x="346" y="295"/>
                  </a:cubicBezTo>
                  <a:cubicBezTo>
                    <a:pt x="328" y="298"/>
                    <a:pt x="336" y="322"/>
                    <a:pt x="353" y="329"/>
                  </a:cubicBezTo>
                  <a:cubicBezTo>
                    <a:pt x="349" y="335"/>
                    <a:pt x="349" y="340"/>
                    <a:pt x="353" y="346"/>
                  </a:cubicBezTo>
                  <a:cubicBezTo>
                    <a:pt x="350" y="348"/>
                    <a:pt x="349" y="350"/>
                    <a:pt x="345" y="353"/>
                  </a:cubicBezTo>
                  <a:cubicBezTo>
                    <a:pt x="342" y="354"/>
                    <a:pt x="344" y="357"/>
                    <a:pt x="346" y="359"/>
                  </a:cubicBezTo>
                  <a:cubicBezTo>
                    <a:pt x="353" y="363"/>
                    <a:pt x="360" y="367"/>
                    <a:pt x="366" y="373"/>
                  </a:cubicBezTo>
                  <a:cubicBezTo>
                    <a:pt x="363" y="374"/>
                    <a:pt x="359" y="374"/>
                    <a:pt x="356" y="374"/>
                  </a:cubicBezTo>
                  <a:cubicBezTo>
                    <a:pt x="351" y="375"/>
                    <a:pt x="356" y="381"/>
                    <a:pt x="358" y="381"/>
                  </a:cubicBezTo>
                  <a:cubicBezTo>
                    <a:pt x="366" y="383"/>
                    <a:pt x="384" y="384"/>
                    <a:pt x="387" y="392"/>
                  </a:cubicBezTo>
                  <a:cubicBezTo>
                    <a:pt x="388" y="394"/>
                    <a:pt x="390" y="396"/>
                    <a:pt x="392" y="395"/>
                  </a:cubicBezTo>
                  <a:cubicBezTo>
                    <a:pt x="402" y="393"/>
                    <a:pt x="413" y="395"/>
                    <a:pt x="423" y="392"/>
                  </a:cubicBezTo>
                  <a:cubicBezTo>
                    <a:pt x="431" y="389"/>
                    <a:pt x="433" y="376"/>
                    <a:pt x="435" y="369"/>
                  </a:cubicBezTo>
                  <a:cubicBezTo>
                    <a:pt x="435" y="369"/>
                    <a:pt x="436" y="369"/>
                    <a:pt x="437" y="369"/>
                  </a:cubicBezTo>
                  <a:cubicBezTo>
                    <a:pt x="437" y="369"/>
                    <a:pt x="437" y="369"/>
                    <a:pt x="437" y="368"/>
                  </a:cubicBezTo>
                  <a:cubicBezTo>
                    <a:pt x="438" y="363"/>
                    <a:pt x="440" y="352"/>
                    <a:pt x="448" y="354"/>
                  </a:cubicBezTo>
                  <a:cubicBezTo>
                    <a:pt x="449" y="354"/>
                    <a:pt x="448" y="353"/>
                    <a:pt x="448" y="352"/>
                  </a:cubicBezTo>
                  <a:cubicBezTo>
                    <a:pt x="447" y="351"/>
                    <a:pt x="445" y="349"/>
                    <a:pt x="444" y="348"/>
                  </a:cubicBezTo>
                  <a:cubicBezTo>
                    <a:pt x="439" y="347"/>
                    <a:pt x="435" y="350"/>
                    <a:pt x="433" y="355"/>
                  </a:cubicBezTo>
                  <a:cubicBezTo>
                    <a:pt x="432" y="357"/>
                    <a:pt x="432" y="360"/>
                    <a:pt x="431" y="362"/>
                  </a:cubicBezTo>
                  <a:cubicBezTo>
                    <a:pt x="431" y="362"/>
                    <a:pt x="431" y="362"/>
                    <a:pt x="431" y="363"/>
                  </a:cubicBezTo>
                  <a:cubicBezTo>
                    <a:pt x="430" y="362"/>
                    <a:pt x="429" y="362"/>
                    <a:pt x="428" y="364"/>
                  </a:cubicBezTo>
                  <a:cubicBezTo>
                    <a:pt x="428" y="364"/>
                    <a:pt x="428" y="364"/>
                    <a:pt x="428" y="364"/>
                  </a:cubicBezTo>
                  <a:cubicBezTo>
                    <a:pt x="425" y="364"/>
                    <a:pt x="421" y="364"/>
                    <a:pt x="420" y="364"/>
                  </a:cubicBezTo>
                  <a:cubicBezTo>
                    <a:pt x="419" y="364"/>
                    <a:pt x="421" y="367"/>
                    <a:pt x="421" y="367"/>
                  </a:cubicBezTo>
                  <a:cubicBezTo>
                    <a:pt x="422" y="368"/>
                    <a:pt x="424" y="369"/>
                    <a:pt x="425" y="369"/>
                  </a:cubicBezTo>
                  <a:cubicBezTo>
                    <a:pt x="426" y="370"/>
                    <a:pt x="426" y="370"/>
                    <a:pt x="426" y="370"/>
                  </a:cubicBezTo>
                  <a:cubicBezTo>
                    <a:pt x="423" y="380"/>
                    <a:pt x="419" y="387"/>
                    <a:pt x="405" y="387"/>
                  </a:cubicBezTo>
                  <a:cubicBezTo>
                    <a:pt x="401" y="387"/>
                    <a:pt x="393" y="389"/>
                    <a:pt x="391" y="387"/>
                  </a:cubicBezTo>
                  <a:cubicBezTo>
                    <a:pt x="386" y="382"/>
                    <a:pt x="381" y="380"/>
                    <a:pt x="375" y="378"/>
                  </a:cubicBezTo>
                  <a:cubicBezTo>
                    <a:pt x="376" y="377"/>
                    <a:pt x="375" y="375"/>
                    <a:pt x="374" y="373"/>
                  </a:cubicBezTo>
                  <a:cubicBezTo>
                    <a:pt x="368" y="366"/>
                    <a:pt x="361" y="361"/>
                    <a:pt x="353" y="356"/>
                  </a:cubicBezTo>
                  <a:cubicBezTo>
                    <a:pt x="356" y="354"/>
                    <a:pt x="358" y="352"/>
                    <a:pt x="361" y="351"/>
                  </a:cubicBezTo>
                  <a:cubicBezTo>
                    <a:pt x="363" y="350"/>
                    <a:pt x="362" y="347"/>
                    <a:pt x="360" y="346"/>
                  </a:cubicBezTo>
                  <a:cubicBezTo>
                    <a:pt x="356" y="340"/>
                    <a:pt x="356" y="334"/>
                    <a:pt x="362" y="329"/>
                  </a:cubicBezTo>
                  <a:cubicBezTo>
                    <a:pt x="365" y="326"/>
                    <a:pt x="361" y="323"/>
                    <a:pt x="358" y="323"/>
                  </a:cubicBezTo>
                  <a:cubicBezTo>
                    <a:pt x="339" y="323"/>
                    <a:pt x="336" y="299"/>
                    <a:pt x="356" y="301"/>
                  </a:cubicBezTo>
                  <a:cubicBezTo>
                    <a:pt x="360" y="302"/>
                    <a:pt x="358" y="297"/>
                    <a:pt x="356" y="295"/>
                  </a:cubicBezTo>
                  <a:cubicBezTo>
                    <a:pt x="352" y="293"/>
                    <a:pt x="349" y="289"/>
                    <a:pt x="345" y="286"/>
                  </a:cubicBezTo>
                  <a:cubicBezTo>
                    <a:pt x="364" y="284"/>
                    <a:pt x="387" y="278"/>
                    <a:pt x="405" y="284"/>
                  </a:cubicBezTo>
                  <a:cubicBezTo>
                    <a:pt x="410" y="286"/>
                    <a:pt x="409" y="279"/>
                    <a:pt x="405" y="278"/>
                  </a:cubicBezTo>
                  <a:cubicBezTo>
                    <a:pt x="399" y="276"/>
                    <a:pt x="393" y="275"/>
                    <a:pt x="387" y="275"/>
                  </a:cubicBezTo>
                  <a:cubicBezTo>
                    <a:pt x="387" y="275"/>
                    <a:pt x="386" y="275"/>
                    <a:pt x="386" y="275"/>
                  </a:cubicBezTo>
                  <a:cubicBezTo>
                    <a:pt x="374" y="265"/>
                    <a:pt x="365" y="253"/>
                    <a:pt x="356" y="240"/>
                  </a:cubicBezTo>
                  <a:cubicBezTo>
                    <a:pt x="352" y="235"/>
                    <a:pt x="348" y="230"/>
                    <a:pt x="344" y="224"/>
                  </a:cubicBezTo>
                  <a:cubicBezTo>
                    <a:pt x="338" y="216"/>
                    <a:pt x="348" y="219"/>
                    <a:pt x="354" y="219"/>
                  </a:cubicBezTo>
                  <a:cubicBezTo>
                    <a:pt x="355" y="219"/>
                    <a:pt x="354" y="217"/>
                    <a:pt x="354" y="216"/>
                  </a:cubicBezTo>
                  <a:cubicBezTo>
                    <a:pt x="350" y="211"/>
                    <a:pt x="347" y="206"/>
                    <a:pt x="342" y="203"/>
                  </a:cubicBezTo>
                  <a:cubicBezTo>
                    <a:pt x="361" y="201"/>
                    <a:pt x="380" y="192"/>
                    <a:pt x="398" y="198"/>
                  </a:cubicBezTo>
                  <a:cubicBezTo>
                    <a:pt x="398" y="201"/>
                    <a:pt x="399" y="203"/>
                    <a:pt x="399" y="206"/>
                  </a:cubicBezTo>
                  <a:cubicBezTo>
                    <a:pt x="400" y="211"/>
                    <a:pt x="402" y="206"/>
                    <a:pt x="401" y="203"/>
                  </a:cubicBezTo>
                  <a:cubicBezTo>
                    <a:pt x="401" y="202"/>
                    <a:pt x="401" y="201"/>
                    <a:pt x="401" y="200"/>
                  </a:cubicBezTo>
                  <a:cubicBezTo>
                    <a:pt x="401" y="200"/>
                    <a:pt x="402" y="200"/>
                    <a:pt x="403" y="201"/>
                  </a:cubicBezTo>
                  <a:cubicBezTo>
                    <a:pt x="406" y="202"/>
                    <a:pt x="402" y="196"/>
                    <a:pt x="400" y="195"/>
                  </a:cubicBezTo>
                  <a:cubicBezTo>
                    <a:pt x="400" y="195"/>
                    <a:pt x="400" y="195"/>
                    <a:pt x="400" y="195"/>
                  </a:cubicBezTo>
                  <a:cubicBezTo>
                    <a:pt x="394" y="176"/>
                    <a:pt x="379" y="163"/>
                    <a:pt x="371" y="146"/>
                  </a:cubicBezTo>
                  <a:cubicBezTo>
                    <a:pt x="376" y="148"/>
                    <a:pt x="381" y="150"/>
                    <a:pt x="386" y="152"/>
                  </a:cubicBezTo>
                  <a:cubicBezTo>
                    <a:pt x="386" y="152"/>
                    <a:pt x="386" y="152"/>
                    <a:pt x="386" y="152"/>
                  </a:cubicBezTo>
                  <a:cubicBezTo>
                    <a:pt x="386" y="152"/>
                    <a:pt x="386" y="152"/>
                    <a:pt x="386" y="152"/>
                  </a:cubicBezTo>
                  <a:cubicBezTo>
                    <a:pt x="386" y="152"/>
                    <a:pt x="386" y="153"/>
                    <a:pt x="386" y="153"/>
                  </a:cubicBezTo>
                  <a:cubicBezTo>
                    <a:pt x="387" y="153"/>
                    <a:pt x="388" y="146"/>
                    <a:pt x="386" y="145"/>
                  </a:cubicBezTo>
                  <a:cubicBezTo>
                    <a:pt x="379" y="133"/>
                    <a:pt x="378" y="130"/>
                    <a:pt x="386" y="135"/>
                  </a:cubicBezTo>
                  <a:cubicBezTo>
                    <a:pt x="387" y="136"/>
                    <a:pt x="389" y="136"/>
                    <a:pt x="390" y="137"/>
                  </a:cubicBezTo>
                  <a:cubicBezTo>
                    <a:pt x="403" y="140"/>
                    <a:pt x="402" y="129"/>
                    <a:pt x="414" y="145"/>
                  </a:cubicBezTo>
                  <a:cubicBezTo>
                    <a:pt x="414" y="145"/>
                    <a:pt x="414" y="145"/>
                    <a:pt x="415" y="145"/>
                  </a:cubicBezTo>
                  <a:cubicBezTo>
                    <a:pt x="417" y="143"/>
                    <a:pt x="420" y="140"/>
                    <a:pt x="423" y="138"/>
                  </a:cubicBezTo>
                  <a:cubicBezTo>
                    <a:pt x="424" y="149"/>
                    <a:pt x="430" y="156"/>
                    <a:pt x="440" y="163"/>
                  </a:cubicBezTo>
                  <a:cubicBezTo>
                    <a:pt x="441" y="164"/>
                    <a:pt x="441" y="161"/>
                    <a:pt x="441" y="160"/>
                  </a:cubicBezTo>
                  <a:cubicBezTo>
                    <a:pt x="441" y="146"/>
                    <a:pt x="443" y="133"/>
                    <a:pt x="439" y="119"/>
                  </a:cubicBezTo>
                  <a:cubicBezTo>
                    <a:pt x="440" y="119"/>
                    <a:pt x="440" y="119"/>
                    <a:pt x="440" y="119"/>
                  </a:cubicBezTo>
                  <a:cubicBezTo>
                    <a:pt x="441" y="119"/>
                    <a:pt x="441" y="117"/>
                    <a:pt x="441" y="116"/>
                  </a:cubicBezTo>
                  <a:cubicBezTo>
                    <a:pt x="441" y="108"/>
                    <a:pt x="441" y="102"/>
                    <a:pt x="444" y="109"/>
                  </a:cubicBezTo>
                  <a:cubicBezTo>
                    <a:pt x="444" y="110"/>
                    <a:pt x="444" y="111"/>
                    <a:pt x="445" y="110"/>
                  </a:cubicBezTo>
                  <a:cubicBezTo>
                    <a:pt x="449" y="104"/>
                    <a:pt x="450" y="105"/>
                    <a:pt x="453" y="111"/>
                  </a:cubicBezTo>
                  <a:cubicBezTo>
                    <a:pt x="458" y="120"/>
                    <a:pt x="469" y="126"/>
                    <a:pt x="468" y="138"/>
                  </a:cubicBezTo>
                  <a:cubicBezTo>
                    <a:pt x="468" y="139"/>
                    <a:pt x="469" y="147"/>
                    <a:pt x="470" y="143"/>
                  </a:cubicBezTo>
                  <a:cubicBezTo>
                    <a:pt x="472" y="133"/>
                    <a:pt x="477" y="124"/>
                    <a:pt x="479" y="114"/>
                  </a:cubicBezTo>
                  <a:cubicBezTo>
                    <a:pt x="480" y="110"/>
                    <a:pt x="482" y="118"/>
                    <a:pt x="484" y="121"/>
                  </a:cubicBezTo>
                  <a:cubicBezTo>
                    <a:pt x="485" y="122"/>
                    <a:pt x="485" y="121"/>
                    <a:pt x="485" y="121"/>
                  </a:cubicBezTo>
                  <a:cubicBezTo>
                    <a:pt x="489" y="109"/>
                    <a:pt x="491" y="116"/>
                    <a:pt x="496" y="120"/>
                  </a:cubicBezTo>
                  <a:cubicBezTo>
                    <a:pt x="497" y="121"/>
                    <a:pt x="497" y="120"/>
                    <a:pt x="497" y="120"/>
                  </a:cubicBezTo>
                  <a:cubicBezTo>
                    <a:pt x="498" y="119"/>
                    <a:pt x="499" y="118"/>
                    <a:pt x="499" y="117"/>
                  </a:cubicBezTo>
                  <a:cubicBezTo>
                    <a:pt x="500" y="120"/>
                    <a:pt x="500" y="124"/>
                    <a:pt x="502" y="128"/>
                  </a:cubicBezTo>
                  <a:cubicBezTo>
                    <a:pt x="503" y="131"/>
                    <a:pt x="505" y="134"/>
                    <a:pt x="507" y="136"/>
                  </a:cubicBezTo>
                  <a:cubicBezTo>
                    <a:pt x="512" y="142"/>
                    <a:pt x="515" y="148"/>
                    <a:pt x="517" y="155"/>
                  </a:cubicBezTo>
                  <a:cubicBezTo>
                    <a:pt x="516" y="168"/>
                    <a:pt x="517" y="182"/>
                    <a:pt x="517" y="194"/>
                  </a:cubicBezTo>
                  <a:cubicBezTo>
                    <a:pt x="517" y="197"/>
                    <a:pt x="519" y="202"/>
                    <a:pt x="519" y="196"/>
                  </a:cubicBezTo>
                  <a:cubicBezTo>
                    <a:pt x="520" y="181"/>
                    <a:pt x="523" y="167"/>
                    <a:pt x="521" y="151"/>
                  </a:cubicBezTo>
                  <a:cubicBezTo>
                    <a:pt x="521" y="151"/>
                    <a:pt x="520" y="151"/>
                    <a:pt x="520" y="150"/>
                  </a:cubicBezTo>
                  <a:cubicBezTo>
                    <a:pt x="522" y="140"/>
                    <a:pt x="530" y="106"/>
                    <a:pt x="543" y="123"/>
                  </a:cubicBezTo>
                  <a:cubicBezTo>
                    <a:pt x="543" y="124"/>
                    <a:pt x="544" y="124"/>
                    <a:pt x="544" y="124"/>
                  </a:cubicBezTo>
                  <a:cubicBezTo>
                    <a:pt x="548" y="118"/>
                    <a:pt x="550" y="122"/>
                    <a:pt x="552" y="128"/>
                  </a:cubicBezTo>
                  <a:cubicBezTo>
                    <a:pt x="556" y="140"/>
                    <a:pt x="555" y="152"/>
                    <a:pt x="551" y="164"/>
                  </a:cubicBezTo>
                  <a:cubicBezTo>
                    <a:pt x="548" y="174"/>
                    <a:pt x="547" y="183"/>
                    <a:pt x="546" y="192"/>
                  </a:cubicBezTo>
                  <a:cubicBezTo>
                    <a:pt x="546" y="193"/>
                    <a:pt x="546" y="193"/>
                    <a:pt x="546" y="194"/>
                  </a:cubicBezTo>
                  <a:cubicBezTo>
                    <a:pt x="543" y="202"/>
                    <a:pt x="540" y="209"/>
                    <a:pt x="538" y="218"/>
                  </a:cubicBezTo>
                  <a:cubicBezTo>
                    <a:pt x="535" y="235"/>
                    <a:pt x="534" y="252"/>
                    <a:pt x="534" y="270"/>
                  </a:cubicBezTo>
                  <a:cubicBezTo>
                    <a:pt x="534" y="275"/>
                    <a:pt x="537" y="275"/>
                    <a:pt x="537" y="270"/>
                  </a:cubicBezTo>
                  <a:cubicBezTo>
                    <a:pt x="537" y="252"/>
                    <a:pt x="538" y="234"/>
                    <a:pt x="543" y="216"/>
                  </a:cubicBezTo>
                  <a:cubicBezTo>
                    <a:pt x="547" y="203"/>
                    <a:pt x="553" y="191"/>
                    <a:pt x="557" y="178"/>
                  </a:cubicBezTo>
                  <a:cubicBezTo>
                    <a:pt x="562" y="161"/>
                    <a:pt x="556" y="136"/>
                    <a:pt x="576" y="129"/>
                  </a:cubicBezTo>
                  <a:cubicBezTo>
                    <a:pt x="576" y="134"/>
                    <a:pt x="574" y="139"/>
                    <a:pt x="572" y="143"/>
                  </a:cubicBezTo>
                  <a:cubicBezTo>
                    <a:pt x="572" y="144"/>
                    <a:pt x="572" y="151"/>
                    <a:pt x="574" y="150"/>
                  </a:cubicBezTo>
                  <a:cubicBezTo>
                    <a:pt x="577" y="148"/>
                    <a:pt x="580" y="147"/>
                    <a:pt x="583" y="145"/>
                  </a:cubicBezTo>
                  <a:cubicBezTo>
                    <a:pt x="584" y="150"/>
                    <a:pt x="583" y="154"/>
                    <a:pt x="580" y="158"/>
                  </a:cubicBezTo>
                  <a:cubicBezTo>
                    <a:pt x="578" y="162"/>
                    <a:pt x="575" y="166"/>
                    <a:pt x="574" y="171"/>
                  </a:cubicBezTo>
                  <a:cubicBezTo>
                    <a:pt x="573" y="179"/>
                    <a:pt x="574" y="186"/>
                    <a:pt x="577" y="193"/>
                  </a:cubicBezTo>
                  <a:cubicBezTo>
                    <a:pt x="578" y="195"/>
                    <a:pt x="579" y="195"/>
                    <a:pt x="580" y="193"/>
                  </a:cubicBezTo>
                  <a:cubicBezTo>
                    <a:pt x="585" y="180"/>
                    <a:pt x="590" y="172"/>
                    <a:pt x="602" y="167"/>
                  </a:cubicBezTo>
                  <a:cubicBezTo>
                    <a:pt x="596" y="179"/>
                    <a:pt x="589" y="189"/>
                    <a:pt x="587" y="201"/>
                  </a:cubicBezTo>
                  <a:cubicBezTo>
                    <a:pt x="582" y="222"/>
                    <a:pt x="578" y="242"/>
                    <a:pt x="572" y="262"/>
                  </a:cubicBezTo>
                  <a:cubicBezTo>
                    <a:pt x="564" y="292"/>
                    <a:pt x="575" y="313"/>
                    <a:pt x="581" y="342"/>
                  </a:cubicBezTo>
                  <a:cubicBezTo>
                    <a:pt x="581" y="343"/>
                    <a:pt x="581" y="344"/>
                    <a:pt x="581" y="344"/>
                  </a:cubicBezTo>
                  <a:cubicBezTo>
                    <a:pt x="581" y="345"/>
                    <a:pt x="581" y="346"/>
                    <a:pt x="580" y="348"/>
                  </a:cubicBezTo>
                  <a:cubicBezTo>
                    <a:pt x="580" y="348"/>
                    <a:pt x="580" y="348"/>
                    <a:pt x="580" y="348"/>
                  </a:cubicBezTo>
                  <a:cubicBezTo>
                    <a:pt x="574" y="336"/>
                    <a:pt x="569" y="326"/>
                    <a:pt x="571" y="311"/>
                  </a:cubicBezTo>
                  <a:cubicBezTo>
                    <a:pt x="571" y="310"/>
                    <a:pt x="570" y="305"/>
                    <a:pt x="567" y="307"/>
                  </a:cubicBezTo>
                  <a:cubicBezTo>
                    <a:pt x="563" y="309"/>
                    <a:pt x="561" y="311"/>
                    <a:pt x="557" y="308"/>
                  </a:cubicBezTo>
                  <a:cubicBezTo>
                    <a:pt x="556" y="306"/>
                    <a:pt x="554" y="308"/>
                    <a:pt x="554" y="309"/>
                  </a:cubicBezTo>
                  <a:cubicBezTo>
                    <a:pt x="554" y="310"/>
                    <a:pt x="554" y="310"/>
                    <a:pt x="553" y="310"/>
                  </a:cubicBezTo>
                  <a:cubicBezTo>
                    <a:pt x="553" y="310"/>
                    <a:pt x="553" y="309"/>
                    <a:pt x="553" y="309"/>
                  </a:cubicBezTo>
                  <a:cubicBezTo>
                    <a:pt x="551" y="303"/>
                    <a:pt x="548" y="297"/>
                    <a:pt x="547" y="290"/>
                  </a:cubicBezTo>
                  <a:cubicBezTo>
                    <a:pt x="547" y="289"/>
                    <a:pt x="546" y="286"/>
                    <a:pt x="545" y="288"/>
                  </a:cubicBezTo>
                  <a:cubicBezTo>
                    <a:pt x="543" y="292"/>
                    <a:pt x="539" y="295"/>
                    <a:pt x="535" y="297"/>
                  </a:cubicBezTo>
                  <a:cubicBezTo>
                    <a:pt x="535" y="296"/>
                    <a:pt x="535" y="294"/>
                    <a:pt x="534" y="293"/>
                  </a:cubicBezTo>
                  <a:cubicBezTo>
                    <a:pt x="534" y="291"/>
                    <a:pt x="531" y="288"/>
                    <a:pt x="529" y="291"/>
                  </a:cubicBezTo>
                  <a:cubicBezTo>
                    <a:pt x="528" y="294"/>
                    <a:pt x="527" y="296"/>
                    <a:pt x="526" y="299"/>
                  </a:cubicBezTo>
                  <a:cubicBezTo>
                    <a:pt x="526" y="298"/>
                    <a:pt x="525" y="298"/>
                    <a:pt x="525" y="297"/>
                  </a:cubicBezTo>
                  <a:cubicBezTo>
                    <a:pt x="522" y="295"/>
                    <a:pt x="518" y="293"/>
                    <a:pt x="515" y="291"/>
                  </a:cubicBezTo>
                  <a:cubicBezTo>
                    <a:pt x="514" y="291"/>
                    <a:pt x="514" y="293"/>
                    <a:pt x="514" y="293"/>
                  </a:cubicBezTo>
                  <a:cubicBezTo>
                    <a:pt x="513" y="297"/>
                    <a:pt x="512" y="300"/>
                    <a:pt x="512" y="303"/>
                  </a:cubicBezTo>
                  <a:cubicBezTo>
                    <a:pt x="504" y="295"/>
                    <a:pt x="498" y="286"/>
                    <a:pt x="491" y="278"/>
                  </a:cubicBezTo>
                  <a:cubicBezTo>
                    <a:pt x="490" y="278"/>
                    <a:pt x="490" y="278"/>
                    <a:pt x="490" y="278"/>
                  </a:cubicBezTo>
                  <a:cubicBezTo>
                    <a:pt x="483" y="283"/>
                    <a:pt x="482" y="290"/>
                    <a:pt x="484" y="297"/>
                  </a:cubicBezTo>
                  <a:cubicBezTo>
                    <a:pt x="480" y="294"/>
                    <a:pt x="476" y="290"/>
                    <a:pt x="471" y="291"/>
                  </a:cubicBezTo>
                  <a:cubicBezTo>
                    <a:pt x="467" y="291"/>
                    <a:pt x="468" y="299"/>
                    <a:pt x="468" y="303"/>
                  </a:cubicBezTo>
                  <a:cubicBezTo>
                    <a:pt x="463" y="305"/>
                    <a:pt x="462" y="304"/>
                    <a:pt x="457" y="301"/>
                  </a:cubicBezTo>
                  <a:cubicBezTo>
                    <a:pt x="455" y="300"/>
                    <a:pt x="454" y="303"/>
                    <a:pt x="454" y="304"/>
                  </a:cubicBezTo>
                  <a:cubicBezTo>
                    <a:pt x="453" y="313"/>
                    <a:pt x="454" y="320"/>
                    <a:pt x="456" y="327"/>
                  </a:cubicBezTo>
                  <a:cubicBezTo>
                    <a:pt x="453" y="321"/>
                    <a:pt x="450" y="315"/>
                    <a:pt x="449" y="307"/>
                  </a:cubicBezTo>
                  <a:cubicBezTo>
                    <a:pt x="448" y="304"/>
                    <a:pt x="445" y="304"/>
                    <a:pt x="444" y="307"/>
                  </a:cubicBezTo>
                  <a:cubicBezTo>
                    <a:pt x="442" y="311"/>
                    <a:pt x="441" y="321"/>
                    <a:pt x="434" y="316"/>
                  </a:cubicBezTo>
                  <a:cubicBezTo>
                    <a:pt x="431" y="315"/>
                    <a:pt x="430" y="318"/>
                    <a:pt x="430" y="321"/>
                  </a:cubicBezTo>
                  <a:cubicBezTo>
                    <a:pt x="430" y="322"/>
                    <a:pt x="430" y="322"/>
                    <a:pt x="430" y="323"/>
                  </a:cubicBezTo>
                  <a:cubicBezTo>
                    <a:pt x="434" y="338"/>
                    <a:pt x="443" y="347"/>
                    <a:pt x="454" y="357"/>
                  </a:cubicBezTo>
                  <a:cubicBezTo>
                    <a:pt x="472" y="373"/>
                    <a:pt x="483" y="394"/>
                    <a:pt x="496" y="415"/>
                  </a:cubicBezTo>
                  <a:cubicBezTo>
                    <a:pt x="502" y="425"/>
                    <a:pt x="509" y="432"/>
                    <a:pt x="520" y="437"/>
                  </a:cubicBezTo>
                  <a:cubicBezTo>
                    <a:pt x="530" y="442"/>
                    <a:pt x="548" y="447"/>
                    <a:pt x="558" y="456"/>
                  </a:cubicBezTo>
                  <a:cubicBezTo>
                    <a:pt x="558" y="458"/>
                    <a:pt x="558" y="461"/>
                    <a:pt x="560" y="462"/>
                  </a:cubicBezTo>
                  <a:cubicBezTo>
                    <a:pt x="561" y="462"/>
                    <a:pt x="562" y="463"/>
                    <a:pt x="564" y="463"/>
                  </a:cubicBezTo>
                  <a:cubicBezTo>
                    <a:pt x="564" y="464"/>
                    <a:pt x="565" y="465"/>
                    <a:pt x="565" y="466"/>
                  </a:cubicBezTo>
                  <a:cubicBezTo>
                    <a:pt x="566" y="471"/>
                    <a:pt x="571" y="469"/>
                    <a:pt x="570" y="465"/>
                  </a:cubicBezTo>
                  <a:cubicBezTo>
                    <a:pt x="583" y="467"/>
                    <a:pt x="595" y="466"/>
                    <a:pt x="609" y="464"/>
                  </a:cubicBezTo>
                  <a:cubicBezTo>
                    <a:pt x="623" y="461"/>
                    <a:pt x="649" y="452"/>
                    <a:pt x="658" y="468"/>
                  </a:cubicBezTo>
                  <a:cubicBezTo>
                    <a:pt x="659" y="469"/>
                    <a:pt x="660" y="468"/>
                    <a:pt x="660" y="466"/>
                  </a:cubicBezTo>
                  <a:cubicBezTo>
                    <a:pt x="660" y="467"/>
                    <a:pt x="661" y="468"/>
                    <a:pt x="662" y="469"/>
                  </a:cubicBezTo>
                  <a:cubicBezTo>
                    <a:pt x="666" y="476"/>
                    <a:pt x="668" y="484"/>
                    <a:pt x="673" y="491"/>
                  </a:cubicBezTo>
                  <a:cubicBezTo>
                    <a:pt x="678" y="501"/>
                    <a:pt x="685" y="509"/>
                    <a:pt x="690" y="520"/>
                  </a:cubicBezTo>
                  <a:cubicBezTo>
                    <a:pt x="690" y="522"/>
                    <a:pt x="691" y="521"/>
                    <a:pt x="691" y="520"/>
                  </a:cubicBezTo>
                  <a:cubicBezTo>
                    <a:pt x="691" y="521"/>
                    <a:pt x="692" y="522"/>
                    <a:pt x="692" y="521"/>
                  </a:cubicBezTo>
                  <a:cubicBezTo>
                    <a:pt x="694" y="519"/>
                    <a:pt x="696" y="518"/>
                    <a:pt x="699" y="517"/>
                  </a:cubicBezTo>
                  <a:cubicBezTo>
                    <a:pt x="699" y="517"/>
                    <a:pt x="699" y="518"/>
                    <a:pt x="699" y="518"/>
                  </a:cubicBezTo>
                  <a:cubicBezTo>
                    <a:pt x="706" y="524"/>
                    <a:pt x="706" y="532"/>
                    <a:pt x="709" y="540"/>
                  </a:cubicBezTo>
                  <a:cubicBezTo>
                    <a:pt x="695" y="541"/>
                    <a:pt x="668" y="546"/>
                    <a:pt x="666" y="529"/>
                  </a:cubicBezTo>
                  <a:cubicBezTo>
                    <a:pt x="666" y="528"/>
                    <a:pt x="664" y="526"/>
                    <a:pt x="663" y="527"/>
                  </a:cubicBezTo>
                  <a:cubicBezTo>
                    <a:pt x="652" y="533"/>
                    <a:pt x="647" y="518"/>
                    <a:pt x="646" y="510"/>
                  </a:cubicBezTo>
                  <a:cubicBezTo>
                    <a:pt x="645" y="508"/>
                    <a:pt x="643" y="506"/>
                    <a:pt x="642" y="508"/>
                  </a:cubicBezTo>
                  <a:cubicBezTo>
                    <a:pt x="636" y="519"/>
                    <a:pt x="630" y="530"/>
                    <a:pt x="617" y="529"/>
                  </a:cubicBezTo>
                  <a:cubicBezTo>
                    <a:pt x="618" y="526"/>
                    <a:pt x="618" y="523"/>
                    <a:pt x="618" y="520"/>
                  </a:cubicBezTo>
                  <a:cubicBezTo>
                    <a:pt x="619" y="518"/>
                    <a:pt x="617" y="514"/>
                    <a:pt x="615" y="516"/>
                  </a:cubicBezTo>
                  <a:cubicBezTo>
                    <a:pt x="612" y="518"/>
                    <a:pt x="609" y="520"/>
                    <a:pt x="606" y="522"/>
                  </a:cubicBezTo>
                  <a:cubicBezTo>
                    <a:pt x="605" y="519"/>
                    <a:pt x="605" y="517"/>
                    <a:pt x="605" y="514"/>
                  </a:cubicBezTo>
                  <a:cubicBezTo>
                    <a:pt x="605" y="513"/>
                    <a:pt x="604" y="509"/>
                    <a:pt x="602" y="510"/>
                  </a:cubicBezTo>
                  <a:cubicBezTo>
                    <a:pt x="578" y="530"/>
                    <a:pt x="556" y="512"/>
                    <a:pt x="535" y="496"/>
                  </a:cubicBezTo>
                  <a:cubicBezTo>
                    <a:pt x="529" y="491"/>
                    <a:pt x="522" y="486"/>
                    <a:pt x="514" y="482"/>
                  </a:cubicBezTo>
                  <a:cubicBezTo>
                    <a:pt x="502" y="476"/>
                    <a:pt x="489" y="485"/>
                    <a:pt x="481" y="470"/>
                  </a:cubicBezTo>
                  <a:cubicBezTo>
                    <a:pt x="479" y="466"/>
                    <a:pt x="477" y="473"/>
                    <a:pt x="478" y="475"/>
                  </a:cubicBezTo>
                  <a:cubicBezTo>
                    <a:pt x="480" y="478"/>
                    <a:pt x="481" y="480"/>
                    <a:pt x="483" y="482"/>
                  </a:cubicBezTo>
                  <a:cubicBezTo>
                    <a:pt x="478" y="485"/>
                    <a:pt x="472" y="486"/>
                    <a:pt x="467" y="489"/>
                  </a:cubicBezTo>
                  <a:cubicBezTo>
                    <a:pt x="466" y="489"/>
                    <a:pt x="466" y="490"/>
                    <a:pt x="466" y="492"/>
                  </a:cubicBezTo>
                  <a:cubicBezTo>
                    <a:pt x="466" y="491"/>
                    <a:pt x="465" y="490"/>
                    <a:pt x="464" y="489"/>
                  </a:cubicBezTo>
                  <a:cubicBezTo>
                    <a:pt x="463" y="488"/>
                    <a:pt x="459" y="486"/>
                    <a:pt x="458" y="488"/>
                  </a:cubicBezTo>
                  <a:cubicBezTo>
                    <a:pt x="457" y="492"/>
                    <a:pt x="456" y="495"/>
                    <a:pt x="456" y="499"/>
                  </a:cubicBezTo>
                  <a:cubicBezTo>
                    <a:pt x="450" y="494"/>
                    <a:pt x="450" y="486"/>
                    <a:pt x="450" y="479"/>
                  </a:cubicBezTo>
                  <a:cubicBezTo>
                    <a:pt x="450" y="477"/>
                    <a:pt x="447" y="474"/>
                    <a:pt x="445" y="474"/>
                  </a:cubicBezTo>
                  <a:cubicBezTo>
                    <a:pt x="440" y="475"/>
                    <a:pt x="436" y="476"/>
                    <a:pt x="432" y="475"/>
                  </a:cubicBezTo>
                  <a:cubicBezTo>
                    <a:pt x="429" y="468"/>
                    <a:pt x="422" y="463"/>
                    <a:pt x="415" y="459"/>
                  </a:cubicBezTo>
                  <a:cubicBezTo>
                    <a:pt x="404" y="451"/>
                    <a:pt x="414" y="450"/>
                    <a:pt x="417" y="448"/>
                  </a:cubicBezTo>
                  <a:cubicBezTo>
                    <a:pt x="419" y="447"/>
                    <a:pt x="420" y="444"/>
                    <a:pt x="420" y="443"/>
                  </a:cubicBezTo>
                  <a:cubicBezTo>
                    <a:pt x="420" y="436"/>
                    <a:pt x="414" y="434"/>
                    <a:pt x="423" y="432"/>
                  </a:cubicBezTo>
                  <a:cubicBezTo>
                    <a:pt x="424" y="432"/>
                    <a:pt x="424" y="432"/>
                    <a:pt x="424" y="432"/>
                  </a:cubicBezTo>
                  <a:cubicBezTo>
                    <a:pt x="425" y="428"/>
                    <a:pt x="424" y="425"/>
                    <a:pt x="423" y="422"/>
                  </a:cubicBezTo>
                  <a:cubicBezTo>
                    <a:pt x="424" y="422"/>
                    <a:pt x="425" y="422"/>
                    <a:pt x="425" y="422"/>
                  </a:cubicBezTo>
                  <a:cubicBezTo>
                    <a:pt x="427" y="422"/>
                    <a:pt x="428" y="420"/>
                    <a:pt x="428" y="419"/>
                  </a:cubicBezTo>
                  <a:cubicBezTo>
                    <a:pt x="432" y="424"/>
                    <a:pt x="435" y="429"/>
                    <a:pt x="438" y="434"/>
                  </a:cubicBezTo>
                  <a:cubicBezTo>
                    <a:pt x="438" y="435"/>
                    <a:pt x="441" y="439"/>
                    <a:pt x="442" y="439"/>
                  </a:cubicBezTo>
                  <a:cubicBezTo>
                    <a:pt x="443" y="440"/>
                    <a:pt x="443" y="440"/>
                    <a:pt x="444" y="440"/>
                  </a:cubicBezTo>
                  <a:cubicBezTo>
                    <a:pt x="441" y="441"/>
                    <a:pt x="438" y="442"/>
                    <a:pt x="435" y="442"/>
                  </a:cubicBezTo>
                  <a:cubicBezTo>
                    <a:pt x="434" y="442"/>
                    <a:pt x="434" y="443"/>
                    <a:pt x="434" y="444"/>
                  </a:cubicBezTo>
                  <a:cubicBezTo>
                    <a:pt x="434" y="449"/>
                    <a:pt x="436" y="454"/>
                    <a:pt x="439" y="459"/>
                  </a:cubicBezTo>
                  <a:cubicBezTo>
                    <a:pt x="442" y="464"/>
                    <a:pt x="446" y="469"/>
                    <a:pt x="448" y="474"/>
                  </a:cubicBezTo>
                  <a:cubicBezTo>
                    <a:pt x="449" y="477"/>
                    <a:pt x="456" y="480"/>
                    <a:pt x="455" y="476"/>
                  </a:cubicBezTo>
                  <a:cubicBezTo>
                    <a:pt x="451" y="466"/>
                    <a:pt x="443" y="459"/>
                    <a:pt x="441" y="448"/>
                  </a:cubicBezTo>
                  <a:cubicBezTo>
                    <a:pt x="445" y="448"/>
                    <a:pt x="449" y="446"/>
                    <a:pt x="453" y="444"/>
                  </a:cubicBezTo>
                  <a:cubicBezTo>
                    <a:pt x="453" y="444"/>
                    <a:pt x="453" y="444"/>
                    <a:pt x="453" y="444"/>
                  </a:cubicBezTo>
                  <a:cubicBezTo>
                    <a:pt x="460" y="448"/>
                    <a:pt x="466" y="452"/>
                    <a:pt x="473" y="455"/>
                  </a:cubicBezTo>
                  <a:cubicBezTo>
                    <a:pt x="480" y="458"/>
                    <a:pt x="488" y="457"/>
                    <a:pt x="495" y="457"/>
                  </a:cubicBezTo>
                  <a:cubicBezTo>
                    <a:pt x="495" y="457"/>
                    <a:pt x="495" y="458"/>
                    <a:pt x="495" y="458"/>
                  </a:cubicBezTo>
                  <a:cubicBezTo>
                    <a:pt x="493" y="460"/>
                    <a:pt x="498" y="463"/>
                    <a:pt x="499" y="464"/>
                  </a:cubicBezTo>
                  <a:cubicBezTo>
                    <a:pt x="512" y="467"/>
                    <a:pt x="519" y="465"/>
                    <a:pt x="529" y="474"/>
                  </a:cubicBezTo>
                  <a:cubicBezTo>
                    <a:pt x="533" y="478"/>
                    <a:pt x="537" y="478"/>
                    <a:pt x="543" y="476"/>
                  </a:cubicBezTo>
                  <a:cubicBezTo>
                    <a:pt x="543" y="476"/>
                    <a:pt x="543" y="476"/>
                    <a:pt x="543" y="475"/>
                  </a:cubicBezTo>
                  <a:cubicBezTo>
                    <a:pt x="542" y="466"/>
                    <a:pt x="540" y="457"/>
                    <a:pt x="551" y="456"/>
                  </a:cubicBezTo>
                  <a:cubicBezTo>
                    <a:pt x="553" y="456"/>
                    <a:pt x="549" y="450"/>
                    <a:pt x="546" y="450"/>
                  </a:cubicBezTo>
                  <a:cubicBezTo>
                    <a:pt x="543" y="450"/>
                    <a:pt x="538" y="451"/>
                    <a:pt x="537" y="455"/>
                  </a:cubicBezTo>
                  <a:cubicBezTo>
                    <a:pt x="536" y="458"/>
                    <a:pt x="536" y="480"/>
                    <a:pt x="529" y="468"/>
                  </a:cubicBezTo>
                  <a:cubicBezTo>
                    <a:pt x="524" y="460"/>
                    <a:pt x="515" y="459"/>
                    <a:pt x="506" y="459"/>
                  </a:cubicBezTo>
                  <a:cubicBezTo>
                    <a:pt x="506" y="459"/>
                    <a:pt x="506" y="458"/>
                    <a:pt x="506" y="458"/>
                  </a:cubicBezTo>
                  <a:cubicBezTo>
                    <a:pt x="508" y="456"/>
                    <a:pt x="503" y="453"/>
                    <a:pt x="502" y="452"/>
                  </a:cubicBezTo>
                  <a:cubicBezTo>
                    <a:pt x="488" y="449"/>
                    <a:pt x="475" y="453"/>
                    <a:pt x="461" y="445"/>
                  </a:cubicBezTo>
                  <a:cubicBezTo>
                    <a:pt x="458" y="443"/>
                    <a:pt x="455" y="441"/>
                    <a:pt x="452" y="439"/>
                  </a:cubicBezTo>
                  <a:cubicBezTo>
                    <a:pt x="451" y="439"/>
                    <a:pt x="451" y="438"/>
                    <a:pt x="450" y="438"/>
                  </a:cubicBezTo>
                  <a:cubicBezTo>
                    <a:pt x="448" y="437"/>
                    <a:pt x="446" y="436"/>
                    <a:pt x="444" y="436"/>
                  </a:cubicBezTo>
                  <a:cubicBezTo>
                    <a:pt x="445" y="434"/>
                    <a:pt x="445" y="433"/>
                    <a:pt x="444" y="432"/>
                  </a:cubicBezTo>
                  <a:cubicBezTo>
                    <a:pt x="438" y="424"/>
                    <a:pt x="434" y="415"/>
                    <a:pt x="428" y="408"/>
                  </a:cubicBezTo>
                  <a:cubicBezTo>
                    <a:pt x="426" y="405"/>
                    <a:pt x="423" y="408"/>
                    <a:pt x="424" y="411"/>
                  </a:cubicBezTo>
                  <a:cubicBezTo>
                    <a:pt x="424" y="412"/>
                    <a:pt x="425" y="414"/>
                    <a:pt x="423" y="415"/>
                  </a:cubicBezTo>
                  <a:cubicBezTo>
                    <a:pt x="421" y="415"/>
                    <a:pt x="419" y="413"/>
                    <a:pt x="417" y="412"/>
                  </a:cubicBezTo>
                  <a:cubicBezTo>
                    <a:pt x="414" y="409"/>
                    <a:pt x="413" y="417"/>
                    <a:pt x="415" y="419"/>
                  </a:cubicBezTo>
                  <a:cubicBezTo>
                    <a:pt x="416" y="419"/>
                    <a:pt x="417" y="420"/>
                    <a:pt x="418" y="421"/>
                  </a:cubicBezTo>
                  <a:cubicBezTo>
                    <a:pt x="419" y="424"/>
                    <a:pt x="416" y="427"/>
                    <a:pt x="411" y="428"/>
                  </a:cubicBezTo>
                  <a:cubicBezTo>
                    <a:pt x="410" y="428"/>
                    <a:pt x="411" y="429"/>
                    <a:pt x="411" y="429"/>
                  </a:cubicBezTo>
                  <a:cubicBezTo>
                    <a:pt x="411" y="429"/>
                    <a:pt x="411" y="430"/>
                    <a:pt x="411" y="430"/>
                  </a:cubicBezTo>
                  <a:cubicBezTo>
                    <a:pt x="411" y="430"/>
                    <a:pt x="410" y="429"/>
                    <a:pt x="410" y="429"/>
                  </a:cubicBezTo>
                  <a:cubicBezTo>
                    <a:pt x="400" y="427"/>
                    <a:pt x="387" y="430"/>
                    <a:pt x="378" y="426"/>
                  </a:cubicBezTo>
                  <a:cubicBezTo>
                    <a:pt x="379" y="425"/>
                    <a:pt x="379" y="425"/>
                    <a:pt x="380" y="425"/>
                  </a:cubicBezTo>
                  <a:cubicBezTo>
                    <a:pt x="382" y="424"/>
                    <a:pt x="380" y="421"/>
                    <a:pt x="379" y="420"/>
                  </a:cubicBezTo>
                  <a:cubicBezTo>
                    <a:pt x="372" y="413"/>
                    <a:pt x="366" y="410"/>
                    <a:pt x="356" y="409"/>
                  </a:cubicBezTo>
                  <a:cubicBezTo>
                    <a:pt x="348" y="407"/>
                    <a:pt x="340" y="406"/>
                    <a:pt x="332" y="405"/>
                  </a:cubicBezTo>
                  <a:cubicBezTo>
                    <a:pt x="336" y="405"/>
                    <a:pt x="340" y="404"/>
                    <a:pt x="344" y="404"/>
                  </a:cubicBezTo>
                  <a:cubicBezTo>
                    <a:pt x="345" y="405"/>
                    <a:pt x="346" y="406"/>
                    <a:pt x="347" y="406"/>
                  </a:cubicBezTo>
                  <a:cubicBezTo>
                    <a:pt x="359" y="404"/>
                    <a:pt x="368" y="409"/>
                    <a:pt x="380" y="411"/>
                  </a:cubicBezTo>
                  <a:cubicBezTo>
                    <a:pt x="388" y="412"/>
                    <a:pt x="398" y="410"/>
                    <a:pt x="406" y="408"/>
                  </a:cubicBezTo>
                  <a:cubicBezTo>
                    <a:pt x="429" y="404"/>
                    <a:pt x="462" y="387"/>
                    <a:pt x="483" y="403"/>
                  </a:cubicBezTo>
                  <a:cubicBezTo>
                    <a:pt x="487" y="406"/>
                    <a:pt x="487" y="401"/>
                    <a:pt x="484" y="399"/>
                  </a:cubicBezTo>
                  <a:cubicBezTo>
                    <a:pt x="467" y="386"/>
                    <a:pt x="445" y="391"/>
                    <a:pt x="426" y="396"/>
                  </a:cubicBezTo>
                  <a:cubicBezTo>
                    <a:pt x="411" y="400"/>
                    <a:pt x="396" y="405"/>
                    <a:pt x="380" y="405"/>
                  </a:cubicBezTo>
                  <a:cubicBezTo>
                    <a:pt x="372" y="405"/>
                    <a:pt x="365" y="402"/>
                    <a:pt x="358" y="401"/>
                  </a:cubicBezTo>
                  <a:cubicBezTo>
                    <a:pt x="358" y="400"/>
                    <a:pt x="357" y="399"/>
                    <a:pt x="356" y="398"/>
                  </a:cubicBezTo>
                  <a:cubicBezTo>
                    <a:pt x="348" y="393"/>
                    <a:pt x="346" y="382"/>
                    <a:pt x="342" y="374"/>
                  </a:cubicBezTo>
                  <a:cubicBezTo>
                    <a:pt x="338" y="368"/>
                    <a:pt x="333" y="363"/>
                    <a:pt x="327" y="361"/>
                  </a:cubicBezTo>
                  <a:cubicBezTo>
                    <a:pt x="323" y="359"/>
                    <a:pt x="328" y="365"/>
                    <a:pt x="330" y="366"/>
                  </a:cubicBezTo>
                  <a:cubicBezTo>
                    <a:pt x="338" y="369"/>
                    <a:pt x="340" y="380"/>
                    <a:pt x="344" y="387"/>
                  </a:cubicBezTo>
                  <a:cubicBezTo>
                    <a:pt x="346" y="392"/>
                    <a:pt x="350" y="396"/>
                    <a:pt x="354" y="400"/>
                  </a:cubicBezTo>
                  <a:cubicBezTo>
                    <a:pt x="353" y="400"/>
                    <a:pt x="353" y="399"/>
                    <a:pt x="352" y="399"/>
                  </a:cubicBezTo>
                  <a:cubicBezTo>
                    <a:pt x="351" y="398"/>
                    <a:pt x="350" y="397"/>
                    <a:pt x="349" y="397"/>
                  </a:cubicBezTo>
                  <a:cubicBezTo>
                    <a:pt x="337" y="398"/>
                    <a:pt x="325" y="398"/>
                    <a:pt x="314" y="399"/>
                  </a:cubicBezTo>
                  <a:cubicBezTo>
                    <a:pt x="312" y="399"/>
                    <a:pt x="311" y="398"/>
                    <a:pt x="310" y="398"/>
                  </a:cubicBezTo>
                  <a:cubicBezTo>
                    <a:pt x="309" y="398"/>
                    <a:pt x="308" y="397"/>
                    <a:pt x="306" y="397"/>
                  </a:cubicBezTo>
                  <a:cubicBezTo>
                    <a:pt x="305" y="396"/>
                    <a:pt x="304" y="397"/>
                    <a:pt x="303" y="398"/>
                  </a:cubicBezTo>
                  <a:cubicBezTo>
                    <a:pt x="292" y="395"/>
                    <a:pt x="281" y="390"/>
                    <a:pt x="270" y="385"/>
                  </a:cubicBezTo>
                  <a:cubicBezTo>
                    <a:pt x="260" y="380"/>
                    <a:pt x="249" y="379"/>
                    <a:pt x="238" y="382"/>
                  </a:cubicBezTo>
                  <a:cubicBezTo>
                    <a:pt x="237" y="381"/>
                    <a:pt x="236" y="380"/>
                    <a:pt x="235" y="380"/>
                  </a:cubicBezTo>
                  <a:cubicBezTo>
                    <a:pt x="230" y="379"/>
                    <a:pt x="226" y="368"/>
                    <a:pt x="222" y="362"/>
                  </a:cubicBezTo>
                  <a:cubicBezTo>
                    <a:pt x="227" y="361"/>
                    <a:pt x="232" y="360"/>
                    <a:pt x="231" y="353"/>
                  </a:cubicBezTo>
                  <a:close/>
                  <a:moveTo>
                    <a:pt x="378" y="122"/>
                  </a:moveTo>
                  <a:cubicBezTo>
                    <a:pt x="378" y="122"/>
                    <a:pt x="378" y="122"/>
                    <a:pt x="378" y="122"/>
                  </a:cubicBezTo>
                  <a:cubicBezTo>
                    <a:pt x="377" y="121"/>
                    <a:pt x="377" y="124"/>
                    <a:pt x="376" y="124"/>
                  </a:cubicBezTo>
                  <a:cubicBezTo>
                    <a:pt x="376" y="130"/>
                    <a:pt x="375" y="136"/>
                    <a:pt x="377" y="141"/>
                  </a:cubicBezTo>
                  <a:cubicBezTo>
                    <a:pt x="374" y="139"/>
                    <a:pt x="370" y="138"/>
                    <a:pt x="367" y="136"/>
                  </a:cubicBezTo>
                  <a:cubicBezTo>
                    <a:pt x="365" y="135"/>
                    <a:pt x="366" y="142"/>
                    <a:pt x="366" y="143"/>
                  </a:cubicBezTo>
                  <a:cubicBezTo>
                    <a:pt x="372" y="162"/>
                    <a:pt x="389" y="175"/>
                    <a:pt x="396" y="193"/>
                  </a:cubicBezTo>
                  <a:cubicBezTo>
                    <a:pt x="382" y="188"/>
                    <a:pt x="366" y="191"/>
                    <a:pt x="351" y="195"/>
                  </a:cubicBezTo>
                  <a:cubicBezTo>
                    <a:pt x="355" y="184"/>
                    <a:pt x="351" y="169"/>
                    <a:pt x="350" y="159"/>
                  </a:cubicBezTo>
                  <a:cubicBezTo>
                    <a:pt x="349" y="151"/>
                    <a:pt x="348" y="145"/>
                    <a:pt x="346" y="138"/>
                  </a:cubicBezTo>
                  <a:cubicBezTo>
                    <a:pt x="343" y="126"/>
                    <a:pt x="347" y="117"/>
                    <a:pt x="349" y="106"/>
                  </a:cubicBezTo>
                  <a:cubicBezTo>
                    <a:pt x="350" y="106"/>
                    <a:pt x="350" y="106"/>
                    <a:pt x="351" y="105"/>
                  </a:cubicBezTo>
                  <a:cubicBezTo>
                    <a:pt x="353" y="103"/>
                    <a:pt x="354" y="100"/>
                    <a:pt x="356" y="97"/>
                  </a:cubicBezTo>
                  <a:cubicBezTo>
                    <a:pt x="357" y="102"/>
                    <a:pt x="359" y="107"/>
                    <a:pt x="362" y="112"/>
                  </a:cubicBezTo>
                  <a:cubicBezTo>
                    <a:pt x="363" y="113"/>
                    <a:pt x="365" y="113"/>
                    <a:pt x="366" y="111"/>
                  </a:cubicBezTo>
                  <a:cubicBezTo>
                    <a:pt x="370" y="105"/>
                    <a:pt x="374" y="100"/>
                    <a:pt x="380" y="95"/>
                  </a:cubicBezTo>
                  <a:cubicBezTo>
                    <a:pt x="377" y="104"/>
                    <a:pt x="377" y="113"/>
                    <a:pt x="378" y="122"/>
                  </a:cubicBezTo>
                  <a:close/>
                  <a:moveTo>
                    <a:pt x="366" y="259"/>
                  </a:moveTo>
                  <a:cubicBezTo>
                    <a:pt x="371" y="265"/>
                    <a:pt x="377" y="270"/>
                    <a:pt x="382" y="275"/>
                  </a:cubicBezTo>
                  <a:cubicBezTo>
                    <a:pt x="380" y="275"/>
                    <a:pt x="377" y="275"/>
                    <a:pt x="375" y="275"/>
                  </a:cubicBezTo>
                  <a:cubicBezTo>
                    <a:pt x="373" y="269"/>
                    <a:pt x="370" y="264"/>
                    <a:pt x="366" y="259"/>
                  </a:cubicBezTo>
                  <a:close/>
                  <a:moveTo>
                    <a:pt x="556" y="162"/>
                  </a:moveTo>
                  <a:cubicBezTo>
                    <a:pt x="556" y="164"/>
                    <a:pt x="556" y="165"/>
                    <a:pt x="555" y="167"/>
                  </a:cubicBezTo>
                  <a:cubicBezTo>
                    <a:pt x="554" y="173"/>
                    <a:pt x="552" y="179"/>
                    <a:pt x="550" y="185"/>
                  </a:cubicBezTo>
                  <a:cubicBezTo>
                    <a:pt x="552" y="177"/>
                    <a:pt x="554" y="170"/>
                    <a:pt x="556" y="162"/>
                  </a:cubicBezTo>
                  <a:close/>
                  <a:moveTo>
                    <a:pt x="181" y="400"/>
                  </a:moveTo>
                  <a:cubicBezTo>
                    <a:pt x="182" y="401"/>
                    <a:pt x="183" y="402"/>
                    <a:pt x="184" y="403"/>
                  </a:cubicBezTo>
                  <a:cubicBezTo>
                    <a:pt x="185" y="403"/>
                    <a:pt x="187" y="402"/>
                    <a:pt x="189" y="401"/>
                  </a:cubicBezTo>
                  <a:cubicBezTo>
                    <a:pt x="209" y="405"/>
                    <a:pt x="228" y="411"/>
                    <a:pt x="247" y="415"/>
                  </a:cubicBezTo>
                  <a:cubicBezTo>
                    <a:pt x="251" y="416"/>
                    <a:pt x="255" y="410"/>
                    <a:pt x="251" y="409"/>
                  </a:cubicBezTo>
                  <a:cubicBezTo>
                    <a:pt x="229" y="405"/>
                    <a:pt x="207" y="397"/>
                    <a:pt x="185" y="394"/>
                  </a:cubicBezTo>
                  <a:cubicBezTo>
                    <a:pt x="181" y="391"/>
                    <a:pt x="178" y="388"/>
                    <a:pt x="176" y="384"/>
                  </a:cubicBezTo>
                  <a:cubicBezTo>
                    <a:pt x="186" y="385"/>
                    <a:pt x="194" y="394"/>
                    <a:pt x="204" y="397"/>
                  </a:cubicBezTo>
                  <a:cubicBezTo>
                    <a:pt x="215" y="401"/>
                    <a:pt x="227" y="399"/>
                    <a:pt x="238" y="398"/>
                  </a:cubicBezTo>
                  <a:cubicBezTo>
                    <a:pt x="238" y="398"/>
                    <a:pt x="238" y="398"/>
                    <a:pt x="239" y="398"/>
                  </a:cubicBezTo>
                  <a:cubicBezTo>
                    <a:pt x="246" y="403"/>
                    <a:pt x="251" y="409"/>
                    <a:pt x="258" y="413"/>
                  </a:cubicBezTo>
                  <a:cubicBezTo>
                    <a:pt x="256" y="414"/>
                    <a:pt x="260" y="418"/>
                    <a:pt x="261" y="419"/>
                  </a:cubicBezTo>
                  <a:cubicBezTo>
                    <a:pt x="264" y="420"/>
                    <a:pt x="267" y="421"/>
                    <a:pt x="271" y="422"/>
                  </a:cubicBezTo>
                  <a:cubicBezTo>
                    <a:pt x="264" y="425"/>
                    <a:pt x="258" y="428"/>
                    <a:pt x="251" y="431"/>
                  </a:cubicBezTo>
                  <a:cubicBezTo>
                    <a:pt x="249" y="432"/>
                    <a:pt x="253" y="435"/>
                    <a:pt x="253" y="436"/>
                  </a:cubicBezTo>
                  <a:cubicBezTo>
                    <a:pt x="261" y="442"/>
                    <a:pt x="270" y="444"/>
                    <a:pt x="279" y="448"/>
                  </a:cubicBezTo>
                  <a:cubicBezTo>
                    <a:pt x="272" y="450"/>
                    <a:pt x="265" y="451"/>
                    <a:pt x="257" y="453"/>
                  </a:cubicBezTo>
                  <a:cubicBezTo>
                    <a:pt x="257" y="453"/>
                    <a:pt x="257" y="452"/>
                    <a:pt x="256" y="452"/>
                  </a:cubicBezTo>
                  <a:cubicBezTo>
                    <a:pt x="250" y="450"/>
                    <a:pt x="245" y="446"/>
                    <a:pt x="241" y="441"/>
                  </a:cubicBezTo>
                  <a:cubicBezTo>
                    <a:pt x="239" y="439"/>
                    <a:pt x="233" y="442"/>
                    <a:pt x="234" y="444"/>
                  </a:cubicBezTo>
                  <a:cubicBezTo>
                    <a:pt x="234" y="447"/>
                    <a:pt x="234" y="450"/>
                    <a:pt x="234" y="452"/>
                  </a:cubicBezTo>
                  <a:cubicBezTo>
                    <a:pt x="226" y="451"/>
                    <a:pt x="218" y="452"/>
                    <a:pt x="210" y="456"/>
                  </a:cubicBezTo>
                  <a:cubicBezTo>
                    <a:pt x="209" y="457"/>
                    <a:pt x="209" y="457"/>
                    <a:pt x="209" y="457"/>
                  </a:cubicBezTo>
                  <a:cubicBezTo>
                    <a:pt x="207" y="456"/>
                    <a:pt x="206" y="455"/>
                    <a:pt x="205" y="455"/>
                  </a:cubicBezTo>
                  <a:cubicBezTo>
                    <a:pt x="205" y="454"/>
                    <a:pt x="205" y="453"/>
                    <a:pt x="205" y="453"/>
                  </a:cubicBezTo>
                  <a:cubicBezTo>
                    <a:pt x="202" y="445"/>
                    <a:pt x="196" y="439"/>
                    <a:pt x="190" y="434"/>
                  </a:cubicBezTo>
                  <a:cubicBezTo>
                    <a:pt x="195" y="431"/>
                    <a:pt x="200" y="429"/>
                    <a:pt x="205" y="427"/>
                  </a:cubicBezTo>
                  <a:cubicBezTo>
                    <a:pt x="207" y="427"/>
                    <a:pt x="208" y="427"/>
                    <a:pt x="209" y="428"/>
                  </a:cubicBezTo>
                  <a:cubicBezTo>
                    <a:pt x="213" y="428"/>
                    <a:pt x="217" y="422"/>
                    <a:pt x="213" y="422"/>
                  </a:cubicBezTo>
                  <a:cubicBezTo>
                    <a:pt x="202" y="421"/>
                    <a:pt x="200" y="415"/>
                    <a:pt x="192" y="411"/>
                  </a:cubicBezTo>
                  <a:cubicBezTo>
                    <a:pt x="186" y="408"/>
                    <a:pt x="181" y="406"/>
                    <a:pt x="175" y="405"/>
                  </a:cubicBezTo>
                  <a:cubicBezTo>
                    <a:pt x="177" y="404"/>
                    <a:pt x="178" y="402"/>
                    <a:pt x="175" y="401"/>
                  </a:cubicBezTo>
                  <a:cubicBezTo>
                    <a:pt x="173" y="400"/>
                    <a:pt x="171" y="400"/>
                    <a:pt x="169" y="399"/>
                  </a:cubicBezTo>
                  <a:cubicBezTo>
                    <a:pt x="173" y="399"/>
                    <a:pt x="177" y="400"/>
                    <a:pt x="181" y="400"/>
                  </a:cubicBezTo>
                  <a:close/>
                  <a:moveTo>
                    <a:pt x="163" y="410"/>
                  </a:moveTo>
                  <a:cubicBezTo>
                    <a:pt x="174" y="411"/>
                    <a:pt x="184" y="413"/>
                    <a:pt x="192" y="421"/>
                  </a:cubicBezTo>
                  <a:cubicBezTo>
                    <a:pt x="195" y="423"/>
                    <a:pt x="197" y="425"/>
                    <a:pt x="200" y="426"/>
                  </a:cubicBezTo>
                  <a:cubicBezTo>
                    <a:pt x="195" y="428"/>
                    <a:pt x="189" y="430"/>
                    <a:pt x="184" y="434"/>
                  </a:cubicBezTo>
                  <a:cubicBezTo>
                    <a:pt x="183" y="434"/>
                    <a:pt x="181" y="436"/>
                    <a:pt x="182" y="437"/>
                  </a:cubicBezTo>
                  <a:cubicBezTo>
                    <a:pt x="188" y="442"/>
                    <a:pt x="193" y="447"/>
                    <a:pt x="196" y="453"/>
                  </a:cubicBezTo>
                  <a:cubicBezTo>
                    <a:pt x="191" y="452"/>
                    <a:pt x="186" y="449"/>
                    <a:pt x="181" y="445"/>
                  </a:cubicBezTo>
                  <a:cubicBezTo>
                    <a:pt x="172" y="439"/>
                    <a:pt x="165" y="433"/>
                    <a:pt x="156" y="428"/>
                  </a:cubicBezTo>
                  <a:cubicBezTo>
                    <a:pt x="160" y="427"/>
                    <a:pt x="163" y="427"/>
                    <a:pt x="167" y="426"/>
                  </a:cubicBezTo>
                  <a:cubicBezTo>
                    <a:pt x="169" y="426"/>
                    <a:pt x="173" y="423"/>
                    <a:pt x="171" y="421"/>
                  </a:cubicBezTo>
                  <a:cubicBezTo>
                    <a:pt x="167" y="417"/>
                    <a:pt x="163" y="415"/>
                    <a:pt x="159" y="412"/>
                  </a:cubicBezTo>
                  <a:cubicBezTo>
                    <a:pt x="160" y="412"/>
                    <a:pt x="162" y="411"/>
                    <a:pt x="163" y="410"/>
                  </a:cubicBezTo>
                  <a:close/>
                </a:path>
              </a:pathLst>
            </a:custGeom>
            <a:solidFill>
              <a:schemeClr val="bg1">
                <a:alpha val="5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06" name="Freeform 92"/>
            <p:cNvSpPr>
              <a:spLocks noEditPoints="1"/>
            </p:cNvSpPr>
            <p:nvPr/>
          </p:nvSpPr>
          <p:spPr bwMode="auto">
            <a:xfrm rot="19534998" flipH="1">
              <a:off x="6499895" y="-1525775"/>
              <a:ext cx="1037007" cy="1283768"/>
            </a:xfrm>
            <a:custGeom>
              <a:avLst/>
              <a:gdLst>
                <a:gd name="T0" fmla="*/ 103 w 1259"/>
                <a:gd name="T1" fmla="*/ 520 h 1558"/>
                <a:gd name="T2" fmla="*/ 247 w 1259"/>
                <a:gd name="T3" fmla="*/ 484 h 1558"/>
                <a:gd name="T4" fmla="*/ 131 w 1259"/>
                <a:gd name="T5" fmla="*/ 523 h 1558"/>
                <a:gd name="T6" fmla="*/ 263 w 1259"/>
                <a:gd name="T7" fmla="*/ 735 h 1558"/>
                <a:gd name="T8" fmla="*/ 43 w 1259"/>
                <a:gd name="T9" fmla="*/ 649 h 1558"/>
                <a:gd name="T10" fmla="*/ 208 w 1259"/>
                <a:gd name="T11" fmla="*/ 768 h 1558"/>
                <a:gd name="T12" fmla="*/ 492 w 1259"/>
                <a:gd name="T13" fmla="*/ 508 h 1558"/>
                <a:gd name="T14" fmla="*/ 633 w 1259"/>
                <a:gd name="T15" fmla="*/ 353 h 1558"/>
                <a:gd name="T16" fmla="*/ 747 w 1259"/>
                <a:gd name="T17" fmla="*/ 545 h 1558"/>
                <a:gd name="T18" fmla="*/ 461 w 1259"/>
                <a:gd name="T19" fmla="*/ 1558 h 1558"/>
                <a:gd name="T20" fmla="*/ 843 w 1259"/>
                <a:gd name="T21" fmla="*/ 791 h 1558"/>
                <a:gd name="T22" fmla="*/ 1065 w 1259"/>
                <a:gd name="T23" fmla="*/ 579 h 1558"/>
                <a:gd name="T24" fmla="*/ 1126 w 1259"/>
                <a:gd name="T25" fmla="*/ 370 h 1558"/>
                <a:gd name="T26" fmla="*/ 1103 w 1259"/>
                <a:gd name="T27" fmla="*/ 203 h 1558"/>
                <a:gd name="T28" fmla="*/ 817 w 1259"/>
                <a:gd name="T29" fmla="*/ 73 h 1558"/>
                <a:gd name="T30" fmla="*/ 582 w 1259"/>
                <a:gd name="T31" fmla="*/ 64 h 1558"/>
                <a:gd name="T32" fmla="*/ 305 w 1259"/>
                <a:gd name="T33" fmla="*/ 96 h 1558"/>
                <a:gd name="T34" fmla="*/ 148 w 1259"/>
                <a:gd name="T35" fmla="*/ 275 h 1558"/>
                <a:gd name="T36" fmla="*/ 70 w 1259"/>
                <a:gd name="T37" fmla="*/ 458 h 1558"/>
                <a:gd name="T38" fmla="*/ 251 w 1259"/>
                <a:gd name="T39" fmla="*/ 482 h 1558"/>
                <a:gd name="T40" fmla="*/ 370 w 1259"/>
                <a:gd name="T41" fmla="*/ 420 h 1558"/>
                <a:gd name="T42" fmla="*/ 320 w 1259"/>
                <a:gd name="T43" fmla="*/ 734 h 1558"/>
                <a:gd name="T44" fmla="*/ 652 w 1259"/>
                <a:gd name="T45" fmla="*/ 537 h 1558"/>
                <a:gd name="T46" fmla="*/ 567 w 1259"/>
                <a:gd name="T47" fmla="*/ 456 h 1558"/>
                <a:gd name="T48" fmla="*/ 492 w 1259"/>
                <a:gd name="T49" fmla="*/ 324 h 1558"/>
                <a:gd name="T50" fmla="*/ 893 w 1259"/>
                <a:gd name="T51" fmla="*/ 612 h 1558"/>
                <a:gd name="T52" fmla="*/ 942 w 1259"/>
                <a:gd name="T53" fmla="*/ 552 h 1558"/>
                <a:gd name="T54" fmla="*/ 979 w 1259"/>
                <a:gd name="T55" fmla="*/ 469 h 1558"/>
                <a:gd name="T56" fmla="*/ 995 w 1259"/>
                <a:gd name="T57" fmla="*/ 309 h 1558"/>
                <a:gd name="T58" fmla="*/ 1125 w 1259"/>
                <a:gd name="T59" fmla="*/ 713 h 1558"/>
                <a:gd name="T60" fmla="*/ 765 w 1259"/>
                <a:gd name="T61" fmla="*/ 664 h 1558"/>
                <a:gd name="T62" fmla="*/ 1054 w 1259"/>
                <a:gd name="T63" fmla="*/ 571 h 1558"/>
                <a:gd name="T64" fmla="*/ 1193 w 1259"/>
                <a:gd name="T65" fmla="*/ 438 h 1558"/>
                <a:gd name="T66" fmla="*/ 1069 w 1259"/>
                <a:gd name="T67" fmla="*/ 518 h 1558"/>
                <a:gd name="T68" fmla="*/ 1024 w 1259"/>
                <a:gd name="T69" fmla="*/ 284 h 1558"/>
                <a:gd name="T70" fmla="*/ 1117 w 1259"/>
                <a:gd name="T71" fmla="*/ 324 h 1558"/>
                <a:gd name="T72" fmla="*/ 1076 w 1259"/>
                <a:gd name="T73" fmla="*/ 197 h 1558"/>
                <a:gd name="T74" fmla="*/ 923 w 1259"/>
                <a:gd name="T75" fmla="*/ 280 h 1558"/>
                <a:gd name="T76" fmla="*/ 898 w 1259"/>
                <a:gd name="T77" fmla="*/ 185 h 1558"/>
                <a:gd name="T78" fmla="*/ 870 w 1259"/>
                <a:gd name="T79" fmla="*/ 158 h 1558"/>
                <a:gd name="T80" fmla="*/ 607 w 1259"/>
                <a:gd name="T81" fmla="*/ 99 h 1558"/>
                <a:gd name="T82" fmla="*/ 670 w 1259"/>
                <a:gd name="T83" fmla="*/ 155 h 1558"/>
                <a:gd name="T84" fmla="*/ 790 w 1259"/>
                <a:gd name="T85" fmla="*/ 69 h 1558"/>
                <a:gd name="T86" fmla="*/ 736 w 1259"/>
                <a:gd name="T87" fmla="*/ 136 h 1558"/>
                <a:gd name="T88" fmla="*/ 836 w 1259"/>
                <a:gd name="T89" fmla="*/ 377 h 1558"/>
                <a:gd name="T90" fmla="*/ 873 w 1259"/>
                <a:gd name="T91" fmla="*/ 474 h 1558"/>
                <a:gd name="T92" fmla="*/ 746 w 1259"/>
                <a:gd name="T93" fmla="*/ 202 h 1558"/>
                <a:gd name="T94" fmla="*/ 661 w 1259"/>
                <a:gd name="T95" fmla="*/ 342 h 1558"/>
                <a:gd name="T96" fmla="*/ 488 w 1259"/>
                <a:gd name="T97" fmla="*/ 104 h 1558"/>
                <a:gd name="T98" fmla="*/ 219 w 1259"/>
                <a:gd name="T99" fmla="*/ 278 h 1558"/>
                <a:gd name="T100" fmla="*/ 198 w 1259"/>
                <a:gd name="T101" fmla="*/ 222 h 1558"/>
                <a:gd name="T102" fmla="*/ 318 w 1259"/>
                <a:gd name="T103" fmla="*/ 102 h 1558"/>
                <a:gd name="T104" fmla="*/ 423 w 1259"/>
                <a:gd name="T105" fmla="*/ 129 h 1558"/>
                <a:gd name="T106" fmla="*/ 320 w 1259"/>
                <a:gd name="T107" fmla="*/ 290 h 1558"/>
                <a:gd name="T108" fmla="*/ 428 w 1259"/>
                <a:gd name="T109" fmla="*/ 364 h 1558"/>
                <a:gd name="T110" fmla="*/ 414 w 1259"/>
                <a:gd name="T111" fmla="*/ 145 h 1558"/>
                <a:gd name="T112" fmla="*/ 580 w 1259"/>
                <a:gd name="T113" fmla="*/ 158 h 1558"/>
                <a:gd name="T114" fmla="*/ 496 w 1259"/>
                <a:gd name="T115" fmla="*/ 415 h 1558"/>
                <a:gd name="T116" fmla="*/ 415 w 1259"/>
                <a:gd name="T117" fmla="*/ 459 h 1558"/>
                <a:gd name="T118" fmla="*/ 417 w 1259"/>
                <a:gd name="T119" fmla="*/ 412 h 1558"/>
                <a:gd name="T120" fmla="*/ 377 w 1259"/>
                <a:gd name="T121" fmla="*/ 141 h 1558"/>
                <a:gd name="T122" fmla="*/ 234 w 1259"/>
                <a:gd name="T123" fmla="*/ 444 h 1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59" h="1558">
                  <a:moveTo>
                    <a:pt x="2" y="446"/>
                  </a:moveTo>
                  <a:cubicBezTo>
                    <a:pt x="12" y="450"/>
                    <a:pt x="9" y="457"/>
                    <a:pt x="13" y="463"/>
                  </a:cubicBezTo>
                  <a:cubicBezTo>
                    <a:pt x="14" y="465"/>
                    <a:pt x="15" y="466"/>
                    <a:pt x="17" y="466"/>
                  </a:cubicBezTo>
                  <a:cubicBezTo>
                    <a:pt x="21" y="468"/>
                    <a:pt x="10" y="483"/>
                    <a:pt x="8" y="486"/>
                  </a:cubicBezTo>
                  <a:cubicBezTo>
                    <a:pt x="7" y="486"/>
                    <a:pt x="7" y="486"/>
                    <a:pt x="7" y="486"/>
                  </a:cubicBezTo>
                  <a:cubicBezTo>
                    <a:pt x="5" y="490"/>
                    <a:pt x="12" y="488"/>
                    <a:pt x="13" y="486"/>
                  </a:cubicBezTo>
                  <a:cubicBezTo>
                    <a:pt x="22" y="485"/>
                    <a:pt x="22" y="485"/>
                    <a:pt x="22" y="485"/>
                  </a:cubicBezTo>
                  <a:cubicBezTo>
                    <a:pt x="10" y="493"/>
                    <a:pt x="25" y="503"/>
                    <a:pt x="25" y="520"/>
                  </a:cubicBezTo>
                  <a:cubicBezTo>
                    <a:pt x="25" y="523"/>
                    <a:pt x="30" y="520"/>
                    <a:pt x="31" y="519"/>
                  </a:cubicBezTo>
                  <a:cubicBezTo>
                    <a:pt x="34" y="516"/>
                    <a:pt x="38" y="513"/>
                    <a:pt x="41" y="511"/>
                  </a:cubicBezTo>
                  <a:cubicBezTo>
                    <a:pt x="50" y="518"/>
                    <a:pt x="63" y="512"/>
                    <a:pt x="74" y="517"/>
                  </a:cubicBezTo>
                  <a:cubicBezTo>
                    <a:pt x="82" y="520"/>
                    <a:pt x="86" y="524"/>
                    <a:pt x="92" y="525"/>
                  </a:cubicBezTo>
                  <a:cubicBezTo>
                    <a:pt x="82" y="526"/>
                    <a:pt x="70" y="525"/>
                    <a:pt x="62" y="525"/>
                  </a:cubicBezTo>
                  <a:cubicBezTo>
                    <a:pt x="51" y="524"/>
                    <a:pt x="40" y="523"/>
                    <a:pt x="30" y="525"/>
                  </a:cubicBezTo>
                  <a:cubicBezTo>
                    <a:pt x="27" y="525"/>
                    <a:pt x="24" y="528"/>
                    <a:pt x="26" y="530"/>
                  </a:cubicBezTo>
                  <a:cubicBezTo>
                    <a:pt x="34" y="539"/>
                    <a:pt x="34" y="548"/>
                    <a:pt x="43" y="549"/>
                  </a:cubicBezTo>
                  <a:cubicBezTo>
                    <a:pt x="42" y="551"/>
                    <a:pt x="42" y="553"/>
                    <a:pt x="41" y="557"/>
                  </a:cubicBezTo>
                  <a:cubicBezTo>
                    <a:pt x="41" y="559"/>
                    <a:pt x="42" y="560"/>
                    <a:pt x="44" y="560"/>
                  </a:cubicBezTo>
                  <a:cubicBezTo>
                    <a:pt x="56" y="558"/>
                    <a:pt x="68" y="556"/>
                    <a:pt x="80" y="554"/>
                  </a:cubicBezTo>
                  <a:cubicBezTo>
                    <a:pt x="86" y="554"/>
                    <a:pt x="92" y="553"/>
                    <a:pt x="98" y="553"/>
                  </a:cubicBezTo>
                  <a:cubicBezTo>
                    <a:pt x="107" y="552"/>
                    <a:pt x="91" y="562"/>
                    <a:pt x="92" y="562"/>
                  </a:cubicBezTo>
                  <a:cubicBezTo>
                    <a:pt x="89" y="563"/>
                    <a:pt x="84" y="566"/>
                    <a:pt x="83" y="569"/>
                  </a:cubicBezTo>
                  <a:cubicBezTo>
                    <a:pt x="79" y="578"/>
                    <a:pt x="60" y="575"/>
                    <a:pt x="52" y="576"/>
                  </a:cubicBezTo>
                  <a:cubicBezTo>
                    <a:pt x="48" y="577"/>
                    <a:pt x="45" y="582"/>
                    <a:pt x="50" y="582"/>
                  </a:cubicBezTo>
                  <a:cubicBezTo>
                    <a:pt x="63" y="582"/>
                    <a:pt x="75" y="587"/>
                    <a:pt x="88" y="587"/>
                  </a:cubicBezTo>
                  <a:cubicBezTo>
                    <a:pt x="100" y="587"/>
                    <a:pt x="112" y="581"/>
                    <a:pt x="125" y="580"/>
                  </a:cubicBezTo>
                  <a:cubicBezTo>
                    <a:pt x="129" y="580"/>
                    <a:pt x="132" y="574"/>
                    <a:pt x="126" y="574"/>
                  </a:cubicBezTo>
                  <a:cubicBezTo>
                    <a:pt x="112" y="575"/>
                    <a:pt x="99" y="581"/>
                    <a:pt x="85" y="581"/>
                  </a:cubicBezTo>
                  <a:cubicBezTo>
                    <a:pt x="82" y="581"/>
                    <a:pt x="79" y="580"/>
                    <a:pt x="75" y="580"/>
                  </a:cubicBezTo>
                  <a:cubicBezTo>
                    <a:pt x="78" y="580"/>
                    <a:pt x="81" y="580"/>
                    <a:pt x="84" y="580"/>
                  </a:cubicBezTo>
                  <a:cubicBezTo>
                    <a:pt x="85" y="580"/>
                    <a:pt x="88" y="578"/>
                    <a:pt x="88" y="576"/>
                  </a:cubicBezTo>
                  <a:cubicBezTo>
                    <a:pt x="90" y="561"/>
                    <a:pt x="111" y="566"/>
                    <a:pt x="108" y="549"/>
                  </a:cubicBezTo>
                  <a:cubicBezTo>
                    <a:pt x="108" y="547"/>
                    <a:pt x="106" y="547"/>
                    <a:pt x="105" y="547"/>
                  </a:cubicBezTo>
                  <a:cubicBezTo>
                    <a:pt x="93" y="547"/>
                    <a:pt x="81" y="549"/>
                    <a:pt x="69" y="550"/>
                  </a:cubicBezTo>
                  <a:cubicBezTo>
                    <a:pt x="67" y="550"/>
                    <a:pt x="39" y="555"/>
                    <a:pt x="52" y="548"/>
                  </a:cubicBezTo>
                  <a:cubicBezTo>
                    <a:pt x="55" y="547"/>
                    <a:pt x="56" y="542"/>
                    <a:pt x="52" y="543"/>
                  </a:cubicBezTo>
                  <a:cubicBezTo>
                    <a:pt x="42" y="544"/>
                    <a:pt x="39" y="537"/>
                    <a:pt x="35" y="530"/>
                  </a:cubicBezTo>
                  <a:cubicBezTo>
                    <a:pt x="60" y="529"/>
                    <a:pt x="94" y="539"/>
                    <a:pt x="113" y="521"/>
                  </a:cubicBezTo>
                  <a:cubicBezTo>
                    <a:pt x="117" y="517"/>
                    <a:pt x="110" y="516"/>
                    <a:pt x="107" y="519"/>
                  </a:cubicBezTo>
                  <a:cubicBezTo>
                    <a:pt x="107" y="519"/>
                    <a:pt x="106" y="520"/>
                    <a:pt x="106" y="520"/>
                  </a:cubicBezTo>
                  <a:cubicBezTo>
                    <a:pt x="106" y="520"/>
                    <a:pt x="105" y="519"/>
                    <a:pt x="103" y="520"/>
                  </a:cubicBezTo>
                  <a:cubicBezTo>
                    <a:pt x="87" y="524"/>
                    <a:pt x="87" y="512"/>
                    <a:pt x="75" y="510"/>
                  </a:cubicBezTo>
                  <a:cubicBezTo>
                    <a:pt x="67" y="509"/>
                    <a:pt x="52" y="512"/>
                    <a:pt x="46" y="505"/>
                  </a:cubicBezTo>
                  <a:cubicBezTo>
                    <a:pt x="45" y="504"/>
                    <a:pt x="42" y="505"/>
                    <a:pt x="41" y="506"/>
                  </a:cubicBezTo>
                  <a:cubicBezTo>
                    <a:pt x="38" y="509"/>
                    <a:pt x="35" y="511"/>
                    <a:pt x="31" y="514"/>
                  </a:cubicBezTo>
                  <a:cubicBezTo>
                    <a:pt x="29" y="503"/>
                    <a:pt x="17" y="490"/>
                    <a:pt x="31" y="485"/>
                  </a:cubicBezTo>
                  <a:cubicBezTo>
                    <a:pt x="32" y="485"/>
                    <a:pt x="36" y="483"/>
                    <a:pt x="34" y="481"/>
                  </a:cubicBezTo>
                  <a:cubicBezTo>
                    <a:pt x="30" y="476"/>
                    <a:pt x="25" y="475"/>
                    <a:pt x="19" y="477"/>
                  </a:cubicBezTo>
                  <a:cubicBezTo>
                    <a:pt x="22" y="473"/>
                    <a:pt x="24" y="469"/>
                    <a:pt x="27" y="464"/>
                  </a:cubicBezTo>
                  <a:cubicBezTo>
                    <a:pt x="28" y="464"/>
                    <a:pt x="27" y="463"/>
                    <a:pt x="26" y="463"/>
                  </a:cubicBezTo>
                  <a:cubicBezTo>
                    <a:pt x="13" y="458"/>
                    <a:pt x="22" y="451"/>
                    <a:pt x="15" y="445"/>
                  </a:cubicBezTo>
                  <a:cubicBezTo>
                    <a:pt x="6" y="438"/>
                    <a:pt x="36" y="442"/>
                    <a:pt x="41" y="443"/>
                  </a:cubicBezTo>
                  <a:cubicBezTo>
                    <a:pt x="57" y="445"/>
                    <a:pt x="71" y="445"/>
                    <a:pt x="84" y="436"/>
                  </a:cubicBezTo>
                  <a:cubicBezTo>
                    <a:pt x="85" y="435"/>
                    <a:pt x="87" y="433"/>
                    <a:pt x="84" y="433"/>
                  </a:cubicBezTo>
                  <a:cubicBezTo>
                    <a:pt x="70" y="433"/>
                    <a:pt x="59" y="434"/>
                    <a:pt x="46" y="427"/>
                  </a:cubicBezTo>
                  <a:cubicBezTo>
                    <a:pt x="41" y="424"/>
                    <a:pt x="37" y="422"/>
                    <a:pt x="33" y="421"/>
                  </a:cubicBezTo>
                  <a:cubicBezTo>
                    <a:pt x="59" y="414"/>
                    <a:pt x="90" y="422"/>
                    <a:pt x="117" y="419"/>
                  </a:cubicBezTo>
                  <a:cubicBezTo>
                    <a:pt x="128" y="418"/>
                    <a:pt x="140" y="419"/>
                    <a:pt x="150" y="416"/>
                  </a:cubicBezTo>
                  <a:cubicBezTo>
                    <a:pt x="154" y="418"/>
                    <a:pt x="157" y="420"/>
                    <a:pt x="160" y="422"/>
                  </a:cubicBezTo>
                  <a:cubicBezTo>
                    <a:pt x="155" y="423"/>
                    <a:pt x="151" y="424"/>
                    <a:pt x="146" y="426"/>
                  </a:cubicBezTo>
                  <a:cubicBezTo>
                    <a:pt x="145" y="427"/>
                    <a:pt x="142" y="430"/>
                    <a:pt x="145" y="431"/>
                  </a:cubicBezTo>
                  <a:cubicBezTo>
                    <a:pt x="158" y="435"/>
                    <a:pt x="167" y="445"/>
                    <a:pt x="178" y="452"/>
                  </a:cubicBezTo>
                  <a:cubicBezTo>
                    <a:pt x="182" y="455"/>
                    <a:pt x="187" y="458"/>
                    <a:pt x="192" y="459"/>
                  </a:cubicBezTo>
                  <a:cubicBezTo>
                    <a:pt x="198" y="461"/>
                    <a:pt x="201" y="463"/>
                    <a:pt x="205" y="466"/>
                  </a:cubicBezTo>
                  <a:cubicBezTo>
                    <a:pt x="197" y="470"/>
                    <a:pt x="188" y="473"/>
                    <a:pt x="179" y="476"/>
                  </a:cubicBezTo>
                  <a:cubicBezTo>
                    <a:pt x="177" y="477"/>
                    <a:pt x="175" y="480"/>
                    <a:pt x="178" y="481"/>
                  </a:cubicBezTo>
                  <a:cubicBezTo>
                    <a:pt x="187" y="484"/>
                    <a:pt x="197" y="487"/>
                    <a:pt x="206" y="491"/>
                  </a:cubicBezTo>
                  <a:cubicBezTo>
                    <a:pt x="207" y="491"/>
                    <a:pt x="207" y="491"/>
                    <a:pt x="207" y="491"/>
                  </a:cubicBezTo>
                  <a:cubicBezTo>
                    <a:pt x="206" y="492"/>
                    <a:pt x="204" y="494"/>
                    <a:pt x="203" y="495"/>
                  </a:cubicBezTo>
                  <a:cubicBezTo>
                    <a:pt x="201" y="497"/>
                    <a:pt x="202" y="499"/>
                    <a:pt x="204" y="500"/>
                  </a:cubicBezTo>
                  <a:cubicBezTo>
                    <a:pt x="238" y="505"/>
                    <a:pt x="269" y="504"/>
                    <a:pt x="304" y="503"/>
                  </a:cubicBezTo>
                  <a:cubicBezTo>
                    <a:pt x="315" y="503"/>
                    <a:pt x="331" y="507"/>
                    <a:pt x="342" y="503"/>
                  </a:cubicBezTo>
                  <a:cubicBezTo>
                    <a:pt x="354" y="498"/>
                    <a:pt x="363" y="489"/>
                    <a:pt x="374" y="482"/>
                  </a:cubicBezTo>
                  <a:cubicBezTo>
                    <a:pt x="379" y="480"/>
                    <a:pt x="376" y="475"/>
                    <a:pt x="372" y="477"/>
                  </a:cubicBezTo>
                  <a:cubicBezTo>
                    <a:pt x="360" y="484"/>
                    <a:pt x="350" y="496"/>
                    <a:pt x="337" y="498"/>
                  </a:cubicBezTo>
                  <a:cubicBezTo>
                    <a:pt x="324" y="499"/>
                    <a:pt x="310" y="497"/>
                    <a:pt x="298" y="497"/>
                  </a:cubicBezTo>
                  <a:cubicBezTo>
                    <a:pt x="268" y="498"/>
                    <a:pt x="241" y="498"/>
                    <a:pt x="211" y="494"/>
                  </a:cubicBezTo>
                  <a:cubicBezTo>
                    <a:pt x="215" y="488"/>
                    <a:pt x="215" y="483"/>
                    <a:pt x="224" y="483"/>
                  </a:cubicBezTo>
                  <a:cubicBezTo>
                    <a:pt x="226" y="483"/>
                    <a:pt x="229" y="481"/>
                    <a:pt x="229" y="479"/>
                  </a:cubicBezTo>
                  <a:cubicBezTo>
                    <a:pt x="229" y="479"/>
                    <a:pt x="229" y="479"/>
                    <a:pt x="229" y="479"/>
                  </a:cubicBezTo>
                  <a:cubicBezTo>
                    <a:pt x="234" y="480"/>
                    <a:pt x="240" y="482"/>
                    <a:pt x="245" y="484"/>
                  </a:cubicBezTo>
                  <a:cubicBezTo>
                    <a:pt x="246" y="484"/>
                    <a:pt x="246" y="484"/>
                    <a:pt x="247" y="484"/>
                  </a:cubicBezTo>
                  <a:cubicBezTo>
                    <a:pt x="246" y="485"/>
                    <a:pt x="246" y="487"/>
                    <a:pt x="248" y="487"/>
                  </a:cubicBezTo>
                  <a:cubicBezTo>
                    <a:pt x="272" y="497"/>
                    <a:pt x="299" y="489"/>
                    <a:pt x="325" y="488"/>
                  </a:cubicBezTo>
                  <a:cubicBezTo>
                    <a:pt x="325" y="488"/>
                    <a:pt x="325" y="488"/>
                    <a:pt x="326" y="488"/>
                  </a:cubicBezTo>
                  <a:cubicBezTo>
                    <a:pt x="327" y="488"/>
                    <a:pt x="329" y="488"/>
                    <a:pt x="330" y="488"/>
                  </a:cubicBezTo>
                  <a:cubicBezTo>
                    <a:pt x="334" y="488"/>
                    <a:pt x="330" y="481"/>
                    <a:pt x="327" y="481"/>
                  </a:cubicBezTo>
                  <a:cubicBezTo>
                    <a:pt x="322" y="481"/>
                    <a:pt x="275" y="478"/>
                    <a:pt x="280" y="469"/>
                  </a:cubicBezTo>
                  <a:cubicBezTo>
                    <a:pt x="281" y="467"/>
                    <a:pt x="278" y="464"/>
                    <a:pt x="277" y="463"/>
                  </a:cubicBezTo>
                  <a:cubicBezTo>
                    <a:pt x="273" y="462"/>
                    <a:pt x="270" y="460"/>
                    <a:pt x="266" y="459"/>
                  </a:cubicBezTo>
                  <a:cubicBezTo>
                    <a:pt x="286" y="453"/>
                    <a:pt x="306" y="452"/>
                    <a:pt x="326" y="449"/>
                  </a:cubicBezTo>
                  <a:cubicBezTo>
                    <a:pt x="329" y="449"/>
                    <a:pt x="329" y="446"/>
                    <a:pt x="328" y="445"/>
                  </a:cubicBezTo>
                  <a:cubicBezTo>
                    <a:pt x="322" y="437"/>
                    <a:pt x="305" y="409"/>
                    <a:pt x="326" y="423"/>
                  </a:cubicBezTo>
                  <a:cubicBezTo>
                    <a:pt x="327" y="424"/>
                    <a:pt x="329" y="424"/>
                    <a:pt x="330" y="423"/>
                  </a:cubicBezTo>
                  <a:cubicBezTo>
                    <a:pt x="340" y="414"/>
                    <a:pt x="363" y="438"/>
                    <a:pt x="371" y="443"/>
                  </a:cubicBezTo>
                  <a:cubicBezTo>
                    <a:pt x="372" y="444"/>
                    <a:pt x="374" y="444"/>
                    <a:pt x="374" y="444"/>
                  </a:cubicBezTo>
                  <a:cubicBezTo>
                    <a:pt x="376" y="450"/>
                    <a:pt x="376" y="456"/>
                    <a:pt x="370" y="460"/>
                  </a:cubicBezTo>
                  <a:cubicBezTo>
                    <a:pt x="369" y="461"/>
                    <a:pt x="370" y="463"/>
                    <a:pt x="371" y="464"/>
                  </a:cubicBezTo>
                  <a:cubicBezTo>
                    <a:pt x="378" y="472"/>
                    <a:pt x="379" y="482"/>
                    <a:pt x="388" y="488"/>
                  </a:cubicBezTo>
                  <a:cubicBezTo>
                    <a:pt x="388" y="488"/>
                    <a:pt x="388" y="488"/>
                    <a:pt x="388" y="488"/>
                  </a:cubicBezTo>
                  <a:cubicBezTo>
                    <a:pt x="385" y="503"/>
                    <a:pt x="346" y="507"/>
                    <a:pt x="333" y="514"/>
                  </a:cubicBezTo>
                  <a:cubicBezTo>
                    <a:pt x="325" y="518"/>
                    <a:pt x="318" y="525"/>
                    <a:pt x="312" y="532"/>
                  </a:cubicBezTo>
                  <a:cubicBezTo>
                    <a:pt x="309" y="536"/>
                    <a:pt x="296" y="562"/>
                    <a:pt x="288" y="552"/>
                  </a:cubicBezTo>
                  <a:cubicBezTo>
                    <a:pt x="288" y="551"/>
                    <a:pt x="286" y="551"/>
                    <a:pt x="285" y="552"/>
                  </a:cubicBezTo>
                  <a:cubicBezTo>
                    <a:pt x="280" y="554"/>
                    <a:pt x="276" y="556"/>
                    <a:pt x="272" y="559"/>
                  </a:cubicBezTo>
                  <a:cubicBezTo>
                    <a:pt x="271" y="558"/>
                    <a:pt x="271" y="556"/>
                    <a:pt x="270" y="554"/>
                  </a:cubicBezTo>
                  <a:cubicBezTo>
                    <a:pt x="269" y="552"/>
                    <a:pt x="267" y="553"/>
                    <a:pt x="265" y="553"/>
                  </a:cubicBezTo>
                  <a:cubicBezTo>
                    <a:pt x="260" y="556"/>
                    <a:pt x="254" y="540"/>
                    <a:pt x="246" y="542"/>
                  </a:cubicBezTo>
                  <a:cubicBezTo>
                    <a:pt x="240" y="544"/>
                    <a:pt x="237" y="548"/>
                    <a:pt x="234" y="553"/>
                  </a:cubicBezTo>
                  <a:cubicBezTo>
                    <a:pt x="231" y="548"/>
                    <a:pt x="227" y="542"/>
                    <a:pt x="225" y="541"/>
                  </a:cubicBezTo>
                  <a:cubicBezTo>
                    <a:pt x="220" y="540"/>
                    <a:pt x="215" y="539"/>
                    <a:pt x="211" y="538"/>
                  </a:cubicBezTo>
                  <a:cubicBezTo>
                    <a:pt x="201" y="535"/>
                    <a:pt x="196" y="533"/>
                    <a:pt x="196" y="522"/>
                  </a:cubicBezTo>
                  <a:cubicBezTo>
                    <a:pt x="196" y="518"/>
                    <a:pt x="198" y="510"/>
                    <a:pt x="194" y="507"/>
                  </a:cubicBezTo>
                  <a:cubicBezTo>
                    <a:pt x="189" y="503"/>
                    <a:pt x="182" y="507"/>
                    <a:pt x="179" y="511"/>
                  </a:cubicBezTo>
                  <a:cubicBezTo>
                    <a:pt x="170" y="524"/>
                    <a:pt x="153" y="517"/>
                    <a:pt x="139" y="520"/>
                  </a:cubicBezTo>
                  <a:cubicBezTo>
                    <a:pt x="147" y="503"/>
                    <a:pt x="147" y="480"/>
                    <a:pt x="163" y="469"/>
                  </a:cubicBezTo>
                  <a:cubicBezTo>
                    <a:pt x="165" y="468"/>
                    <a:pt x="166" y="466"/>
                    <a:pt x="163" y="465"/>
                  </a:cubicBezTo>
                  <a:cubicBezTo>
                    <a:pt x="130" y="461"/>
                    <a:pt x="95" y="473"/>
                    <a:pt x="69" y="447"/>
                  </a:cubicBezTo>
                  <a:cubicBezTo>
                    <a:pt x="67" y="445"/>
                    <a:pt x="62" y="448"/>
                    <a:pt x="62" y="450"/>
                  </a:cubicBezTo>
                  <a:cubicBezTo>
                    <a:pt x="61" y="478"/>
                    <a:pt x="83" y="477"/>
                    <a:pt x="104" y="471"/>
                  </a:cubicBezTo>
                  <a:cubicBezTo>
                    <a:pt x="105" y="471"/>
                    <a:pt x="105" y="470"/>
                    <a:pt x="106" y="470"/>
                  </a:cubicBezTo>
                  <a:cubicBezTo>
                    <a:pt x="122" y="471"/>
                    <a:pt x="138" y="469"/>
                    <a:pt x="154" y="470"/>
                  </a:cubicBezTo>
                  <a:cubicBezTo>
                    <a:pt x="140" y="484"/>
                    <a:pt x="141" y="506"/>
                    <a:pt x="131" y="523"/>
                  </a:cubicBezTo>
                  <a:cubicBezTo>
                    <a:pt x="130" y="526"/>
                    <a:pt x="132" y="526"/>
                    <a:pt x="134" y="526"/>
                  </a:cubicBezTo>
                  <a:cubicBezTo>
                    <a:pt x="146" y="521"/>
                    <a:pt x="162" y="531"/>
                    <a:pt x="173" y="523"/>
                  </a:cubicBezTo>
                  <a:cubicBezTo>
                    <a:pt x="175" y="521"/>
                    <a:pt x="180" y="520"/>
                    <a:pt x="182" y="517"/>
                  </a:cubicBezTo>
                  <a:cubicBezTo>
                    <a:pt x="189" y="506"/>
                    <a:pt x="189" y="526"/>
                    <a:pt x="189" y="529"/>
                  </a:cubicBezTo>
                  <a:cubicBezTo>
                    <a:pt x="189" y="539"/>
                    <a:pt x="198" y="540"/>
                    <a:pt x="206" y="543"/>
                  </a:cubicBezTo>
                  <a:cubicBezTo>
                    <a:pt x="210" y="544"/>
                    <a:pt x="215" y="546"/>
                    <a:pt x="219" y="547"/>
                  </a:cubicBezTo>
                  <a:cubicBezTo>
                    <a:pt x="221" y="547"/>
                    <a:pt x="229" y="560"/>
                    <a:pt x="231" y="562"/>
                  </a:cubicBezTo>
                  <a:cubicBezTo>
                    <a:pt x="233" y="564"/>
                    <a:pt x="237" y="561"/>
                    <a:pt x="238" y="559"/>
                  </a:cubicBezTo>
                  <a:cubicBezTo>
                    <a:pt x="246" y="544"/>
                    <a:pt x="249" y="550"/>
                    <a:pt x="258" y="560"/>
                  </a:cubicBezTo>
                  <a:cubicBezTo>
                    <a:pt x="259" y="561"/>
                    <a:pt x="261" y="560"/>
                    <a:pt x="262" y="560"/>
                  </a:cubicBezTo>
                  <a:cubicBezTo>
                    <a:pt x="262" y="560"/>
                    <a:pt x="263" y="559"/>
                    <a:pt x="263" y="559"/>
                  </a:cubicBezTo>
                  <a:cubicBezTo>
                    <a:pt x="264" y="562"/>
                    <a:pt x="265" y="564"/>
                    <a:pt x="266" y="567"/>
                  </a:cubicBezTo>
                  <a:cubicBezTo>
                    <a:pt x="267" y="569"/>
                    <a:pt x="271" y="567"/>
                    <a:pt x="272" y="566"/>
                  </a:cubicBezTo>
                  <a:cubicBezTo>
                    <a:pt x="282" y="555"/>
                    <a:pt x="288" y="568"/>
                    <a:pt x="297" y="561"/>
                  </a:cubicBezTo>
                  <a:cubicBezTo>
                    <a:pt x="311" y="550"/>
                    <a:pt x="317" y="532"/>
                    <a:pt x="332" y="520"/>
                  </a:cubicBezTo>
                  <a:cubicBezTo>
                    <a:pt x="347" y="508"/>
                    <a:pt x="387" y="512"/>
                    <a:pt x="394" y="489"/>
                  </a:cubicBezTo>
                  <a:cubicBezTo>
                    <a:pt x="395" y="489"/>
                    <a:pt x="395" y="489"/>
                    <a:pt x="395" y="489"/>
                  </a:cubicBezTo>
                  <a:cubicBezTo>
                    <a:pt x="396" y="483"/>
                    <a:pt x="397" y="479"/>
                    <a:pt x="394" y="474"/>
                  </a:cubicBezTo>
                  <a:cubicBezTo>
                    <a:pt x="405" y="476"/>
                    <a:pt x="416" y="474"/>
                    <a:pt x="425" y="479"/>
                  </a:cubicBezTo>
                  <a:cubicBezTo>
                    <a:pt x="426" y="485"/>
                    <a:pt x="431" y="489"/>
                    <a:pt x="436" y="492"/>
                  </a:cubicBezTo>
                  <a:cubicBezTo>
                    <a:pt x="435" y="492"/>
                    <a:pt x="435" y="493"/>
                    <a:pt x="434" y="493"/>
                  </a:cubicBezTo>
                  <a:cubicBezTo>
                    <a:pt x="424" y="510"/>
                    <a:pt x="413" y="525"/>
                    <a:pt x="408" y="545"/>
                  </a:cubicBezTo>
                  <a:cubicBezTo>
                    <a:pt x="402" y="571"/>
                    <a:pt x="396" y="594"/>
                    <a:pt x="384" y="619"/>
                  </a:cubicBezTo>
                  <a:cubicBezTo>
                    <a:pt x="372" y="642"/>
                    <a:pt x="358" y="664"/>
                    <a:pt x="342" y="684"/>
                  </a:cubicBezTo>
                  <a:cubicBezTo>
                    <a:pt x="332" y="696"/>
                    <a:pt x="324" y="708"/>
                    <a:pt x="321" y="723"/>
                  </a:cubicBezTo>
                  <a:cubicBezTo>
                    <a:pt x="320" y="722"/>
                    <a:pt x="318" y="721"/>
                    <a:pt x="317" y="719"/>
                  </a:cubicBezTo>
                  <a:cubicBezTo>
                    <a:pt x="315" y="717"/>
                    <a:pt x="310" y="720"/>
                    <a:pt x="310" y="723"/>
                  </a:cubicBezTo>
                  <a:cubicBezTo>
                    <a:pt x="311" y="730"/>
                    <a:pt x="311" y="736"/>
                    <a:pt x="309" y="743"/>
                  </a:cubicBezTo>
                  <a:cubicBezTo>
                    <a:pt x="309" y="742"/>
                    <a:pt x="308" y="742"/>
                    <a:pt x="306" y="741"/>
                  </a:cubicBezTo>
                  <a:cubicBezTo>
                    <a:pt x="304" y="740"/>
                    <a:pt x="301" y="742"/>
                    <a:pt x="300" y="743"/>
                  </a:cubicBezTo>
                  <a:cubicBezTo>
                    <a:pt x="296" y="751"/>
                    <a:pt x="291" y="758"/>
                    <a:pt x="287" y="766"/>
                  </a:cubicBezTo>
                  <a:cubicBezTo>
                    <a:pt x="287" y="764"/>
                    <a:pt x="285" y="762"/>
                    <a:pt x="284" y="760"/>
                  </a:cubicBezTo>
                  <a:cubicBezTo>
                    <a:pt x="282" y="758"/>
                    <a:pt x="279" y="759"/>
                    <a:pt x="277" y="761"/>
                  </a:cubicBezTo>
                  <a:cubicBezTo>
                    <a:pt x="277" y="760"/>
                    <a:pt x="277" y="759"/>
                    <a:pt x="277" y="759"/>
                  </a:cubicBezTo>
                  <a:cubicBezTo>
                    <a:pt x="277" y="759"/>
                    <a:pt x="277" y="758"/>
                    <a:pt x="277" y="758"/>
                  </a:cubicBezTo>
                  <a:cubicBezTo>
                    <a:pt x="320" y="706"/>
                    <a:pt x="281" y="630"/>
                    <a:pt x="330" y="581"/>
                  </a:cubicBezTo>
                  <a:cubicBezTo>
                    <a:pt x="334" y="577"/>
                    <a:pt x="327" y="576"/>
                    <a:pt x="325" y="579"/>
                  </a:cubicBezTo>
                  <a:cubicBezTo>
                    <a:pt x="305" y="599"/>
                    <a:pt x="297" y="623"/>
                    <a:pt x="295" y="650"/>
                  </a:cubicBezTo>
                  <a:cubicBezTo>
                    <a:pt x="292" y="686"/>
                    <a:pt x="296" y="722"/>
                    <a:pt x="275" y="752"/>
                  </a:cubicBezTo>
                  <a:cubicBezTo>
                    <a:pt x="273" y="747"/>
                    <a:pt x="271" y="741"/>
                    <a:pt x="269" y="735"/>
                  </a:cubicBezTo>
                  <a:cubicBezTo>
                    <a:pt x="269" y="732"/>
                    <a:pt x="264" y="733"/>
                    <a:pt x="263" y="735"/>
                  </a:cubicBezTo>
                  <a:cubicBezTo>
                    <a:pt x="259" y="740"/>
                    <a:pt x="257" y="744"/>
                    <a:pt x="255" y="750"/>
                  </a:cubicBezTo>
                  <a:cubicBezTo>
                    <a:pt x="251" y="762"/>
                    <a:pt x="249" y="770"/>
                    <a:pt x="233" y="772"/>
                  </a:cubicBezTo>
                  <a:cubicBezTo>
                    <a:pt x="228" y="773"/>
                    <a:pt x="227" y="774"/>
                    <a:pt x="222" y="775"/>
                  </a:cubicBezTo>
                  <a:cubicBezTo>
                    <a:pt x="218" y="777"/>
                    <a:pt x="213" y="777"/>
                    <a:pt x="208" y="776"/>
                  </a:cubicBezTo>
                  <a:cubicBezTo>
                    <a:pt x="208" y="776"/>
                    <a:pt x="207" y="777"/>
                    <a:pt x="206" y="777"/>
                  </a:cubicBezTo>
                  <a:cubicBezTo>
                    <a:pt x="211" y="772"/>
                    <a:pt x="216" y="768"/>
                    <a:pt x="220" y="764"/>
                  </a:cubicBezTo>
                  <a:cubicBezTo>
                    <a:pt x="229" y="754"/>
                    <a:pt x="232" y="738"/>
                    <a:pt x="238" y="726"/>
                  </a:cubicBezTo>
                  <a:cubicBezTo>
                    <a:pt x="239" y="723"/>
                    <a:pt x="235" y="722"/>
                    <a:pt x="233" y="724"/>
                  </a:cubicBezTo>
                  <a:cubicBezTo>
                    <a:pt x="231" y="724"/>
                    <a:pt x="229" y="725"/>
                    <a:pt x="228" y="725"/>
                  </a:cubicBezTo>
                  <a:cubicBezTo>
                    <a:pt x="214" y="740"/>
                    <a:pt x="213" y="759"/>
                    <a:pt x="188" y="761"/>
                  </a:cubicBezTo>
                  <a:cubicBezTo>
                    <a:pt x="179" y="762"/>
                    <a:pt x="175" y="769"/>
                    <a:pt x="171" y="775"/>
                  </a:cubicBezTo>
                  <a:cubicBezTo>
                    <a:pt x="172" y="770"/>
                    <a:pt x="173" y="766"/>
                    <a:pt x="174" y="760"/>
                  </a:cubicBezTo>
                  <a:cubicBezTo>
                    <a:pt x="175" y="760"/>
                    <a:pt x="175" y="759"/>
                    <a:pt x="174" y="759"/>
                  </a:cubicBezTo>
                  <a:cubicBezTo>
                    <a:pt x="170" y="758"/>
                    <a:pt x="153" y="760"/>
                    <a:pt x="152" y="760"/>
                  </a:cubicBezTo>
                  <a:cubicBezTo>
                    <a:pt x="152" y="759"/>
                    <a:pt x="150" y="760"/>
                    <a:pt x="149" y="760"/>
                  </a:cubicBezTo>
                  <a:cubicBezTo>
                    <a:pt x="148" y="760"/>
                    <a:pt x="131" y="769"/>
                    <a:pt x="141" y="762"/>
                  </a:cubicBezTo>
                  <a:cubicBezTo>
                    <a:pt x="144" y="760"/>
                    <a:pt x="146" y="759"/>
                    <a:pt x="148" y="757"/>
                  </a:cubicBezTo>
                  <a:cubicBezTo>
                    <a:pt x="152" y="753"/>
                    <a:pt x="153" y="749"/>
                    <a:pt x="154" y="744"/>
                  </a:cubicBezTo>
                  <a:cubicBezTo>
                    <a:pt x="154" y="743"/>
                    <a:pt x="153" y="743"/>
                    <a:pt x="152" y="743"/>
                  </a:cubicBezTo>
                  <a:cubicBezTo>
                    <a:pt x="143" y="742"/>
                    <a:pt x="137" y="747"/>
                    <a:pt x="131" y="752"/>
                  </a:cubicBezTo>
                  <a:cubicBezTo>
                    <a:pt x="133" y="749"/>
                    <a:pt x="134" y="746"/>
                    <a:pt x="135" y="742"/>
                  </a:cubicBezTo>
                  <a:cubicBezTo>
                    <a:pt x="135" y="741"/>
                    <a:pt x="134" y="741"/>
                    <a:pt x="134" y="741"/>
                  </a:cubicBezTo>
                  <a:cubicBezTo>
                    <a:pt x="125" y="742"/>
                    <a:pt x="118" y="743"/>
                    <a:pt x="111" y="747"/>
                  </a:cubicBezTo>
                  <a:cubicBezTo>
                    <a:pt x="111" y="742"/>
                    <a:pt x="113" y="738"/>
                    <a:pt x="117" y="734"/>
                  </a:cubicBezTo>
                  <a:cubicBezTo>
                    <a:pt x="119" y="732"/>
                    <a:pt x="117" y="731"/>
                    <a:pt x="115" y="732"/>
                  </a:cubicBezTo>
                  <a:cubicBezTo>
                    <a:pt x="94" y="735"/>
                    <a:pt x="109" y="715"/>
                    <a:pt x="112" y="703"/>
                  </a:cubicBezTo>
                  <a:cubicBezTo>
                    <a:pt x="112" y="701"/>
                    <a:pt x="110" y="701"/>
                    <a:pt x="109" y="702"/>
                  </a:cubicBezTo>
                  <a:cubicBezTo>
                    <a:pt x="96" y="704"/>
                    <a:pt x="95" y="712"/>
                    <a:pt x="90" y="721"/>
                  </a:cubicBezTo>
                  <a:cubicBezTo>
                    <a:pt x="89" y="719"/>
                    <a:pt x="88" y="718"/>
                    <a:pt x="87" y="716"/>
                  </a:cubicBezTo>
                  <a:cubicBezTo>
                    <a:pt x="87" y="715"/>
                    <a:pt x="85" y="715"/>
                    <a:pt x="85" y="716"/>
                  </a:cubicBezTo>
                  <a:cubicBezTo>
                    <a:pt x="78" y="717"/>
                    <a:pt x="81" y="713"/>
                    <a:pt x="83" y="706"/>
                  </a:cubicBezTo>
                  <a:cubicBezTo>
                    <a:pt x="83" y="705"/>
                    <a:pt x="81" y="705"/>
                    <a:pt x="80" y="705"/>
                  </a:cubicBezTo>
                  <a:cubicBezTo>
                    <a:pt x="72" y="706"/>
                    <a:pt x="70" y="706"/>
                    <a:pt x="71" y="698"/>
                  </a:cubicBezTo>
                  <a:cubicBezTo>
                    <a:pt x="71" y="697"/>
                    <a:pt x="70" y="697"/>
                    <a:pt x="70" y="697"/>
                  </a:cubicBezTo>
                  <a:cubicBezTo>
                    <a:pt x="67" y="697"/>
                    <a:pt x="64" y="697"/>
                    <a:pt x="61" y="697"/>
                  </a:cubicBezTo>
                  <a:cubicBezTo>
                    <a:pt x="59" y="689"/>
                    <a:pt x="62" y="683"/>
                    <a:pt x="71" y="680"/>
                  </a:cubicBezTo>
                  <a:cubicBezTo>
                    <a:pt x="72" y="680"/>
                    <a:pt x="79" y="676"/>
                    <a:pt x="76" y="675"/>
                  </a:cubicBezTo>
                  <a:cubicBezTo>
                    <a:pt x="64" y="672"/>
                    <a:pt x="55" y="675"/>
                    <a:pt x="47" y="681"/>
                  </a:cubicBezTo>
                  <a:cubicBezTo>
                    <a:pt x="48" y="669"/>
                    <a:pt x="56" y="660"/>
                    <a:pt x="65" y="650"/>
                  </a:cubicBezTo>
                  <a:cubicBezTo>
                    <a:pt x="65" y="649"/>
                    <a:pt x="65" y="648"/>
                    <a:pt x="64" y="648"/>
                  </a:cubicBezTo>
                  <a:cubicBezTo>
                    <a:pt x="57" y="646"/>
                    <a:pt x="50" y="645"/>
                    <a:pt x="43" y="649"/>
                  </a:cubicBezTo>
                  <a:cubicBezTo>
                    <a:pt x="48" y="646"/>
                    <a:pt x="54" y="636"/>
                    <a:pt x="60" y="633"/>
                  </a:cubicBezTo>
                  <a:cubicBezTo>
                    <a:pt x="65" y="629"/>
                    <a:pt x="71" y="626"/>
                    <a:pt x="77" y="622"/>
                  </a:cubicBezTo>
                  <a:cubicBezTo>
                    <a:pt x="99" y="609"/>
                    <a:pt x="119" y="593"/>
                    <a:pt x="137" y="576"/>
                  </a:cubicBezTo>
                  <a:cubicBezTo>
                    <a:pt x="141" y="573"/>
                    <a:pt x="134" y="574"/>
                    <a:pt x="132" y="575"/>
                  </a:cubicBezTo>
                  <a:cubicBezTo>
                    <a:pt x="112" y="594"/>
                    <a:pt x="90" y="610"/>
                    <a:pt x="66" y="624"/>
                  </a:cubicBezTo>
                  <a:cubicBezTo>
                    <a:pt x="53" y="632"/>
                    <a:pt x="41" y="641"/>
                    <a:pt x="33" y="654"/>
                  </a:cubicBezTo>
                  <a:cubicBezTo>
                    <a:pt x="32" y="656"/>
                    <a:pt x="35" y="656"/>
                    <a:pt x="36" y="655"/>
                  </a:cubicBezTo>
                  <a:cubicBezTo>
                    <a:pt x="71" y="640"/>
                    <a:pt x="49" y="660"/>
                    <a:pt x="45" y="666"/>
                  </a:cubicBezTo>
                  <a:cubicBezTo>
                    <a:pt x="40" y="674"/>
                    <a:pt x="39" y="681"/>
                    <a:pt x="39" y="691"/>
                  </a:cubicBezTo>
                  <a:cubicBezTo>
                    <a:pt x="39" y="694"/>
                    <a:pt x="45" y="690"/>
                    <a:pt x="46" y="689"/>
                  </a:cubicBezTo>
                  <a:cubicBezTo>
                    <a:pt x="50" y="688"/>
                    <a:pt x="54" y="686"/>
                    <a:pt x="58" y="685"/>
                  </a:cubicBezTo>
                  <a:cubicBezTo>
                    <a:pt x="55" y="689"/>
                    <a:pt x="52" y="694"/>
                    <a:pt x="51" y="701"/>
                  </a:cubicBezTo>
                  <a:cubicBezTo>
                    <a:pt x="50" y="701"/>
                    <a:pt x="52" y="702"/>
                    <a:pt x="52" y="702"/>
                  </a:cubicBezTo>
                  <a:cubicBezTo>
                    <a:pt x="62" y="701"/>
                    <a:pt x="63" y="701"/>
                    <a:pt x="63" y="711"/>
                  </a:cubicBezTo>
                  <a:cubicBezTo>
                    <a:pt x="63" y="713"/>
                    <a:pt x="65" y="712"/>
                    <a:pt x="66" y="712"/>
                  </a:cubicBezTo>
                  <a:cubicBezTo>
                    <a:pt x="74" y="710"/>
                    <a:pt x="76" y="711"/>
                    <a:pt x="73" y="721"/>
                  </a:cubicBezTo>
                  <a:cubicBezTo>
                    <a:pt x="72" y="723"/>
                    <a:pt x="75" y="722"/>
                    <a:pt x="76" y="722"/>
                  </a:cubicBezTo>
                  <a:cubicBezTo>
                    <a:pt x="81" y="722"/>
                    <a:pt x="84" y="724"/>
                    <a:pt x="85" y="728"/>
                  </a:cubicBezTo>
                  <a:cubicBezTo>
                    <a:pt x="86" y="730"/>
                    <a:pt x="90" y="728"/>
                    <a:pt x="91" y="727"/>
                  </a:cubicBezTo>
                  <a:cubicBezTo>
                    <a:pt x="95" y="723"/>
                    <a:pt x="97" y="718"/>
                    <a:pt x="100" y="712"/>
                  </a:cubicBezTo>
                  <a:cubicBezTo>
                    <a:pt x="101" y="715"/>
                    <a:pt x="101" y="715"/>
                    <a:pt x="101" y="715"/>
                  </a:cubicBezTo>
                  <a:cubicBezTo>
                    <a:pt x="100" y="719"/>
                    <a:pt x="98" y="722"/>
                    <a:pt x="97" y="726"/>
                  </a:cubicBezTo>
                  <a:cubicBezTo>
                    <a:pt x="96" y="730"/>
                    <a:pt x="96" y="733"/>
                    <a:pt x="96" y="737"/>
                  </a:cubicBezTo>
                  <a:cubicBezTo>
                    <a:pt x="96" y="739"/>
                    <a:pt x="98" y="738"/>
                    <a:pt x="99" y="738"/>
                  </a:cubicBezTo>
                  <a:cubicBezTo>
                    <a:pt x="115" y="735"/>
                    <a:pt x="104" y="740"/>
                    <a:pt x="104" y="752"/>
                  </a:cubicBezTo>
                  <a:cubicBezTo>
                    <a:pt x="104" y="754"/>
                    <a:pt x="109" y="752"/>
                    <a:pt x="109" y="752"/>
                  </a:cubicBezTo>
                  <a:cubicBezTo>
                    <a:pt x="123" y="743"/>
                    <a:pt x="125" y="746"/>
                    <a:pt x="114" y="759"/>
                  </a:cubicBezTo>
                  <a:cubicBezTo>
                    <a:pt x="113" y="760"/>
                    <a:pt x="108" y="764"/>
                    <a:pt x="112" y="764"/>
                  </a:cubicBezTo>
                  <a:cubicBezTo>
                    <a:pt x="118" y="763"/>
                    <a:pt x="123" y="762"/>
                    <a:pt x="128" y="758"/>
                  </a:cubicBezTo>
                  <a:cubicBezTo>
                    <a:pt x="129" y="757"/>
                    <a:pt x="130" y="756"/>
                    <a:pt x="132" y="755"/>
                  </a:cubicBezTo>
                  <a:cubicBezTo>
                    <a:pt x="135" y="751"/>
                    <a:pt x="137" y="752"/>
                    <a:pt x="138" y="760"/>
                  </a:cubicBezTo>
                  <a:cubicBezTo>
                    <a:pt x="134" y="763"/>
                    <a:pt x="131" y="765"/>
                    <a:pt x="127" y="767"/>
                  </a:cubicBezTo>
                  <a:cubicBezTo>
                    <a:pt x="125" y="769"/>
                    <a:pt x="126" y="771"/>
                    <a:pt x="129" y="770"/>
                  </a:cubicBezTo>
                  <a:cubicBezTo>
                    <a:pt x="132" y="769"/>
                    <a:pt x="145" y="763"/>
                    <a:pt x="147" y="767"/>
                  </a:cubicBezTo>
                  <a:cubicBezTo>
                    <a:pt x="147" y="768"/>
                    <a:pt x="150" y="767"/>
                    <a:pt x="151" y="767"/>
                  </a:cubicBezTo>
                  <a:cubicBezTo>
                    <a:pt x="172" y="755"/>
                    <a:pt x="163" y="779"/>
                    <a:pt x="163" y="787"/>
                  </a:cubicBezTo>
                  <a:cubicBezTo>
                    <a:pt x="163" y="789"/>
                    <a:pt x="169" y="786"/>
                    <a:pt x="169" y="786"/>
                  </a:cubicBezTo>
                  <a:cubicBezTo>
                    <a:pt x="173" y="782"/>
                    <a:pt x="176" y="778"/>
                    <a:pt x="178" y="773"/>
                  </a:cubicBezTo>
                  <a:cubicBezTo>
                    <a:pt x="185" y="761"/>
                    <a:pt x="195" y="769"/>
                    <a:pt x="204" y="764"/>
                  </a:cubicBezTo>
                  <a:cubicBezTo>
                    <a:pt x="216" y="757"/>
                    <a:pt x="220" y="745"/>
                    <a:pt x="227" y="735"/>
                  </a:cubicBezTo>
                  <a:cubicBezTo>
                    <a:pt x="222" y="747"/>
                    <a:pt x="218" y="759"/>
                    <a:pt x="208" y="768"/>
                  </a:cubicBezTo>
                  <a:cubicBezTo>
                    <a:pt x="201" y="774"/>
                    <a:pt x="195" y="779"/>
                    <a:pt x="190" y="787"/>
                  </a:cubicBezTo>
                  <a:cubicBezTo>
                    <a:pt x="188" y="791"/>
                    <a:pt x="194" y="792"/>
                    <a:pt x="196" y="790"/>
                  </a:cubicBezTo>
                  <a:cubicBezTo>
                    <a:pt x="202" y="788"/>
                    <a:pt x="209" y="786"/>
                    <a:pt x="215" y="785"/>
                  </a:cubicBezTo>
                  <a:cubicBezTo>
                    <a:pt x="217" y="785"/>
                    <a:pt x="219" y="785"/>
                    <a:pt x="220" y="784"/>
                  </a:cubicBezTo>
                  <a:cubicBezTo>
                    <a:pt x="229" y="777"/>
                    <a:pt x="242" y="780"/>
                    <a:pt x="250" y="772"/>
                  </a:cubicBezTo>
                  <a:cubicBezTo>
                    <a:pt x="258" y="765"/>
                    <a:pt x="260" y="755"/>
                    <a:pt x="264" y="745"/>
                  </a:cubicBezTo>
                  <a:cubicBezTo>
                    <a:pt x="267" y="755"/>
                    <a:pt x="271" y="765"/>
                    <a:pt x="272" y="776"/>
                  </a:cubicBezTo>
                  <a:cubicBezTo>
                    <a:pt x="272" y="780"/>
                    <a:pt x="279" y="777"/>
                    <a:pt x="279" y="774"/>
                  </a:cubicBezTo>
                  <a:cubicBezTo>
                    <a:pt x="280" y="773"/>
                    <a:pt x="280" y="772"/>
                    <a:pt x="281" y="771"/>
                  </a:cubicBezTo>
                  <a:cubicBezTo>
                    <a:pt x="281" y="773"/>
                    <a:pt x="282" y="776"/>
                    <a:pt x="282" y="778"/>
                  </a:cubicBezTo>
                  <a:cubicBezTo>
                    <a:pt x="282" y="782"/>
                    <a:pt x="288" y="780"/>
                    <a:pt x="289" y="778"/>
                  </a:cubicBezTo>
                  <a:cubicBezTo>
                    <a:pt x="291" y="773"/>
                    <a:pt x="294" y="768"/>
                    <a:pt x="296" y="763"/>
                  </a:cubicBezTo>
                  <a:cubicBezTo>
                    <a:pt x="297" y="765"/>
                    <a:pt x="297" y="767"/>
                    <a:pt x="298" y="768"/>
                  </a:cubicBezTo>
                  <a:cubicBezTo>
                    <a:pt x="297" y="769"/>
                    <a:pt x="295" y="771"/>
                    <a:pt x="296" y="771"/>
                  </a:cubicBezTo>
                  <a:cubicBezTo>
                    <a:pt x="298" y="772"/>
                    <a:pt x="300" y="774"/>
                    <a:pt x="301" y="775"/>
                  </a:cubicBezTo>
                  <a:cubicBezTo>
                    <a:pt x="330" y="821"/>
                    <a:pt x="420" y="788"/>
                    <a:pt x="460" y="809"/>
                  </a:cubicBezTo>
                  <a:cubicBezTo>
                    <a:pt x="502" y="830"/>
                    <a:pt x="501" y="909"/>
                    <a:pt x="559" y="905"/>
                  </a:cubicBezTo>
                  <a:cubicBezTo>
                    <a:pt x="562" y="905"/>
                    <a:pt x="566" y="900"/>
                    <a:pt x="561" y="900"/>
                  </a:cubicBezTo>
                  <a:cubicBezTo>
                    <a:pt x="506" y="904"/>
                    <a:pt x="505" y="819"/>
                    <a:pt x="461" y="801"/>
                  </a:cubicBezTo>
                  <a:cubicBezTo>
                    <a:pt x="426" y="787"/>
                    <a:pt x="355" y="808"/>
                    <a:pt x="320" y="783"/>
                  </a:cubicBezTo>
                  <a:cubicBezTo>
                    <a:pt x="363" y="797"/>
                    <a:pt x="415" y="784"/>
                    <a:pt x="458" y="787"/>
                  </a:cubicBezTo>
                  <a:cubicBezTo>
                    <a:pt x="499" y="790"/>
                    <a:pt x="569" y="829"/>
                    <a:pt x="559" y="879"/>
                  </a:cubicBezTo>
                  <a:cubicBezTo>
                    <a:pt x="558" y="880"/>
                    <a:pt x="565" y="878"/>
                    <a:pt x="566" y="876"/>
                  </a:cubicBezTo>
                  <a:cubicBezTo>
                    <a:pt x="570" y="859"/>
                    <a:pt x="563" y="843"/>
                    <a:pt x="552" y="829"/>
                  </a:cubicBezTo>
                  <a:cubicBezTo>
                    <a:pt x="553" y="828"/>
                    <a:pt x="555" y="827"/>
                    <a:pt x="555" y="825"/>
                  </a:cubicBezTo>
                  <a:cubicBezTo>
                    <a:pt x="556" y="808"/>
                    <a:pt x="561" y="782"/>
                    <a:pt x="548" y="768"/>
                  </a:cubicBezTo>
                  <a:cubicBezTo>
                    <a:pt x="541" y="760"/>
                    <a:pt x="532" y="755"/>
                    <a:pt x="523" y="749"/>
                  </a:cubicBezTo>
                  <a:cubicBezTo>
                    <a:pt x="510" y="741"/>
                    <a:pt x="504" y="729"/>
                    <a:pt x="499" y="715"/>
                  </a:cubicBezTo>
                  <a:cubicBezTo>
                    <a:pt x="490" y="689"/>
                    <a:pt x="487" y="653"/>
                    <a:pt x="473" y="626"/>
                  </a:cubicBezTo>
                  <a:cubicBezTo>
                    <a:pt x="475" y="627"/>
                    <a:pt x="480" y="624"/>
                    <a:pt x="479" y="622"/>
                  </a:cubicBezTo>
                  <a:cubicBezTo>
                    <a:pt x="477" y="618"/>
                    <a:pt x="475" y="615"/>
                    <a:pt x="473" y="611"/>
                  </a:cubicBezTo>
                  <a:cubicBezTo>
                    <a:pt x="474" y="610"/>
                    <a:pt x="474" y="609"/>
                    <a:pt x="473" y="608"/>
                  </a:cubicBezTo>
                  <a:cubicBezTo>
                    <a:pt x="473" y="608"/>
                    <a:pt x="472" y="608"/>
                    <a:pt x="472" y="608"/>
                  </a:cubicBezTo>
                  <a:cubicBezTo>
                    <a:pt x="466" y="589"/>
                    <a:pt x="469" y="569"/>
                    <a:pt x="466" y="549"/>
                  </a:cubicBezTo>
                  <a:cubicBezTo>
                    <a:pt x="464" y="529"/>
                    <a:pt x="452" y="512"/>
                    <a:pt x="442" y="496"/>
                  </a:cubicBezTo>
                  <a:cubicBezTo>
                    <a:pt x="443" y="497"/>
                    <a:pt x="445" y="498"/>
                    <a:pt x="446" y="499"/>
                  </a:cubicBezTo>
                  <a:cubicBezTo>
                    <a:pt x="448" y="500"/>
                    <a:pt x="449" y="500"/>
                    <a:pt x="449" y="500"/>
                  </a:cubicBezTo>
                  <a:cubicBezTo>
                    <a:pt x="451" y="502"/>
                    <a:pt x="453" y="504"/>
                    <a:pt x="455" y="505"/>
                  </a:cubicBezTo>
                  <a:cubicBezTo>
                    <a:pt x="456" y="506"/>
                    <a:pt x="456" y="506"/>
                    <a:pt x="457" y="506"/>
                  </a:cubicBezTo>
                  <a:cubicBezTo>
                    <a:pt x="458" y="512"/>
                    <a:pt x="463" y="516"/>
                    <a:pt x="471" y="517"/>
                  </a:cubicBezTo>
                  <a:cubicBezTo>
                    <a:pt x="479" y="517"/>
                    <a:pt x="487" y="514"/>
                    <a:pt x="492" y="508"/>
                  </a:cubicBezTo>
                  <a:cubicBezTo>
                    <a:pt x="496" y="505"/>
                    <a:pt x="498" y="502"/>
                    <a:pt x="501" y="499"/>
                  </a:cubicBezTo>
                  <a:cubicBezTo>
                    <a:pt x="506" y="501"/>
                    <a:pt x="510" y="503"/>
                    <a:pt x="515" y="505"/>
                  </a:cubicBezTo>
                  <a:cubicBezTo>
                    <a:pt x="523" y="524"/>
                    <a:pt x="536" y="540"/>
                    <a:pt x="543" y="560"/>
                  </a:cubicBezTo>
                  <a:cubicBezTo>
                    <a:pt x="554" y="586"/>
                    <a:pt x="547" y="621"/>
                    <a:pt x="547" y="649"/>
                  </a:cubicBezTo>
                  <a:cubicBezTo>
                    <a:pt x="547" y="651"/>
                    <a:pt x="554" y="648"/>
                    <a:pt x="554" y="646"/>
                  </a:cubicBezTo>
                  <a:cubicBezTo>
                    <a:pt x="554" y="621"/>
                    <a:pt x="557" y="595"/>
                    <a:pt x="554" y="569"/>
                  </a:cubicBezTo>
                  <a:cubicBezTo>
                    <a:pt x="551" y="547"/>
                    <a:pt x="537" y="529"/>
                    <a:pt x="526" y="510"/>
                  </a:cubicBezTo>
                  <a:cubicBezTo>
                    <a:pt x="545" y="520"/>
                    <a:pt x="564" y="529"/>
                    <a:pt x="583" y="535"/>
                  </a:cubicBezTo>
                  <a:cubicBezTo>
                    <a:pt x="590" y="580"/>
                    <a:pt x="585" y="624"/>
                    <a:pt x="585" y="669"/>
                  </a:cubicBezTo>
                  <a:cubicBezTo>
                    <a:pt x="585" y="673"/>
                    <a:pt x="593" y="670"/>
                    <a:pt x="593" y="667"/>
                  </a:cubicBezTo>
                  <a:cubicBezTo>
                    <a:pt x="593" y="624"/>
                    <a:pt x="597" y="581"/>
                    <a:pt x="591" y="538"/>
                  </a:cubicBezTo>
                  <a:cubicBezTo>
                    <a:pt x="604" y="542"/>
                    <a:pt x="617" y="544"/>
                    <a:pt x="631" y="544"/>
                  </a:cubicBezTo>
                  <a:cubicBezTo>
                    <a:pt x="631" y="545"/>
                    <a:pt x="631" y="545"/>
                    <a:pt x="631" y="545"/>
                  </a:cubicBezTo>
                  <a:cubicBezTo>
                    <a:pt x="631" y="657"/>
                    <a:pt x="631" y="657"/>
                    <a:pt x="631" y="657"/>
                  </a:cubicBezTo>
                  <a:cubicBezTo>
                    <a:pt x="631" y="660"/>
                    <a:pt x="638" y="657"/>
                    <a:pt x="638" y="655"/>
                  </a:cubicBezTo>
                  <a:cubicBezTo>
                    <a:pt x="638" y="544"/>
                    <a:pt x="638" y="544"/>
                    <a:pt x="638" y="544"/>
                  </a:cubicBezTo>
                  <a:cubicBezTo>
                    <a:pt x="642" y="544"/>
                    <a:pt x="646" y="543"/>
                    <a:pt x="651" y="543"/>
                  </a:cubicBezTo>
                  <a:cubicBezTo>
                    <a:pt x="652" y="542"/>
                    <a:pt x="654" y="541"/>
                    <a:pt x="655" y="539"/>
                  </a:cubicBezTo>
                  <a:cubicBezTo>
                    <a:pt x="655" y="540"/>
                    <a:pt x="656" y="540"/>
                    <a:pt x="656" y="540"/>
                  </a:cubicBezTo>
                  <a:cubicBezTo>
                    <a:pt x="664" y="534"/>
                    <a:pt x="660" y="535"/>
                    <a:pt x="664" y="540"/>
                  </a:cubicBezTo>
                  <a:cubicBezTo>
                    <a:pt x="667" y="545"/>
                    <a:pt x="670" y="546"/>
                    <a:pt x="675" y="548"/>
                  </a:cubicBezTo>
                  <a:cubicBezTo>
                    <a:pt x="688" y="551"/>
                    <a:pt x="702" y="547"/>
                    <a:pt x="714" y="547"/>
                  </a:cubicBezTo>
                  <a:cubicBezTo>
                    <a:pt x="718" y="547"/>
                    <a:pt x="716" y="541"/>
                    <a:pt x="715" y="540"/>
                  </a:cubicBezTo>
                  <a:cubicBezTo>
                    <a:pt x="708" y="532"/>
                    <a:pt x="710" y="523"/>
                    <a:pt x="704" y="515"/>
                  </a:cubicBezTo>
                  <a:cubicBezTo>
                    <a:pt x="710" y="513"/>
                    <a:pt x="717" y="513"/>
                    <a:pt x="722" y="509"/>
                  </a:cubicBezTo>
                  <a:cubicBezTo>
                    <a:pt x="724" y="508"/>
                    <a:pt x="724" y="502"/>
                    <a:pt x="721" y="501"/>
                  </a:cubicBezTo>
                  <a:cubicBezTo>
                    <a:pt x="720" y="501"/>
                    <a:pt x="718" y="501"/>
                    <a:pt x="717" y="501"/>
                  </a:cubicBezTo>
                  <a:cubicBezTo>
                    <a:pt x="720" y="496"/>
                    <a:pt x="723" y="492"/>
                    <a:pt x="728" y="488"/>
                  </a:cubicBezTo>
                  <a:cubicBezTo>
                    <a:pt x="729" y="487"/>
                    <a:pt x="729" y="481"/>
                    <a:pt x="727" y="481"/>
                  </a:cubicBezTo>
                  <a:cubicBezTo>
                    <a:pt x="722" y="479"/>
                    <a:pt x="717" y="478"/>
                    <a:pt x="712" y="478"/>
                  </a:cubicBezTo>
                  <a:cubicBezTo>
                    <a:pt x="713" y="477"/>
                    <a:pt x="713" y="477"/>
                    <a:pt x="714" y="476"/>
                  </a:cubicBezTo>
                  <a:cubicBezTo>
                    <a:pt x="715" y="475"/>
                    <a:pt x="715" y="469"/>
                    <a:pt x="713" y="469"/>
                  </a:cubicBezTo>
                  <a:cubicBezTo>
                    <a:pt x="704" y="467"/>
                    <a:pt x="695" y="464"/>
                    <a:pt x="685" y="463"/>
                  </a:cubicBezTo>
                  <a:cubicBezTo>
                    <a:pt x="694" y="453"/>
                    <a:pt x="695" y="440"/>
                    <a:pt x="700" y="426"/>
                  </a:cubicBezTo>
                  <a:cubicBezTo>
                    <a:pt x="701" y="425"/>
                    <a:pt x="701" y="419"/>
                    <a:pt x="699" y="419"/>
                  </a:cubicBezTo>
                  <a:cubicBezTo>
                    <a:pt x="694" y="420"/>
                    <a:pt x="691" y="420"/>
                    <a:pt x="687" y="421"/>
                  </a:cubicBezTo>
                  <a:cubicBezTo>
                    <a:pt x="689" y="417"/>
                    <a:pt x="690" y="413"/>
                    <a:pt x="691" y="408"/>
                  </a:cubicBezTo>
                  <a:cubicBezTo>
                    <a:pt x="691" y="407"/>
                    <a:pt x="690" y="402"/>
                    <a:pt x="689" y="403"/>
                  </a:cubicBezTo>
                  <a:cubicBezTo>
                    <a:pt x="676" y="407"/>
                    <a:pt x="646" y="426"/>
                    <a:pt x="643" y="400"/>
                  </a:cubicBezTo>
                  <a:cubicBezTo>
                    <a:pt x="642" y="385"/>
                    <a:pt x="637" y="372"/>
                    <a:pt x="635" y="357"/>
                  </a:cubicBezTo>
                  <a:cubicBezTo>
                    <a:pt x="635" y="356"/>
                    <a:pt x="635" y="352"/>
                    <a:pt x="633" y="353"/>
                  </a:cubicBezTo>
                  <a:cubicBezTo>
                    <a:pt x="629" y="356"/>
                    <a:pt x="626" y="359"/>
                    <a:pt x="622" y="361"/>
                  </a:cubicBezTo>
                  <a:cubicBezTo>
                    <a:pt x="621" y="357"/>
                    <a:pt x="620" y="354"/>
                    <a:pt x="619" y="349"/>
                  </a:cubicBezTo>
                  <a:cubicBezTo>
                    <a:pt x="618" y="348"/>
                    <a:pt x="617" y="346"/>
                    <a:pt x="616" y="348"/>
                  </a:cubicBezTo>
                  <a:cubicBezTo>
                    <a:pt x="612" y="363"/>
                    <a:pt x="599" y="370"/>
                    <a:pt x="597" y="387"/>
                  </a:cubicBezTo>
                  <a:cubicBezTo>
                    <a:pt x="597" y="388"/>
                    <a:pt x="597" y="388"/>
                    <a:pt x="597" y="389"/>
                  </a:cubicBezTo>
                  <a:cubicBezTo>
                    <a:pt x="597" y="400"/>
                    <a:pt x="590" y="416"/>
                    <a:pt x="587" y="378"/>
                  </a:cubicBezTo>
                  <a:cubicBezTo>
                    <a:pt x="586" y="370"/>
                    <a:pt x="586" y="362"/>
                    <a:pt x="585" y="354"/>
                  </a:cubicBezTo>
                  <a:cubicBezTo>
                    <a:pt x="585" y="354"/>
                    <a:pt x="585" y="354"/>
                    <a:pt x="585" y="353"/>
                  </a:cubicBezTo>
                  <a:cubicBezTo>
                    <a:pt x="586" y="341"/>
                    <a:pt x="596" y="336"/>
                    <a:pt x="601" y="326"/>
                  </a:cubicBezTo>
                  <a:cubicBezTo>
                    <a:pt x="605" y="332"/>
                    <a:pt x="609" y="338"/>
                    <a:pt x="611" y="345"/>
                  </a:cubicBezTo>
                  <a:cubicBezTo>
                    <a:pt x="612" y="347"/>
                    <a:pt x="614" y="347"/>
                    <a:pt x="616" y="345"/>
                  </a:cubicBezTo>
                  <a:cubicBezTo>
                    <a:pt x="619" y="341"/>
                    <a:pt x="620" y="339"/>
                    <a:pt x="621" y="338"/>
                  </a:cubicBezTo>
                  <a:cubicBezTo>
                    <a:pt x="621" y="338"/>
                    <a:pt x="621" y="339"/>
                    <a:pt x="622" y="338"/>
                  </a:cubicBezTo>
                  <a:cubicBezTo>
                    <a:pt x="623" y="339"/>
                    <a:pt x="624" y="341"/>
                    <a:pt x="627" y="342"/>
                  </a:cubicBezTo>
                  <a:cubicBezTo>
                    <a:pt x="631" y="343"/>
                    <a:pt x="634" y="342"/>
                    <a:pt x="636" y="341"/>
                  </a:cubicBezTo>
                  <a:cubicBezTo>
                    <a:pt x="636" y="349"/>
                    <a:pt x="637" y="356"/>
                    <a:pt x="640" y="363"/>
                  </a:cubicBezTo>
                  <a:cubicBezTo>
                    <a:pt x="641" y="367"/>
                    <a:pt x="644" y="365"/>
                    <a:pt x="645" y="362"/>
                  </a:cubicBezTo>
                  <a:cubicBezTo>
                    <a:pt x="648" y="349"/>
                    <a:pt x="652" y="351"/>
                    <a:pt x="658" y="350"/>
                  </a:cubicBezTo>
                  <a:cubicBezTo>
                    <a:pt x="658" y="360"/>
                    <a:pt x="661" y="368"/>
                    <a:pt x="667" y="377"/>
                  </a:cubicBezTo>
                  <a:cubicBezTo>
                    <a:pt x="668" y="379"/>
                    <a:pt x="671" y="378"/>
                    <a:pt x="671" y="376"/>
                  </a:cubicBezTo>
                  <a:cubicBezTo>
                    <a:pt x="677" y="361"/>
                    <a:pt x="689" y="358"/>
                    <a:pt x="700" y="352"/>
                  </a:cubicBezTo>
                  <a:cubicBezTo>
                    <a:pt x="699" y="354"/>
                    <a:pt x="699" y="356"/>
                    <a:pt x="700" y="359"/>
                  </a:cubicBezTo>
                  <a:cubicBezTo>
                    <a:pt x="700" y="360"/>
                    <a:pt x="701" y="364"/>
                    <a:pt x="703" y="362"/>
                  </a:cubicBezTo>
                  <a:cubicBezTo>
                    <a:pt x="712" y="357"/>
                    <a:pt x="707" y="368"/>
                    <a:pt x="706" y="373"/>
                  </a:cubicBezTo>
                  <a:cubicBezTo>
                    <a:pt x="705" y="375"/>
                    <a:pt x="706" y="377"/>
                    <a:pt x="707" y="378"/>
                  </a:cubicBezTo>
                  <a:cubicBezTo>
                    <a:pt x="708" y="381"/>
                    <a:pt x="710" y="383"/>
                    <a:pt x="711" y="381"/>
                  </a:cubicBezTo>
                  <a:cubicBezTo>
                    <a:pt x="718" y="370"/>
                    <a:pt x="731" y="371"/>
                    <a:pt x="741" y="366"/>
                  </a:cubicBezTo>
                  <a:cubicBezTo>
                    <a:pt x="737" y="372"/>
                    <a:pt x="730" y="378"/>
                    <a:pt x="729" y="386"/>
                  </a:cubicBezTo>
                  <a:cubicBezTo>
                    <a:pt x="729" y="387"/>
                    <a:pt x="730" y="391"/>
                    <a:pt x="732" y="391"/>
                  </a:cubicBezTo>
                  <a:cubicBezTo>
                    <a:pt x="735" y="390"/>
                    <a:pt x="736" y="389"/>
                    <a:pt x="739" y="388"/>
                  </a:cubicBezTo>
                  <a:cubicBezTo>
                    <a:pt x="741" y="387"/>
                    <a:pt x="744" y="386"/>
                    <a:pt x="746" y="385"/>
                  </a:cubicBezTo>
                  <a:cubicBezTo>
                    <a:pt x="747" y="388"/>
                    <a:pt x="747" y="390"/>
                    <a:pt x="745" y="393"/>
                  </a:cubicBezTo>
                  <a:cubicBezTo>
                    <a:pt x="743" y="398"/>
                    <a:pt x="742" y="402"/>
                    <a:pt x="741" y="407"/>
                  </a:cubicBezTo>
                  <a:cubicBezTo>
                    <a:pt x="739" y="406"/>
                    <a:pt x="737" y="407"/>
                    <a:pt x="736" y="409"/>
                  </a:cubicBezTo>
                  <a:cubicBezTo>
                    <a:pt x="729" y="427"/>
                    <a:pt x="721" y="448"/>
                    <a:pt x="725" y="467"/>
                  </a:cubicBezTo>
                  <a:cubicBezTo>
                    <a:pt x="729" y="488"/>
                    <a:pt x="744" y="499"/>
                    <a:pt x="739" y="519"/>
                  </a:cubicBezTo>
                  <a:cubicBezTo>
                    <a:pt x="736" y="518"/>
                    <a:pt x="732" y="521"/>
                    <a:pt x="734" y="523"/>
                  </a:cubicBezTo>
                  <a:cubicBezTo>
                    <a:pt x="735" y="524"/>
                    <a:pt x="736" y="525"/>
                    <a:pt x="736" y="526"/>
                  </a:cubicBezTo>
                  <a:cubicBezTo>
                    <a:pt x="736" y="526"/>
                    <a:pt x="736" y="527"/>
                    <a:pt x="736" y="527"/>
                  </a:cubicBezTo>
                  <a:cubicBezTo>
                    <a:pt x="735" y="529"/>
                    <a:pt x="737" y="530"/>
                    <a:pt x="739" y="530"/>
                  </a:cubicBezTo>
                  <a:cubicBezTo>
                    <a:pt x="742" y="535"/>
                    <a:pt x="745" y="540"/>
                    <a:pt x="747" y="545"/>
                  </a:cubicBezTo>
                  <a:cubicBezTo>
                    <a:pt x="746" y="546"/>
                    <a:pt x="746" y="547"/>
                    <a:pt x="746" y="548"/>
                  </a:cubicBezTo>
                  <a:cubicBezTo>
                    <a:pt x="746" y="563"/>
                    <a:pt x="748" y="577"/>
                    <a:pt x="738" y="590"/>
                  </a:cubicBezTo>
                  <a:cubicBezTo>
                    <a:pt x="738" y="591"/>
                    <a:pt x="737" y="592"/>
                    <a:pt x="738" y="593"/>
                  </a:cubicBezTo>
                  <a:cubicBezTo>
                    <a:pt x="743" y="601"/>
                    <a:pt x="743" y="612"/>
                    <a:pt x="751" y="616"/>
                  </a:cubicBezTo>
                  <a:cubicBezTo>
                    <a:pt x="747" y="625"/>
                    <a:pt x="742" y="635"/>
                    <a:pt x="742" y="645"/>
                  </a:cubicBezTo>
                  <a:cubicBezTo>
                    <a:pt x="741" y="646"/>
                    <a:pt x="741" y="646"/>
                    <a:pt x="740" y="646"/>
                  </a:cubicBezTo>
                  <a:cubicBezTo>
                    <a:pt x="709" y="695"/>
                    <a:pt x="623" y="653"/>
                    <a:pt x="598" y="704"/>
                  </a:cubicBezTo>
                  <a:cubicBezTo>
                    <a:pt x="582" y="688"/>
                    <a:pt x="571" y="668"/>
                    <a:pt x="556" y="650"/>
                  </a:cubicBezTo>
                  <a:cubicBezTo>
                    <a:pt x="554" y="648"/>
                    <a:pt x="550" y="650"/>
                    <a:pt x="550" y="652"/>
                  </a:cubicBezTo>
                  <a:cubicBezTo>
                    <a:pt x="537" y="672"/>
                    <a:pt x="519" y="691"/>
                    <a:pt x="515" y="715"/>
                  </a:cubicBezTo>
                  <a:cubicBezTo>
                    <a:pt x="514" y="719"/>
                    <a:pt x="521" y="717"/>
                    <a:pt x="522" y="714"/>
                  </a:cubicBezTo>
                  <a:cubicBezTo>
                    <a:pt x="526" y="693"/>
                    <a:pt x="541" y="676"/>
                    <a:pt x="553" y="658"/>
                  </a:cubicBezTo>
                  <a:cubicBezTo>
                    <a:pt x="569" y="680"/>
                    <a:pt x="582" y="710"/>
                    <a:pt x="608" y="723"/>
                  </a:cubicBezTo>
                  <a:cubicBezTo>
                    <a:pt x="629" y="733"/>
                    <a:pt x="666" y="733"/>
                    <a:pt x="655" y="766"/>
                  </a:cubicBezTo>
                  <a:cubicBezTo>
                    <a:pt x="654" y="767"/>
                    <a:pt x="655" y="767"/>
                    <a:pt x="655" y="767"/>
                  </a:cubicBezTo>
                  <a:cubicBezTo>
                    <a:pt x="654" y="769"/>
                    <a:pt x="653" y="770"/>
                    <a:pt x="652" y="771"/>
                  </a:cubicBezTo>
                  <a:cubicBezTo>
                    <a:pt x="634" y="779"/>
                    <a:pt x="624" y="795"/>
                    <a:pt x="613" y="810"/>
                  </a:cubicBezTo>
                  <a:cubicBezTo>
                    <a:pt x="594" y="837"/>
                    <a:pt x="571" y="855"/>
                    <a:pt x="564" y="888"/>
                  </a:cubicBezTo>
                  <a:cubicBezTo>
                    <a:pt x="564" y="889"/>
                    <a:pt x="571" y="887"/>
                    <a:pt x="571" y="885"/>
                  </a:cubicBezTo>
                  <a:cubicBezTo>
                    <a:pt x="577" y="859"/>
                    <a:pt x="591" y="843"/>
                    <a:pt x="608" y="823"/>
                  </a:cubicBezTo>
                  <a:cubicBezTo>
                    <a:pt x="621" y="809"/>
                    <a:pt x="632" y="781"/>
                    <a:pt x="652" y="774"/>
                  </a:cubicBezTo>
                  <a:cubicBezTo>
                    <a:pt x="652" y="774"/>
                    <a:pt x="652" y="774"/>
                    <a:pt x="652" y="774"/>
                  </a:cubicBezTo>
                  <a:cubicBezTo>
                    <a:pt x="650" y="776"/>
                    <a:pt x="647" y="779"/>
                    <a:pt x="645" y="781"/>
                  </a:cubicBezTo>
                  <a:cubicBezTo>
                    <a:pt x="639" y="788"/>
                    <a:pt x="635" y="796"/>
                    <a:pt x="633" y="805"/>
                  </a:cubicBezTo>
                  <a:cubicBezTo>
                    <a:pt x="632" y="807"/>
                    <a:pt x="630" y="809"/>
                    <a:pt x="629" y="811"/>
                  </a:cubicBezTo>
                  <a:cubicBezTo>
                    <a:pt x="629" y="811"/>
                    <a:pt x="630" y="811"/>
                    <a:pt x="631" y="811"/>
                  </a:cubicBezTo>
                  <a:cubicBezTo>
                    <a:pt x="629" y="822"/>
                    <a:pt x="628" y="834"/>
                    <a:pt x="627" y="845"/>
                  </a:cubicBezTo>
                  <a:cubicBezTo>
                    <a:pt x="626" y="850"/>
                    <a:pt x="626" y="855"/>
                    <a:pt x="625" y="860"/>
                  </a:cubicBezTo>
                  <a:cubicBezTo>
                    <a:pt x="624" y="861"/>
                    <a:pt x="623" y="862"/>
                    <a:pt x="623" y="863"/>
                  </a:cubicBezTo>
                  <a:cubicBezTo>
                    <a:pt x="621" y="873"/>
                    <a:pt x="617" y="886"/>
                    <a:pt x="603" y="887"/>
                  </a:cubicBezTo>
                  <a:cubicBezTo>
                    <a:pt x="601" y="887"/>
                    <a:pt x="597" y="888"/>
                    <a:pt x="597" y="890"/>
                  </a:cubicBezTo>
                  <a:cubicBezTo>
                    <a:pt x="597" y="893"/>
                    <a:pt x="597" y="896"/>
                    <a:pt x="597" y="899"/>
                  </a:cubicBezTo>
                  <a:cubicBezTo>
                    <a:pt x="592" y="899"/>
                    <a:pt x="586" y="898"/>
                    <a:pt x="580" y="896"/>
                  </a:cubicBezTo>
                  <a:cubicBezTo>
                    <a:pt x="583" y="891"/>
                    <a:pt x="585" y="886"/>
                    <a:pt x="586" y="880"/>
                  </a:cubicBezTo>
                  <a:cubicBezTo>
                    <a:pt x="586" y="878"/>
                    <a:pt x="579" y="880"/>
                    <a:pt x="579" y="883"/>
                  </a:cubicBezTo>
                  <a:cubicBezTo>
                    <a:pt x="577" y="893"/>
                    <a:pt x="573" y="906"/>
                    <a:pt x="559" y="907"/>
                  </a:cubicBezTo>
                  <a:cubicBezTo>
                    <a:pt x="557" y="907"/>
                    <a:pt x="553" y="908"/>
                    <a:pt x="553" y="910"/>
                  </a:cubicBezTo>
                  <a:cubicBezTo>
                    <a:pt x="556" y="975"/>
                    <a:pt x="557" y="1040"/>
                    <a:pt x="550" y="1105"/>
                  </a:cubicBezTo>
                  <a:cubicBezTo>
                    <a:pt x="544" y="1166"/>
                    <a:pt x="529" y="1227"/>
                    <a:pt x="515" y="1287"/>
                  </a:cubicBezTo>
                  <a:cubicBezTo>
                    <a:pt x="493" y="1377"/>
                    <a:pt x="470" y="1467"/>
                    <a:pt x="454" y="1558"/>
                  </a:cubicBezTo>
                  <a:cubicBezTo>
                    <a:pt x="461" y="1558"/>
                    <a:pt x="461" y="1558"/>
                    <a:pt x="461" y="1558"/>
                  </a:cubicBezTo>
                  <a:cubicBezTo>
                    <a:pt x="475" y="1479"/>
                    <a:pt x="494" y="1400"/>
                    <a:pt x="513" y="1322"/>
                  </a:cubicBezTo>
                  <a:cubicBezTo>
                    <a:pt x="528" y="1261"/>
                    <a:pt x="543" y="1201"/>
                    <a:pt x="552" y="1139"/>
                  </a:cubicBezTo>
                  <a:cubicBezTo>
                    <a:pt x="562" y="1076"/>
                    <a:pt x="564" y="1011"/>
                    <a:pt x="562" y="947"/>
                  </a:cubicBezTo>
                  <a:cubicBezTo>
                    <a:pt x="562" y="935"/>
                    <a:pt x="561" y="923"/>
                    <a:pt x="560" y="911"/>
                  </a:cubicBezTo>
                  <a:cubicBezTo>
                    <a:pt x="567" y="909"/>
                    <a:pt x="572" y="906"/>
                    <a:pt x="576" y="902"/>
                  </a:cubicBezTo>
                  <a:cubicBezTo>
                    <a:pt x="584" y="904"/>
                    <a:pt x="592" y="905"/>
                    <a:pt x="598" y="905"/>
                  </a:cubicBezTo>
                  <a:cubicBezTo>
                    <a:pt x="600" y="965"/>
                    <a:pt x="600" y="1025"/>
                    <a:pt x="594" y="1085"/>
                  </a:cubicBezTo>
                  <a:cubicBezTo>
                    <a:pt x="588" y="1146"/>
                    <a:pt x="573" y="1207"/>
                    <a:pt x="559" y="1267"/>
                  </a:cubicBezTo>
                  <a:cubicBezTo>
                    <a:pt x="536" y="1364"/>
                    <a:pt x="511" y="1460"/>
                    <a:pt x="494" y="1558"/>
                  </a:cubicBezTo>
                  <a:cubicBezTo>
                    <a:pt x="501" y="1558"/>
                    <a:pt x="501" y="1558"/>
                    <a:pt x="501" y="1558"/>
                  </a:cubicBezTo>
                  <a:cubicBezTo>
                    <a:pt x="515" y="1472"/>
                    <a:pt x="536" y="1387"/>
                    <a:pt x="557" y="1302"/>
                  </a:cubicBezTo>
                  <a:cubicBezTo>
                    <a:pt x="572" y="1241"/>
                    <a:pt x="587" y="1181"/>
                    <a:pt x="596" y="1119"/>
                  </a:cubicBezTo>
                  <a:cubicBezTo>
                    <a:pt x="606" y="1056"/>
                    <a:pt x="608" y="991"/>
                    <a:pt x="606" y="927"/>
                  </a:cubicBezTo>
                  <a:cubicBezTo>
                    <a:pt x="606" y="919"/>
                    <a:pt x="605" y="911"/>
                    <a:pt x="605" y="903"/>
                  </a:cubicBezTo>
                  <a:cubicBezTo>
                    <a:pt x="636" y="893"/>
                    <a:pt x="631" y="838"/>
                    <a:pt x="640" y="805"/>
                  </a:cubicBezTo>
                  <a:cubicBezTo>
                    <a:pt x="641" y="803"/>
                    <a:pt x="641" y="801"/>
                    <a:pt x="642" y="799"/>
                  </a:cubicBezTo>
                  <a:cubicBezTo>
                    <a:pt x="657" y="779"/>
                    <a:pt x="686" y="767"/>
                    <a:pt x="707" y="785"/>
                  </a:cubicBezTo>
                  <a:cubicBezTo>
                    <a:pt x="710" y="788"/>
                    <a:pt x="716" y="794"/>
                    <a:pt x="720" y="793"/>
                  </a:cubicBezTo>
                  <a:cubicBezTo>
                    <a:pt x="727" y="792"/>
                    <a:pt x="731" y="788"/>
                    <a:pt x="734" y="782"/>
                  </a:cubicBezTo>
                  <a:cubicBezTo>
                    <a:pt x="759" y="770"/>
                    <a:pt x="747" y="727"/>
                    <a:pt x="746" y="707"/>
                  </a:cubicBezTo>
                  <a:cubicBezTo>
                    <a:pt x="746" y="704"/>
                    <a:pt x="741" y="705"/>
                    <a:pt x="739" y="707"/>
                  </a:cubicBezTo>
                  <a:cubicBezTo>
                    <a:pt x="742" y="702"/>
                    <a:pt x="746" y="699"/>
                    <a:pt x="753" y="697"/>
                  </a:cubicBezTo>
                  <a:cubicBezTo>
                    <a:pt x="757" y="696"/>
                    <a:pt x="758" y="691"/>
                    <a:pt x="753" y="692"/>
                  </a:cubicBezTo>
                  <a:cubicBezTo>
                    <a:pt x="741" y="696"/>
                    <a:pt x="731" y="703"/>
                    <a:pt x="729" y="717"/>
                  </a:cubicBezTo>
                  <a:cubicBezTo>
                    <a:pt x="727" y="732"/>
                    <a:pt x="734" y="760"/>
                    <a:pt x="719" y="770"/>
                  </a:cubicBezTo>
                  <a:cubicBezTo>
                    <a:pt x="718" y="770"/>
                    <a:pt x="717" y="771"/>
                    <a:pt x="717" y="771"/>
                  </a:cubicBezTo>
                  <a:cubicBezTo>
                    <a:pt x="713" y="769"/>
                    <a:pt x="709" y="767"/>
                    <a:pt x="705" y="765"/>
                  </a:cubicBezTo>
                  <a:cubicBezTo>
                    <a:pt x="691" y="760"/>
                    <a:pt x="674" y="761"/>
                    <a:pt x="661" y="768"/>
                  </a:cubicBezTo>
                  <a:cubicBezTo>
                    <a:pt x="661" y="768"/>
                    <a:pt x="661" y="768"/>
                    <a:pt x="661" y="768"/>
                  </a:cubicBezTo>
                  <a:cubicBezTo>
                    <a:pt x="693" y="732"/>
                    <a:pt x="748" y="707"/>
                    <a:pt x="748" y="654"/>
                  </a:cubicBezTo>
                  <a:cubicBezTo>
                    <a:pt x="749" y="653"/>
                    <a:pt x="750" y="652"/>
                    <a:pt x="750" y="651"/>
                  </a:cubicBezTo>
                  <a:cubicBezTo>
                    <a:pt x="747" y="639"/>
                    <a:pt x="751" y="628"/>
                    <a:pt x="756" y="617"/>
                  </a:cubicBezTo>
                  <a:cubicBezTo>
                    <a:pt x="781" y="626"/>
                    <a:pt x="756" y="667"/>
                    <a:pt x="746" y="678"/>
                  </a:cubicBezTo>
                  <a:cubicBezTo>
                    <a:pt x="743" y="682"/>
                    <a:pt x="750" y="682"/>
                    <a:pt x="752" y="681"/>
                  </a:cubicBezTo>
                  <a:cubicBezTo>
                    <a:pt x="757" y="677"/>
                    <a:pt x="761" y="674"/>
                    <a:pt x="766" y="670"/>
                  </a:cubicBezTo>
                  <a:cubicBezTo>
                    <a:pt x="768" y="678"/>
                    <a:pt x="764" y="683"/>
                    <a:pt x="775" y="684"/>
                  </a:cubicBezTo>
                  <a:cubicBezTo>
                    <a:pt x="796" y="686"/>
                    <a:pt x="795" y="714"/>
                    <a:pt x="794" y="732"/>
                  </a:cubicBezTo>
                  <a:cubicBezTo>
                    <a:pt x="793" y="735"/>
                    <a:pt x="799" y="734"/>
                    <a:pt x="800" y="733"/>
                  </a:cubicBezTo>
                  <a:cubicBezTo>
                    <a:pt x="804" y="729"/>
                    <a:pt x="809" y="726"/>
                    <a:pt x="813" y="723"/>
                  </a:cubicBezTo>
                  <a:cubicBezTo>
                    <a:pt x="827" y="743"/>
                    <a:pt x="833" y="767"/>
                    <a:pt x="836" y="792"/>
                  </a:cubicBezTo>
                  <a:cubicBezTo>
                    <a:pt x="836" y="795"/>
                    <a:pt x="843" y="794"/>
                    <a:pt x="843" y="791"/>
                  </a:cubicBezTo>
                  <a:cubicBezTo>
                    <a:pt x="843" y="772"/>
                    <a:pt x="848" y="767"/>
                    <a:pt x="865" y="758"/>
                  </a:cubicBezTo>
                  <a:cubicBezTo>
                    <a:pt x="868" y="757"/>
                    <a:pt x="887" y="804"/>
                    <a:pt x="888" y="810"/>
                  </a:cubicBezTo>
                  <a:cubicBezTo>
                    <a:pt x="888" y="813"/>
                    <a:pt x="894" y="812"/>
                    <a:pt x="895" y="810"/>
                  </a:cubicBezTo>
                  <a:cubicBezTo>
                    <a:pt x="900" y="799"/>
                    <a:pt x="907" y="789"/>
                    <a:pt x="910" y="778"/>
                  </a:cubicBezTo>
                  <a:cubicBezTo>
                    <a:pt x="913" y="778"/>
                    <a:pt x="914" y="778"/>
                    <a:pt x="917" y="778"/>
                  </a:cubicBezTo>
                  <a:cubicBezTo>
                    <a:pt x="931" y="776"/>
                    <a:pt x="934" y="788"/>
                    <a:pt x="939" y="796"/>
                  </a:cubicBezTo>
                  <a:cubicBezTo>
                    <a:pt x="947" y="809"/>
                    <a:pt x="948" y="825"/>
                    <a:pt x="951" y="839"/>
                  </a:cubicBezTo>
                  <a:cubicBezTo>
                    <a:pt x="954" y="854"/>
                    <a:pt x="970" y="848"/>
                    <a:pt x="979" y="843"/>
                  </a:cubicBezTo>
                  <a:cubicBezTo>
                    <a:pt x="982" y="843"/>
                    <a:pt x="985" y="841"/>
                    <a:pt x="983" y="840"/>
                  </a:cubicBezTo>
                  <a:cubicBezTo>
                    <a:pt x="963" y="820"/>
                    <a:pt x="971" y="797"/>
                    <a:pt x="969" y="773"/>
                  </a:cubicBezTo>
                  <a:cubicBezTo>
                    <a:pt x="981" y="783"/>
                    <a:pt x="992" y="795"/>
                    <a:pt x="1004" y="806"/>
                  </a:cubicBezTo>
                  <a:cubicBezTo>
                    <a:pt x="1014" y="815"/>
                    <a:pt x="1026" y="827"/>
                    <a:pt x="1039" y="832"/>
                  </a:cubicBezTo>
                  <a:cubicBezTo>
                    <a:pt x="1041" y="832"/>
                    <a:pt x="1045" y="831"/>
                    <a:pt x="1045" y="829"/>
                  </a:cubicBezTo>
                  <a:cubicBezTo>
                    <a:pt x="1046" y="824"/>
                    <a:pt x="1043" y="818"/>
                    <a:pt x="1047" y="813"/>
                  </a:cubicBezTo>
                  <a:cubicBezTo>
                    <a:pt x="1049" y="811"/>
                    <a:pt x="1051" y="807"/>
                    <a:pt x="1053" y="803"/>
                  </a:cubicBezTo>
                  <a:cubicBezTo>
                    <a:pt x="1054" y="798"/>
                    <a:pt x="1054" y="794"/>
                    <a:pt x="1053" y="790"/>
                  </a:cubicBezTo>
                  <a:cubicBezTo>
                    <a:pt x="1064" y="799"/>
                    <a:pt x="1072" y="812"/>
                    <a:pt x="1078" y="826"/>
                  </a:cubicBezTo>
                  <a:cubicBezTo>
                    <a:pt x="1079" y="829"/>
                    <a:pt x="1085" y="827"/>
                    <a:pt x="1085" y="825"/>
                  </a:cubicBezTo>
                  <a:cubicBezTo>
                    <a:pt x="1087" y="820"/>
                    <a:pt x="1086" y="814"/>
                    <a:pt x="1086" y="809"/>
                  </a:cubicBezTo>
                  <a:cubicBezTo>
                    <a:pt x="1091" y="809"/>
                    <a:pt x="1096" y="808"/>
                    <a:pt x="1101" y="808"/>
                  </a:cubicBezTo>
                  <a:cubicBezTo>
                    <a:pt x="1103" y="808"/>
                    <a:pt x="1106" y="806"/>
                    <a:pt x="1105" y="804"/>
                  </a:cubicBezTo>
                  <a:cubicBezTo>
                    <a:pt x="1104" y="794"/>
                    <a:pt x="1105" y="787"/>
                    <a:pt x="1103" y="780"/>
                  </a:cubicBezTo>
                  <a:cubicBezTo>
                    <a:pt x="1108" y="784"/>
                    <a:pt x="1113" y="788"/>
                    <a:pt x="1118" y="793"/>
                  </a:cubicBezTo>
                  <a:cubicBezTo>
                    <a:pt x="1120" y="795"/>
                    <a:pt x="1124" y="794"/>
                    <a:pt x="1125" y="791"/>
                  </a:cubicBezTo>
                  <a:cubicBezTo>
                    <a:pt x="1131" y="779"/>
                    <a:pt x="1136" y="766"/>
                    <a:pt x="1135" y="752"/>
                  </a:cubicBezTo>
                  <a:cubicBezTo>
                    <a:pt x="1135" y="745"/>
                    <a:pt x="1130" y="740"/>
                    <a:pt x="1126" y="735"/>
                  </a:cubicBezTo>
                  <a:cubicBezTo>
                    <a:pt x="1123" y="732"/>
                    <a:pt x="1124" y="726"/>
                    <a:pt x="1124" y="721"/>
                  </a:cubicBezTo>
                  <a:cubicBezTo>
                    <a:pt x="1135" y="728"/>
                    <a:pt x="1146" y="734"/>
                    <a:pt x="1157" y="741"/>
                  </a:cubicBezTo>
                  <a:cubicBezTo>
                    <a:pt x="1159" y="743"/>
                    <a:pt x="1165" y="741"/>
                    <a:pt x="1163" y="738"/>
                  </a:cubicBezTo>
                  <a:cubicBezTo>
                    <a:pt x="1160" y="733"/>
                    <a:pt x="1157" y="730"/>
                    <a:pt x="1154" y="726"/>
                  </a:cubicBezTo>
                  <a:cubicBezTo>
                    <a:pt x="1157" y="725"/>
                    <a:pt x="1161" y="725"/>
                    <a:pt x="1164" y="724"/>
                  </a:cubicBezTo>
                  <a:cubicBezTo>
                    <a:pt x="1166" y="736"/>
                    <a:pt x="1165" y="752"/>
                    <a:pt x="1180" y="751"/>
                  </a:cubicBezTo>
                  <a:cubicBezTo>
                    <a:pt x="1194" y="749"/>
                    <a:pt x="1183" y="731"/>
                    <a:pt x="1183" y="723"/>
                  </a:cubicBezTo>
                  <a:cubicBezTo>
                    <a:pt x="1183" y="714"/>
                    <a:pt x="1185" y="710"/>
                    <a:pt x="1180" y="703"/>
                  </a:cubicBezTo>
                  <a:cubicBezTo>
                    <a:pt x="1171" y="692"/>
                    <a:pt x="1161" y="682"/>
                    <a:pt x="1151" y="672"/>
                  </a:cubicBezTo>
                  <a:cubicBezTo>
                    <a:pt x="1143" y="666"/>
                    <a:pt x="1135" y="660"/>
                    <a:pt x="1126" y="655"/>
                  </a:cubicBezTo>
                  <a:cubicBezTo>
                    <a:pt x="1114" y="649"/>
                    <a:pt x="1120" y="640"/>
                    <a:pt x="1125" y="629"/>
                  </a:cubicBezTo>
                  <a:cubicBezTo>
                    <a:pt x="1126" y="628"/>
                    <a:pt x="1125" y="627"/>
                    <a:pt x="1123" y="627"/>
                  </a:cubicBezTo>
                  <a:cubicBezTo>
                    <a:pt x="1104" y="626"/>
                    <a:pt x="1086" y="621"/>
                    <a:pt x="1067" y="623"/>
                  </a:cubicBezTo>
                  <a:cubicBezTo>
                    <a:pt x="1059" y="624"/>
                    <a:pt x="1055" y="610"/>
                    <a:pt x="1053" y="605"/>
                  </a:cubicBezTo>
                  <a:cubicBezTo>
                    <a:pt x="1050" y="599"/>
                    <a:pt x="1059" y="586"/>
                    <a:pt x="1065" y="579"/>
                  </a:cubicBezTo>
                  <a:cubicBezTo>
                    <a:pt x="1082" y="593"/>
                    <a:pt x="1097" y="610"/>
                    <a:pt x="1114" y="625"/>
                  </a:cubicBezTo>
                  <a:cubicBezTo>
                    <a:pt x="1115" y="626"/>
                    <a:pt x="1121" y="625"/>
                    <a:pt x="1121" y="623"/>
                  </a:cubicBezTo>
                  <a:cubicBezTo>
                    <a:pt x="1122" y="615"/>
                    <a:pt x="1123" y="608"/>
                    <a:pt x="1124" y="600"/>
                  </a:cubicBezTo>
                  <a:cubicBezTo>
                    <a:pt x="1127" y="604"/>
                    <a:pt x="1131" y="607"/>
                    <a:pt x="1134" y="611"/>
                  </a:cubicBezTo>
                  <a:cubicBezTo>
                    <a:pt x="1136" y="612"/>
                    <a:pt x="1141" y="611"/>
                    <a:pt x="1141" y="609"/>
                  </a:cubicBezTo>
                  <a:cubicBezTo>
                    <a:pt x="1143" y="605"/>
                    <a:pt x="1142" y="601"/>
                    <a:pt x="1142" y="598"/>
                  </a:cubicBezTo>
                  <a:cubicBezTo>
                    <a:pt x="1147" y="600"/>
                    <a:pt x="1151" y="602"/>
                    <a:pt x="1157" y="603"/>
                  </a:cubicBezTo>
                  <a:cubicBezTo>
                    <a:pt x="1159" y="603"/>
                    <a:pt x="1163" y="603"/>
                    <a:pt x="1163" y="600"/>
                  </a:cubicBezTo>
                  <a:cubicBezTo>
                    <a:pt x="1164" y="573"/>
                    <a:pt x="1142" y="554"/>
                    <a:pt x="1133" y="530"/>
                  </a:cubicBezTo>
                  <a:cubicBezTo>
                    <a:pt x="1168" y="534"/>
                    <a:pt x="1195" y="561"/>
                    <a:pt x="1232" y="554"/>
                  </a:cubicBezTo>
                  <a:cubicBezTo>
                    <a:pt x="1233" y="553"/>
                    <a:pt x="1236" y="552"/>
                    <a:pt x="1235" y="550"/>
                  </a:cubicBezTo>
                  <a:cubicBezTo>
                    <a:pt x="1224" y="528"/>
                    <a:pt x="1208" y="512"/>
                    <a:pt x="1185" y="508"/>
                  </a:cubicBezTo>
                  <a:cubicBezTo>
                    <a:pt x="1202" y="504"/>
                    <a:pt x="1220" y="503"/>
                    <a:pt x="1237" y="502"/>
                  </a:cubicBezTo>
                  <a:cubicBezTo>
                    <a:pt x="1238" y="502"/>
                    <a:pt x="1242" y="500"/>
                    <a:pt x="1241" y="498"/>
                  </a:cubicBezTo>
                  <a:cubicBezTo>
                    <a:pt x="1239" y="493"/>
                    <a:pt x="1235" y="489"/>
                    <a:pt x="1231" y="486"/>
                  </a:cubicBezTo>
                  <a:cubicBezTo>
                    <a:pt x="1234" y="485"/>
                    <a:pt x="1237" y="483"/>
                    <a:pt x="1235" y="481"/>
                  </a:cubicBezTo>
                  <a:cubicBezTo>
                    <a:pt x="1223" y="473"/>
                    <a:pt x="1215" y="465"/>
                    <a:pt x="1202" y="462"/>
                  </a:cubicBezTo>
                  <a:cubicBezTo>
                    <a:pt x="1215" y="456"/>
                    <a:pt x="1228" y="449"/>
                    <a:pt x="1241" y="443"/>
                  </a:cubicBezTo>
                  <a:cubicBezTo>
                    <a:pt x="1242" y="443"/>
                    <a:pt x="1244" y="441"/>
                    <a:pt x="1243" y="440"/>
                  </a:cubicBezTo>
                  <a:cubicBezTo>
                    <a:pt x="1242" y="438"/>
                    <a:pt x="1241" y="436"/>
                    <a:pt x="1239" y="435"/>
                  </a:cubicBezTo>
                  <a:cubicBezTo>
                    <a:pt x="1246" y="434"/>
                    <a:pt x="1254" y="432"/>
                    <a:pt x="1253" y="424"/>
                  </a:cubicBezTo>
                  <a:cubicBezTo>
                    <a:pt x="1253" y="423"/>
                    <a:pt x="1252" y="423"/>
                    <a:pt x="1252" y="423"/>
                  </a:cubicBezTo>
                  <a:cubicBezTo>
                    <a:pt x="1245" y="421"/>
                    <a:pt x="1254" y="417"/>
                    <a:pt x="1257" y="414"/>
                  </a:cubicBezTo>
                  <a:cubicBezTo>
                    <a:pt x="1259" y="413"/>
                    <a:pt x="1257" y="411"/>
                    <a:pt x="1255" y="411"/>
                  </a:cubicBezTo>
                  <a:cubicBezTo>
                    <a:pt x="1250" y="410"/>
                    <a:pt x="1245" y="411"/>
                    <a:pt x="1241" y="411"/>
                  </a:cubicBezTo>
                  <a:cubicBezTo>
                    <a:pt x="1241" y="411"/>
                    <a:pt x="1241" y="411"/>
                    <a:pt x="1241" y="411"/>
                  </a:cubicBezTo>
                  <a:cubicBezTo>
                    <a:pt x="1244" y="405"/>
                    <a:pt x="1247" y="401"/>
                    <a:pt x="1252" y="398"/>
                  </a:cubicBezTo>
                  <a:cubicBezTo>
                    <a:pt x="1253" y="397"/>
                    <a:pt x="1254" y="396"/>
                    <a:pt x="1252" y="396"/>
                  </a:cubicBezTo>
                  <a:cubicBezTo>
                    <a:pt x="1245" y="395"/>
                    <a:pt x="1237" y="392"/>
                    <a:pt x="1230" y="392"/>
                  </a:cubicBezTo>
                  <a:cubicBezTo>
                    <a:pt x="1218" y="392"/>
                    <a:pt x="1222" y="389"/>
                    <a:pt x="1231" y="379"/>
                  </a:cubicBezTo>
                  <a:cubicBezTo>
                    <a:pt x="1231" y="379"/>
                    <a:pt x="1232" y="378"/>
                    <a:pt x="1231" y="378"/>
                  </a:cubicBezTo>
                  <a:cubicBezTo>
                    <a:pt x="1187" y="361"/>
                    <a:pt x="1146" y="386"/>
                    <a:pt x="1103" y="396"/>
                  </a:cubicBezTo>
                  <a:cubicBezTo>
                    <a:pt x="1103" y="396"/>
                    <a:pt x="1103" y="396"/>
                    <a:pt x="1103" y="396"/>
                  </a:cubicBezTo>
                  <a:cubicBezTo>
                    <a:pt x="1108" y="391"/>
                    <a:pt x="1111" y="385"/>
                    <a:pt x="1114" y="379"/>
                  </a:cubicBezTo>
                  <a:cubicBezTo>
                    <a:pt x="1115" y="378"/>
                    <a:pt x="1113" y="378"/>
                    <a:pt x="1112" y="378"/>
                  </a:cubicBezTo>
                  <a:cubicBezTo>
                    <a:pt x="1101" y="378"/>
                    <a:pt x="1091" y="378"/>
                    <a:pt x="1080" y="376"/>
                  </a:cubicBezTo>
                  <a:cubicBezTo>
                    <a:pt x="1075" y="375"/>
                    <a:pt x="1101" y="365"/>
                    <a:pt x="1103" y="365"/>
                  </a:cubicBezTo>
                  <a:cubicBezTo>
                    <a:pt x="1104" y="364"/>
                    <a:pt x="1105" y="364"/>
                    <a:pt x="1106" y="364"/>
                  </a:cubicBezTo>
                  <a:cubicBezTo>
                    <a:pt x="1106" y="364"/>
                    <a:pt x="1105" y="365"/>
                    <a:pt x="1106" y="365"/>
                  </a:cubicBezTo>
                  <a:cubicBezTo>
                    <a:pt x="1112" y="366"/>
                    <a:pt x="1117" y="368"/>
                    <a:pt x="1123" y="369"/>
                  </a:cubicBezTo>
                  <a:cubicBezTo>
                    <a:pt x="1124" y="370"/>
                    <a:pt x="1125" y="370"/>
                    <a:pt x="1126" y="370"/>
                  </a:cubicBezTo>
                  <a:cubicBezTo>
                    <a:pt x="1127" y="370"/>
                    <a:pt x="1129" y="370"/>
                    <a:pt x="1128" y="371"/>
                  </a:cubicBezTo>
                  <a:cubicBezTo>
                    <a:pt x="1127" y="373"/>
                    <a:pt x="1126" y="374"/>
                    <a:pt x="1124" y="376"/>
                  </a:cubicBezTo>
                  <a:cubicBezTo>
                    <a:pt x="1123" y="376"/>
                    <a:pt x="1124" y="377"/>
                    <a:pt x="1125" y="377"/>
                  </a:cubicBezTo>
                  <a:cubicBezTo>
                    <a:pt x="1129" y="377"/>
                    <a:pt x="1131" y="378"/>
                    <a:pt x="1129" y="382"/>
                  </a:cubicBezTo>
                  <a:cubicBezTo>
                    <a:pt x="1127" y="384"/>
                    <a:pt x="1124" y="386"/>
                    <a:pt x="1121" y="388"/>
                  </a:cubicBezTo>
                  <a:cubicBezTo>
                    <a:pt x="1117" y="390"/>
                    <a:pt x="1125" y="389"/>
                    <a:pt x="1127" y="388"/>
                  </a:cubicBezTo>
                  <a:cubicBezTo>
                    <a:pt x="1131" y="385"/>
                    <a:pt x="1136" y="382"/>
                    <a:pt x="1138" y="377"/>
                  </a:cubicBezTo>
                  <a:cubicBezTo>
                    <a:pt x="1138" y="376"/>
                    <a:pt x="1138" y="376"/>
                    <a:pt x="1138" y="376"/>
                  </a:cubicBezTo>
                  <a:cubicBezTo>
                    <a:pt x="1137" y="374"/>
                    <a:pt x="1135" y="374"/>
                    <a:pt x="1132" y="374"/>
                  </a:cubicBezTo>
                  <a:cubicBezTo>
                    <a:pt x="1134" y="372"/>
                    <a:pt x="1136" y="370"/>
                    <a:pt x="1136" y="369"/>
                  </a:cubicBezTo>
                  <a:cubicBezTo>
                    <a:pt x="1137" y="368"/>
                    <a:pt x="1136" y="368"/>
                    <a:pt x="1136" y="368"/>
                  </a:cubicBezTo>
                  <a:cubicBezTo>
                    <a:pt x="1128" y="367"/>
                    <a:pt x="1121" y="363"/>
                    <a:pt x="1113" y="362"/>
                  </a:cubicBezTo>
                  <a:cubicBezTo>
                    <a:pt x="1112" y="362"/>
                    <a:pt x="1112" y="362"/>
                    <a:pt x="1111" y="362"/>
                  </a:cubicBezTo>
                  <a:cubicBezTo>
                    <a:pt x="1115" y="360"/>
                    <a:pt x="1118" y="358"/>
                    <a:pt x="1122" y="356"/>
                  </a:cubicBezTo>
                  <a:cubicBezTo>
                    <a:pt x="1122" y="356"/>
                    <a:pt x="1123" y="355"/>
                    <a:pt x="1122" y="355"/>
                  </a:cubicBezTo>
                  <a:cubicBezTo>
                    <a:pt x="1121" y="355"/>
                    <a:pt x="1120" y="354"/>
                    <a:pt x="1118" y="354"/>
                  </a:cubicBezTo>
                  <a:cubicBezTo>
                    <a:pt x="1119" y="354"/>
                    <a:pt x="1119" y="354"/>
                    <a:pt x="1120" y="353"/>
                  </a:cubicBezTo>
                  <a:cubicBezTo>
                    <a:pt x="1132" y="349"/>
                    <a:pt x="1146" y="349"/>
                    <a:pt x="1158" y="344"/>
                  </a:cubicBezTo>
                  <a:cubicBezTo>
                    <a:pt x="1160" y="344"/>
                    <a:pt x="1162" y="341"/>
                    <a:pt x="1158" y="341"/>
                  </a:cubicBezTo>
                  <a:cubicBezTo>
                    <a:pt x="1149" y="342"/>
                    <a:pt x="1141" y="340"/>
                    <a:pt x="1133" y="336"/>
                  </a:cubicBezTo>
                  <a:cubicBezTo>
                    <a:pt x="1140" y="332"/>
                    <a:pt x="1145" y="327"/>
                    <a:pt x="1152" y="324"/>
                  </a:cubicBezTo>
                  <a:cubicBezTo>
                    <a:pt x="1153" y="324"/>
                    <a:pt x="1156" y="323"/>
                    <a:pt x="1154" y="322"/>
                  </a:cubicBezTo>
                  <a:cubicBezTo>
                    <a:pt x="1150" y="320"/>
                    <a:pt x="1148" y="317"/>
                    <a:pt x="1144" y="316"/>
                  </a:cubicBezTo>
                  <a:cubicBezTo>
                    <a:pt x="1140" y="313"/>
                    <a:pt x="1142" y="314"/>
                    <a:pt x="1146" y="312"/>
                  </a:cubicBezTo>
                  <a:cubicBezTo>
                    <a:pt x="1147" y="312"/>
                    <a:pt x="1148" y="310"/>
                    <a:pt x="1147" y="310"/>
                  </a:cubicBezTo>
                  <a:cubicBezTo>
                    <a:pt x="1140" y="308"/>
                    <a:pt x="1133" y="307"/>
                    <a:pt x="1127" y="306"/>
                  </a:cubicBezTo>
                  <a:cubicBezTo>
                    <a:pt x="1133" y="304"/>
                    <a:pt x="1140" y="301"/>
                    <a:pt x="1146" y="298"/>
                  </a:cubicBezTo>
                  <a:cubicBezTo>
                    <a:pt x="1147" y="298"/>
                    <a:pt x="1153" y="296"/>
                    <a:pt x="1150" y="294"/>
                  </a:cubicBezTo>
                  <a:cubicBezTo>
                    <a:pt x="1142" y="290"/>
                    <a:pt x="1148" y="287"/>
                    <a:pt x="1152" y="280"/>
                  </a:cubicBezTo>
                  <a:cubicBezTo>
                    <a:pt x="1153" y="280"/>
                    <a:pt x="1153" y="279"/>
                    <a:pt x="1152" y="279"/>
                  </a:cubicBezTo>
                  <a:cubicBezTo>
                    <a:pt x="1147" y="274"/>
                    <a:pt x="1147" y="267"/>
                    <a:pt x="1142" y="262"/>
                  </a:cubicBezTo>
                  <a:cubicBezTo>
                    <a:pt x="1140" y="260"/>
                    <a:pt x="1135" y="258"/>
                    <a:pt x="1133" y="258"/>
                  </a:cubicBezTo>
                  <a:cubicBezTo>
                    <a:pt x="1125" y="258"/>
                    <a:pt x="1139" y="228"/>
                    <a:pt x="1140" y="226"/>
                  </a:cubicBezTo>
                  <a:cubicBezTo>
                    <a:pt x="1142" y="224"/>
                    <a:pt x="1138" y="224"/>
                    <a:pt x="1137" y="224"/>
                  </a:cubicBezTo>
                  <a:cubicBezTo>
                    <a:pt x="1133" y="225"/>
                    <a:pt x="1125" y="227"/>
                    <a:pt x="1121" y="223"/>
                  </a:cubicBezTo>
                  <a:cubicBezTo>
                    <a:pt x="1120" y="222"/>
                    <a:pt x="1117" y="221"/>
                    <a:pt x="1115" y="221"/>
                  </a:cubicBezTo>
                  <a:cubicBezTo>
                    <a:pt x="1109" y="221"/>
                    <a:pt x="1104" y="222"/>
                    <a:pt x="1100" y="223"/>
                  </a:cubicBezTo>
                  <a:cubicBezTo>
                    <a:pt x="1103" y="218"/>
                    <a:pt x="1103" y="212"/>
                    <a:pt x="1103" y="205"/>
                  </a:cubicBezTo>
                  <a:cubicBezTo>
                    <a:pt x="1103" y="205"/>
                    <a:pt x="1103" y="204"/>
                    <a:pt x="1103" y="204"/>
                  </a:cubicBezTo>
                  <a:cubicBezTo>
                    <a:pt x="1103" y="204"/>
                    <a:pt x="1103" y="204"/>
                    <a:pt x="1103" y="204"/>
                  </a:cubicBezTo>
                  <a:cubicBezTo>
                    <a:pt x="1103" y="204"/>
                    <a:pt x="1103" y="203"/>
                    <a:pt x="1103" y="203"/>
                  </a:cubicBezTo>
                  <a:cubicBezTo>
                    <a:pt x="1103" y="201"/>
                    <a:pt x="1099" y="202"/>
                    <a:pt x="1097" y="203"/>
                  </a:cubicBezTo>
                  <a:cubicBezTo>
                    <a:pt x="1092" y="193"/>
                    <a:pt x="1096" y="179"/>
                    <a:pt x="1089" y="170"/>
                  </a:cubicBezTo>
                  <a:cubicBezTo>
                    <a:pt x="1086" y="166"/>
                    <a:pt x="1083" y="165"/>
                    <a:pt x="1079" y="166"/>
                  </a:cubicBezTo>
                  <a:cubicBezTo>
                    <a:pt x="1077" y="166"/>
                    <a:pt x="1074" y="166"/>
                    <a:pt x="1073" y="167"/>
                  </a:cubicBezTo>
                  <a:cubicBezTo>
                    <a:pt x="1073" y="167"/>
                    <a:pt x="1060" y="154"/>
                    <a:pt x="1059" y="153"/>
                  </a:cubicBezTo>
                  <a:cubicBezTo>
                    <a:pt x="1058" y="151"/>
                    <a:pt x="1053" y="153"/>
                    <a:pt x="1052" y="154"/>
                  </a:cubicBezTo>
                  <a:cubicBezTo>
                    <a:pt x="1050" y="157"/>
                    <a:pt x="1047" y="159"/>
                    <a:pt x="1044" y="161"/>
                  </a:cubicBezTo>
                  <a:cubicBezTo>
                    <a:pt x="1041" y="158"/>
                    <a:pt x="1039" y="154"/>
                    <a:pt x="1037" y="150"/>
                  </a:cubicBezTo>
                  <a:cubicBezTo>
                    <a:pt x="1036" y="148"/>
                    <a:pt x="1030" y="149"/>
                    <a:pt x="1030" y="152"/>
                  </a:cubicBezTo>
                  <a:cubicBezTo>
                    <a:pt x="1029" y="164"/>
                    <a:pt x="1032" y="179"/>
                    <a:pt x="1019" y="186"/>
                  </a:cubicBezTo>
                  <a:cubicBezTo>
                    <a:pt x="1019" y="178"/>
                    <a:pt x="1016" y="172"/>
                    <a:pt x="1011" y="165"/>
                  </a:cubicBezTo>
                  <a:cubicBezTo>
                    <a:pt x="1010" y="163"/>
                    <a:pt x="1004" y="164"/>
                    <a:pt x="1004" y="167"/>
                  </a:cubicBezTo>
                  <a:cubicBezTo>
                    <a:pt x="1003" y="179"/>
                    <a:pt x="1006" y="191"/>
                    <a:pt x="1001" y="201"/>
                  </a:cubicBezTo>
                  <a:cubicBezTo>
                    <a:pt x="1000" y="194"/>
                    <a:pt x="998" y="187"/>
                    <a:pt x="995" y="180"/>
                  </a:cubicBezTo>
                  <a:cubicBezTo>
                    <a:pt x="994" y="179"/>
                    <a:pt x="993" y="178"/>
                    <a:pt x="993" y="179"/>
                  </a:cubicBezTo>
                  <a:cubicBezTo>
                    <a:pt x="990" y="183"/>
                    <a:pt x="986" y="186"/>
                    <a:pt x="983" y="189"/>
                  </a:cubicBezTo>
                  <a:cubicBezTo>
                    <a:pt x="980" y="186"/>
                    <a:pt x="978" y="184"/>
                    <a:pt x="975" y="181"/>
                  </a:cubicBezTo>
                  <a:cubicBezTo>
                    <a:pt x="976" y="176"/>
                    <a:pt x="977" y="171"/>
                    <a:pt x="976" y="165"/>
                  </a:cubicBezTo>
                  <a:cubicBezTo>
                    <a:pt x="976" y="164"/>
                    <a:pt x="976" y="162"/>
                    <a:pt x="975" y="161"/>
                  </a:cubicBezTo>
                  <a:cubicBezTo>
                    <a:pt x="974" y="161"/>
                    <a:pt x="967" y="136"/>
                    <a:pt x="965" y="133"/>
                  </a:cubicBezTo>
                  <a:cubicBezTo>
                    <a:pt x="964" y="132"/>
                    <a:pt x="964" y="132"/>
                    <a:pt x="963" y="132"/>
                  </a:cubicBezTo>
                  <a:cubicBezTo>
                    <a:pt x="956" y="135"/>
                    <a:pt x="949" y="137"/>
                    <a:pt x="943" y="139"/>
                  </a:cubicBezTo>
                  <a:cubicBezTo>
                    <a:pt x="945" y="130"/>
                    <a:pt x="945" y="120"/>
                    <a:pt x="944" y="110"/>
                  </a:cubicBezTo>
                  <a:cubicBezTo>
                    <a:pt x="943" y="109"/>
                    <a:pt x="942" y="106"/>
                    <a:pt x="940" y="107"/>
                  </a:cubicBezTo>
                  <a:cubicBezTo>
                    <a:pt x="937" y="108"/>
                    <a:pt x="933" y="110"/>
                    <a:pt x="930" y="112"/>
                  </a:cubicBezTo>
                  <a:cubicBezTo>
                    <a:pt x="930" y="109"/>
                    <a:pt x="931" y="107"/>
                    <a:pt x="928" y="104"/>
                  </a:cubicBezTo>
                  <a:cubicBezTo>
                    <a:pt x="927" y="104"/>
                    <a:pt x="926" y="104"/>
                    <a:pt x="925" y="104"/>
                  </a:cubicBezTo>
                  <a:cubicBezTo>
                    <a:pt x="923" y="106"/>
                    <a:pt x="921" y="108"/>
                    <a:pt x="919" y="110"/>
                  </a:cubicBezTo>
                  <a:cubicBezTo>
                    <a:pt x="912" y="101"/>
                    <a:pt x="905" y="99"/>
                    <a:pt x="895" y="105"/>
                  </a:cubicBezTo>
                  <a:cubicBezTo>
                    <a:pt x="893" y="102"/>
                    <a:pt x="892" y="100"/>
                    <a:pt x="890" y="96"/>
                  </a:cubicBezTo>
                  <a:cubicBezTo>
                    <a:pt x="890" y="95"/>
                    <a:pt x="889" y="94"/>
                    <a:pt x="888" y="95"/>
                  </a:cubicBezTo>
                  <a:cubicBezTo>
                    <a:pt x="885" y="97"/>
                    <a:pt x="885" y="99"/>
                    <a:pt x="884" y="103"/>
                  </a:cubicBezTo>
                  <a:cubicBezTo>
                    <a:pt x="884" y="102"/>
                    <a:pt x="883" y="95"/>
                    <a:pt x="882" y="97"/>
                  </a:cubicBezTo>
                  <a:cubicBezTo>
                    <a:pt x="879" y="100"/>
                    <a:pt x="874" y="96"/>
                    <a:pt x="871" y="95"/>
                  </a:cubicBezTo>
                  <a:cubicBezTo>
                    <a:pt x="870" y="94"/>
                    <a:pt x="869" y="95"/>
                    <a:pt x="869" y="95"/>
                  </a:cubicBezTo>
                  <a:cubicBezTo>
                    <a:pt x="864" y="102"/>
                    <a:pt x="859" y="109"/>
                    <a:pt x="856" y="100"/>
                  </a:cubicBezTo>
                  <a:cubicBezTo>
                    <a:pt x="854" y="94"/>
                    <a:pt x="848" y="88"/>
                    <a:pt x="844" y="83"/>
                  </a:cubicBezTo>
                  <a:cubicBezTo>
                    <a:pt x="844" y="83"/>
                    <a:pt x="844" y="83"/>
                    <a:pt x="843" y="83"/>
                  </a:cubicBezTo>
                  <a:cubicBezTo>
                    <a:pt x="838" y="84"/>
                    <a:pt x="831" y="86"/>
                    <a:pt x="827" y="91"/>
                  </a:cubicBezTo>
                  <a:cubicBezTo>
                    <a:pt x="824" y="94"/>
                    <a:pt x="824" y="94"/>
                    <a:pt x="822" y="99"/>
                  </a:cubicBezTo>
                  <a:cubicBezTo>
                    <a:pt x="817" y="111"/>
                    <a:pt x="816" y="78"/>
                    <a:pt x="817" y="73"/>
                  </a:cubicBezTo>
                  <a:cubicBezTo>
                    <a:pt x="817" y="72"/>
                    <a:pt x="817" y="65"/>
                    <a:pt x="815" y="67"/>
                  </a:cubicBezTo>
                  <a:cubicBezTo>
                    <a:pt x="809" y="73"/>
                    <a:pt x="801" y="76"/>
                    <a:pt x="794" y="80"/>
                  </a:cubicBezTo>
                  <a:cubicBezTo>
                    <a:pt x="793" y="75"/>
                    <a:pt x="793" y="70"/>
                    <a:pt x="793" y="65"/>
                  </a:cubicBezTo>
                  <a:cubicBezTo>
                    <a:pt x="794" y="64"/>
                    <a:pt x="793" y="59"/>
                    <a:pt x="791" y="60"/>
                  </a:cubicBezTo>
                  <a:cubicBezTo>
                    <a:pt x="776" y="65"/>
                    <a:pt x="768" y="74"/>
                    <a:pt x="764" y="86"/>
                  </a:cubicBezTo>
                  <a:cubicBezTo>
                    <a:pt x="764" y="85"/>
                    <a:pt x="764" y="85"/>
                    <a:pt x="764" y="84"/>
                  </a:cubicBezTo>
                  <a:cubicBezTo>
                    <a:pt x="760" y="71"/>
                    <a:pt x="762" y="62"/>
                    <a:pt x="772" y="57"/>
                  </a:cubicBezTo>
                  <a:cubicBezTo>
                    <a:pt x="773" y="56"/>
                    <a:pt x="773" y="49"/>
                    <a:pt x="771" y="49"/>
                  </a:cubicBezTo>
                  <a:cubicBezTo>
                    <a:pt x="763" y="51"/>
                    <a:pt x="757" y="53"/>
                    <a:pt x="751" y="58"/>
                  </a:cubicBezTo>
                  <a:cubicBezTo>
                    <a:pt x="751" y="54"/>
                    <a:pt x="751" y="51"/>
                    <a:pt x="751" y="48"/>
                  </a:cubicBezTo>
                  <a:cubicBezTo>
                    <a:pt x="751" y="47"/>
                    <a:pt x="750" y="41"/>
                    <a:pt x="748" y="43"/>
                  </a:cubicBezTo>
                  <a:cubicBezTo>
                    <a:pt x="742" y="52"/>
                    <a:pt x="739" y="47"/>
                    <a:pt x="734" y="40"/>
                  </a:cubicBezTo>
                  <a:cubicBezTo>
                    <a:pt x="734" y="39"/>
                    <a:pt x="733" y="39"/>
                    <a:pt x="733" y="40"/>
                  </a:cubicBezTo>
                  <a:cubicBezTo>
                    <a:pt x="731" y="41"/>
                    <a:pt x="728" y="48"/>
                    <a:pt x="726" y="47"/>
                  </a:cubicBezTo>
                  <a:cubicBezTo>
                    <a:pt x="724" y="46"/>
                    <a:pt x="724" y="49"/>
                    <a:pt x="724" y="50"/>
                  </a:cubicBezTo>
                  <a:cubicBezTo>
                    <a:pt x="723" y="58"/>
                    <a:pt x="719" y="65"/>
                    <a:pt x="716" y="73"/>
                  </a:cubicBezTo>
                  <a:cubicBezTo>
                    <a:pt x="711" y="67"/>
                    <a:pt x="709" y="60"/>
                    <a:pt x="709" y="52"/>
                  </a:cubicBezTo>
                  <a:cubicBezTo>
                    <a:pt x="709" y="50"/>
                    <a:pt x="709" y="47"/>
                    <a:pt x="708" y="45"/>
                  </a:cubicBezTo>
                  <a:cubicBezTo>
                    <a:pt x="708" y="44"/>
                    <a:pt x="707" y="41"/>
                    <a:pt x="706" y="43"/>
                  </a:cubicBezTo>
                  <a:cubicBezTo>
                    <a:pt x="701" y="51"/>
                    <a:pt x="699" y="42"/>
                    <a:pt x="696" y="36"/>
                  </a:cubicBezTo>
                  <a:cubicBezTo>
                    <a:pt x="694" y="34"/>
                    <a:pt x="693" y="37"/>
                    <a:pt x="693" y="38"/>
                  </a:cubicBezTo>
                  <a:cubicBezTo>
                    <a:pt x="693" y="40"/>
                    <a:pt x="684" y="72"/>
                    <a:pt x="680" y="71"/>
                  </a:cubicBezTo>
                  <a:cubicBezTo>
                    <a:pt x="667" y="66"/>
                    <a:pt x="665" y="45"/>
                    <a:pt x="658" y="34"/>
                  </a:cubicBezTo>
                  <a:cubicBezTo>
                    <a:pt x="657" y="32"/>
                    <a:pt x="656" y="37"/>
                    <a:pt x="656" y="38"/>
                  </a:cubicBezTo>
                  <a:cubicBezTo>
                    <a:pt x="657" y="45"/>
                    <a:pt x="658" y="52"/>
                    <a:pt x="650" y="45"/>
                  </a:cubicBezTo>
                  <a:cubicBezTo>
                    <a:pt x="646" y="40"/>
                    <a:pt x="641" y="36"/>
                    <a:pt x="636" y="32"/>
                  </a:cubicBezTo>
                  <a:cubicBezTo>
                    <a:pt x="635" y="31"/>
                    <a:pt x="635" y="38"/>
                    <a:pt x="635" y="39"/>
                  </a:cubicBezTo>
                  <a:cubicBezTo>
                    <a:pt x="642" y="50"/>
                    <a:pt x="639" y="56"/>
                    <a:pt x="627" y="57"/>
                  </a:cubicBezTo>
                  <a:cubicBezTo>
                    <a:pt x="624" y="57"/>
                    <a:pt x="625" y="64"/>
                    <a:pt x="627" y="64"/>
                  </a:cubicBezTo>
                  <a:cubicBezTo>
                    <a:pt x="628" y="68"/>
                    <a:pt x="630" y="72"/>
                    <a:pt x="631" y="76"/>
                  </a:cubicBezTo>
                  <a:cubicBezTo>
                    <a:pt x="628" y="75"/>
                    <a:pt x="625" y="73"/>
                    <a:pt x="622" y="71"/>
                  </a:cubicBezTo>
                  <a:cubicBezTo>
                    <a:pt x="621" y="70"/>
                    <a:pt x="621" y="73"/>
                    <a:pt x="621" y="74"/>
                  </a:cubicBezTo>
                  <a:cubicBezTo>
                    <a:pt x="620" y="76"/>
                    <a:pt x="620" y="78"/>
                    <a:pt x="620" y="80"/>
                  </a:cubicBezTo>
                  <a:cubicBezTo>
                    <a:pt x="618" y="85"/>
                    <a:pt x="613" y="90"/>
                    <a:pt x="609" y="95"/>
                  </a:cubicBezTo>
                  <a:cubicBezTo>
                    <a:pt x="609" y="84"/>
                    <a:pt x="608" y="73"/>
                    <a:pt x="604" y="63"/>
                  </a:cubicBezTo>
                  <a:cubicBezTo>
                    <a:pt x="604" y="61"/>
                    <a:pt x="602" y="63"/>
                    <a:pt x="602" y="64"/>
                  </a:cubicBezTo>
                  <a:cubicBezTo>
                    <a:pt x="602" y="73"/>
                    <a:pt x="601" y="82"/>
                    <a:pt x="599" y="91"/>
                  </a:cubicBezTo>
                  <a:cubicBezTo>
                    <a:pt x="598" y="96"/>
                    <a:pt x="596" y="100"/>
                    <a:pt x="594" y="105"/>
                  </a:cubicBezTo>
                  <a:cubicBezTo>
                    <a:pt x="594" y="105"/>
                    <a:pt x="594" y="106"/>
                    <a:pt x="594" y="106"/>
                  </a:cubicBezTo>
                  <a:cubicBezTo>
                    <a:pt x="594" y="104"/>
                    <a:pt x="594" y="103"/>
                    <a:pt x="593" y="102"/>
                  </a:cubicBezTo>
                  <a:cubicBezTo>
                    <a:pt x="586" y="90"/>
                    <a:pt x="581" y="78"/>
                    <a:pt x="582" y="64"/>
                  </a:cubicBezTo>
                  <a:cubicBezTo>
                    <a:pt x="582" y="62"/>
                    <a:pt x="581" y="56"/>
                    <a:pt x="580" y="60"/>
                  </a:cubicBezTo>
                  <a:cubicBezTo>
                    <a:pt x="578" y="65"/>
                    <a:pt x="575" y="69"/>
                    <a:pt x="572" y="74"/>
                  </a:cubicBezTo>
                  <a:cubicBezTo>
                    <a:pt x="569" y="82"/>
                    <a:pt x="565" y="80"/>
                    <a:pt x="560" y="68"/>
                  </a:cubicBezTo>
                  <a:cubicBezTo>
                    <a:pt x="560" y="68"/>
                    <a:pt x="560" y="62"/>
                    <a:pt x="558" y="63"/>
                  </a:cubicBezTo>
                  <a:cubicBezTo>
                    <a:pt x="552" y="70"/>
                    <a:pt x="538" y="89"/>
                    <a:pt x="536" y="67"/>
                  </a:cubicBezTo>
                  <a:cubicBezTo>
                    <a:pt x="536" y="66"/>
                    <a:pt x="535" y="62"/>
                    <a:pt x="534" y="63"/>
                  </a:cubicBezTo>
                  <a:cubicBezTo>
                    <a:pt x="532" y="60"/>
                    <a:pt x="530" y="57"/>
                    <a:pt x="528" y="54"/>
                  </a:cubicBezTo>
                  <a:cubicBezTo>
                    <a:pt x="528" y="53"/>
                    <a:pt x="528" y="47"/>
                    <a:pt x="526" y="48"/>
                  </a:cubicBezTo>
                  <a:cubicBezTo>
                    <a:pt x="521" y="51"/>
                    <a:pt x="516" y="58"/>
                    <a:pt x="511" y="62"/>
                  </a:cubicBezTo>
                  <a:cubicBezTo>
                    <a:pt x="509" y="64"/>
                    <a:pt x="505" y="67"/>
                    <a:pt x="503" y="66"/>
                  </a:cubicBezTo>
                  <a:cubicBezTo>
                    <a:pt x="502" y="63"/>
                    <a:pt x="502" y="60"/>
                    <a:pt x="502" y="58"/>
                  </a:cubicBezTo>
                  <a:cubicBezTo>
                    <a:pt x="501" y="56"/>
                    <a:pt x="500" y="52"/>
                    <a:pt x="499" y="56"/>
                  </a:cubicBezTo>
                  <a:cubicBezTo>
                    <a:pt x="499" y="59"/>
                    <a:pt x="497" y="67"/>
                    <a:pt x="499" y="71"/>
                  </a:cubicBezTo>
                  <a:cubicBezTo>
                    <a:pt x="497" y="80"/>
                    <a:pt x="485" y="86"/>
                    <a:pt x="484" y="65"/>
                  </a:cubicBezTo>
                  <a:cubicBezTo>
                    <a:pt x="484" y="64"/>
                    <a:pt x="484" y="61"/>
                    <a:pt x="482" y="61"/>
                  </a:cubicBezTo>
                  <a:cubicBezTo>
                    <a:pt x="472" y="67"/>
                    <a:pt x="468" y="73"/>
                    <a:pt x="466" y="78"/>
                  </a:cubicBezTo>
                  <a:cubicBezTo>
                    <a:pt x="447" y="60"/>
                    <a:pt x="460" y="32"/>
                    <a:pt x="460" y="9"/>
                  </a:cubicBezTo>
                  <a:cubicBezTo>
                    <a:pt x="460" y="8"/>
                    <a:pt x="459" y="4"/>
                    <a:pt x="457" y="5"/>
                  </a:cubicBezTo>
                  <a:cubicBezTo>
                    <a:pt x="450" y="10"/>
                    <a:pt x="446" y="10"/>
                    <a:pt x="442" y="2"/>
                  </a:cubicBezTo>
                  <a:cubicBezTo>
                    <a:pt x="440" y="0"/>
                    <a:pt x="439" y="1"/>
                    <a:pt x="438" y="3"/>
                  </a:cubicBezTo>
                  <a:cubicBezTo>
                    <a:pt x="437" y="8"/>
                    <a:pt x="435" y="11"/>
                    <a:pt x="431" y="13"/>
                  </a:cubicBezTo>
                  <a:cubicBezTo>
                    <a:pt x="431" y="12"/>
                    <a:pt x="431" y="10"/>
                    <a:pt x="430" y="8"/>
                  </a:cubicBezTo>
                  <a:cubicBezTo>
                    <a:pt x="430" y="5"/>
                    <a:pt x="426" y="3"/>
                    <a:pt x="426" y="8"/>
                  </a:cubicBezTo>
                  <a:cubicBezTo>
                    <a:pt x="426" y="23"/>
                    <a:pt x="407" y="41"/>
                    <a:pt x="405" y="8"/>
                  </a:cubicBezTo>
                  <a:cubicBezTo>
                    <a:pt x="405" y="7"/>
                    <a:pt x="403" y="3"/>
                    <a:pt x="402" y="5"/>
                  </a:cubicBezTo>
                  <a:cubicBezTo>
                    <a:pt x="395" y="15"/>
                    <a:pt x="387" y="21"/>
                    <a:pt x="384" y="33"/>
                  </a:cubicBezTo>
                  <a:cubicBezTo>
                    <a:pt x="382" y="43"/>
                    <a:pt x="386" y="53"/>
                    <a:pt x="389" y="62"/>
                  </a:cubicBezTo>
                  <a:cubicBezTo>
                    <a:pt x="383" y="56"/>
                    <a:pt x="385" y="40"/>
                    <a:pt x="382" y="34"/>
                  </a:cubicBezTo>
                  <a:cubicBezTo>
                    <a:pt x="381" y="32"/>
                    <a:pt x="379" y="31"/>
                    <a:pt x="378" y="34"/>
                  </a:cubicBezTo>
                  <a:cubicBezTo>
                    <a:pt x="373" y="58"/>
                    <a:pt x="366" y="35"/>
                    <a:pt x="354" y="30"/>
                  </a:cubicBezTo>
                  <a:cubicBezTo>
                    <a:pt x="352" y="29"/>
                    <a:pt x="351" y="33"/>
                    <a:pt x="351" y="34"/>
                  </a:cubicBezTo>
                  <a:cubicBezTo>
                    <a:pt x="351" y="46"/>
                    <a:pt x="351" y="46"/>
                    <a:pt x="351" y="46"/>
                  </a:cubicBezTo>
                  <a:cubicBezTo>
                    <a:pt x="348" y="43"/>
                    <a:pt x="344" y="41"/>
                    <a:pt x="339" y="39"/>
                  </a:cubicBezTo>
                  <a:cubicBezTo>
                    <a:pt x="338" y="39"/>
                    <a:pt x="337" y="41"/>
                    <a:pt x="337" y="42"/>
                  </a:cubicBezTo>
                  <a:cubicBezTo>
                    <a:pt x="336" y="58"/>
                    <a:pt x="348" y="70"/>
                    <a:pt x="347" y="84"/>
                  </a:cubicBezTo>
                  <a:cubicBezTo>
                    <a:pt x="340" y="78"/>
                    <a:pt x="333" y="74"/>
                    <a:pt x="323" y="71"/>
                  </a:cubicBezTo>
                  <a:cubicBezTo>
                    <a:pt x="321" y="70"/>
                    <a:pt x="321" y="72"/>
                    <a:pt x="322" y="74"/>
                  </a:cubicBezTo>
                  <a:cubicBezTo>
                    <a:pt x="324" y="79"/>
                    <a:pt x="334" y="96"/>
                    <a:pt x="321" y="90"/>
                  </a:cubicBezTo>
                  <a:cubicBezTo>
                    <a:pt x="320" y="89"/>
                    <a:pt x="319" y="89"/>
                    <a:pt x="318" y="90"/>
                  </a:cubicBezTo>
                  <a:cubicBezTo>
                    <a:pt x="315" y="92"/>
                    <a:pt x="312" y="93"/>
                    <a:pt x="308" y="95"/>
                  </a:cubicBezTo>
                  <a:cubicBezTo>
                    <a:pt x="307" y="94"/>
                    <a:pt x="305" y="94"/>
                    <a:pt x="305" y="96"/>
                  </a:cubicBezTo>
                  <a:cubicBezTo>
                    <a:pt x="307" y="107"/>
                    <a:pt x="307" y="118"/>
                    <a:pt x="306" y="130"/>
                  </a:cubicBezTo>
                  <a:cubicBezTo>
                    <a:pt x="303" y="126"/>
                    <a:pt x="299" y="122"/>
                    <a:pt x="294" y="119"/>
                  </a:cubicBezTo>
                  <a:cubicBezTo>
                    <a:pt x="293" y="119"/>
                    <a:pt x="291" y="118"/>
                    <a:pt x="291" y="120"/>
                  </a:cubicBezTo>
                  <a:cubicBezTo>
                    <a:pt x="290" y="126"/>
                    <a:pt x="287" y="125"/>
                    <a:pt x="281" y="118"/>
                  </a:cubicBezTo>
                  <a:cubicBezTo>
                    <a:pt x="280" y="117"/>
                    <a:pt x="276" y="113"/>
                    <a:pt x="275" y="116"/>
                  </a:cubicBezTo>
                  <a:cubicBezTo>
                    <a:pt x="274" y="121"/>
                    <a:pt x="276" y="119"/>
                    <a:pt x="270" y="118"/>
                  </a:cubicBezTo>
                  <a:cubicBezTo>
                    <a:pt x="269" y="117"/>
                    <a:pt x="268" y="118"/>
                    <a:pt x="268" y="119"/>
                  </a:cubicBezTo>
                  <a:cubicBezTo>
                    <a:pt x="268" y="127"/>
                    <a:pt x="265" y="131"/>
                    <a:pt x="258" y="131"/>
                  </a:cubicBezTo>
                  <a:cubicBezTo>
                    <a:pt x="257" y="132"/>
                    <a:pt x="257" y="134"/>
                    <a:pt x="258" y="134"/>
                  </a:cubicBezTo>
                  <a:cubicBezTo>
                    <a:pt x="260" y="139"/>
                    <a:pt x="263" y="143"/>
                    <a:pt x="267" y="146"/>
                  </a:cubicBezTo>
                  <a:cubicBezTo>
                    <a:pt x="271" y="154"/>
                    <a:pt x="259" y="154"/>
                    <a:pt x="256" y="154"/>
                  </a:cubicBezTo>
                  <a:cubicBezTo>
                    <a:pt x="255" y="154"/>
                    <a:pt x="255" y="154"/>
                    <a:pt x="255" y="154"/>
                  </a:cubicBezTo>
                  <a:cubicBezTo>
                    <a:pt x="254" y="159"/>
                    <a:pt x="256" y="160"/>
                    <a:pt x="251" y="161"/>
                  </a:cubicBezTo>
                  <a:cubicBezTo>
                    <a:pt x="250" y="161"/>
                    <a:pt x="251" y="162"/>
                    <a:pt x="251" y="162"/>
                  </a:cubicBezTo>
                  <a:cubicBezTo>
                    <a:pt x="252" y="166"/>
                    <a:pt x="251" y="168"/>
                    <a:pt x="246" y="169"/>
                  </a:cubicBezTo>
                  <a:cubicBezTo>
                    <a:pt x="246" y="169"/>
                    <a:pt x="246" y="170"/>
                    <a:pt x="246" y="171"/>
                  </a:cubicBezTo>
                  <a:cubicBezTo>
                    <a:pt x="233" y="165"/>
                    <a:pt x="233" y="165"/>
                    <a:pt x="233" y="165"/>
                  </a:cubicBezTo>
                  <a:cubicBezTo>
                    <a:pt x="232" y="164"/>
                    <a:pt x="228" y="162"/>
                    <a:pt x="230" y="165"/>
                  </a:cubicBezTo>
                  <a:cubicBezTo>
                    <a:pt x="235" y="173"/>
                    <a:pt x="231" y="172"/>
                    <a:pt x="224" y="173"/>
                  </a:cubicBezTo>
                  <a:cubicBezTo>
                    <a:pt x="224" y="173"/>
                    <a:pt x="224" y="173"/>
                    <a:pt x="224" y="173"/>
                  </a:cubicBezTo>
                  <a:cubicBezTo>
                    <a:pt x="225" y="180"/>
                    <a:pt x="226" y="186"/>
                    <a:pt x="229" y="193"/>
                  </a:cubicBezTo>
                  <a:cubicBezTo>
                    <a:pt x="223" y="188"/>
                    <a:pt x="216" y="187"/>
                    <a:pt x="208" y="188"/>
                  </a:cubicBezTo>
                  <a:cubicBezTo>
                    <a:pt x="207" y="188"/>
                    <a:pt x="207" y="190"/>
                    <a:pt x="207" y="190"/>
                  </a:cubicBezTo>
                  <a:cubicBezTo>
                    <a:pt x="212" y="205"/>
                    <a:pt x="208" y="197"/>
                    <a:pt x="202" y="192"/>
                  </a:cubicBezTo>
                  <a:cubicBezTo>
                    <a:pt x="198" y="189"/>
                    <a:pt x="194" y="187"/>
                    <a:pt x="188" y="188"/>
                  </a:cubicBezTo>
                  <a:cubicBezTo>
                    <a:pt x="187" y="188"/>
                    <a:pt x="189" y="191"/>
                    <a:pt x="189" y="191"/>
                  </a:cubicBezTo>
                  <a:cubicBezTo>
                    <a:pt x="193" y="197"/>
                    <a:pt x="196" y="203"/>
                    <a:pt x="186" y="204"/>
                  </a:cubicBezTo>
                  <a:cubicBezTo>
                    <a:pt x="185" y="204"/>
                    <a:pt x="186" y="206"/>
                    <a:pt x="186" y="207"/>
                  </a:cubicBezTo>
                  <a:cubicBezTo>
                    <a:pt x="188" y="210"/>
                    <a:pt x="189" y="213"/>
                    <a:pt x="191" y="216"/>
                  </a:cubicBezTo>
                  <a:cubicBezTo>
                    <a:pt x="186" y="216"/>
                    <a:pt x="182" y="216"/>
                    <a:pt x="177" y="216"/>
                  </a:cubicBezTo>
                  <a:cubicBezTo>
                    <a:pt x="174" y="215"/>
                    <a:pt x="178" y="220"/>
                    <a:pt x="179" y="220"/>
                  </a:cubicBezTo>
                  <a:cubicBezTo>
                    <a:pt x="191" y="229"/>
                    <a:pt x="208" y="246"/>
                    <a:pt x="211" y="262"/>
                  </a:cubicBezTo>
                  <a:cubicBezTo>
                    <a:pt x="202" y="257"/>
                    <a:pt x="193" y="252"/>
                    <a:pt x="183" y="250"/>
                  </a:cubicBezTo>
                  <a:cubicBezTo>
                    <a:pt x="181" y="250"/>
                    <a:pt x="181" y="251"/>
                    <a:pt x="182" y="253"/>
                  </a:cubicBezTo>
                  <a:cubicBezTo>
                    <a:pt x="185" y="259"/>
                    <a:pt x="182" y="259"/>
                    <a:pt x="177" y="262"/>
                  </a:cubicBezTo>
                  <a:cubicBezTo>
                    <a:pt x="176" y="262"/>
                    <a:pt x="176" y="263"/>
                    <a:pt x="176" y="264"/>
                  </a:cubicBezTo>
                  <a:cubicBezTo>
                    <a:pt x="176" y="266"/>
                    <a:pt x="177" y="268"/>
                    <a:pt x="178" y="270"/>
                  </a:cubicBezTo>
                  <a:cubicBezTo>
                    <a:pt x="175" y="266"/>
                    <a:pt x="171" y="263"/>
                    <a:pt x="165" y="262"/>
                  </a:cubicBezTo>
                  <a:cubicBezTo>
                    <a:pt x="155" y="260"/>
                    <a:pt x="149" y="251"/>
                    <a:pt x="139" y="248"/>
                  </a:cubicBezTo>
                  <a:cubicBezTo>
                    <a:pt x="137" y="247"/>
                    <a:pt x="137" y="249"/>
                    <a:pt x="138" y="250"/>
                  </a:cubicBezTo>
                  <a:cubicBezTo>
                    <a:pt x="141" y="255"/>
                    <a:pt x="156" y="270"/>
                    <a:pt x="148" y="275"/>
                  </a:cubicBezTo>
                  <a:cubicBezTo>
                    <a:pt x="146" y="276"/>
                    <a:pt x="148" y="279"/>
                    <a:pt x="150" y="280"/>
                  </a:cubicBezTo>
                  <a:cubicBezTo>
                    <a:pt x="151" y="281"/>
                    <a:pt x="153" y="283"/>
                    <a:pt x="154" y="284"/>
                  </a:cubicBezTo>
                  <a:cubicBezTo>
                    <a:pt x="153" y="284"/>
                    <a:pt x="152" y="284"/>
                    <a:pt x="151" y="283"/>
                  </a:cubicBezTo>
                  <a:cubicBezTo>
                    <a:pt x="150" y="283"/>
                    <a:pt x="149" y="285"/>
                    <a:pt x="150" y="286"/>
                  </a:cubicBezTo>
                  <a:cubicBezTo>
                    <a:pt x="152" y="292"/>
                    <a:pt x="156" y="295"/>
                    <a:pt x="162" y="298"/>
                  </a:cubicBezTo>
                  <a:cubicBezTo>
                    <a:pt x="169" y="303"/>
                    <a:pt x="184" y="304"/>
                    <a:pt x="188" y="312"/>
                  </a:cubicBezTo>
                  <a:cubicBezTo>
                    <a:pt x="185" y="310"/>
                    <a:pt x="181" y="308"/>
                    <a:pt x="178" y="307"/>
                  </a:cubicBezTo>
                  <a:cubicBezTo>
                    <a:pt x="171" y="304"/>
                    <a:pt x="164" y="302"/>
                    <a:pt x="157" y="300"/>
                  </a:cubicBezTo>
                  <a:cubicBezTo>
                    <a:pt x="150" y="298"/>
                    <a:pt x="148" y="303"/>
                    <a:pt x="141" y="307"/>
                  </a:cubicBezTo>
                  <a:cubicBezTo>
                    <a:pt x="139" y="308"/>
                    <a:pt x="141" y="311"/>
                    <a:pt x="142" y="312"/>
                  </a:cubicBezTo>
                  <a:cubicBezTo>
                    <a:pt x="144" y="313"/>
                    <a:pt x="145" y="314"/>
                    <a:pt x="147" y="316"/>
                  </a:cubicBezTo>
                  <a:cubicBezTo>
                    <a:pt x="143" y="317"/>
                    <a:pt x="140" y="318"/>
                    <a:pt x="137" y="319"/>
                  </a:cubicBezTo>
                  <a:cubicBezTo>
                    <a:pt x="134" y="321"/>
                    <a:pt x="137" y="325"/>
                    <a:pt x="139" y="326"/>
                  </a:cubicBezTo>
                  <a:cubicBezTo>
                    <a:pt x="150" y="330"/>
                    <a:pt x="162" y="334"/>
                    <a:pt x="170" y="343"/>
                  </a:cubicBezTo>
                  <a:cubicBezTo>
                    <a:pt x="167" y="344"/>
                    <a:pt x="164" y="346"/>
                    <a:pt x="161" y="347"/>
                  </a:cubicBezTo>
                  <a:cubicBezTo>
                    <a:pt x="157" y="347"/>
                    <a:pt x="160" y="351"/>
                    <a:pt x="161" y="352"/>
                  </a:cubicBezTo>
                  <a:cubicBezTo>
                    <a:pt x="181" y="367"/>
                    <a:pt x="202" y="386"/>
                    <a:pt x="227" y="390"/>
                  </a:cubicBezTo>
                  <a:cubicBezTo>
                    <a:pt x="228" y="391"/>
                    <a:pt x="229" y="391"/>
                    <a:pt x="229" y="391"/>
                  </a:cubicBezTo>
                  <a:cubicBezTo>
                    <a:pt x="231" y="392"/>
                    <a:pt x="233" y="393"/>
                    <a:pt x="235" y="394"/>
                  </a:cubicBezTo>
                  <a:cubicBezTo>
                    <a:pt x="222" y="396"/>
                    <a:pt x="210" y="394"/>
                    <a:pt x="199" y="387"/>
                  </a:cubicBezTo>
                  <a:cubicBezTo>
                    <a:pt x="190" y="381"/>
                    <a:pt x="183" y="378"/>
                    <a:pt x="172" y="379"/>
                  </a:cubicBezTo>
                  <a:cubicBezTo>
                    <a:pt x="171" y="379"/>
                    <a:pt x="166" y="381"/>
                    <a:pt x="167" y="383"/>
                  </a:cubicBezTo>
                  <a:cubicBezTo>
                    <a:pt x="168" y="387"/>
                    <a:pt x="170" y="390"/>
                    <a:pt x="173" y="393"/>
                  </a:cubicBezTo>
                  <a:cubicBezTo>
                    <a:pt x="167" y="393"/>
                    <a:pt x="161" y="393"/>
                    <a:pt x="155" y="394"/>
                  </a:cubicBezTo>
                  <a:cubicBezTo>
                    <a:pt x="153" y="394"/>
                    <a:pt x="148" y="397"/>
                    <a:pt x="152" y="399"/>
                  </a:cubicBezTo>
                  <a:cubicBezTo>
                    <a:pt x="155" y="401"/>
                    <a:pt x="159" y="403"/>
                    <a:pt x="163" y="404"/>
                  </a:cubicBezTo>
                  <a:cubicBezTo>
                    <a:pt x="163" y="404"/>
                    <a:pt x="162" y="405"/>
                    <a:pt x="162" y="405"/>
                  </a:cubicBezTo>
                  <a:cubicBezTo>
                    <a:pt x="161" y="405"/>
                    <a:pt x="161" y="406"/>
                    <a:pt x="160" y="406"/>
                  </a:cubicBezTo>
                  <a:cubicBezTo>
                    <a:pt x="159" y="408"/>
                    <a:pt x="157" y="409"/>
                    <a:pt x="154" y="410"/>
                  </a:cubicBezTo>
                  <a:cubicBezTo>
                    <a:pt x="154" y="410"/>
                    <a:pt x="153" y="409"/>
                    <a:pt x="153" y="409"/>
                  </a:cubicBezTo>
                  <a:cubicBezTo>
                    <a:pt x="151" y="408"/>
                    <a:pt x="148" y="410"/>
                    <a:pt x="147" y="412"/>
                  </a:cubicBezTo>
                  <a:cubicBezTo>
                    <a:pt x="138" y="413"/>
                    <a:pt x="126" y="413"/>
                    <a:pt x="121" y="414"/>
                  </a:cubicBezTo>
                  <a:cubicBezTo>
                    <a:pt x="106" y="416"/>
                    <a:pt x="92" y="416"/>
                    <a:pt x="78" y="415"/>
                  </a:cubicBezTo>
                  <a:cubicBezTo>
                    <a:pt x="59" y="414"/>
                    <a:pt x="41" y="413"/>
                    <a:pt x="24" y="420"/>
                  </a:cubicBezTo>
                  <a:cubicBezTo>
                    <a:pt x="23" y="420"/>
                    <a:pt x="18" y="424"/>
                    <a:pt x="21" y="424"/>
                  </a:cubicBezTo>
                  <a:cubicBezTo>
                    <a:pt x="33" y="426"/>
                    <a:pt x="42" y="434"/>
                    <a:pt x="54" y="438"/>
                  </a:cubicBezTo>
                  <a:cubicBezTo>
                    <a:pt x="57" y="438"/>
                    <a:pt x="65" y="438"/>
                    <a:pt x="68" y="438"/>
                  </a:cubicBezTo>
                  <a:cubicBezTo>
                    <a:pt x="86" y="438"/>
                    <a:pt x="53" y="439"/>
                    <a:pt x="52" y="439"/>
                  </a:cubicBezTo>
                  <a:cubicBezTo>
                    <a:pt x="34" y="437"/>
                    <a:pt x="18" y="432"/>
                    <a:pt x="3" y="443"/>
                  </a:cubicBezTo>
                  <a:cubicBezTo>
                    <a:pt x="2" y="444"/>
                    <a:pt x="0" y="446"/>
                    <a:pt x="2" y="446"/>
                  </a:cubicBezTo>
                  <a:close/>
                  <a:moveTo>
                    <a:pt x="70" y="458"/>
                  </a:moveTo>
                  <a:cubicBezTo>
                    <a:pt x="78" y="464"/>
                    <a:pt x="86" y="467"/>
                    <a:pt x="95" y="468"/>
                  </a:cubicBezTo>
                  <a:cubicBezTo>
                    <a:pt x="83" y="470"/>
                    <a:pt x="74" y="469"/>
                    <a:pt x="70" y="458"/>
                  </a:cubicBezTo>
                  <a:close/>
                  <a:moveTo>
                    <a:pt x="605" y="898"/>
                  </a:moveTo>
                  <a:cubicBezTo>
                    <a:pt x="605" y="895"/>
                    <a:pt x="605" y="893"/>
                    <a:pt x="604" y="891"/>
                  </a:cubicBezTo>
                  <a:cubicBezTo>
                    <a:pt x="611" y="889"/>
                    <a:pt x="616" y="886"/>
                    <a:pt x="620" y="881"/>
                  </a:cubicBezTo>
                  <a:cubicBezTo>
                    <a:pt x="617" y="891"/>
                    <a:pt x="612" y="895"/>
                    <a:pt x="605" y="898"/>
                  </a:cubicBezTo>
                  <a:close/>
                  <a:moveTo>
                    <a:pt x="739" y="708"/>
                  </a:moveTo>
                  <a:cubicBezTo>
                    <a:pt x="739" y="708"/>
                    <a:pt x="738" y="709"/>
                    <a:pt x="738" y="709"/>
                  </a:cubicBezTo>
                  <a:cubicBezTo>
                    <a:pt x="739" y="723"/>
                    <a:pt x="741" y="737"/>
                    <a:pt x="741" y="752"/>
                  </a:cubicBezTo>
                  <a:cubicBezTo>
                    <a:pt x="742" y="761"/>
                    <a:pt x="737" y="781"/>
                    <a:pt x="723" y="774"/>
                  </a:cubicBezTo>
                  <a:cubicBezTo>
                    <a:pt x="722" y="774"/>
                    <a:pt x="722" y="774"/>
                    <a:pt x="721" y="773"/>
                  </a:cubicBezTo>
                  <a:cubicBezTo>
                    <a:pt x="743" y="760"/>
                    <a:pt x="730" y="726"/>
                    <a:pt x="739" y="708"/>
                  </a:cubicBezTo>
                  <a:close/>
                  <a:moveTo>
                    <a:pt x="700" y="771"/>
                  </a:moveTo>
                  <a:cubicBezTo>
                    <a:pt x="708" y="773"/>
                    <a:pt x="718" y="783"/>
                    <a:pt x="727" y="783"/>
                  </a:cubicBezTo>
                  <a:cubicBezTo>
                    <a:pt x="722" y="793"/>
                    <a:pt x="709" y="776"/>
                    <a:pt x="701" y="772"/>
                  </a:cubicBezTo>
                  <a:cubicBezTo>
                    <a:pt x="693" y="768"/>
                    <a:pt x="681" y="771"/>
                    <a:pt x="673" y="774"/>
                  </a:cubicBezTo>
                  <a:cubicBezTo>
                    <a:pt x="664" y="778"/>
                    <a:pt x="655" y="782"/>
                    <a:pt x="648" y="788"/>
                  </a:cubicBezTo>
                  <a:cubicBezTo>
                    <a:pt x="659" y="772"/>
                    <a:pt x="679" y="764"/>
                    <a:pt x="700" y="771"/>
                  </a:cubicBezTo>
                  <a:close/>
                  <a:moveTo>
                    <a:pt x="664" y="759"/>
                  </a:moveTo>
                  <a:cubicBezTo>
                    <a:pt x="667" y="739"/>
                    <a:pt x="653" y="731"/>
                    <a:pt x="633" y="725"/>
                  </a:cubicBezTo>
                  <a:cubicBezTo>
                    <a:pt x="620" y="721"/>
                    <a:pt x="610" y="715"/>
                    <a:pt x="602" y="707"/>
                  </a:cubicBezTo>
                  <a:cubicBezTo>
                    <a:pt x="602" y="707"/>
                    <a:pt x="603" y="706"/>
                    <a:pt x="603" y="706"/>
                  </a:cubicBezTo>
                  <a:cubicBezTo>
                    <a:pt x="616" y="676"/>
                    <a:pt x="662" y="682"/>
                    <a:pt x="689" y="678"/>
                  </a:cubicBezTo>
                  <a:cubicBezTo>
                    <a:pt x="709" y="676"/>
                    <a:pt x="727" y="669"/>
                    <a:pt x="740" y="655"/>
                  </a:cubicBezTo>
                  <a:cubicBezTo>
                    <a:pt x="742" y="703"/>
                    <a:pt x="696" y="728"/>
                    <a:pt x="664" y="759"/>
                  </a:cubicBezTo>
                  <a:close/>
                  <a:moveTo>
                    <a:pt x="226" y="472"/>
                  </a:moveTo>
                  <a:cubicBezTo>
                    <a:pt x="223" y="471"/>
                    <a:pt x="220" y="473"/>
                    <a:pt x="220" y="476"/>
                  </a:cubicBezTo>
                  <a:cubicBezTo>
                    <a:pt x="220" y="476"/>
                    <a:pt x="221" y="477"/>
                    <a:pt x="221" y="477"/>
                  </a:cubicBezTo>
                  <a:cubicBezTo>
                    <a:pt x="219" y="477"/>
                    <a:pt x="217" y="478"/>
                    <a:pt x="214" y="478"/>
                  </a:cubicBezTo>
                  <a:cubicBezTo>
                    <a:pt x="212" y="478"/>
                    <a:pt x="210" y="480"/>
                    <a:pt x="210" y="482"/>
                  </a:cubicBezTo>
                  <a:cubicBezTo>
                    <a:pt x="210" y="483"/>
                    <a:pt x="210" y="484"/>
                    <a:pt x="209" y="484"/>
                  </a:cubicBezTo>
                  <a:cubicBezTo>
                    <a:pt x="203" y="482"/>
                    <a:pt x="196" y="480"/>
                    <a:pt x="189" y="478"/>
                  </a:cubicBezTo>
                  <a:cubicBezTo>
                    <a:pt x="197" y="475"/>
                    <a:pt x="205" y="472"/>
                    <a:pt x="213" y="469"/>
                  </a:cubicBezTo>
                  <a:cubicBezTo>
                    <a:pt x="214" y="468"/>
                    <a:pt x="216" y="466"/>
                    <a:pt x="215" y="464"/>
                  </a:cubicBezTo>
                  <a:cubicBezTo>
                    <a:pt x="214" y="464"/>
                    <a:pt x="213" y="462"/>
                    <a:pt x="212" y="461"/>
                  </a:cubicBezTo>
                  <a:cubicBezTo>
                    <a:pt x="219" y="461"/>
                    <a:pt x="225" y="465"/>
                    <a:pt x="227" y="472"/>
                  </a:cubicBezTo>
                  <a:cubicBezTo>
                    <a:pt x="226" y="472"/>
                    <a:pt x="226" y="472"/>
                    <a:pt x="226" y="472"/>
                  </a:cubicBezTo>
                  <a:close/>
                  <a:moveTo>
                    <a:pt x="272" y="468"/>
                  </a:moveTo>
                  <a:cubicBezTo>
                    <a:pt x="270" y="477"/>
                    <a:pt x="282" y="482"/>
                    <a:pt x="296" y="485"/>
                  </a:cubicBezTo>
                  <a:cubicBezTo>
                    <a:pt x="281" y="487"/>
                    <a:pt x="267" y="487"/>
                    <a:pt x="253" y="482"/>
                  </a:cubicBezTo>
                  <a:cubicBezTo>
                    <a:pt x="252" y="482"/>
                    <a:pt x="252" y="482"/>
                    <a:pt x="251" y="482"/>
                  </a:cubicBezTo>
                  <a:cubicBezTo>
                    <a:pt x="252" y="480"/>
                    <a:pt x="252" y="479"/>
                    <a:pt x="250" y="478"/>
                  </a:cubicBezTo>
                  <a:cubicBezTo>
                    <a:pt x="245" y="476"/>
                    <a:pt x="240" y="474"/>
                    <a:pt x="235" y="473"/>
                  </a:cubicBezTo>
                  <a:cubicBezTo>
                    <a:pt x="235" y="473"/>
                    <a:pt x="235" y="473"/>
                    <a:pt x="235" y="473"/>
                  </a:cubicBezTo>
                  <a:cubicBezTo>
                    <a:pt x="234" y="464"/>
                    <a:pt x="229" y="459"/>
                    <a:pt x="223" y="457"/>
                  </a:cubicBezTo>
                  <a:cubicBezTo>
                    <a:pt x="227" y="457"/>
                    <a:pt x="232" y="458"/>
                    <a:pt x="236" y="458"/>
                  </a:cubicBezTo>
                  <a:cubicBezTo>
                    <a:pt x="238" y="458"/>
                    <a:pt x="242" y="456"/>
                    <a:pt x="242" y="454"/>
                  </a:cubicBezTo>
                  <a:cubicBezTo>
                    <a:pt x="242" y="453"/>
                    <a:pt x="242" y="453"/>
                    <a:pt x="242" y="452"/>
                  </a:cubicBezTo>
                  <a:cubicBezTo>
                    <a:pt x="245" y="454"/>
                    <a:pt x="248" y="456"/>
                    <a:pt x="251" y="457"/>
                  </a:cubicBezTo>
                  <a:cubicBezTo>
                    <a:pt x="252" y="457"/>
                    <a:pt x="253" y="457"/>
                    <a:pt x="254" y="457"/>
                  </a:cubicBezTo>
                  <a:cubicBezTo>
                    <a:pt x="255" y="458"/>
                    <a:pt x="256" y="459"/>
                    <a:pt x="256" y="460"/>
                  </a:cubicBezTo>
                  <a:cubicBezTo>
                    <a:pt x="261" y="463"/>
                    <a:pt x="267" y="465"/>
                    <a:pt x="272" y="468"/>
                  </a:cubicBezTo>
                  <a:close/>
                  <a:moveTo>
                    <a:pt x="319" y="443"/>
                  </a:moveTo>
                  <a:cubicBezTo>
                    <a:pt x="308" y="444"/>
                    <a:pt x="296" y="446"/>
                    <a:pt x="284" y="447"/>
                  </a:cubicBezTo>
                  <a:cubicBezTo>
                    <a:pt x="284" y="447"/>
                    <a:pt x="284" y="446"/>
                    <a:pt x="283" y="446"/>
                  </a:cubicBezTo>
                  <a:cubicBezTo>
                    <a:pt x="276" y="442"/>
                    <a:pt x="267" y="440"/>
                    <a:pt x="259" y="436"/>
                  </a:cubicBezTo>
                  <a:cubicBezTo>
                    <a:pt x="266" y="433"/>
                    <a:pt x="273" y="430"/>
                    <a:pt x="279" y="426"/>
                  </a:cubicBezTo>
                  <a:cubicBezTo>
                    <a:pt x="279" y="426"/>
                    <a:pt x="279" y="426"/>
                    <a:pt x="279" y="426"/>
                  </a:cubicBezTo>
                  <a:cubicBezTo>
                    <a:pt x="280" y="427"/>
                    <a:pt x="281" y="427"/>
                    <a:pt x="282" y="427"/>
                  </a:cubicBezTo>
                  <a:cubicBezTo>
                    <a:pt x="292" y="428"/>
                    <a:pt x="301" y="428"/>
                    <a:pt x="311" y="428"/>
                  </a:cubicBezTo>
                  <a:cubicBezTo>
                    <a:pt x="313" y="433"/>
                    <a:pt x="316" y="438"/>
                    <a:pt x="319" y="443"/>
                  </a:cubicBezTo>
                  <a:close/>
                  <a:moveTo>
                    <a:pt x="373" y="433"/>
                  </a:moveTo>
                  <a:cubicBezTo>
                    <a:pt x="373" y="433"/>
                    <a:pt x="373" y="433"/>
                    <a:pt x="373" y="433"/>
                  </a:cubicBezTo>
                  <a:cubicBezTo>
                    <a:pt x="373" y="433"/>
                    <a:pt x="373" y="433"/>
                    <a:pt x="373" y="433"/>
                  </a:cubicBezTo>
                  <a:cubicBezTo>
                    <a:pt x="371" y="430"/>
                    <a:pt x="366" y="431"/>
                    <a:pt x="368" y="434"/>
                  </a:cubicBezTo>
                  <a:cubicBezTo>
                    <a:pt x="358" y="426"/>
                    <a:pt x="347" y="416"/>
                    <a:pt x="333" y="414"/>
                  </a:cubicBezTo>
                  <a:cubicBezTo>
                    <a:pt x="330" y="413"/>
                    <a:pt x="327" y="417"/>
                    <a:pt x="324" y="415"/>
                  </a:cubicBezTo>
                  <a:cubicBezTo>
                    <a:pt x="316" y="411"/>
                    <a:pt x="315" y="410"/>
                    <a:pt x="307" y="415"/>
                  </a:cubicBezTo>
                  <a:cubicBezTo>
                    <a:pt x="306" y="416"/>
                    <a:pt x="306" y="417"/>
                    <a:pt x="306" y="418"/>
                  </a:cubicBezTo>
                  <a:cubicBezTo>
                    <a:pt x="307" y="419"/>
                    <a:pt x="307" y="420"/>
                    <a:pt x="308" y="421"/>
                  </a:cubicBezTo>
                  <a:cubicBezTo>
                    <a:pt x="300" y="421"/>
                    <a:pt x="292" y="422"/>
                    <a:pt x="284" y="421"/>
                  </a:cubicBezTo>
                  <a:cubicBezTo>
                    <a:pt x="284" y="419"/>
                    <a:pt x="281" y="417"/>
                    <a:pt x="279" y="417"/>
                  </a:cubicBezTo>
                  <a:cubicBezTo>
                    <a:pt x="277" y="417"/>
                    <a:pt x="274" y="417"/>
                    <a:pt x="272" y="416"/>
                  </a:cubicBezTo>
                  <a:cubicBezTo>
                    <a:pt x="275" y="415"/>
                    <a:pt x="270" y="410"/>
                    <a:pt x="268" y="410"/>
                  </a:cubicBezTo>
                  <a:cubicBezTo>
                    <a:pt x="257" y="409"/>
                    <a:pt x="250" y="402"/>
                    <a:pt x="242" y="395"/>
                  </a:cubicBezTo>
                  <a:cubicBezTo>
                    <a:pt x="243" y="394"/>
                    <a:pt x="243" y="394"/>
                    <a:pt x="242" y="394"/>
                  </a:cubicBezTo>
                  <a:cubicBezTo>
                    <a:pt x="241" y="394"/>
                    <a:pt x="241" y="394"/>
                    <a:pt x="241" y="394"/>
                  </a:cubicBezTo>
                  <a:cubicBezTo>
                    <a:pt x="239" y="392"/>
                    <a:pt x="237" y="391"/>
                    <a:pt x="236" y="390"/>
                  </a:cubicBezTo>
                  <a:cubicBezTo>
                    <a:pt x="257" y="382"/>
                    <a:pt x="271" y="393"/>
                    <a:pt x="292" y="401"/>
                  </a:cubicBezTo>
                  <a:cubicBezTo>
                    <a:pt x="298" y="403"/>
                    <a:pt x="304" y="404"/>
                    <a:pt x="310" y="404"/>
                  </a:cubicBezTo>
                  <a:cubicBezTo>
                    <a:pt x="318" y="408"/>
                    <a:pt x="326" y="411"/>
                    <a:pt x="335" y="413"/>
                  </a:cubicBezTo>
                  <a:cubicBezTo>
                    <a:pt x="348" y="416"/>
                    <a:pt x="359" y="413"/>
                    <a:pt x="370" y="420"/>
                  </a:cubicBezTo>
                  <a:cubicBezTo>
                    <a:pt x="370" y="420"/>
                    <a:pt x="369" y="420"/>
                    <a:pt x="369" y="420"/>
                  </a:cubicBezTo>
                  <a:cubicBezTo>
                    <a:pt x="366" y="420"/>
                    <a:pt x="367" y="424"/>
                    <a:pt x="368" y="425"/>
                  </a:cubicBezTo>
                  <a:cubicBezTo>
                    <a:pt x="380" y="438"/>
                    <a:pt x="396" y="432"/>
                    <a:pt x="412" y="436"/>
                  </a:cubicBezTo>
                  <a:cubicBezTo>
                    <a:pt x="412" y="436"/>
                    <a:pt x="413" y="436"/>
                    <a:pt x="413" y="436"/>
                  </a:cubicBezTo>
                  <a:cubicBezTo>
                    <a:pt x="414" y="441"/>
                    <a:pt x="412" y="444"/>
                    <a:pt x="404" y="444"/>
                  </a:cubicBezTo>
                  <a:cubicBezTo>
                    <a:pt x="404" y="444"/>
                    <a:pt x="404" y="445"/>
                    <a:pt x="404" y="445"/>
                  </a:cubicBezTo>
                  <a:cubicBezTo>
                    <a:pt x="404" y="446"/>
                    <a:pt x="404" y="448"/>
                    <a:pt x="405" y="449"/>
                  </a:cubicBezTo>
                  <a:cubicBezTo>
                    <a:pt x="395" y="442"/>
                    <a:pt x="385" y="436"/>
                    <a:pt x="373" y="433"/>
                  </a:cubicBezTo>
                  <a:close/>
                  <a:moveTo>
                    <a:pt x="425" y="474"/>
                  </a:moveTo>
                  <a:cubicBezTo>
                    <a:pt x="413" y="467"/>
                    <a:pt x="400" y="472"/>
                    <a:pt x="387" y="467"/>
                  </a:cubicBezTo>
                  <a:cubicBezTo>
                    <a:pt x="384" y="466"/>
                    <a:pt x="385" y="470"/>
                    <a:pt x="387" y="471"/>
                  </a:cubicBezTo>
                  <a:cubicBezTo>
                    <a:pt x="392" y="481"/>
                    <a:pt x="391" y="483"/>
                    <a:pt x="384" y="479"/>
                  </a:cubicBezTo>
                  <a:cubicBezTo>
                    <a:pt x="383" y="477"/>
                    <a:pt x="382" y="474"/>
                    <a:pt x="381" y="472"/>
                  </a:cubicBezTo>
                  <a:cubicBezTo>
                    <a:pt x="380" y="469"/>
                    <a:pt x="379" y="467"/>
                    <a:pt x="377" y="465"/>
                  </a:cubicBezTo>
                  <a:cubicBezTo>
                    <a:pt x="384" y="458"/>
                    <a:pt x="383" y="449"/>
                    <a:pt x="378" y="441"/>
                  </a:cubicBezTo>
                  <a:cubicBezTo>
                    <a:pt x="388" y="444"/>
                    <a:pt x="397" y="450"/>
                    <a:pt x="405" y="456"/>
                  </a:cubicBezTo>
                  <a:cubicBezTo>
                    <a:pt x="406" y="457"/>
                    <a:pt x="408" y="457"/>
                    <a:pt x="409" y="456"/>
                  </a:cubicBezTo>
                  <a:cubicBezTo>
                    <a:pt x="415" y="462"/>
                    <a:pt x="424" y="466"/>
                    <a:pt x="427" y="473"/>
                  </a:cubicBezTo>
                  <a:cubicBezTo>
                    <a:pt x="426" y="473"/>
                    <a:pt x="425" y="473"/>
                    <a:pt x="425" y="474"/>
                  </a:cubicBezTo>
                  <a:close/>
                  <a:moveTo>
                    <a:pt x="468" y="618"/>
                  </a:moveTo>
                  <a:cubicBezTo>
                    <a:pt x="466" y="615"/>
                    <a:pt x="464" y="613"/>
                    <a:pt x="462" y="611"/>
                  </a:cubicBezTo>
                  <a:cubicBezTo>
                    <a:pt x="463" y="611"/>
                    <a:pt x="464" y="612"/>
                    <a:pt x="465" y="612"/>
                  </a:cubicBezTo>
                  <a:cubicBezTo>
                    <a:pt x="466" y="614"/>
                    <a:pt x="467" y="616"/>
                    <a:pt x="468" y="618"/>
                  </a:cubicBezTo>
                  <a:close/>
                  <a:moveTo>
                    <a:pt x="460" y="565"/>
                  </a:moveTo>
                  <a:cubicBezTo>
                    <a:pt x="462" y="579"/>
                    <a:pt x="461" y="592"/>
                    <a:pt x="463" y="604"/>
                  </a:cubicBezTo>
                  <a:cubicBezTo>
                    <a:pt x="458" y="602"/>
                    <a:pt x="452" y="599"/>
                    <a:pt x="446" y="597"/>
                  </a:cubicBezTo>
                  <a:cubicBezTo>
                    <a:pt x="445" y="597"/>
                    <a:pt x="444" y="597"/>
                    <a:pt x="443" y="598"/>
                  </a:cubicBezTo>
                  <a:cubicBezTo>
                    <a:pt x="442" y="597"/>
                    <a:pt x="441" y="597"/>
                    <a:pt x="440" y="596"/>
                  </a:cubicBezTo>
                  <a:cubicBezTo>
                    <a:pt x="437" y="595"/>
                    <a:pt x="431" y="600"/>
                    <a:pt x="434" y="601"/>
                  </a:cubicBezTo>
                  <a:cubicBezTo>
                    <a:pt x="478" y="616"/>
                    <a:pt x="480" y="682"/>
                    <a:pt x="492" y="718"/>
                  </a:cubicBezTo>
                  <a:cubicBezTo>
                    <a:pt x="498" y="738"/>
                    <a:pt x="509" y="749"/>
                    <a:pt x="525" y="760"/>
                  </a:cubicBezTo>
                  <a:cubicBezTo>
                    <a:pt x="551" y="776"/>
                    <a:pt x="549" y="798"/>
                    <a:pt x="548" y="824"/>
                  </a:cubicBezTo>
                  <a:cubicBezTo>
                    <a:pt x="532" y="806"/>
                    <a:pt x="508" y="792"/>
                    <a:pt x="489" y="787"/>
                  </a:cubicBezTo>
                  <a:cubicBezTo>
                    <a:pt x="431" y="772"/>
                    <a:pt x="361" y="802"/>
                    <a:pt x="308" y="771"/>
                  </a:cubicBezTo>
                  <a:cubicBezTo>
                    <a:pt x="306" y="767"/>
                    <a:pt x="304" y="764"/>
                    <a:pt x="303" y="759"/>
                  </a:cubicBezTo>
                  <a:cubicBezTo>
                    <a:pt x="303" y="758"/>
                    <a:pt x="300" y="758"/>
                    <a:pt x="298" y="759"/>
                  </a:cubicBezTo>
                  <a:cubicBezTo>
                    <a:pt x="300" y="756"/>
                    <a:pt x="302" y="752"/>
                    <a:pt x="305" y="749"/>
                  </a:cubicBezTo>
                  <a:cubicBezTo>
                    <a:pt x="306" y="749"/>
                    <a:pt x="307" y="750"/>
                    <a:pt x="308" y="751"/>
                  </a:cubicBezTo>
                  <a:cubicBezTo>
                    <a:pt x="311" y="753"/>
                    <a:pt x="314" y="751"/>
                    <a:pt x="315" y="748"/>
                  </a:cubicBezTo>
                  <a:cubicBezTo>
                    <a:pt x="317" y="743"/>
                    <a:pt x="318" y="737"/>
                    <a:pt x="318" y="732"/>
                  </a:cubicBezTo>
                  <a:cubicBezTo>
                    <a:pt x="319" y="732"/>
                    <a:pt x="319" y="733"/>
                    <a:pt x="320" y="734"/>
                  </a:cubicBezTo>
                  <a:cubicBezTo>
                    <a:pt x="322" y="736"/>
                    <a:pt x="326" y="733"/>
                    <a:pt x="327" y="731"/>
                  </a:cubicBezTo>
                  <a:cubicBezTo>
                    <a:pt x="329" y="706"/>
                    <a:pt x="345" y="690"/>
                    <a:pt x="359" y="672"/>
                  </a:cubicBezTo>
                  <a:cubicBezTo>
                    <a:pt x="371" y="655"/>
                    <a:pt x="381" y="638"/>
                    <a:pt x="391" y="620"/>
                  </a:cubicBezTo>
                  <a:cubicBezTo>
                    <a:pt x="400" y="602"/>
                    <a:pt x="409" y="584"/>
                    <a:pt x="413" y="564"/>
                  </a:cubicBezTo>
                  <a:cubicBezTo>
                    <a:pt x="415" y="551"/>
                    <a:pt x="416" y="539"/>
                    <a:pt x="422" y="526"/>
                  </a:cubicBezTo>
                  <a:cubicBezTo>
                    <a:pt x="425" y="518"/>
                    <a:pt x="431" y="510"/>
                    <a:pt x="436" y="502"/>
                  </a:cubicBezTo>
                  <a:cubicBezTo>
                    <a:pt x="449" y="522"/>
                    <a:pt x="458" y="540"/>
                    <a:pt x="460" y="565"/>
                  </a:cubicBezTo>
                  <a:close/>
                  <a:moveTo>
                    <a:pt x="432" y="481"/>
                  </a:moveTo>
                  <a:cubicBezTo>
                    <a:pt x="436" y="482"/>
                    <a:pt x="439" y="482"/>
                    <a:pt x="443" y="482"/>
                  </a:cubicBezTo>
                  <a:cubicBezTo>
                    <a:pt x="443" y="485"/>
                    <a:pt x="444" y="488"/>
                    <a:pt x="445" y="491"/>
                  </a:cubicBezTo>
                  <a:cubicBezTo>
                    <a:pt x="440" y="489"/>
                    <a:pt x="434" y="486"/>
                    <a:pt x="432" y="481"/>
                  </a:cubicBezTo>
                  <a:close/>
                  <a:moveTo>
                    <a:pt x="488" y="501"/>
                  </a:moveTo>
                  <a:cubicBezTo>
                    <a:pt x="484" y="507"/>
                    <a:pt x="478" y="509"/>
                    <a:pt x="472" y="510"/>
                  </a:cubicBezTo>
                  <a:cubicBezTo>
                    <a:pt x="462" y="511"/>
                    <a:pt x="462" y="503"/>
                    <a:pt x="464" y="496"/>
                  </a:cubicBezTo>
                  <a:cubicBezTo>
                    <a:pt x="466" y="499"/>
                    <a:pt x="469" y="501"/>
                    <a:pt x="472" y="503"/>
                  </a:cubicBezTo>
                  <a:cubicBezTo>
                    <a:pt x="474" y="505"/>
                    <a:pt x="478" y="505"/>
                    <a:pt x="477" y="501"/>
                  </a:cubicBezTo>
                  <a:cubicBezTo>
                    <a:pt x="476" y="498"/>
                    <a:pt x="475" y="496"/>
                    <a:pt x="474" y="494"/>
                  </a:cubicBezTo>
                  <a:cubicBezTo>
                    <a:pt x="480" y="492"/>
                    <a:pt x="485" y="490"/>
                    <a:pt x="490" y="486"/>
                  </a:cubicBezTo>
                  <a:cubicBezTo>
                    <a:pt x="492" y="487"/>
                    <a:pt x="495" y="487"/>
                    <a:pt x="499" y="487"/>
                  </a:cubicBezTo>
                  <a:cubicBezTo>
                    <a:pt x="501" y="487"/>
                    <a:pt x="503" y="487"/>
                    <a:pt x="505" y="487"/>
                  </a:cubicBezTo>
                  <a:cubicBezTo>
                    <a:pt x="498" y="489"/>
                    <a:pt x="493" y="495"/>
                    <a:pt x="488" y="501"/>
                  </a:cubicBezTo>
                  <a:close/>
                  <a:moveTo>
                    <a:pt x="521" y="500"/>
                  </a:moveTo>
                  <a:cubicBezTo>
                    <a:pt x="521" y="500"/>
                    <a:pt x="521" y="499"/>
                    <a:pt x="520" y="498"/>
                  </a:cubicBezTo>
                  <a:cubicBezTo>
                    <a:pt x="520" y="497"/>
                    <a:pt x="519" y="498"/>
                    <a:pt x="517" y="498"/>
                  </a:cubicBezTo>
                  <a:cubicBezTo>
                    <a:pt x="514" y="497"/>
                    <a:pt x="511" y="495"/>
                    <a:pt x="508" y="494"/>
                  </a:cubicBezTo>
                  <a:cubicBezTo>
                    <a:pt x="510" y="494"/>
                    <a:pt x="511" y="493"/>
                    <a:pt x="513" y="493"/>
                  </a:cubicBezTo>
                  <a:cubicBezTo>
                    <a:pt x="515" y="493"/>
                    <a:pt x="515" y="492"/>
                    <a:pt x="514" y="490"/>
                  </a:cubicBezTo>
                  <a:cubicBezTo>
                    <a:pt x="524" y="494"/>
                    <a:pt x="533" y="502"/>
                    <a:pt x="541" y="509"/>
                  </a:cubicBezTo>
                  <a:cubicBezTo>
                    <a:pt x="542" y="510"/>
                    <a:pt x="543" y="511"/>
                    <a:pt x="545" y="512"/>
                  </a:cubicBezTo>
                  <a:cubicBezTo>
                    <a:pt x="537" y="508"/>
                    <a:pt x="529" y="504"/>
                    <a:pt x="521" y="500"/>
                  </a:cubicBezTo>
                  <a:close/>
                  <a:moveTo>
                    <a:pt x="589" y="531"/>
                  </a:moveTo>
                  <a:cubicBezTo>
                    <a:pt x="589" y="531"/>
                    <a:pt x="588" y="531"/>
                    <a:pt x="588" y="530"/>
                  </a:cubicBezTo>
                  <a:cubicBezTo>
                    <a:pt x="585" y="529"/>
                    <a:pt x="582" y="528"/>
                    <a:pt x="579" y="527"/>
                  </a:cubicBezTo>
                  <a:cubicBezTo>
                    <a:pt x="586" y="527"/>
                    <a:pt x="593" y="525"/>
                    <a:pt x="601" y="520"/>
                  </a:cubicBezTo>
                  <a:cubicBezTo>
                    <a:pt x="601" y="522"/>
                    <a:pt x="601" y="525"/>
                    <a:pt x="601" y="527"/>
                  </a:cubicBezTo>
                  <a:cubicBezTo>
                    <a:pt x="601" y="529"/>
                    <a:pt x="602" y="532"/>
                    <a:pt x="604" y="531"/>
                  </a:cubicBezTo>
                  <a:cubicBezTo>
                    <a:pt x="608" y="529"/>
                    <a:pt x="610" y="528"/>
                    <a:pt x="613" y="526"/>
                  </a:cubicBezTo>
                  <a:cubicBezTo>
                    <a:pt x="613" y="528"/>
                    <a:pt x="612" y="530"/>
                    <a:pt x="612" y="531"/>
                  </a:cubicBezTo>
                  <a:cubicBezTo>
                    <a:pt x="612" y="533"/>
                    <a:pt x="612" y="536"/>
                    <a:pt x="614" y="537"/>
                  </a:cubicBezTo>
                  <a:cubicBezTo>
                    <a:pt x="605" y="536"/>
                    <a:pt x="597" y="534"/>
                    <a:pt x="589" y="531"/>
                  </a:cubicBezTo>
                  <a:close/>
                  <a:moveTo>
                    <a:pt x="652" y="537"/>
                  </a:moveTo>
                  <a:cubicBezTo>
                    <a:pt x="640" y="539"/>
                    <a:pt x="628" y="539"/>
                    <a:pt x="616" y="537"/>
                  </a:cubicBezTo>
                  <a:cubicBezTo>
                    <a:pt x="629" y="538"/>
                    <a:pt x="637" y="529"/>
                    <a:pt x="643" y="518"/>
                  </a:cubicBezTo>
                  <a:cubicBezTo>
                    <a:pt x="645" y="525"/>
                    <a:pt x="648" y="531"/>
                    <a:pt x="653" y="537"/>
                  </a:cubicBezTo>
                  <a:cubicBezTo>
                    <a:pt x="653" y="537"/>
                    <a:pt x="653" y="537"/>
                    <a:pt x="652" y="537"/>
                  </a:cubicBezTo>
                  <a:close/>
                  <a:moveTo>
                    <a:pt x="714" y="501"/>
                  </a:moveTo>
                  <a:cubicBezTo>
                    <a:pt x="713" y="499"/>
                    <a:pt x="714" y="499"/>
                    <a:pt x="716" y="501"/>
                  </a:cubicBezTo>
                  <a:cubicBezTo>
                    <a:pt x="715" y="501"/>
                    <a:pt x="715" y="501"/>
                    <a:pt x="714" y="501"/>
                  </a:cubicBezTo>
                  <a:close/>
                  <a:moveTo>
                    <a:pt x="598" y="411"/>
                  </a:moveTo>
                  <a:cubicBezTo>
                    <a:pt x="599" y="413"/>
                    <a:pt x="600" y="410"/>
                    <a:pt x="600" y="409"/>
                  </a:cubicBezTo>
                  <a:cubicBezTo>
                    <a:pt x="601" y="393"/>
                    <a:pt x="601" y="380"/>
                    <a:pt x="612" y="367"/>
                  </a:cubicBezTo>
                  <a:cubicBezTo>
                    <a:pt x="617" y="361"/>
                    <a:pt x="619" y="351"/>
                    <a:pt x="619" y="367"/>
                  </a:cubicBezTo>
                  <a:cubicBezTo>
                    <a:pt x="619" y="367"/>
                    <a:pt x="620" y="372"/>
                    <a:pt x="622" y="370"/>
                  </a:cubicBezTo>
                  <a:cubicBezTo>
                    <a:pt x="625" y="367"/>
                    <a:pt x="629" y="365"/>
                    <a:pt x="633" y="362"/>
                  </a:cubicBezTo>
                  <a:cubicBezTo>
                    <a:pt x="635" y="375"/>
                    <a:pt x="639" y="387"/>
                    <a:pt x="640" y="400"/>
                  </a:cubicBezTo>
                  <a:cubicBezTo>
                    <a:pt x="641" y="409"/>
                    <a:pt x="643" y="416"/>
                    <a:pt x="647" y="423"/>
                  </a:cubicBezTo>
                  <a:cubicBezTo>
                    <a:pt x="647" y="424"/>
                    <a:pt x="647" y="425"/>
                    <a:pt x="648" y="424"/>
                  </a:cubicBezTo>
                  <a:cubicBezTo>
                    <a:pt x="660" y="420"/>
                    <a:pt x="672" y="416"/>
                    <a:pt x="684" y="412"/>
                  </a:cubicBezTo>
                  <a:cubicBezTo>
                    <a:pt x="682" y="416"/>
                    <a:pt x="680" y="419"/>
                    <a:pt x="678" y="423"/>
                  </a:cubicBezTo>
                  <a:cubicBezTo>
                    <a:pt x="677" y="424"/>
                    <a:pt x="677" y="431"/>
                    <a:pt x="679" y="431"/>
                  </a:cubicBezTo>
                  <a:cubicBezTo>
                    <a:pt x="685" y="429"/>
                    <a:pt x="690" y="428"/>
                    <a:pt x="695" y="428"/>
                  </a:cubicBezTo>
                  <a:cubicBezTo>
                    <a:pt x="691" y="441"/>
                    <a:pt x="689" y="455"/>
                    <a:pt x="674" y="462"/>
                  </a:cubicBezTo>
                  <a:cubicBezTo>
                    <a:pt x="673" y="463"/>
                    <a:pt x="673" y="470"/>
                    <a:pt x="675" y="470"/>
                  </a:cubicBezTo>
                  <a:cubicBezTo>
                    <a:pt x="686" y="470"/>
                    <a:pt x="696" y="473"/>
                    <a:pt x="707" y="475"/>
                  </a:cubicBezTo>
                  <a:cubicBezTo>
                    <a:pt x="704" y="478"/>
                    <a:pt x="701" y="480"/>
                    <a:pt x="698" y="483"/>
                  </a:cubicBezTo>
                  <a:cubicBezTo>
                    <a:pt x="696" y="484"/>
                    <a:pt x="697" y="492"/>
                    <a:pt x="699" y="490"/>
                  </a:cubicBezTo>
                  <a:cubicBezTo>
                    <a:pt x="705" y="486"/>
                    <a:pt x="712" y="486"/>
                    <a:pt x="719" y="487"/>
                  </a:cubicBezTo>
                  <a:cubicBezTo>
                    <a:pt x="714" y="492"/>
                    <a:pt x="710" y="498"/>
                    <a:pt x="712" y="505"/>
                  </a:cubicBezTo>
                  <a:cubicBezTo>
                    <a:pt x="704" y="507"/>
                    <a:pt x="697" y="507"/>
                    <a:pt x="691" y="513"/>
                  </a:cubicBezTo>
                  <a:cubicBezTo>
                    <a:pt x="691" y="514"/>
                    <a:pt x="691" y="514"/>
                    <a:pt x="691" y="514"/>
                  </a:cubicBezTo>
                  <a:cubicBezTo>
                    <a:pt x="687" y="504"/>
                    <a:pt x="682" y="496"/>
                    <a:pt x="676" y="488"/>
                  </a:cubicBezTo>
                  <a:cubicBezTo>
                    <a:pt x="670" y="479"/>
                    <a:pt x="666" y="469"/>
                    <a:pt x="661" y="459"/>
                  </a:cubicBezTo>
                  <a:cubicBezTo>
                    <a:pt x="654" y="446"/>
                    <a:pt x="642" y="441"/>
                    <a:pt x="629" y="437"/>
                  </a:cubicBezTo>
                  <a:cubicBezTo>
                    <a:pt x="628" y="437"/>
                    <a:pt x="627" y="445"/>
                    <a:pt x="629" y="445"/>
                  </a:cubicBezTo>
                  <a:cubicBezTo>
                    <a:pt x="635" y="447"/>
                    <a:pt x="641" y="449"/>
                    <a:pt x="646" y="452"/>
                  </a:cubicBezTo>
                  <a:cubicBezTo>
                    <a:pt x="638" y="450"/>
                    <a:pt x="629" y="452"/>
                    <a:pt x="622" y="453"/>
                  </a:cubicBezTo>
                  <a:cubicBezTo>
                    <a:pt x="620" y="453"/>
                    <a:pt x="619" y="454"/>
                    <a:pt x="618" y="454"/>
                  </a:cubicBezTo>
                  <a:cubicBezTo>
                    <a:pt x="618" y="454"/>
                    <a:pt x="618" y="454"/>
                    <a:pt x="617" y="454"/>
                  </a:cubicBezTo>
                  <a:cubicBezTo>
                    <a:pt x="591" y="440"/>
                    <a:pt x="565" y="425"/>
                    <a:pt x="552" y="397"/>
                  </a:cubicBezTo>
                  <a:cubicBezTo>
                    <a:pt x="551" y="394"/>
                    <a:pt x="544" y="398"/>
                    <a:pt x="545" y="400"/>
                  </a:cubicBezTo>
                  <a:cubicBezTo>
                    <a:pt x="558" y="427"/>
                    <a:pt x="582" y="442"/>
                    <a:pt x="607" y="456"/>
                  </a:cubicBezTo>
                  <a:cubicBezTo>
                    <a:pt x="593" y="458"/>
                    <a:pt x="581" y="459"/>
                    <a:pt x="567" y="456"/>
                  </a:cubicBezTo>
                  <a:cubicBezTo>
                    <a:pt x="555" y="439"/>
                    <a:pt x="526" y="434"/>
                    <a:pt x="511" y="423"/>
                  </a:cubicBezTo>
                  <a:cubicBezTo>
                    <a:pt x="496" y="413"/>
                    <a:pt x="489" y="391"/>
                    <a:pt x="480" y="376"/>
                  </a:cubicBezTo>
                  <a:cubicBezTo>
                    <a:pt x="468" y="358"/>
                    <a:pt x="446" y="346"/>
                    <a:pt x="438" y="327"/>
                  </a:cubicBezTo>
                  <a:cubicBezTo>
                    <a:pt x="438" y="327"/>
                    <a:pt x="439" y="327"/>
                    <a:pt x="440" y="328"/>
                  </a:cubicBezTo>
                  <a:cubicBezTo>
                    <a:pt x="442" y="328"/>
                    <a:pt x="443" y="327"/>
                    <a:pt x="443" y="326"/>
                  </a:cubicBezTo>
                  <a:cubicBezTo>
                    <a:pt x="444" y="323"/>
                    <a:pt x="445" y="321"/>
                    <a:pt x="446" y="318"/>
                  </a:cubicBezTo>
                  <a:cubicBezTo>
                    <a:pt x="449" y="329"/>
                    <a:pt x="456" y="337"/>
                    <a:pt x="464" y="345"/>
                  </a:cubicBezTo>
                  <a:cubicBezTo>
                    <a:pt x="467" y="348"/>
                    <a:pt x="468" y="342"/>
                    <a:pt x="467" y="340"/>
                  </a:cubicBezTo>
                  <a:cubicBezTo>
                    <a:pt x="466" y="337"/>
                    <a:pt x="457" y="310"/>
                    <a:pt x="460" y="311"/>
                  </a:cubicBezTo>
                  <a:cubicBezTo>
                    <a:pt x="463" y="313"/>
                    <a:pt x="464" y="313"/>
                    <a:pt x="466" y="312"/>
                  </a:cubicBezTo>
                  <a:cubicBezTo>
                    <a:pt x="467" y="320"/>
                    <a:pt x="470" y="326"/>
                    <a:pt x="476" y="333"/>
                  </a:cubicBezTo>
                  <a:cubicBezTo>
                    <a:pt x="478" y="335"/>
                    <a:pt x="481" y="333"/>
                    <a:pt x="481" y="331"/>
                  </a:cubicBezTo>
                  <a:cubicBezTo>
                    <a:pt x="481" y="327"/>
                    <a:pt x="482" y="324"/>
                    <a:pt x="482" y="320"/>
                  </a:cubicBezTo>
                  <a:cubicBezTo>
                    <a:pt x="486" y="327"/>
                    <a:pt x="491" y="333"/>
                    <a:pt x="496" y="340"/>
                  </a:cubicBezTo>
                  <a:cubicBezTo>
                    <a:pt x="499" y="343"/>
                    <a:pt x="502" y="338"/>
                    <a:pt x="501" y="335"/>
                  </a:cubicBezTo>
                  <a:cubicBezTo>
                    <a:pt x="498" y="329"/>
                    <a:pt x="497" y="322"/>
                    <a:pt x="498" y="315"/>
                  </a:cubicBezTo>
                  <a:cubicBezTo>
                    <a:pt x="503" y="322"/>
                    <a:pt x="510" y="328"/>
                    <a:pt x="515" y="335"/>
                  </a:cubicBezTo>
                  <a:cubicBezTo>
                    <a:pt x="517" y="337"/>
                    <a:pt x="519" y="335"/>
                    <a:pt x="520" y="333"/>
                  </a:cubicBezTo>
                  <a:cubicBezTo>
                    <a:pt x="521" y="321"/>
                    <a:pt x="526" y="312"/>
                    <a:pt x="531" y="302"/>
                  </a:cubicBezTo>
                  <a:cubicBezTo>
                    <a:pt x="534" y="311"/>
                    <a:pt x="538" y="319"/>
                    <a:pt x="540" y="328"/>
                  </a:cubicBezTo>
                  <a:cubicBezTo>
                    <a:pt x="541" y="337"/>
                    <a:pt x="541" y="342"/>
                    <a:pt x="543" y="349"/>
                  </a:cubicBezTo>
                  <a:cubicBezTo>
                    <a:pt x="545" y="353"/>
                    <a:pt x="548" y="350"/>
                    <a:pt x="548" y="347"/>
                  </a:cubicBezTo>
                  <a:cubicBezTo>
                    <a:pt x="548" y="346"/>
                    <a:pt x="553" y="312"/>
                    <a:pt x="559" y="319"/>
                  </a:cubicBezTo>
                  <a:cubicBezTo>
                    <a:pt x="560" y="320"/>
                    <a:pt x="561" y="319"/>
                    <a:pt x="562" y="319"/>
                  </a:cubicBezTo>
                  <a:cubicBezTo>
                    <a:pt x="563" y="318"/>
                    <a:pt x="564" y="317"/>
                    <a:pt x="565" y="317"/>
                  </a:cubicBezTo>
                  <a:cubicBezTo>
                    <a:pt x="564" y="332"/>
                    <a:pt x="571" y="343"/>
                    <a:pt x="578" y="358"/>
                  </a:cubicBezTo>
                  <a:cubicBezTo>
                    <a:pt x="579" y="360"/>
                    <a:pt x="581" y="360"/>
                    <a:pt x="582" y="358"/>
                  </a:cubicBezTo>
                  <a:cubicBezTo>
                    <a:pt x="585" y="378"/>
                    <a:pt x="582" y="395"/>
                    <a:pt x="598" y="411"/>
                  </a:cubicBezTo>
                  <a:close/>
                  <a:moveTo>
                    <a:pt x="488" y="300"/>
                  </a:moveTo>
                  <a:cubicBezTo>
                    <a:pt x="488" y="299"/>
                    <a:pt x="487" y="297"/>
                    <a:pt x="487" y="295"/>
                  </a:cubicBezTo>
                  <a:cubicBezTo>
                    <a:pt x="489" y="287"/>
                    <a:pt x="491" y="286"/>
                    <a:pt x="494" y="290"/>
                  </a:cubicBezTo>
                  <a:cubicBezTo>
                    <a:pt x="497" y="293"/>
                    <a:pt x="499" y="296"/>
                    <a:pt x="501" y="299"/>
                  </a:cubicBezTo>
                  <a:cubicBezTo>
                    <a:pt x="505" y="303"/>
                    <a:pt x="509" y="308"/>
                    <a:pt x="513" y="312"/>
                  </a:cubicBezTo>
                  <a:cubicBezTo>
                    <a:pt x="514" y="313"/>
                    <a:pt x="514" y="308"/>
                    <a:pt x="514" y="308"/>
                  </a:cubicBezTo>
                  <a:cubicBezTo>
                    <a:pt x="514" y="305"/>
                    <a:pt x="515" y="302"/>
                    <a:pt x="516" y="300"/>
                  </a:cubicBezTo>
                  <a:cubicBezTo>
                    <a:pt x="518" y="301"/>
                    <a:pt x="521" y="303"/>
                    <a:pt x="523" y="304"/>
                  </a:cubicBezTo>
                  <a:cubicBezTo>
                    <a:pt x="520" y="311"/>
                    <a:pt x="517" y="317"/>
                    <a:pt x="516" y="324"/>
                  </a:cubicBezTo>
                  <a:cubicBezTo>
                    <a:pt x="514" y="321"/>
                    <a:pt x="512" y="317"/>
                    <a:pt x="509" y="314"/>
                  </a:cubicBezTo>
                  <a:cubicBezTo>
                    <a:pt x="505" y="309"/>
                    <a:pt x="509" y="327"/>
                    <a:pt x="499" y="304"/>
                  </a:cubicBezTo>
                  <a:cubicBezTo>
                    <a:pt x="498" y="302"/>
                    <a:pt x="495" y="302"/>
                    <a:pt x="494" y="305"/>
                  </a:cubicBezTo>
                  <a:cubicBezTo>
                    <a:pt x="492" y="312"/>
                    <a:pt x="492" y="318"/>
                    <a:pt x="492" y="324"/>
                  </a:cubicBezTo>
                  <a:cubicBezTo>
                    <a:pt x="488" y="319"/>
                    <a:pt x="485" y="313"/>
                    <a:pt x="482" y="307"/>
                  </a:cubicBezTo>
                  <a:cubicBezTo>
                    <a:pt x="480" y="303"/>
                    <a:pt x="477" y="306"/>
                    <a:pt x="477" y="309"/>
                  </a:cubicBezTo>
                  <a:cubicBezTo>
                    <a:pt x="477" y="314"/>
                    <a:pt x="476" y="318"/>
                    <a:pt x="476" y="323"/>
                  </a:cubicBezTo>
                  <a:cubicBezTo>
                    <a:pt x="473" y="318"/>
                    <a:pt x="472" y="313"/>
                    <a:pt x="472" y="307"/>
                  </a:cubicBezTo>
                  <a:cubicBezTo>
                    <a:pt x="472" y="307"/>
                    <a:pt x="471" y="306"/>
                    <a:pt x="471" y="305"/>
                  </a:cubicBezTo>
                  <a:cubicBezTo>
                    <a:pt x="470" y="292"/>
                    <a:pt x="482" y="304"/>
                    <a:pt x="487" y="307"/>
                  </a:cubicBezTo>
                  <a:cubicBezTo>
                    <a:pt x="490" y="308"/>
                    <a:pt x="489" y="301"/>
                    <a:pt x="488" y="300"/>
                  </a:cubicBezTo>
                  <a:close/>
                  <a:moveTo>
                    <a:pt x="538" y="304"/>
                  </a:moveTo>
                  <a:cubicBezTo>
                    <a:pt x="541" y="302"/>
                    <a:pt x="543" y="300"/>
                    <a:pt x="545" y="297"/>
                  </a:cubicBezTo>
                  <a:cubicBezTo>
                    <a:pt x="547" y="303"/>
                    <a:pt x="549" y="309"/>
                    <a:pt x="551" y="315"/>
                  </a:cubicBezTo>
                  <a:cubicBezTo>
                    <a:pt x="549" y="320"/>
                    <a:pt x="547" y="324"/>
                    <a:pt x="546" y="329"/>
                  </a:cubicBezTo>
                  <a:cubicBezTo>
                    <a:pt x="545" y="326"/>
                    <a:pt x="545" y="323"/>
                    <a:pt x="544" y="321"/>
                  </a:cubicBezTo>
                  <a:cubicBezTo>
                    <a:pt x="543" y="315"/>
                    <a:pt x="540" y="309"/>
                    <a:pt x="538" y="304"/>
                  </a:cubicBezTo>
                  <a:close/>
                  <a:moveTo>
                    <a:pt x="745" y="524"/>
                  </a:moveTo>
                  <a:cubicBezTo>
                    <a:pt x="750" y="510"/>
                    <a:pt x="749" y="499"/>
                    <a:pt x="742" y="485"/>
                  </a:cubicBezTo>
                  <a:cubicBezTo>
                    <a:pt x="728" y="460"/>
                    <a:pt x="733" y="440"/>
                    <a:pt x="741" y="415"/>
                  </a:cubicBezTo>
                  <a:cubicBezTo>
                    <a:pt x="743" y="417"/>
                    <a:pt x="746" y="417"/>
                    <a:pt x="748" y="417"/>
                  </a:cubicBezTo>
                  <a:cubicBezTo>
                    <a:pt x="754" y="415"/>
                    <a:pt x="757" y="427"/>
                    <a:pt x="762" y="430"/>
                  </a:cubicBezTo>
                  <a:cubicBezTo>
                    <a:pt x="771" y="437"/>
                    <a:pt x="780" y="434"/>
                    <a:pt x="787" y="428"/>
                  </a:cubicBezTo>
                  <a:cubicBezTo>
                    <a:pt x="784" y="441"/>
                    <a:pt x="780" y="454"/>
                    <a:pt x="776" y="467"/>
                  </a:cubicBezTo>
                  <a:cubicBezTo>
                    <a:pt x="775" y="469"/>
                    <a:pt x="776" y="470"/>
                    <a:pt x="778" y="470"/>
                  </a:cubicBezTo>
                  <a:cubicBezTo>
                    <a:pt x="792" y="471"/>
                    <a:pt x="807" y="472"/>
                    <a:pt x="821" y="473"/>
                  </a:cubicBezTo>
                  <a:cubicBezTo>
                    <a:pt x="823" y="473"/>
                    <a:pt x="835" y="474"/>
                    <a:pt x="834" y="478"/>
                  </a:cubicBezTo>
                  <a:cubicBezTo>
                    <a:pt x="832" y="487"/>
                    <a:pt x="830" y="495"/>
                    <a:pt x="826" y="503"/>
                  </a:cubicBezTo>
                  <a:cubicBezTo>
                    <a:pt x="824" y="506"/>
                    <a:pt x="830" y="506"/>
                    <a:pt x="831" y="505"/>
                  </a:cubicBezTo>
                  <a:cubicBezTo>
                    <a:pt x="838" y="503"/>
                    <a:pt x="845" y="502"/>
                    <a:pt x="852" y="501"/>
                  </a:cubicBezTo>
                  <a:cubicBezTo>
                    <a:pt x="852" y="513"/>
                    <a:pt x="852" y="513"/>
                    <a:pt x="852" y="513"/>
                  </a:cubicBezTo>
                  <a:cubicBezTo>
                    <a:pt x="851" y="513"/>
                    <a:pt x="851" y="513"/>
                    <a:pt x="851" y="513"/>
                  </a:cubicBezTo>
                  <a:cubicBezTo>
                    <a:pt x="849" y="515"/>
                    <a:pt x="850" y="517"/>
                    <a:pt x="852" y="518"/>
                  </a:cubicBezTo>
                  <a:cubicBezTo>
                    <a:pt x="852" y="524"/>
                    <a:pt x="852" y="524"/>
                    <a:pt x="852" y="524"/>
                  </a:cubicBezTo>
                  <a:cubicBezTo>
                    <a:pt x="852" y="525"/>
                    <a:pt x="853" y="526"/>
                    <a:pt x="854" y="526"/>
                  </a:cubicBezTo>
                  <a:cubicBezTo>
                    <a:pt x="856" y="526"/>
                    <a:pt x="871" y="527"/>
                    <a:pt x="870" y="529"/>
                  </a:cubicBezTo>
                  <a:cubicBezTo>
                    <a:pt x="866" y="535"/>
                    <a:pt x="865" y="542"/>
                    <a:pt x="862" y="549"/>
                  </a:cubicBezTo>
                  <a:cubicBezTo>
                    <a:pt x="861" y="551"/>
                    <a:pt x="863" y="552"/>
                    <a:pt x="864" y="552"/>
                  </a:cubicBezTo>
                  <a:cubicBezTo>
                    <a:pt x="869" y="552"/>
                    <a:pt x="871" y="553"/>
                    <a:pt x="873" y="554"/>
                  </a:cubicBezTo>
                  <a:cubicBezTo>
                    <a:pt x="870" y="555"/>
                    <a:pt x="868" y="557"/>
                    <a:pt x="873" y="557"/>
                  </a:cubicBezTo>
                  <a:cubicBezTo>
                    <a:pt x="874" y="557"/>
                    <a:pt x="874" y="557"/>
                    <a:pt x="875" y="557"/>
                  </a:cubicBezTo>
                  <a:cubicBezTo>
                    <a:pt x="877" y="566"/>
                    <a:pt x="851" y="588"/>
                    <a:pt x="845" y="592"/>
                  </a:cubicBezTo>
                  <a:cubicBezTo>
                    <a:pt x="843" y="593"/>
                    <a:pt x="843" y="596"/>
                    <a:pt x="846" y="596"/>
                  </a:cubicBezTo>
                  <a:cubicBezTo>
                    <a:pt x="860" y="596"/>
                    <a:pt x="875" y="599"/>
                    <a:pt x="889" y="597"/>
                  </a:cubicBezTo>
                  <a:cubicBezTo>
                    <a:pt x="899" y="595"/>
                    <a:pt x="901" y="608"/>
                    <a:pt x="893" y="612"/>
                  </a:cubicBezTo>
                  <a:cubicBezTo>
                    <a:pt x="882" y="616"/>
                    <a:pt x="872" y="618"/>
                    <a:pt x="860" y="619"/>
                  </a:cubicBezTo>
                  <a:cubicBezTo>
                    <a:pt x="858" y="619"/>
                    <a:pt x="853" y="622"/>
                    <a:pt x="857" y="624"/>
                  </a:cubicBezTo>
                  <a:cubicBezTo>
                    <a:pt x="870" y="628"/>
                    <a:pt x="881" y="637"/>
                    <a:pt x="893" y="643"/>
                  </a:cubicBezTo>
                  <a:cubicBezTo>
                    <a:pt x="889" y="645"/>
                    <a:pt x="885" y="646"/>
                    <a:pt x="881" y="647"/>
                  </a:cubicBezTo>
                  <a:cubicBezTo>
                    <a:pt x="880" y="647"/>
                    <a:pt x="876" y="650"/>
                    <a:pt x="879" y="651"/>
                  </a:cubicBezTo>
                  <a:cubicBezTo>
                    <a:pt x="884" y="654"/>
                    <a:pt x="888" y="656"/>
                    <a:pt x="893" y="659"/>
                  </a:cubicBezTo>
                  <a:cubicBezTo>
                    <a:pt x="854" y="657"/>
                    <a:pt x="815" y="636"/>
                    <a:pt x="789" y="608"/>
                  </a:cubicBezTo>
                  <a:cubicBezTo>
                    <a:pt x="767" y="585"/>
                    <a:pt x="762" y="551"/>
                    <a:pt x="745" y="524"/>
                  </a:cubicBezTo>
                  <a:close/>
                  <a:moveTo>
                    <a:pt x="867" y="480"/>
                  </a:moveTo>
                  <a:cubicBezTo>
                    <a:pt x="881" y="480"/>
                    <a:pt x="875" y="484"/>
                    <a:pt x="870" y="492"/>
                  </a:cubicBezTo>
                  <a:cubicBezTo>
                    <a:pt x="866" y="497"/>
                    <a:pt x="863" y="501"/>
                    <a:pt x="859" y="505"/>
                  </a:cubicBezTo>
                  <a:cubicBezTo>
                    <a:pt x="859" y="502"/>
                    <a:pt x="859" y="499"/>
                    <a:pt x="859" y="497"/>
                  </a:cubicBezTo>
                  <a:cubicBezTo>
                    <a:pt x="859" y="495"/>
                    <a:pt x="857" y="494"/>
                    <a:pt x="855" y="495"/>
                  </a:cubicBezTo>
                  <a:cubicBezTo>
                    <a:pt x="848" y="497"/>
                    <a:pt x="842" y="498"/>
                    <a:pt x="835" y="499"/>
                  </a:cubicBezTo>
                  <a:cubicBezTo>
                    <a:pt x="838" y="491"/>
                    <a:pt x="840" y="482"/>
                    <a:pt x="843" y="474"/>
                  </a:cubicBezTo>
                  <a:cubicBezTo>
                    <a:pt x="844" y="472"/>
                    <a:pt x="843" y="471"/>
                    <a:pt x="842" y="471"/>
                  </a:cubicBezTo>
                  <a:cubicBezTo>
                    <a:pt x="826" y="468"/>
                    <a:pt x="809" y="467"/>
                    <a:pt x="792" y="466"/>
                  </a:cubicBezTo>
                  <a:cubicBezTo>
                    <a:pt x="782" y="465"/>
                    <a:pt x="786" y="459"/>
                    <a:pt x="788" y="452"/>
                  </a:cubicBezTo>
                  <a:cubicBezTo>
                    <a:pt x="789" y="452"/>
                    <a:pt x="790" y="452"/>
                    <a:pt x="790" y="451"/>
                  </a:cubicBezTo>
                  <a:cubicBezTo>
                    <a:pt x="793" y="449"/>
                    <a:pt x="796" y="446"/>
                    <a:pt x="799" y="444"/>
                  </a:cubicBezTo>
                  <a:cubicBezTo>
                    <a:pt x="799" y="447"/>
                    <a:pt x="799" y="450"/>
                    <a:pt x="800" y="452"/>
                  </a:cubicBezTo>
                  <a:cubicBezTo>
                    <a:pt x="800" y="454"/>
                    <a:pt x="803" y="455"/>
                    <a:pt x="804" y="454"/>
                  </a:cubicBezTo>
                  <a:cubicBezTo>
                    <a:pt x="821" y="449"/>
                    <a:pt x="837" y="446"/>
                    <a:pt x="853" y="440"/>
                  </a:cubicBezTo>
                  <a:cubicBezTo>
                    <a:pt x="854" y="443"/>
                    <a:pt x="855" y="448"/>
                    <a:pt x="858" y="448"/>
                  </a:cubicBezTo>
                  <a:cubicBezTo>
                    <a:pt x="865" y="449"/>
                    <a:pt x="873" y="447"/>
                    <a:pt x="870" y="456"/>
                  </a:cubicBezTo>
                  <a:cubicBezTo>
                    <a:pt x="868" y="463"/>
                    <a:pt x="867" y="470"/>
                    <a:pt x="864" y="477"/>
                  </a:cubicBezTo>
                  <a:cubicBezTo>
                    <a:pt x="863" y="479"/>
                    <a:pt x="865" y="480"/>
                    <a:pt x="867" y="480"/>
                  </a:cubicBezTo>
                  <a:close/>
                  <a:moveTo>
                    <a:pt x="879" y="524"/>
                  </a:moveTo>
                  <a:cubicBezTo>
                    <a:pt x="892" y="524"/>
                    <a:pt x="904" y="524"/>
                    <a:pt x="917" y="525"/>
                  </a:cubicBezTo>
                  <a:cubicBezTo>
                    <a:pt x="918" y="525"/>
                    <a:pt x="925" y="524"/>
                    <a:pt x="923" y="522"/>
                  </a:cubicBezTo>
                  <a:cubicBezTo>
                    <a:pt x="922" y="521"/>
                    <a:pt x="922" y="519"/>
                    <a:pt x="921" y="517"/>
                  </a:cubicBezTo>
                  <a:cubicBezTo>
                    <a:pt x="929" y="517"/>
                    <a:pt x="937" y="516"/>
                    <a:pt x="945" y="515"/>
                  </a:cubicBezTo>
                  <a:cubicBezTo>
                    <a:pt x="946" y="515"/>
                    <a:pt x="951" y="513"/>
                    <a:pt x="949" y="512"/>
                  </a:cubicBezTo>
                  <a:cubicBezTo>
                    <a:pt x="942" y="504"/>
                    <a:pt x="949" y="500"/>
                    <a:pt x="957" y="497"/>
                  </a:cubicBezTo>
                  <a:cubicBezTo>
                    <a:pt x="958" y="497"/>
                    <a:pt x="959" y="498"/>
                    <a:pt x="960" y="498"/>
                  </a:cubicBezTo>
                  <a:cubicBezTo>
                    <a:pt x="960" y="498"/>
                    <a:pt x="960" y="498"/>
                    <a:pt x="960" y="498"/>
                  </a:cubicBezTo>
                  <a:cubicBezTo>
                    <a:pt x="961" y="514"/>
                    <a:pt x="962" y="529"/>
                    <a:pt x="960" y="545"/>
                  </a:cubicBezTo>
                  <a:cubicBezTo>
                    <a:pt x="958" y="542"/>
                    <a:pt x="955" y="539"/>
                    <a:pt x="953" y="536"/>
                  </a:cubicBezTo>
                  <a:cubicBezTo>
                    <a:pt x="952" y="534"/>
                    <a:pt x="945" y="537"/>
                    <a:pt x="946" y="539"/>
                  </a:cubicBezTo>
                  <a:cubicBezTo>
                    <a:pt x="947" y="541"/>
                    <a:pt x="949" y="542"/>
                    <a:pt x="950" y="544"/>
                  </a:cubicBezTo>
                  <a:cubicBezTo>
                    <a:pt x="947" y="546"/>
                    <a:pt x="945" y="549"/>
                    <a:pt x="942" y="552"/>
                  </a:cubicBezTo>
                  <a:cubicBezTo>
                    <a:pt x="939" y="546"/>
                    <a:pt x="936" y="541"/>
                    <a:pt x="931" y="536"/>
                  </a:cubicBezTo>
                  <a:cubicBezTo>
                    <a:pt x="930" y="534"/>
                    <a:pt x="925" y="536"/>
                    <a:pt x="924" y="538"/>
                  </a:cubicBezTo>
                  <a:cubicBezTo>
                    <a:pt x="922" y="542"/>
                    <a:pt x="919" y="545"/>
                    <a:pt x="916" y="549"/>
                  </a:cubicBezTo>
                  <a:cubicBezTo>
                    <a:pt x="915" y="548"/>
                    <a:pt x="914" y="548"/>
                    <a:pt x="913" y="548"/>
                  </a:cubicBezTo>
                  <a:cubicBezTo>
                    <a:pt x="913" y="547"/>
                    <a:pt x="912" y="547"/>
                    <a:pt x="911" y="546"/>
                  </a:cubicBezTo>
                  <a:cubicBezTo>
                    <a:pt x="910" y="545"/>
                    <a:pt x="906" y="546"/>
                    <a:pt x="905" y="547"/>
                  </a:cubicBezTo>
                  <a:cubicBezTo>
                    <a:pt x="899" y="550"/>
                    <a:pt x="893" y="551"/>
                    <a:pt x="887" y="552"/>
                  </a:cubicBezTo>
                  <a:cubicBezTo>
                    <a:pt x="887" y="552"/>
                    <a:pt x="887" y="551"/>
                    <a:pt x="887" y="551"/>
                  </a:cubicBezTo>
                  <a:cubicBezTo>
                    <a:pt x="888" y="550"/>
                    <a:pt x="887" y="549"/>
                    <a:pt x="886" y="549"/>
                  </a:cubicBezTo>
                  <a:cubicBezTo>
                    <a:pt x="884" y="548"/>
                    <a:pt x="870" y="547"/>
                    <a:pt x="871" y="545"/>
                  </a:cubicBezTo>
                  <a:cubicBezTo>
                    <a:pt x="874" y="538"/>
                    <a:pt x="876" y="532"/>
                    <a:pt x="879" y="526"/>
                  </a:cubicBezTo>
                  <a:cubicBezTo>
                    <a:pt x="880" y="525"/>
                    <a:pt x="879" y="524"/>
                    <a:pt x="879" y="524"/>
                  </a:cubicBezTo>
                  <a:close/>
                  <a:moveTo>
                    <a:pt x="983" y="466"/>
                  </a:moveTo>
                  <a:cubicBezTo>
                    <a:pt x="978" y="460"/>
                    <a:pt x="975" y="454"/>
                    <a:pt x="969" y="449"/>
                  </a:cubicBezTo>
                  <a:cubicBezTo>
                    <a:pt x="969" y="449"/>
                    <a:pt x="968" y="448"/>
                    <a:pt x="968" y="448"/>
                  </a:cubicBezTo>
                  <a:cubicBezTo>
                    <a:pt x="969" y="448"/>
                    <a:pt x="971" y="448"/>
                    <a:pt x="973" y="448"/>
                  </a:cubicBezTo>
                  <a:cubicBezTo>
                    <a:pt x="978" y="454"/>
                    <a:pt x="983" y="459"/>
                    <a:pt x="990" y="463"/>
                  </a:cubicBezTo>
                  <a:cubicBezTo>
                    <a:pt x="992" y="464"/>
                    <a:pt x="999" y="461"/>
                    <a:pt x="997" y="460"/>
                  </a:cubicBezTo>
                  <a:cubicBezTo>
                    <a:pt x="991" y="457"/>
                    <a:pt x="987" y="453"/>
                    <a:pt x="982" y="448"/>
                  </a:cubicBezTo>
                  <a:cubicBezTo>
                    <a:pt x="998" y="448"/>
                    <a:pt x="1014" y="447"/>
                    <a:pt x="1029" y="446"/>
                  </a:cubicBezTo>
                  <a:cubicBezTo>
                    <a:pt x="1030" y="446"/>
                    <a:pt x="1030" y="446"/>
                    <a:pt x="1030" y="446"/>
                  </a:cubicBezTo>
                  <a:cubicBezTo>
                    <a:pt x="1030" y="446"/>
                    <a:pt x="1030" y="446"/>
                    <a:pt x="1030" y="447"/>
                  </a:cubicBezTo>
                  <a:cubicBezTo>
                    <a:pt x="1032" y="448"/>
                    <a:pt x="1037" y="453"/>
                    <a:pt x="1031" y="454"/>
                  </a:cubicBezTo>
                  <a:cubicBezTo>
                    <a:pt x="1031" y="454"/>
                    <a:pt x="1027" y="455"/>
                    <a:pt x="1028" y="456"/>
                  </a:cubicBezTo>
                  <a:cubicBezTo>
                    <a:pt x="1029" y="459"/>
                    <a:pt x="1032" y="461"/>
                    <a:pt x="1034" y="464"/>
                  </a:cubicBezTo>
                  <a:cubicBezTo>
                    <a:pt x="1026" y="464"/>
                    <a:pt x="1017" y="467"/>
                    <a:pt x="1009" y="466"/>
                  </a:cubicBezTo>
                  <a:cubicBezTo>
                    <a:pt x="1008" y="466"/>
                    <a:pt x="1000" y="467"/>
                    <a:pt x="1002" y="469"/>
                  </a:cubicBezTo>
                  <a:cubicBezTo>
                    <a:pt x="1015" y="481"/>
                    <a:pt x="1018" y="492"/>
                    <a:pt x="1016" y="509"/>
                  </a:cubicBezTo>
                  <a:cubicBezTo>
                    <a:pt x="997" y="510"/>
                    <a:pt x="982" y="501"/>
                    <a:pt x="965" y="494"/>
                  </a:cubicBezTo>
                  <a:cubicBezTo>
                    <a:pt x="967" y="493"/>
                    <a:pt x="968" y="493"/>
                    <a:pt x="969" y="492"/>
                  </a:cubicBezTo>
                  <a:cubicBezTo>
                    <a:pt x="969" y="492"/>
                    <a:pt x="973" y="491"/>
                    <a:pt x="971" y="490"/>
                  </a:cubicBezTo>
                  <a:cubicBezTo>
                    <a:pt x="970" y="489"/>
                    <a:pt x="970" y="489"/>
                    <a:pt x="969" y="488"/>
                  </a:cubicBezTo>
                  <a:cubicBezTo>
                    <a:pt x="974" y="488"/>
                    <a:pt x="978" y="488"/>
                    <a:pt x="983" y="488"/>
                  </a:cubicBezTo>
                  <a:cubicBezTo>
                    <a:pt x="985" y="488"/>
                    <a:pt x="988" y="486"/>
                    <a:pt x="987" y="484"/>
                  </a:cubicBezTo>
                  <a:cubicBezTo>
                    <a:pt x="985" y="472"/>
                    <a:pt x="993" y="475"/>
                    <a:pt x="999" y="468"/>
                  </a:cubicBezTo>
                  <a:cubicBezTo>
                    <a:pt x="1002" y="465"/>
                    <a:pt x="994" y="464"/>
                    <a:pt x="992" y="466"/>
                  </a:cubicBezTo>
                  <a:cubicBezTo>
                    <a:pt x="990" y="470"/>
                    <a:pt x="985" y="469"/>
                    <a:pt x="982" y="473"/>
                  </a:cubicBezTo>
                  <a:cubicBezTo>
                    <a:pt x="979" y="476"/>
                    <a:pt x="979" y="479"/>
                    <a:pt x="979" y="483"/>
                  </a:cubicBezTo>
                  <a:cubicBezTo>
                    <a:pt x="973" y="483"/>
                    <a:pt x="966" y="483"/>
                    <a:pt x="960" y="483"/>
                  </a:cubicBezTo>
                  <a:cubicBezTo>
                    <a:pt x="949" y="477"/>
                    <a:pt x="938" y="470"/>
                    <a:pt x="927" y="463"/>
                  </a:cubicBezTo>
                  <a:cubicBezTo>
                    <a:pt x="944" y="467"/>
                    <a:pt x="961" y="471"/>
                    <a:pt x="979" y="469"/>
                  </a:cubicBezTo>
                  <a:cubicBezTo>
                    <a:pt x="980" y="469"/>
                    <a:pt x="985" y="467"/>
                    <a:pt x="983" y="466"/>
                  </a:cubicBezTo>
                  <a:close/>
                  <a:moveTo>
                    <a:pt x="955" y="420"/>
                  </a:moveTo>
                  <a:cubicBezTo>
                    <a:pt x="953" y="415"/>
                    <a:pt x="951" y="410"/>
                    <a:pt x="948" y="406"/>
                  </a:cubicBezTo>
                  <a:cubicBezTo>
                    <a:pt x="967" y="400"/>
                    <a:pt x="982" y="390"/>
                    <a:pt x="989" y="371"/>
                  </a:cubicBezTo>
                  <a:cubicBezTo>
                    <a:pt x="990" y="369"/>
                    <a:pt x="987" y="369"/>
                    <a:pt x="986" y="369"/>
                  </a:cubicBezTo>
                  <a:cubicBezTo>
                    <a:pt x="981" y="371"/>
                    <a:pt x="979" y="371"/>
                    <a:pt x="975" y="373"/>
                  </a:cubicBezTo>
                  <a:cubicBezTo>
                    <a:pt x="979" y="366"/>
                    <a:pt x="982" y="359"/>
                    <a:pt x="986" y="352"/>
                  </a:cubicBezTo>
                  <a:cubicBezTo>
                    <a:pt x="987" y="352"/>
                    <a:pt x="987" y="352"/>
                    <a:pt x="987" y="352"/>
                  </a:cubicBezTo>
                  <a:cubicBezTo>
                    <a:pt x="993" y="354"/>
                    <a:pt x="997" y="356"/>
                    <a:pt x="999" y="358"/>
                  </a:cubicBezTo>
                  <a:cubicBezTo>
                    <a:pt x="997" y="359"/>
                    <a:pt x="997" y="361"/>
                    <a:pt x="999" y="362"/>
                  </a:cubicBezTo>
                  <a:cubicBezTo>
                    <a:pt x="1000" y="362"/>
                    <a:pt x="1000" y="362"/>
                    <a:pt x="1001" y="362"/>
                  </a:cubicBezTo>
                  <a:cubicBezTo>
                    <a:pt x="1002" y="366"/>
                    <a:pt x="1002" y="370"/>
                    <a:pt x="1003" y="376"/>
                  </a:cubicBezTo>
                  <a:cubicBezTo>
                    <a:pt x="1003" y="378"/>
                    <a:pt x="1008" y="383"/>
                    <a:pt x="1007" y="385"/>
                  </a:cubicBezTo>
                  <a:cubicBezTo>
                    <a:pt x="1003" y="390"/>
                    <a:pt x="1001" y="396"/>
                    <a:pt x="997" y="401"/>
                  </a:cubicBezTo>
                  <a:cubicBezTo>
                    <a:pt x="996" y="403"/>
                    <a:pt x="997" y="405"/>
                    <a:pt x="999" y="405"/>
                  </a:cubicBezTo>
                  <a:cubicBezTo>
                    <a:pt x="1012" y="406"/>
                    <a:pt x="1019" y="414"/>
                    <a:pt x="1027" y="422"/>
                  </a:cubicBezTo>
                  <a:cubicBezTo>
                    <a:pt x="1035" y="430"/>
                    <a:pt x="1040" y="431"/>
                    <a:pt x="1032" y="440"/>
                  </a:cubicBezTo>
                  <a:cubicBezTo>
                    <a:pt x="1032" y="440"/>
                    <a:pt x="1032" y="440"/>
                    <a:pt x="1032" y="441"/>
                  </a:cubicBezTo>
                  <a:cubicBezTo>
                    <a:pt x="1031" y="440"/>
                    <a:pt x="1031" y="440"/>
                    <a:pt x="1030" y="440"/>
                  </a:cubicBezTo>
                  <a:cubicBezTo>
                    <a:pt x="1012" y="442"/>
                    <a:pt x="995" y="442"/>
                    <a:pt x="978" y="442"/>
                  </a:cubicBezTo>
                  <a:cubicBezTo>
                    <a:pt x="977" y="442"/>
                    <a:pt x="977" y="442"/>
                    <a:pt x="977" y="442"/>
                  </a:cubicBezTo>
                  <a:cubicBezTo>
                    <a:pt x="976" y="441"/>
                    <a:pt x="974" y="441"/>
                    <a:pt x="972" y="442"/>
                  </a:cubicBezTo>
                  <a:cubicBezTo>
                    <a:pt x="968" y="442"/>
                    <a:pt x="965" y="442"/>
                    <a:pt x="961" y="442"/>
                  </a:cubicBezTo>
                  <a:cubicBezTo>
                    <a:pt x="963" y="441"/>
                    <a:pt x="963" y="439"/>
                    <a:pt x="963" y="436"/>
                  </a:cubicBezTo>
                  <a:cubicBezTo>
                    <a:pt x="963" y="437"/>
                    <a:pt x="956" y="423"/>
                    <a:pt x="955" y="420"/>
                  </a:cubicBezTo>
                  <a:close/>
                  <a:moveTo>
                    <a:pt x="990" y="308"/>
                  </a:moveTo>
                  <a:cubicBezTo>
                    <a:pt x="982" y="311"/>
                    <a:pt x="974" y="312"/>
                    <a:pt x="966" y="315"/>
                  </a:cubicBezTo>
                  <a:cubicBezTo>
                    <a:pt x="973" y="307"/>
                    <a:pt x="979" y="299"/>
                    <a:pt x="984" y="290"/>
                  </a:cubicBezTo>
                  <a:cubicBezTo>
                    <a:pt x="999" y="290"/>
                    <a:pt x="1013" y="288"/>
                    <a:pt x="1028" y="288"/>
                  </a:cubicBezTo>
                  <a:cubicBezTo>
                    <a:pt x="1024" y="292"/>
                    <a:pt x="1021" y="297"/>
                    <a:pt x="1017" y="301"/>
                  </a:cubicBezTo>
                  <a:cubicBezTo>
                    <a:pt x="1016" y="303"/>
                    <a:pt x="1018" y="303"/>
                    <a:pt x="1019" y="303"/>
                  </a:cubicBezTo>
                  <a:cubicBezTo>
                    <a:pt x="1028" y="304"/>
                    <a:pt x="1037" y="304"/>
                    <a:pt x="1046" y="305"/>
                  </a:cubicBezTo>
                  <a:cubicBezTo>
                    <a:pt x="1044" y="307"/>
                    <a:pt x="1042" y="309"/>
                    <a:pt x="1040" y="311"/>
                  </a:cubicBezTo>
                  <a:cubicBezTo>
                    <a:pt x="1039" y="311"/>
                    <a:pt x="1038" y="313"/>
                    <a:pt x="1040" y="313"/>
                  </a:cubicBezTo>
                  <a:cubicBezTo>
                    <a:pt x="1042" y="314"/>
                    <a:pt x="1045" y="315"/>
                    <a:pt x="1047" y="316"/>
                  </a:cubicBezTo>
                  <a:cubicBezTo>
                    <a:pt x="1026" y="320"/>
                    <a:pt x="1007" y="328"/>
                    <a:pt x="993" y="347"/>
                  </a:cubicBezTo>
                  <a:cubicBezTo>
                    <a:pt x="992" y="347"/>
                    <a:pt x="991" y="347"/>
                    <a:pt x="990" y="346"/>
                  </a:cubicBezTo>
                  <a:cubicBezTo>
                    <a:pt x="990" y="346"/>
                    <a:pt x="990" y="346"/>
                    <a:pt x="989" y="346"/>
                  </a:cubicBezTo>
                  <a:cubicBezTo>
                    <a:pt x="989" y="346"/>
                    <a:pt x="989" y="345"/>
                    <a:pt x="988" y="345"/>
                  </a:cubicBezTo>
                  <a:cubicBezTo>
                    <a:pt x="979" y="345"/>
                    <a:pt x="972" y="346"/>
                    <a:pt x="978" y="336"/>
                  </a:cubicBezTo>
                  <a:cubicBezTo>
                    <a:pt x="983" y="327"/>
                    <a:pt x="988" y="317"/>
                    <a:pt x="995" y="309"/>
                  </a:cubicBezTo>
                  <a:cubicBezTo>
                    <a:pt x="997" y="307"/>
                    <a:pt x="991" y="308"/>
                    <a:pt x="990" y="308"/>
                  </a:cubicBezTo>
                  <a:close/>
                  <a:moveTo>
                    <a:pt x="1016" y="382"/>
                  </a:moveTo>
                  <a:cubicBezTo>
                    <a:pt x="1011" y="376"/>
                    <a:pt x="1011" y="371"/>
                    <a:pt x="1010" y="365"/>
                  </a:cubicBezTo>
                  <a:cubicBezTo>
                    <a:pt x="1020" y="367"/>
                    <a:pt x="1031" y="367"/>
                    <a:pt x="1041" y="370"/>
                  </a:cubicBezTo>
                  <a:cubicBezTo>
                    <a:pt x="1032" y="373"/>
                    <a:pt x="1026" y="378"/>
                    <a:pt x="1019" y="385"/>
                  </a:cubicBezTo>
                  <a:cubicBezTo>
                    <a:pt x="1018" y="386"/>
                    <a:pt x="1018" y="388"/>
                    <a:pt x="1020" y="389"/>
                  </a:cubicBezTo>
                  <a:cubicBezTo>
                    <a:pt x="1022" y="390"/>
                    <a:pt x="1029" y="392"/>
                    <a:pt x="1027" y="395"/>
                  </a:cubicBezTo>
                  <a:cubicBezTo>
                    <a:pt x="1023" y="400"/>
                    <a:pt x="1017" y="402"/>
                    <a:pt x="1012" y="401"/>
                  </a:cubicBezTo>
                  <a:cubicBezTo>
                    <a:pt x="1012" y="401"/>
                    <a:pt x="1011" y="401"/>
                    <a:pt x="1011" y="401"/>
                  </a:cubicBezTo>
                  <a:cubicBezTo>
                    <a:pt x="1009" y="401"/>
                    <a:pt x="1008" y="400"/>
                    <a:pt x="1006" y="400"/>
                  </a:cubicBezTo>
                  <a:cubicBezTo>
                    <a:pt x="1010" y="395"/>
                    <a:pt x="1012" y="389"/>
                    <a:pt x="1016" y="384"/>
                  </a:cubicBezTo>
                  <a:cubicBezTo>
                    <a:pt x="1016" y="384"/>
                    <a:pt x="1017" y="382"/>
                    <a:pt x="1016" y="382"/>
                  </a:cubicBezTo>
                  <a:close/>
                  <a:moveTo>
                    <a:pt x="1036" y="390"/>
                  </a:moveTo>
                  <a:cubicBezTo>
                    <a:pt x="1034" y="389"/>
                    <a:pt x="1033" y="388"/>
                    <a:pt x="1031" y="387"/>
                  </a:cubicBezTo>
                  <a:cubicBezTo>
                    <a:pt x="1038" y="386"/>
                    <a:pt x="1048" y="385"/>
                    <a:pt x="1049" y="389"/>
                  </a:cubicBezTo>
                  <a:cubicBezTo>
                    <a:pt x="1050" y="391"/>
                    <a:pt x="1050" y="394"/>
                    <a:pt x="1050" y="397"/>
                  </a:cubicBezTo>
                  <a:cubicBezTo>
                    <a:pt x="1050" y="398"/>
                    <a:pt x="1052" y="398"/>
                    <a:pt x="1052" y="398"/>
                  </a:cubicBezTo>
                  <a:cubicBezTo>
                    <a:pt x="1053" y="398"/>
                    <a:pt x="1054" y="398"/>
                    <a:pt x="1055" y="398"/>
                  </a:cubicBezTo>
                  <a:cubicBezTo>
                    <a:pt x="1048" y="405"/>
                    <a:pt x="1042" y="413"/>
                    <a:pt x="1036" y="421"/>
                  </a:cubicBezTo>
                  <a:cubicBezTo>
                    <a:pt x="1031" y="416"/>
                    <a:pt x="1026" y="410"/>
                    <a:pt x="1020" y="406"/>
                  </a:cubicBezTo>
                  <a:cubicBezTo>
                    <a:pt x="1027" y="404"/>
                    <a:pt x="1032" y="400"/>
                    <a:pt x="1036" y="393"/>
                  </a:cubicBezTo>
                  <a:cubicBezTo>
                    <a:pt x="1037" y="392"/>
                    <a:pt x="1036" y="391"/>
                    <a:pt x="1036" y="390"/>
                  </a:cubicBezTo>
                  <a:close/>
                  <a:moveTo>
                    <a:pt x="936" y="556"/>
                  </a:moveTo>
                  <a:cubicBezTo>
                    <a:pt x="931" y="554"/>
                    <a:pt x="926" y="552"/>
                    <a:pt x="921" y="550"/>
                  </a:cubicBezTo>
                  <a:cubicBezTo>
                    <a:pt x="924" y="548"/>
                    <a:pt x="926" y="546"/>
                    <a:pt x="928" y="543"/>
                  </a:cubicBezTo>
                  <a:cubicBezTo>
                    <a:pt x="931" y="547"/>
                    <a:pt x="934" y="551"/>
                    <a:pt x="936" y="556"/>
                  </a:cubicBezTo>
                  <a:close/>
                  <a:moveTo>
                    <a:pt x="1044" y="604"/>
                  </a:moveTo>
                  <a:cubicBezTo>
                    <a:pt x="1043" y="610"/>
                    <a:pt x="1053" y="623"/>
                    <a:pt x="1056" y="629"/>
                  </a:cubicBezTo>
                  <a:cubicBezTo>
                    <a:pt x="1057" y="630"/>
                    <a:pt x="1059" y="630"/>
                    <a:pt x="1060" y="629"/>
                  </a:cubicBezTo>
                  <a:cubicBezTo>
                    <a:pt x="1077" y="626"/>
                    <a:pt x="1091" y="629"/>
                    <a:pt x="1107" y="631"/>
                  </a:cubicBezTo>
                  <a:cubicBezTo>
                    <a:pt x="1106" y="631"/>
                    <a:pt x="1117" y="631"/>
                    <a:pt x="1116" y="634"/>
                  </a:cubicBezTo>
                  <a:cubicBezTo>
                    <a:pt x="1113" y="641"/>
                    <a:pt x="1112" y="647"/>
                    <a:pt x="1108" y="653"/>
                  </a:cubicBezTo>
                  <a:cubicBezTo>
                    <a:pt x="1107" y="654"/>
                    <a:pt x="1108" y="655"/>
                    <a:pt x="1109" y="656"/>
                  </a:cubicBezTo>
                  <a:cubicBezTo>
                    <a:pt x="1136" y="664"/>
                    <a:pt x="1155" y="685"/>
                    <a:pt x="1172" y="706"/>
                  </a:cubicBezTo>
                  <a:cubicBezTo>
                    <a:pt x="1178" y="713"/>
                    <a:pt x="1175" y="723"/>
                    <a:pt x="1176" y="731"/>
                  </a:cubicBezTo>
                  <a:cubicBezTo>
                    <a:pt x="1178" y="752"/>
                    <a:pt x="1173" y="728"/>
                    <a:pt x="1171" y="720"/>
                  </a:cubicBezTo>
                  <a:cubicBezTo>
                    <a:pt x="1171" y="718"/>
                    <a:pt x="1168" y="719"/>
                    <a:pt x="1167" y="719"/>
                  </a:cubicBezTo>
                  <a:cubicBezTo>
                    <a:pt x="1161" y="721"/>
                    <a:pt x="1155" y="721"/>
                    <a:pt x="1149" y="721"/>
                  </a:cubicBezTo>
                  <a:cubicBezTo>
                    <a:pt x="1147" y="721"/>
                    <a:pt x="1142" y="722"/>
                    <a:pt x="1144" y="725"/>
                  </a:cubicBezTo>
                  <a:cubicBezTo>
                    <a:pt x="1144" y="725"/>
                    <a:pt x="1145" y="726"/>
                    <a:pt x="1145" y="727"/>
                  </a:cubicBezTo>
                  <a:cubicBezTo>
                    <a:pt x="1138" y="722"/>
                    <a:pt x="1131" y="718"/>
                    <a:pt x="1125" y="713"/>
                  </a:cubicBezTo>
                  <a:cubicBezTo>
                    <a:pt x="1123" y="712"/>
                    <a:pt x="1118" y="713"/>
                    <a:pt x="1118" y="716"/>
                  </a:cubicBezTo>
                  <a:cubicBezTo>
                    <a:pt x="1117" y="722"/>
                    <a:pt x="1116" y="727"/>
                    <a:pt x="1114" y="734"/>
                  </a:cubicBezTo>
                  <a:cubicBezTo>
                    <a:pt x="1113" y="734"/>
                    <a:pt x="1114" y="735"/>
                    <a:pt x="1115" y="735"/>
                  </a:cubicBezTo>
                  <a:cubicBezTo>
                    <a:pt x="1133" y="749"/>
                    <a:pt x="1128" y="768"/>
                    <a:pt x="1121" y="785"/>
                  </a:cubicBezTo>
                  <a:cubicBezTo>
                    <a:pt x="1113" y="778"/>
                    <a:pt x="1104" y="773"/>
                    <a:pt x="1095" y="767"/>
                  </a:cubicBezTo>
                  <a:cubicBezTo>
                    <a:pt x="1093" y="766"/>
                    <a:pt x="1086" y="768"/>
                    <a:pt x="1088" y="771"/>
                  </a:cubicBezTo>
                  <a:cubicBezTo>
                    <a:pt x="1098" y="782"/>
                    <a:pt x="1096" y="791"/>
                    <a:pt x="1097" y="803"/>
                  </a:cubicBezTo>
                  <a:cubicBezTo>
                    <a:pt x="1092" y="804"/>
                    <a:pt x="1087" y="804"/>
                    <a:pt x="1082" y="805"/>
                  </a:cubicBezTo>
                  <a:cubicBezTo>
                    <a:pt x="1080" y="805"/>
                    <a:pt x="1078" y="806"/>
                    <a:pt x="1078" y="808"/>
                  </a:cubicBezTo>
                  <a:cubicBezTo>
                    <a:pt x="1069" y="793"/>
                    <a:pt x="1057" y="781"/>
                    <a:pt x="1041" y="773"/>
                  </a:cubicBezTo>
                  <a:cubicBezTo>
                    <a:pt x="1039" y="772"/>
                    <a:pt x="1031" y="774"/>
                    <a:pt x="1034" y="777"/>
                  </a:cubicBezTo>
                  <a:cubicBezTo>
                    <a:pt x="1049" y="790"/>
                    <a:pt x="1049" y="801"/>
                    <a:pt x="1036" y="816"/>
                  </a:cubicBezTo>
                  <a:cubicBezTo>
                    <a:pt x="1035" y="818"/>
                    <a:pt x="1035" y="821"/>
                    <a:pt x="1036" y="823"/>
                  </a:cubicBezTo>
                  <a:cubicBezTo>
                    <a:pt x="1034" y="822"/>
                    <a:pt x="1032" y="821"/>
                    <a:pt x="1030" y="820"/>
                  </a:cubicBezTo>
                  <a:cubicBezTo>
                    <a:pt x="1032" y="820"/>
                    <a:pt x="1037" y="818"/>
                    <a:pt x="1036" y="815"/>
                  </a:cubicBezTo>
                  <a:cubicBezTo>
                    <a:pt x="1030" y="781"/>
                    <a:pt x="1026" y="746"/>
                    <a:pt x="1019" y="712"/>
                  </a:cubicBezTo>
                  <a:cubicBezTo>
                    <a:pt x="1012" y="680"/>
                    <a:pt x="1004" y="643"/>
                    <a:pt x="980" y="619"/>
                  </a:cubicBezTo>
                  <a:cubicBezTo>
                    <a:pt x="979" y="617"/>
                    <a:pt x="972" y="622"/>
                    <a:pt x="973" y="623"/>
                  </a:cubicBezTo>
                  <a:cubicBezTo>
                    <a:pt x="997" y="647"/>
                    <a:pt x="1005" y="684"/>
                    <a:pt x="1012" y="716"/>
                  </a:cubicBezTo>
                  <a:cubicBezTo>
                    <a:pt x="1019" y="750"/>
                    <a:pt x="1023" y="785"/>
                    <a:pt x="1029" y="819"/>
                  </a:cubicBezTo>
                  <a:cubicBezTo>
                    <a:pt x="1020" y="812"/>
                    <a:pt x="1012" y="803"/>
                    <a:pt x="1004" y="796"/>
                  </a:cubicBezTo>
                  <a:cubicBezTo>
                    <a:pt x="992" y="784"/>
                    <a:pt x="980" y="772"/>
                    <a:pt x="967" y="762"/>
                  </a:cubicBezTo>
                  <a:cubicBezTo>
                    <a:pt x="965" y="760"/>
                    <a:pt x="959" y="761"/>
                    <a:pt x="960" y="764"/>
                  </a:cubicBezTo>
                  <a:cubicBezTo>
                    <a:pt x="966" y="791"/>
                    <a:pt x="954" y="818"/>
                    <a:pt x="974" y="840"/>
                  </a:cubicBezTo>
                  <a:cubicBezTo>
                    <a:pt x="957" y="850"/>
                    <a:pt x="957" y="827"/>
                    <a:pt x="955" y="819"/>
                  </a:cubicBezTo>
                  <a:cubicBezTo>
                    <a:pt x="952" y="807"/>
                    <a:pt x="949" y="798"/>
                    <a:pt x="942" y="787"/>
                  </a:cubicBezTo>
                  <a:cubicBezTo>
                    <a:pt x="931" y="769"/>
                    <a:pt x="930" y="774"/>
                    <a:pt x="909" y="773"/>
                  </a:cubicBezTo>
                  <a:cubicBezTo>
                    <a:pt x="907" y="772"/>
                    <a:pt x="904" y="773"/>
                    <a:pt x="904" y="776"/>
                  </a:cubicBezTo>
                  <a:cubicBezTo>
                    <a:pt x="901" y="784"/>
                    <a:pt x="897" y="791"/>
                    <a:pt x="893" y="799"/>
                  </a:cubicBezTo>
                  <a:cubicBezTo>
                    <a:pt x="889" y="782"/>
                    <a:pt x="879" y="768"/>
                    <a:pt x="869" y="754"/>
                  </a:cubicBezTo>
                  <a:cubicBezTo>
                    <a:pt x="868" y="752"/>
                    <a:pt x="865" y="753"/>
                    <a:pt x="864" y="753"/>
                  </a:cubicBezTo>
                  <a:cubicBezTo>
                    <a:pt x="856" y="756"/>
                    <a:pt x="849" y="761"/>
                    <a:pt x="842" y="766"/>
                  </a:cubicBezTo>
                  <a:cubicBezTo>
                    <a:pt x="841" y="766"/>
                    <a:pt x="841" y="767"/>
                    <a:pt x="840" y="767"/>
                  </a:cubicBezTo>
                  <a:cubicBezTo>
                    <a:pt x="836" y="749"/>
                    <a:pt x="829" y="731"/>
                    <a:pt x="817" y="716"/>
                  </a:cubicBezTo>
                  <a:cubicBezTo>
                    <a:pt x="816" y="714"/>
                    <a:pt x="812" y="715"/>
                    <a:pt x="810" y="716"/>
                  </a:cubicBezTo>
                  <a:cubicBezTo>
                    <a:pt x="808" y="719"/>
                    <a:pt x="805" y="722"/>
                    <a:pt x="802" y="724"/>
                  </a:cubicBezTo>
                  <a:cubicBezTo>
                    <a:pt x="801" y="711"/>
                    <a:pt x="798" y="698"/>
                    <a:pt x="797" y="685"/>
                  </a:cubicBezTo>
                  <a:cubicBezTo>
                    <a:pt x="797" y="684"/>
                    <a:pt x="797" y="683"/>
                    <a:pt x="797" y="683"/>
                  </a:cubicBezTo>
                  <a:cubicBezTo>
                    <a:pt x="792" y="681"/>
                    <a:pt x="787" y="680"/>
                    <a:pt x="782" y="680"/>
                  </a:cubicBezTo>
                  <a:cubicBezTo>
                    <a:pt x="771" y="678"/>
                    <a:pt x="776" y="672"/>
                    <a:pt x="771" y="664"/>
                  </a:cubicBezTo>
                  <a:cubicBezTo>
                    <a:pt x="770" y="662"/>
                    <a:pt x="766" y="663"/>
                    <a:pt x="765" y="664"/>
                  </a:cubicBezTo>
                  <a:cubicBezTo>
                    <a:pt x="765" y="664"/>
                    <a:pt x="765" y="664"/>
                    <a:pt x="765" y="664"/>
                  </a:cubicBezTo>
                  <a:cubicBezTo>
                    <a:pt x="768" y="658"/>
                    <a:pt x="771" y="651"/>
                    <a:pt x="773" y="643"/>
                  </a:cubicBezTo>
                  <a:cubicBezTo>
                    <a:pt x="774" y="638"/>
                    <a:pt x="775" y="614"/>
                    <a:pt x="768" y="613"/>
                  </a:cubicBezTo>
                  <a:cubicBezTo>
                    <a:pt x="765" y="612"/>
                    <a:pt x="762" y="612"/>
                    <a:pt x="760" y="611"/>
                  </a:cubicBezTo>
                  <a:cubicBezTo>
                    <a:pt x="760" y="610"/>
                    <a:pt x="760" y="610"/>
                    <a:pt x="760" y="610"/>
                  </a:cubicBezTo>
                  <a:cubicBezTo>
                    <a:pt x="761" y="608"/>
                    <a:pt x="759" y="609"/>
                    <a:pt x="757" y="609"/>
                  </a:cubicBezTo>
                  <a:cubicBezTo>
                    <a:pt x="755" y="608"/>
                    <a:pt x="753" y="606"/>
                    <a:pt x="752" y="603"/>
                  </a:cubicBezTo>
                  <a:cubicBezTo>
                    <a:pt x="750" y="599"/>
                    <a:pt x="745" y="592"/>
                    <a:pt x="748" y="588"/>
                  </a:cubicBezTo>
                  <a:cubicBezTo>
                    <a:pt x="754" y="580"/>
                    <a:pt x="755" y="570"/>
                    <a:pt x="754" y="560"/>
                  </a:cubicBezTo>
                  <a:cubicBezTo>
                    <a:pt x="764" y="582"/>
                    <a:pt x="772" y="605"/>
                    <a:pt x="791" y="621"/>
                  </a:cubicBezTo>
                  <a:cubicBezTo>
                    <a:pt x="824" y="648"/>
                    <a:pt x="864" y="667"/>
                    <a:pt x="907" y="664"/>
                  </a:cubicBezTo>
                  <a:cubicBezTo>
                    <a:pt x="909" y="664"/>
                    <a:pt x="914" y="660"/>
                    <a:pt x="910" y="659"/>
                  </a:cubicBezTo>
                  <a:cubicBezTo>
                    <a:pt x="903" y="657"/>
                    <a:pt x="896" y="653"/>
                    <a:pt x="890" y="650"/>
                  </a:cubicBezTo>
                  <a:cubicBezTo>
                    <a:pt x="894" y="649"/>
                    <a:pt x="897" y="647"/>
                    <a:pt x="901" y="645"/>
                  </a:cubicBezTo>
                  <a:cubicBezTo>
                    <a:pt x="902" y="645"/>
                    <a:pt x="905" y="642"/>
                    <a:pt x="903" y="641"/>
                  </a:cubicBezTo>
                  <a:cubicBezTo>
                    <a:pt x="891" y="636"/>
                    <a:pt x="882" y="628"/>
                    <a:pt x="871" y="623"/>
                  </a:cubicBezTo>
                  <a:cubicBezTo>
                    <a:pt x="883" y="621"/>
                    <a:pt x="895" y="616"/>
                    <a:pt x="907" y="611"/>
                  </a:cubicBezTo>
                  <a:cubicBezTo>
                    <a:pt x="908" y="611"/>
                    <a:pt x="910" y="609"/>
                    <a:pt x="909" y="608"/>
                  </a:cubicBezTo>
                  <a:cubicBezTo>
                    <a:pt x="906" y="602"/>
                    <a:pt x="903" y="597"/>
                    <a:pt x="899" y="592"/>
                  </a:cubicBezTo>
                  <a:cubicBezTo>
                    <a:pt x="898" y="590"/>
                    <a:pt x="896" y="591"/>
                    <a:pt x="895" y="591"/>
                  </a:cubicBezTo>
                  <a:cubicBezTo>
                    <a:pt x="882" y="593"/>
                    <a:pt x="869" y="592"/>
                    <a:pt x="855" y="591"/>
                  </a:cubicBezTo>
                  <a:cubicBezTo>
                    <a:pt x="868" y="581"/>
                    <a:pt x="880" y="570"/>
                    <a:pt x="886" y="555"/>
                  </a:cubicBezTo>
                  <a:cubicBezTo>
                    <a:pt x="893" y="554"/>
                    <a:pt x="899" y="553"/>
                    <a:pt x="905" y="550"/>
                  </a:cubicBezTo>
                  <a:cubicBezTo>
                    <a:pt x="907" y="552"/>
                    <a:pt x="909" y="554"/>
                    <a:pt x="910" y="556"/>
                  </a:cubicBezTo>
                  <a:cubicBezTo>
                    <a:pt x="911" y="558"/>
                    <a:pt x="916" y="556"/>
                    <a:pt x="917" y="555"/>
                  </a:cubicBezTo>
                  <a:cubicBezTo>
                    <a:pt x="917" y="555"/>
                    <a:pt x="918" y="555"/>
                    <a:pt x="918" y="554"/>
                  </a:cubicBezTo>
                  <a:cubicBezTo>
                    <a:pt x="953" y="567"/>
                    <a:pt x="977" y="593"/>
                    <a:pt x="1001" y="623"/>
                  </a:cubicBezTo>
                  <a:cubicBezTo>
                    <a:pt x="1025" y="651"/>
                    <a:pt x="1050" y="674"/>
                    <a:pt x="1086" y="683"/>
                  </a:cubicBezTo>
                  <a:cubicBezTo>
                    <a:pt x="1088" y="683"/>
                    <a:pt x="1095" y="680"/>
                    <a:pt x="1093" y="680"/>
                  </a:cubicBezTo>
                  <a:cubicBezTo>
                    <a:pt x="1052" y="670"/>
                    <a:pt x="1027" y="642"/>
                    <a:pt x="1001" y="611"/>
                  </a:cubicBezTo>
                  <a:cubicBezTo>
                    <a:pt x="982" y="588"/>
                    <a:pt x="963" y="569"/>
                    <a:pt x="938" y="557"/>
                  </a:cubicBezTo>
                  <a:cubicBezTo>
                    <a:pt x="938" y="557"/>
                    <a:pt x="939" y="557"/>
                    <a:pt x="940" y="557"/>
                  </a:cubicBezTo>
                  <a:cubicBezTo>
                    <a:pt x="944" y="556"/>
                    <a:pt x="945" y="555"/>
                    <a:pt x="948" y="552"/>
                  </a:cubicBezTo>
                  <a:cubicBezTo>
                    <a:pt x="954" y="548"/>
                    <a:pt x="953" y="553"/>
                    <a:pt x="960" y="555"/>
                  </a:cubicBezTo>
                  <a:cubicBezTo>
                    <a:pt x="964" y="559"/>
                    <a:pt x="968" y="564"/>
                    <a:pt x="972" y="569"/>
                  </a:cubicBezTo>
                  <a:cubicBezTo>
                    <a:pt x="973" y="570"/>
                    <a:pt x="979" y="568"/>
                    <a:pt x="979" y="567"/>
                  </a:cubicBezTo>
                  <a:cubicBezTo>
                    <a:pt x="985" y="555"/>
                    <a:pt x="994" y="547"/>
                    <a:pt x="1001" y="537"/>
                  </a:cubicBezTo>
                  <a:cubicBezTo>
                    <a:pt x="1009" y="549"/>
                    <a:pt x="1020" y="558"/>
                    <a:pt x="1028" y="570"/>
                  </a:cubicBezTo>
                  <a:cubicBezTo>
                    <a:pt x="1028" y="571"/>
                    <a:pt x="1030" y="571"/>
                    <a:pt x="1031" y="571"/>
                  </a:cubicBezTo>
                  <a:cubicBezTo>
                    <a:pt x="1040" y="570"/>
                    <a:pt x="1046" y="568"/>
                    <a:pt x="1054" y="570"/>
                  </a:cubicBezTo>
                  <a:cubicBezTo>
                    <a:pt x="1054" y="570"/>
                    <a:pt x="1054" y="570"/>
                    <a:pt x="1054" y="571"/>
                  </a:cubicBezTo>
                  <a:cubicBezTo>
                    <a:pt x="1056" y="572"/>
                    <a:pt x="1058" y="574"/>
                    <a:pt x="1060" y="575"/>
                  </a:cubicBezTo>
                  <a:cubicBezTo>
                    <a:pt x="1053" y="583"/>
                    <a:pt x="1046" y="594"/>
                    <a:pt x="1044" y="604"/>
                  </a:cubicBezTo>
                  <a:close/>
                  <a:moveTo>
                    <a:pt x="1156" y="598"/>
                  </a:moveTo>
                  <a:cubicBezTo>
                    <a:pt x="1151" y="596"/>
                    <a:pt x="1147" y="594"/>
                    <a:pt x="1143" y="591"/>
                  </a:cubicBezTo>
                  <a:cubicBezTo>
                    <a:pt x="1141" y="591"/>
                    <a:pt x="1137" y="592"/>
                    <a:pt x="1136" y="593"/>
                  </a:cubicBezTo>
                  <a:cubicBezTo>
                    <a:pt x="1134" y="596"/>
                    <a:pt x="1134" y="598"/>
                    <a:pt x="1135" y="601"/>
                  </a:cubicBezTo>
                  <a:cubicBezTo>
                    <a:pt x="1131" y="597"/>
                    <a:pt x="1128" y="594"/>
                    <a:pt x="1125" y="590"/>
                  </a:cubicBezTo>
                  <a:cubicBezTo>
                    <a:pt x="1124" y="588"/>
                    <a:pt x="1118" y="590"/>
                    <a:pt x="1118" y="592"/>
                  </a:cubicBezTo>
                  <a:cubicBezTo>
                    <a:pt x="1117" y="600"/>
                    <a:pt x="1116" y="608"/>
                    <a:pt x="1115" y="616"/>
                  </a:cubicBezTo>
                  <a:cubicBezTo>
                    <a:pt x="1099" y="602"/>
                    <a:pt x="1085" y="586"/>
                    <a:pt x="1069" y="574"/>
                  </a:cubicBezTo>
                  <a:cubicBezTo>
                    <a:pt x="1070" y="573"/>
                    <a:pt x="1070" y="572"/>
                    <a:pt x="1069" y="572"/>
                  </a:cubicBezTo>
                  <a:cubicBezTo>
                    <a:pt x="1069" y="571"/>
                    <a:pt x="1070" y="571"/>
                    <a:pt x="1069" y="570"/>
                  </a:cubicBezTo>
                  <a:cubicBezTo>
                    <a:pt x="1068" y="556"/>
                    <a:pt x="1069" y="542"/>
                    <a:pt x="1069" y="529"/>
                  </a:cubicBezTo>
                  <a:cubicBezTo>
                    <a:pt x="1076" y="534"/>
                    <a:pt x="1083" y="540"/>
                    <a:pt x="1088" y="547"/>
                  </a:cubicBezTo>
                  <a:cubicBezTo>
                    <a:pt x="1089" y="548"/>
                    <a:pt x="1094" y="546"/>
                    <a:pt x="1095" y="545"/>
                  </a:cubicBezTo>
                  <a:cubicBezTo>
                    <a:pt x="1099" y="540"/>
                    <a:pt x="1097" y="538"/>
                    <a:pt x="1098" y="533"/>
                  </a:cubicBezTo>
                  <a:cubicBezTo>
                    <a:pt x="1107" y="534"/>
                    <a:pt x="1114" y="532"/>
                    <a:pt x="1122" y="529"/>
                  </a:cubicBezTo>
                  <a:cubicBezTo>
                    <a:pt x="1123" y="530"/>
                    <a:pt x="1123" y="530"/>
                    <a:pt x="1124" y="530"/>
                  </a:cubicBezTo>
                  <a:cubicBezTo>
                    <a:pt x="1124" y="530"/>
                    <a:pt x="1125" y="530"/>
                    <a:pt x="1125" y="530"/>
                  </a:cubicBezTo>
                  <a:cubicBezTo>
                    <a:pt x="1132" y="554"/>
                    <a:pt x="1153" y="573"/>
                    <a:pt x="1156" y="598"/>
                  </a:cubicBezTo>
                  <a:close/>
                  <a:moveTo>
                    <a:pt x="1097" y="364"/>
                  </a:moveTo>
                  <a:cubicBezTo>
                    <a:pt x="1093" y="365"/>
                    <a:pt x="1088" y="365"/>
                    <a:pt x="1085" y="367"/>
                  </a:cubicBezTo>
                  <a:cubicBezTo>
                    <a:pt x="1078" y="369"/>
                    <a:pt x="1073" y="372"/>
                    <a:pt x="1067" y="377"/>
                  </a:cubicBezTo>
                  <a:cubicBezTo>
                    <a:pt x="1066" y="377"/>
                    <a:pt x="1067" y="378"/>
                    <a:pt x="1067" y="378"/>
                  </a:cubicBezTo>
                  <a:cubicBezTo>
                    <a:pt x="1077" y="380"/>
                    <a:pt x="1085" y="381"/>
                    <a:pt x="1095" y="381"/>
                  </a:cubicBezTo>
                  <a:cubicBezTo>
                    <a:pt x="1108" y="382"/>
                    <a:pt x="1104" y="387"/>
                    <a:pt x="1096" y="397"/>
                  </a:cubicBezTo>
                  <a:cubicBezTo>
                    <a:pt x="1096" y="397"/>
                    <a:pt x="1096" y="397"/>
                    <a:pt x="1097" y="397"/>
                  </a:cubicBezTo>
                  <a:cubicBezTo>
                    <a:pt x="1090" y="399"/>
                    <a:pt x="1084" y="399"/>
                    <a:pt x="1077" y="400"/>
                  </a:cubicBezTo>
                  <a:cubicBezTo>
                    <a:pt x="1075" y="400"/>
                    <a:pt x="1069" y="403"/>
                    <a:pt x="1074" y="403"/>
                  </a:cubicBezTo>
                  <a:cubicBezTo>
                    <a:pt x="1096" y="402"/>
                    <a:pt x="1116" y="396"/>
                    <a:pt x="1136" y="389"/>
                  </a:cubicBezTo>
                  <a:cubicBezTo>
                    <a:pt x="1151" y="384"/>
                    <a:pt x="1165" y="379"/>
                    <a:pt x="1181" y="376"/>
                  </a:cubicBezTo>
                  <a:cubicBezTo>
                    <a:pt x="1192" y="374"/>
                    <a:pt x="1202" y="375"/>
                    <a:pt x="1213" y="377"/>
                  </a:cubicBezTo>
                  <a:cubicBezTo>
                    <a:pt x="1228" y="380"/>
                    <a:pt x="1215" y="391"/>
                    <a:pt x="1212" y="396"/>
                  </a:cubicBezTo>
                  <a:cubicBezTo>
                    <a:pt x="1211" y="397"/>
                    <a:pt x="1215" y="397"/>
                    <a:pt x="1215" y="397"/>
                  </a:cubicBezTo>
                  <a:cubicBezTo>
                    <a:pt x="1221" y="395"/>
                    <a:pt x="1228" y="396"/>
                    <a:pt x="1234" y="397"/>
                  </a:cubicBezTo>
                  <a:cubicBezTo>
                    <a:pt x="1230" y="396"/>
                    <a:pt x="1244" y="398"/>
                    <a:pt x="1243" y="399"/>
                  </a:cubicBezTo>
                  <a:cubicBezTo>
                    <a:pt x="1238" y="401"/>
                    <a:pt x="1236" y="408"/>
                    <a:pt x="1234" y="412"/>
                  </a:cubicBezTo>
                  <a:cubicBezTo>
                    <a:pt x="1234" y="412"/>
                    <a:pt x="1234" y="412"/>
                    <a:pt x="1235" y="412"/>
                  </a:cubicBezTo>
                  <a:cubicBezTo>
                    <a:pt x="1208" y="420"/>
                    <a:pt x="1187" y="444"/>
                    <a:pt x="1157" y="443"/>
                  </a:cubicBezTo>
                  <a:cubicBezTo>
                    <a:pt x="1154" y="443"/>
                    <a:pt x="1149" y="447"/>
                    <a:pt x="1154" y="448"/>
                  </a:cubicBezTo>
                  <a:cubicBezTo>
                    <a:pt x="1168" y="448"/>
                    <a:pt x="1181" y="445"/>
                    <a:pt x="1193" y="438"/>
                  </a:cubicBezTo>
                  <a:cubicBezTo>
                    <a:pt x="1201" y="434"/>
                    <a:pt x="1208" y="429"/>
                    <a:pt x="1216" y="424"/>
                  </a:cubicBezTo>
                  <a:cubicBezTo>
                    <a:pt x="1223" y="420"/>
                    <a:pt x="1230" y="417"/>
                    <a:pt x="1238" y="416"/>
                  </a:cubicBezTo>
                  <a:cubicBezTo>
                    <a:pt x="1255" y="413"/>
                    <a:pt x="1243" y="419"/>
                    <a:pt x="1238" y="422"/>
                  </a:cubicBezTo>
                  <a:cubicBezTo>
                    <a:pt x="1237" y="424"/>
                    <a:pt x="1238" y="425"/>
                    <a:pt x="1239" y="426"/>
                  </a:cubicBezTo>
                  <a:cubicBezTo>
                    <a:pt x="1247" y="428"/>
                    <a:pt x="1236" y="430"/>
                    <a:pt x="1233" y="431"/>
                  </a:cubicBezTo>
                  <a:cubicBezTo>
                    <a:pt x="1232" y="431"/>
                    <a:pt x="1229" y="433"/>
                    <a:pt x="1230" y="434"/>
                  </a:cubicBezTo>
                  <a:cubicBezTo>
                    <a:pt x="1233" y="440"/>
                    <a:pt x="1234" y="441"/>
                    <a:pt x="1226" y="444"/>
                  </a:cubicBezTo>
                  <a:cubicBezTo>
                    <a:pt x="1214" y="450"/>
                    <a:pt x="1204" y="456"/>
                    <a:pt x="1192" y="461"/>
                  </a:cubicBezTo>
                  <a:cubicBezTo>
                    <a:pt x="1189" y="463"/>
                    <a:pt x="1189" y="465"/>
                    <a:pt x="1192" y="466"/>
                  </a:cubicBezTo>
                  <a:cubicBezTo>
                    <a:pt x="1205" y="468"/>
                    <a:pt x="1214" y="474"/>
                    <a:pt x="1223" y="481"/>
                  </a:cubicBezTo>
                  <a:cubicBezTo>
                    <a:pt x="1221" y="482"/>
                    <a:pt x="1218" y="483"/>
                    <a:pt x="1220" y="485"/>
                  </a:cubicBezTo>
                  <a:cubicBezTo>
                    <a:pt x="1224" y="489"/>
                    <a:pt x="1229" y="493"/>
                    <a:pt x="1232" y="497"/>
                  </a:cubicBezTo>
                  <a:cubicBezTo>
                    <a:pt x="1211" y="499"/>
                    <a:pt x="1190" y="500"/>
                    <a:pt x="1170" y="507"/>
                  </a:cubicBezTo>
                  <a:cubicBezTo>
                    <a:pt x="1166" y="509"/>
                    <a:pt x="1168" y="512"/>
                    <a:pt x="1171" y="512"/>
                  </a:cubicBezTo>
                  <a:cubicBezTo>
                    <a:pt x="1198" y="511"/>
                    <a:pt x="1215" y="528"/>
                    <a:pt x="1226" y="550"/>
                  </a:cubicBezTo>
                  <a:cubicBezTo>
                    <a:pt x="1193" y="554"/>
                    <a:pt x="1165" y="527"/>
                    <a:pt x="1132" y="525"/>
                  </a:cubicBezTo>
                  <a:cubicBezTo>
                    <a:pt x="1132" y="525"/>
                    <a:pt x="1132" y="524"/>
                    <a:pt x="1131" y="524"/>
                  </a:cubicBezTo>
                  <a:cubicBezTo>
                    <a:pt x="1131" y="523"/>
                    <a:pt x="1127" y="523"/>
                    <a:pt x="1125" y="524"/>
                  </a:cubicBezTo>
                  <a:cubicBezTo>
                    <a:pt x="1121" y="521"/>
                    <a:pt x="1118" y="517"/>
                    <a:pt x="1115" y="512"/>
                  </a:cubicBezTo>
                  <a:cubicBezTo>
                    <a:pt x="1124" y="511"/>
                    <a:pt x="1127" y="512"/>
                    <a:pt x="1129" y="500"/>
                  </a:cubicBezTo>
                  <a:cubicBezTo>
                    <a:pt x="1137" y="500"/>
                    <a:pt x="1146" y="499"/>
                    <a:pt x="1154" y="497"/>
                  </a:cubicBezTo>
                  <a:cubicBezTo>
                    <a:pt x="1155" y="497"/>
                    <a:pt x="1158" y="496"/>
                    <a:pt x="1157" y="494"/>
                  </a:cubicBezTo>
                  <a:cubicBezTo>
                    <a:pt x="1155" y="487"/>
                    <a:pt x="1153" y="481"/>
                    <a:pt x="1150" y="474"/>
                  </a:cubicBezTo>
                  <a:cubicBezTo>
                    <a:pt x="1148" y="470"/>
                    <a:pt x="1162" y="463"/>
                    <a:pt x="1165" y="462"/>
                  </a:cubicBezTo>
                  <a:cubicBezTo>
                    <a:pt x="1166" y="461"/>
                    <a:pt x="1166" y="460"/>
                    <a:pt x="1164" y="459"/>
                  </a:cubicBezTo>
                  <a:cubicBezTo>
                    <a:pt x="1159" y="459"/>
                    <a:pt x="1147" y="458"/>
                    <a:pt x="1153" y="451"/>
                  </a:cubicBezTo>
                  <a:cubicBezTo>
                    <a:pt x="1153" y="450"/>
                    <a:pt x="1154" y="449"/>
                    <a:pt x="1153" y="448"/>
                  </a:cubicBezTo>
                  <a:cubicBezTo>
                    <a:pt x="1153" y="446"/>
                    <a:pt x="1145" y="448"/>
                    <a:pt x="1146" y="450"/>
                  </a:cubicBezTo>
                  <a:cubicBezTo>
                    <a:pt x="1146" y="453"/>
                    <a:pt x="1140" y="456"/>
                    <a:pt x="1143" y="459"/>
                  </a:cubicBezTo>
                  <a:cubicBezTo>
                    <a:pt x="1146" y="461"/>
                    <a:pt x="1149" y="461"/>
                    <a:pt x="1152" y="462"/>
                  </a:cubicBezTo>
                  <a:cubicBezTo>
                    <a:pt x="1157" y="463"/>
                    <a:pt x="1142" y="470"/>
                    <a:pt x="1141" y="470"/>
                  </a:cubicBezTo>
                  <a:cubicBezTo>
                    <a:pt x="1141" y="471"/>
                    <a:pt x="1139" y="472"/>
                    <a:pt x="1140" y="472"/>
                  </a:cubicBezTo>
                  <a:cubicBezTo>
                    <a:pt x="1144" y="479"/>
                    <a:pt x="1147" y="487"/>
                    <a:pt x="1149" y="495"/>
                  </a:cubicBezTo>
                  <a:cubicBezTo>
                    <a:pt x="1142" y="496"/>
                    <a:pt x="1135" y="496"/>
                    <a:pt x="1128" y="495"/>
                  </a:cubicBezTo>
                  <a:cubicBezTo>
                    <a:pt x="1127" y="495"/>
                    <a:pt x="1122" y="496"/>
                    <a:pt x="1122" y="498"/>
                  </a:cubicBezTo>
                  <a:cubicBezTo>
                    <a:pt x="1121" y="505"/>
                    <a:pt x="1117" y="508"/>
                    <a:pt x="1110" y="510"/>
                  </a:cubicBezTo>
                  <a:cubicBezTo>
                    <a:pt x="1109" y="510"/>
                    <a:pt x="1105" y="511"/>
                    <a:pt x="1106" y="513"/>
                  </a:cubicBezTo>
                  <a:cubicBezTo>
                    <a:pt x="1113" y="522"/>
                    <a:pt x="1128" y="533"/>
                    <a:pt x="1098" y="529"/>
                  </a:cubicBezTo>
                  <a:cubicBezTo>
                    <a:pt x="1096" y="529"/>
                    <a:pt x="1093" y="530"/>
                    <a:pt x="1092" y="532"/>
                  </a:cubicBezTo>
                  <a:cubicBezTo>
                    <a:pt x="1091" y="534"/>
                    <a:pt x="1091" y="536"/>
                    <a:pt x="1090" y="538"/>
                  </a:cubicBezTo>
                  <a:cubicBezTo>
                    <a:pt x="1084" y="531"/>
                    <a:pt x="1075" y="526"/>
                    <a:pt x="1069" y="518"/>
                  </a:cubicBezTo>
                  <a:cubicBezTo>
                    <a:pt x="1068" y="516"/>
                    <a:pt x="1062" y="518"/>
                    <a:pt x="1062" y="520"/>
                  </a:cubicBezTo>
                  <a:cubicBezTo>
                    <a:pt x="1062" y="536"/>
                    <a:pt x="1060" y="551"/>
                    <a:pt x="1061" y="566"/>
                  </a:cubicBezTo>
                  <a:cubicBezTo>
                    <a:pt x="1056" y="564"/>
                    <a:pt x="1051" y="563"/>
                    <a:pt x="1045" y="565"/>
                  </a:cubicBezTo>
                  <a:cubicBezTo>
                    <a:pt x="1036" y="567"/>
                    <a:pt x="1034" y="565"/>
                    <a:pt x="1028" y="558"/>
                  </a:cubicBezTo>
                  <a:cubicBezTo>
                    <a:pt x="1021" y="548"/>
                    <a:pt x="1012" y="541"/>
                    <a:pt x="1005" y="530"/>
                  </a:cubicBezTo>
                  <a:cubicBezTo>
                    <a:pt x="1004" y="528"/>
                    <a:pt x="999" y="530"/>
                    <a:pt x="998" y="531"/>
                  </a:cubicBezTo>
                  <a:cubicBezTo>
                    <a:pt x="991" y="542"/>
                    <a:pt x="982" y="551"/>
                    <a:pt x="976" y="561"/>
                  </a:cubicBezTo>
                  <a:cubicBezTo>
                    <a:pt x="973" y="558"/>
                    <a:pt x="970" y="555"/>
                    <a:pt x="967" y="552"/>
                  </a:cubicBezTo>
                  <a:cubicBezTo>
                    <a:pt x="969" y="535"/>
                    <a:pt x="969" y="519"/>
                    <a:pt x="968" y="502"/>
                  </a:cubicBezTo>
                  <a:cubicBezTo>
                    <a:pt x="984" y="509"/>
                    <a:pt x="1000" y="516"/>
                    <a:pt x="1019" y="514"/>
                  </a:cubicBezTo>
                  <a:cubicBezTo>
                    <a:pt x="1022" y="513"/>
                    <a:pt x="1024" y="510"/>
                    <a:pt x="1023" y="509"/>
                  </a:cubicBezTo>
                  <a:cubicBezTo>
                    <a:pt x="1023" y="509"/>
                    <a:pt x="1023" y="509"/>
                    <a:pt x="1023" y="508"/>
                  </a:cubicBezTo>
                  <a:cubicBezTo>
                    <a:pt x="1026" y="492"/>
                    <a:pt x="1023" y="480"/>
                    <a:pt x="1012" y="469"/>
                  </a:cubicBezTo>
                  <a:cubicBezTo>
                    <a:pt x="1020" y="468"/>
                    <a:pt x="1028" y="465"/>
                    <a:pt x="1036" y="467"/>
                  </a:cubicBezTo>
                  <a:cubicBezTo>
                    <a:pt x="1037" y="467"/>
                    <a:pt x="1044" y="466"/>
                    <a:pt x="1043" y="464"/>
                  </a:cubicBezTo>
                  <a:cubicBezTo>
                    <a:pt x="1042" y="461"/>
                    <a:pt x="1038" y="458"/>
                    <a:pt x="1036" y="455"/>
                  </a:cubicBezTo>
                  <a:cubicBezTo>
                    <a:pt x="1041" y="453"/>
                    <a:pt x="1043" y="450"/>
                    <a:pt x="1037" y="444"/>
                  </a:cubicBezTo>
                  <a:cubicBezTo>
                    <a:pt x="1037" y="444"/>
                    <a:pt x="1037" y="444"/>
                    <a:pt x="1037" y="444"/>
                  </a:cubicBezTo>
                  <a:cubicBezTo>
                    <a:pt x="1038" y="443"/>
                    <a:pt x="1038" y="443"/>
                    <a:pt x="1039" y="442"/>
                  </a:cubicBezTo>
                  <a:cubicBezTo>
                    <a:pt x="1042" y="439"/>
                    <a:pt x="1044" y="436"/>
                    <a:pt x="1047" y="432"/>
                  </a:cubicBezTo>
                  <a:cubicBezTo>
                    <a:pt x="1048" y="431"/>
                    <a:pt x="1048" y="430"/>
                    <a:pt x="1047" y="429"/>
                  </a:cubicBezTo>
                  <a:cubicBezTo>
                    <a:pt x="1044" y="428"/>
                    <a:pt x="1042" y="426"/>
                    <a:pt x="1040" y="425"/>
                  </a:cubicBezTo>
                  <a:cubicBezTo>
                    <a:pt x="1047" y="415"/>
                    <a:pt x="1054" y="405"/>
                    <a:pt x="1063" y="397"/>
                  </a:cubicBezTo>
                  <a:cubicBezTo>
                    <a:pt x="1063" y="397"/>
                    <a:pt x="1064" y="396"/>
                    <a:pt x="1063" y="396"/>
                  </a:cubicBezTo>
                  <a:cubicBezTo>
                    <a:pt x="1062" y="394"/>
                    <a:pt x="1060" y="394"/>
                    <a:pt x="1057" y="394"/>
                  </a:cubicBezTo>
                  <a:cubicBezTo>
                    <a:pt x="1057" y="392"/>
                    <a:pt x="1057" y="389"/>
                    <a:pt x="1057" y="386"/>
                  </a:cubicBezTo>
                  <a:cubicBezTo>
                    <a:pt x="1057" y="384"/>
                    <a:pt x="1052" y="384"/>
                    <a:pt x="1050" y="384"/>
                  </a:cubicBezTo>
                  <a:cubicBezTo>
                    <a:pt x="1043" y="383"/>
                    <a:pt x="1036" y="383"/>
                    <a:pt x="1029" y="385"/>
                  </a:cubicBezTo>
                  <a:cubicBezTo>
                    <a:pt x="1035" y="379"/>
                    <a:pt x="1041" y="375"/>
                    <a:pt x="1050" y="374"/>
                  </a:cubicBezTo>
                  <a:cubicBezTo>
                    <a:pt x="1052" y="374"/>
                    <a:pt x="1057" y="371"/>
                    <a:pt x="1054" y="369"/>
                  </a:cubicBezTo>
                  <a:cubicBezTo>
                    <a:pt x="1040" y="360"/>
                    <a:pt x="1023" y="362"/>
                    <a:pt x="1008" y="358"/>
                  </a:cubicBezTo>
                  <a:cubicBezTo>
                    <a:pt x="1008" y="358"/>
                    <a:pt x="1008" y="357"/>
                    <a:pt x="1008" y="357"/>
                  </a:cubicBezTo>
                  <a:cubicBezTo>
                    <a:pt x="1007" y="353"/>
                    <a:pt x="1003" y="351"/>
                    <a:pt x="999" y="349"/>
                  </a:cubicBezTo>
                  <a:cubicBezTo>
                    <a:pt x="1013" y="328"/>
                    <a:pt x="1033" y="321"/>
                    <a:pt x="1057" y="319"/>
                  </a:cubicBezTo>
                  <a:cubicBezTo>
                    <a:pt x="1059" y="319"/>
                    <a:pt x="1064" y="316"/>
                    <a:pt x="1060" y="315"/>
                  </a:cubicBezTo>
                  <a:cubicBezTo>
                    <a:pt x="1050" y="312"/>
                    <a:pt x="1046" y="311"/>
                    <a:pt x="1055" y="304"/>
                  </a:cubicBezTo>
                  <a:cubicBezTo>
                    <a:pt x="1057" y="302"/>
                    <a:pt x="1055" y="301"/>
                    <a:pt x="1053" y="301"/>
                  </a:cubicBezTo>
                  <a:cubicBezTo>
                    <a:pt x="1046" y="300"/>
                    <a:pt x="1038" y="300"/>
                    <a:pt x="1030" y="300"/>
                  </a:cubicBezTo>
                  <a:cubicBezTo>
                    <a:pt x="1021" y="299"/>
                    <a:pt x="1033" y="290"/>
                    <a:pt x="1037" y="287"/>
                  </a:cubicBezTo>
                  <a:cubicBezTo>
                    <a:pt x="1038" y="285"/>
                    <a:pt x="1037" y="284"/>
                    <a:pt x="1035" y="284"/>
                  </a:cubicBezTo>
                  <a:cubicBezTo>
                    <a:pt x="1031" y="284"/>
                    <a:pt x="1028" y="284"/>
                    <a:pt x="1024" y="284"/>
                  </a:cubicBezTo>
                  <a:cubicBezTo>
                    <a:pt x="1052" y="266"/>
                    <a:pt x="1059" y="233"/>
                    <a:pt x="1076" y="207"/>
                  </a:cubicBezTo>
                  <a:cubicBezTo>
                    <a:pt x="1076" y="245"/>
                    <a:pt x="1076" y="245"/>
                    <a:pt x="1076" y="245"/>
                  </a:cubicBezTo>
                  <a:cubicBezTo>
                    <a:pt x="1076" y="247"/>
                    <a:pt x="1079" y="246"/>
                    <a:pt x="1080" y="246"/>
                  </a:cubicBezTo>
                  <a:cubicBezTo>
                    <a:pt x="1090" y="243"/>
                    <a:pt x="1096" y="248"/>
                    <a:pt x="1104" y="252"/>
                  </a:cubicBezTo>
                  <a:cubicBezTo>
                    <a:pt x="1113" y="256"/>
                    <a:pt x="1115" y="256"/>
                    <a:pt x="1113" y="268"/>
                  </a:cubicBezTo>
                  <a:cubicBezTo>
                    <a:pt x="1113" y="269"/>
                    <a:pt x="1113" y="269"/>
                    <a:pt x="1114" y="269"/>
                  </a:cubicBezTo>
                  <a:cubicBezTo>
                    <a:pt x="1115" y="269"/>
                    <a:pt x="1132" y="271"/>
                    <a:pt x="1129" y="274"/>
                  </a:cubicBezTo>
                  <a:cubicBezTo>
                    <a:pt x="1124" y="279"/>
                    <a:pt x="1118" y="283"/>
                    <a:pt x="1112" y="287"/>
                  </a:cubicBezTo>
                  <a:cubicBezTo>
                    <a:pt x="1101" y="295"/>
                    <a:pt x="1092" y="304"/>
                    <a:pt x="1086" y="316"/>
                  </a:cubicBezTo>
                  <a:cubicBezTo>
                    <a:pt x="1085" y="317"/>
                    <a:pt x="1087" y="317"/>
                    <a:pt x="1087" y="317"/>
                  </a:cubicBezTo>
                  <a:cubicBezTo>
                    <a:pt x="1092" y="318"/>
                    <a:pt x="1092" y="321"/>
                    <a:pt x="1094" y="325"/>
                  </a:cubicBezTo>
                  <a:cubicBezTo>
                    <a:pt x="1094" y="326"/>
                    <a:pt x="1095" y="326"/>
                    <a:pt x="1096" y="326"/>
                  </a:cubicBezTo>
                  <a:cubicBezTo>
                    <a:pt x="1103" y="326"/>
                    <a:pt x="1109" y="326"/>
                    <a:pt x="1108" y="331"/>
                  </a:cubicBezTo>
                  <a:cubicBezTo>
                    <a:pt x="1100" y="330"/>
                    <a:pt x="1094" y="331"/>
                    <a:pt x="1087" y="334"/>
                  </a:cubicBezTo>
                  <a:cubicBezTo>
                    <a:pt x="1075" y="338"/>
                    <a:pt x="1069" y="344"/>
                    <a:pt x="1055" y="347"/>
                  </a:cubicBezTo>
                  <a:cubicBezTo>
                    <a:pt x="1044" y="349"/>
                    <a:pt x="1031" y="349"/>
                    <a:pt x="1019" y="351"/>
                  </a:cubicBezTo>
                  <a:cubicBezTo>
                    <a:pt x="1017" y="351"/>
                    <a:pt x="1011" y="354"/>
                    <a:pt x="1016" y="354"/>
                  </a:cubicBezTo>
                  <a:cubicBezTo>
                    <a:pt x="1033" y="352"/>
                    <a:pt x="1050" y="351"/>
                    <a:pt x="1066" y="346"/>
                  </a:cubicBezTo>
                  <a:cubicBezTo>
                    <a:pt x="1070" y="345"/>
                    <a:pt x="1074" y="343"/>
                    <a:pt x="1078" y="341"/>
                  </a:cubicBezTo>
                  <a:cubicBezTo>
                    <a:pt x="1084" y="337"/>
                    <a:pt x="1091" y="336"/>
                    <a:pt x="1099" y="337"/>
                  </a:cubicBezTo>
                  <a:cubicBezTo>
                    <a:pt x="1096" y="339"/>
                    <a:pt x="1092" y="343"/>
                    <a:pt x="1089" y="346"/>
                  </a:cubicBezTo>
                  <a:cubicBezTo>
                    <a:pt x="1088" y="346"/>
                    <a:pt x="1089" y="347"/>
                    <a:pt x="1090" y="347"/>
                  </a:cubicBezTo>
                  <a:cubicBezTo>
                    <a:pt x="1097" y="347"/>
                    <a:pt x="1092" y="348"/>
                    <a:pt x="1093" y="352"/>
                  </a:cubicBezTo>
                  <a:cubicBezTo>
                    <a:pt x="1093" y="353"/>
                    <a:pt x="1094" y="353"/>
                    <a:pt x="1094" y="353"/>
                  </a:cubicBezTo>
                  <a:cubicBezTo>
                    <a:pt x="1102" y="353"/>
                    <a:pt x="1127" y="356"/>
                    <a:pt x="1097" y="364"/>
                  </a:cubicBezTo>
                  <a:close/>
                  <a:moveTo>
                    <a:pt x="1138" y="312"/>
                  </a:moveTo>
                  <a:cubicBezTo>
                    <a:pt x="1136" y="313"/>
                    <a:pt x="1134" y="314"/>
                    <a:pt x="1133" y="315"/>
                  </a:cubicBezTo>
                  <a:cubicBezTo>
                    <a:pt x="1132" y="315"/>
                    <a:pt x="1131" y="317"/>
                    <a:pt x="1132" y="317"/>
                  </a:cubicBezTo>
                  <a:cubicBezTo>
                    <a:pt x="1137" y="318"/>
                    <a:pt x="1141" y="322"/>
                    <a:pt x="1146" y="324"/>
                  </a:cubicBezTo>
                  <a:cubicBezTo>
                    <a:pt x="1139" y="327"/>
                    <a:pt x="1133" y="332"/>
                    <a:pt x="1126" y="335"/>
                  </a:cubicBezTo>
                  <a:cubicBezTo>
                    <a:pt x="1126" y="336"/>
                    <a:pt x="1124" y="337"/>
                    <a:pt x="1125" y="338"/>
                  </a:cubicBezTo>
                  <a:cubicBezTo>
                    <a:pt x="1131" y="342"/>
                    <a:pt x="1138" y="344"/>
                    <a:pt x="1145" y="345"/>
                  </a:cubicBezTo>
                  <a:cubicBezTo>
                    <a:pt x="1136" y="347"/>
                    <a:pt x="1126" y="348"/>
                    <a:pt x="1117" y="351"/>
                  </a:cubicBezTo>
                  <a:cubicBezTo>
                    <a:pt x="1115" y="352"/>
                    <a:pt x="1115" y="352"/>
                    <a:pt x="1115" y="353"/>
                  </a:cubicBezTo>
                  <a:cubicBezTo>
                    <a:pt x="1109" y="351"/>
                    <a:pt x="1101" y="348"/>
                    <a:pt x="1103" y="346"/>
                  </a:cubicBezTo>
                  <a:cubicBezTo>
                    <a:pt x="1104" y="345"/>
                    <a:pt x="1104" y="345"/>
                    <a:pt x="1103" y="345"/>
                  </a:cubicBezTo>
                  <a:cubicBezTo>
                    <a:pt x="1102" y="344"/>
                    <a:pt x="1101" y="344"/>
                    <a:pt x="1100" y="344"/>
                  </a:cubicBezTo>
                  <a:cubicBezTo>
                    <a:pt x="1094" y="343"/>
                    <a:pt x="1103" y="338"/>
                    <a:pt x="1108" y="335"/>
                  </a:cubicBezTo>
                  <a:cubicBezTo>
                    <a:pt x="1110" y="335"/>
                    <a:pt x="1114" y="334"/>
                    <a:pt x="1114" y="333"/>
                  </a:cubicBezTo>
                  <a:cubicBezTo>
                    <a:pt x="1116" y="331"/>
                    <a:pt x="1117" y="328"/>
                    <a:pt x="1118" y="326"/>
                  </a:cubicBezTo>
                  <a:cubicBezTo>
                    <a:pt x="1119" y="325"/>
                    <a:pt x="1118" y="324"/>
                    <a:pt x="1117" y="324"/>
                  </a:cubicBezTo>
                  <a:cubicBezTo>
                    <a:pt x="1109" y="323"/>
                    <a:pt x="1101" y="324"/>
                    <a:pt x="1100" y="315"/>
                  </a:cubicBezTo>
                  <a:cubicBezTo>
                    <a:pt x="1100" y="315"/>
                    <a:pt x="1099" y="314"/>
                    <a:pt x="1099" y="314"/>
                  </a:cubicBezTo>
                  <a:cubicBezTo>
                    <a:pt x="1097" y="314"/>
                    <a:pt x="1097" y="314"/>
                    <a:pt x="1096" y="313"/>
                  </a:cubicBezTo>
                  <a:cubicBezTo>
                    <a:pt x="1096" y="313"/>
                    <a:pt x="1097" y="313"/>
                    <a:pt x="1097" y="312"/>
                  </a:cubicBezTo>
                  <a:cubicBezTo>
                    <a:pt x="1109" y="308"/>
                    <a:pt x="1125" y="309"/>
                    <a:pt x="1138" y="312"/>
                  </a:cubicBezTo>
                  <a:close/>
                  <a:moveTo>
                    <a:pt x="1139" y="271"/>
                  </a:moveTo>
                  <a:cubicBezTo>
                    <a:pt x="1139" y="273"/>
                    <a:pt x="1139" y="275"/>
                    <a:pt x="1139" y="278"/>
                  </a:cubicBezTo>
                  <a:cubicBezTo>
                    <a:pt x="1139" y="278"/>
                    <a:pt x="1139" y="279"/>
                    <a:pt x="1140" y="279"/>
                  </a:cubicBezTo>
                  <a:cubicBezTo>
                    <a:pt x="1146" y="283"/>
                    <a:pt x="1141" y="288"/>
                    <a:pt x="1136" y="291"/>
                  </a:cubicBezTo>
                  <a:cubicBezTo>
                    <a:pt x="1135" y="292"/>
                    <a:pt x="1134" y="293"/>
                    <a:pt x="1136" y="294"/>
                  </a:cubicBezTo>
                  <a:cubicBezTo>
                    <a:pt x="1136" y="295"/>
                    <a:pt x="1137" y="295"/>
                    <a:pt x="1138" y="296"/>
                  </a:cubicBezTo>
                  <a:cubicBezTo>
                    <a:pt x="1131" y="297"/>
                    <a:pt x="1125" y="301"/>
                    <a:pt x="1118" y="306"/>
                  </a:cubicBezTo>
                  <a:cubicBezTo>
                    <a:pt x="1118" y="306"/>
                    <a:pt x="1118" y="306"/>
                    <a:pt x="1118" y="306"/>
                  </a:cubicBezTo>
                  <a:cubicBezTo>
                    <a:pt x="1111" y="306"/>
                    <a:pt x="1103" y="307"/>
                    <a:pt x="1097" y="309"/>
                  </a:cubicBezTo>
                  <a:cubicBezTo>
                    <a:pt x="1100" y="303"/>
                    <a:pt x="1111" y="293"/>
                    <a:pt x="1114" y="291"/>
                  </a:cubicBezTo>
                  <a:cubicBezTo>
                    <a:pt x="1122" y="284"/>
                    <a:pt x="1131" y="279"/>
                    <a:pt x="1139" y="272"/>
                  </a:cubicBezTo>
                  <a:cubicBezTo>
                    <a:pt x="1139" y="272"/>
                    <a:pt x="1139" y="271"/>
                    <a:pt x="1139" y="271"/>
                  </a:cubicBezTo>
                  <a:close/>
                  <a:moveTo>
                    <a:pt x="1006" y="206"/>
                  </a:moveTo>
                  <a:cubicBezTo>
                    <a:pt x="1010" y="200"/>
                    <a:pt x="1011" y="193"/>
                    <a:pt x="1012" y="187"/>
                  </a:cubicBezTo>
                  <a:cubicBezTo>
                    <a:pt x="1012" y="188"/>
                    <a:pt x="1012" y="189"/>
                    <a:pt x="1012" y="191"/>
                  </a:cubicBezTo>
                  <a:cubicBezTo>
                    <a:pt x="1012" y="193"/>
                    <a:pt x="1015" y="193"/>
                    <a:pt x="1016" y="192"/>
                  </a:cubicBezTo>
                  <a:cubicBezTo>
                    <a:pt x="1032" y="187"/>
                    <a:pt x="1036" y="177"/>
                    <a:pt x="1037" y="164"/>
                  </a:cubicBezTo>
                  <a:cubicBezTo>
                    <a:pt x="1038" y="165"/>
                    <a:pt x="1038" y="166"/>
                    <a:pt x="1039" y="167"/>
                  </a:cubicBezTo>
                  <a:cubicBezTo>
                    <a:pt x="1040" y="168"/>
                    <a:pt x="1044" y="167"/>
                    <a:pt x="1046" y="166"/>
                  </a:cubicBezTo>
                  <a:cubicBezTo>
                    <a:pt x="1049" y="163"/>
                    <a:pt x="1052" y="161"/>
                    <a:pt x="1055" y="159"/>
                  </a:cubicBezTo>
                  <a:cubicBezTo>
                    <a:pt x="1059" y="163"/>
                    <a:pt x="1063" y="167"/>
                    <a:pt x="1067" y="172"/>
                  </a:cubicBezTo>
                  <a:cubicBezTo>
                    <a:pt x="1068" y="173"/>
                    <a:pt x="1071" y="172"/>
                    <a:pt x="1072" y="172"/>
                  </a:cubicBezTo>
                  <a:cubicBezTo>
                    <a:pt x="1088" y="164"/>
                    <a:pt x="1085" y="205"/>
                    <a:pt x="1094" y="212"/>
                  </a:cubicBezTo>
                  <a:cubicBezTo>
                    <a:pt x="1094" y="212"/>
                    <a:pt x="1095" y="212"/>
                    <a:pt x="1095" y="212"/>
                  </a:cubicBezTo>
                  <a:cubicBezTo>
                    <a:pt x="1095" y="218"/>
                    <a:pt x="1093" y="223"/>
                    <a:pt x="1089" y="229"/>
                  </a:cubicBezTo>
                  <a:cubicBezTo>
                    <a:pt x="1087" y="232"/>
                    <a:pt x="1094" y="231"/>
                    <a:pt x="1095" y="230"/>
                  </a:cubicBezTo>
                  <a:cubicBezTo>
                    <a:pt x="1090" y="233"/>
                    <a:pt x="1127" y="229"/>
                    <a:pt x="1132" y="229"/>
                  </a:cubicBezTo>
                  <a:cubicBezTo>
                    <a:pt x="1124" y="229"/>
                    <a:pt x="1123" y="256"/>
                    <a:pt x="1123" y="261"/>
                  </a:cubicBezTo>
                  <a:cubicBezTo>
                    <a:pt x="1123" y="262"/>
                    <a:pt x="1124" y="262"/>
                    <a:pt x="1125" y="262"/>
                  </a:cubicBezTo>
                  <a:cubicBezTo>
                    <a:pt x="1132" y="263"/>
                    <a:pt x="1137" y="266"/>
                    <a:pt x="1138" y="269"/>
                  </a:cubicBezTo>
                  <a:cubicBezTo>
                    <a:pt x="1138" y="269"/>
                    <a:pt x="1138" y="269"/>
                    <a:pt x="1138" y="269"/>
                  </a:cubicBezTo>
                  <a:cubicBezTo>
                    <a:pt x="1124" y="267"/>
                    <a:pt x="1121" y="266"/>
                    <a:pt x="1121" y="252"/>
                  </a:cubicBezTo>
                  <a:cubicBezTo>
                    <a:pt x="1121" y="251"/>
                    <a:pt x="1121" y="250"/>
                    <a:pt x="1120" y="250"/>
                  </a:cubicBezTo>
                  <a:cubicBezTo>
                    <a:pt x="1106" y="249"/>
                    <a:pt x="1097" y="240"/>
                    <a:pt x="1083" y="242"/>
                  </a:cubicBezTo>
                  <a:cubicBezTo>
                    <a:pt x="1083" y="196"/>
                    <a:pt x="1083" y="196"/>
                    <a:pt x="1083" y="196"/>
                  </a:cubicBezTo>
                  <a:cubicBezTo>
                    <a:pt x="1083" y="194"/>
                    <a:pt x="1077" y="196"/>
                    <a:pt x="1076" y="197"/>
                  </a:cubicBezTo>
                  <a:cubicBezTo>
                    <a:pt x="1054" y="224"/>
                    <a:pt x="1049" y="264"/>
                    <a:pt x="1018" y="283"/>
                  </a:cubicBezTo>
                  <a:cubicBezTo>
                    <a:pt x="1017" y="284"/>
                    <a:pt x="1017" y="284"/>
                    <a:pt x="1017" y="285"/>
                  </a:cubicBezTo>
                  <a:cubicBezTo>
                    <a:pt x="1007" y="285"/>
                    <a:pt x="996" y="286"/>
                    <a:pt x="986" y="286"/>
                  </a:cubicBezTo>
                  <a:cubicBezTo>
                    <a:pt x="989" y="281"/>
                    <a:pt x="990" y="276"/>
                    <a:pt x="991" y="271"/>
                  </a:cubicBezTo>
                  <a:cubicBezTo>
                    <a:pt x="992" y="268"/>
                    <a:pt x="986" y="270"/>
                    <a:pt x="985" y="270"/>
                  </a:cubicBezTo>
                  <a:cubicBezTo>
                    <a:pt x="978" y="275"/>
                    <a:pt x="971" y="279"/>
                    <a:pt x="964" y="284"/>
                  </a:cubicBezTo>
                  <a:cubicBezTo>
                    <a:pt x="966" y="282"/>
                    <a:pt x="968" y="280"/>
                    <a:pt x="970" y="277"/>
                  </a:cubicBezTo>
                  <a:cubicBezTo>
                    <a:pt x="971" y="276"/>
                    <a:pt x="971" y="274"/>
                    <a:pt x="969" y="274"/>
                  </a:cubicBezTo>
                  <a:cubicBezTo>
                    <a:pt x="962" y="272"/>
                    <a:pt x="955" y="271"/>
                    <a:pt x="949" y="272"/>
                  </a:cubicBezTo>
                  <a:cubicBezTo>
                    <a:pt x="968" y="258"/>
                    <a:pt x="988" y="244"/>
                    <a:pt x="1001" y="224"/>
                  </a:cubicBezTo>
                  <a:cubicBezTo>
                    <a:pt x="1003" y="221"/>
                    <a:pt x="998" y="219"/>
                    <a:pt x="996" y="221"/>
                  </a:cubicBezTo>
                  <a:cubicBezTo>
                    <a:pt x="984" y="228"/>
                    <a:pt x="970" y="233"/>
                    <a:pt x="959" y="241"/>
                  </a:cubicBezTo>
                  <a:cubicBezTo>
                    <a:pt x="960" y="236"/>
                    <a:pt x="962" y="232"/>
                    <a:pt x="965" y="227"/>
                  </a:cubicBezTo>
                  <a:cubicBezTo>
                    <a:pt x="965" y="228"/>
                    <a:pt x="970" y="228"/>
                    <a:pt x="972" y="227"/>
                  </a:cubicBezTo>
                  <a:cubicBezTo>
                    <a:pt x="982" y="219"/>
                    <a:pt x="999" y="216"/>
                    <a:pt x="1006" y="206"/>
                  </a:cubicBezTo>
                  <a:close/>
                  <a:moveTo>
                    <a:pt x="982" y="197"/>
                  </a:moveTo>
                  <a:cubicBezTo>
                    <a:pt x="983" y="197"/>
                    <a:pt x="983" y="197"/>
                    <a:pt x="984" y="197"/>
                  </a:cubicBezTo>
                  <a:cubicBezTo>
                    <a:pt x="987" y="193"/>
                    <a:pt x="991" y="191"/>
                    <a:pt x="993" y="188"/>
                  </a:cubicBezTo>
                  <a:cubicBezTo>
                    <a:pt x="996" y="193"/>
                    <a:pt x="997" y="199"/>
                    <a:pt x="998" y="205"/>
                  </a:cubicBezTo>
                  <a:cubicBezTo>
                    <a:pt x="998" y="205"/>
                    <a:pt x="998" y="205"/>
                    <a:pt x="998" y="205"/>
                  </a:cubicBezTo>
                  <a:cubicBezTo>
                    <a:pt x="997" y="207"/>
                    <a:pt x="995" y="209"/>
                    <a:pt x="992" y="211"/>
                  </a:cubicBezTo>
                  <a:cubicBezTo>
                    <a:pt x="984" y="217"/>
                    <a:pt x="974" y="219"/>
                    <a:pt x="965" y="226"/>
                  </a:cubicBezTo>
                  <a:cubicBezTo>
                    <a:pt x="965" y="226"/>
                    <a:pt x="965" y="226"/>
                    <a:pt x="965" y="226"/>
                  </a:cubicBezTo>
                  <a:cubicBezTo>
                    <a:pt x="971" y="216"/>
                    <a:pt x="978" y="208"/>
                    <a:pt x="981" y="197"/>
                  </a:cubicBezTo>
                  <a:cubicBezTo>
                    <a:pt x="982" y="193"/>
                    <a:pt x="974" y="194"/>
                    <a:pt x="973" y="198"/>
                  </a:cubicBezTo>
                  <a:cubicBezTo>
                    <a:pt x="967" y="217"/>
                    <a:pt x="950" y="229"/>
                    <a:pt x="950" y="250"/>
                  </a:cubicBezTo>
                  <a:cubicBezTo>
                    <a:pt x="950" y="253"/>
                    <a:pt x="954" y="253"/>
                    <a:pt x="956" y="251"/>
                  </a:cubicBezTo>
                  <a:cubicBezTo>
                    <a:pt x="965" y="243"/>
                    <a:pt x="976" y="238"/>
                    <a:pt x="986" y="232"/>
                  </a:cubicBezTo>
                  <a:cubicBezTo>
                    <a:pt x="969" y="252"/>
                    <a:pt x="946" y="266"/>
                    <a:pt x="926" y="282"/>
                  </a:cubicBezTo>
                  <a:cubicBezTo>
                    <a:pt x="922" y="286"/>
                    <a:pt x="928" y="289"/>
                    <a:pt x="931" y="286"/>
                  </a:cubicBezTo>
                  <a:cubicBezTo>
                    <a:pt x="933" y="285"/>
                    <a:pt x="934" y="284"/>
                    <a:pt x="935" y="283"/>
                  </a:cubicBezTo>
                  <a:cubicBezTo>
                    <a:pt x="940" y="279"/>
                    <a:pt x="946" y="278"/>
                    <a:pt x="952" y="277"/>
                  </a:cubicBezTo>
                  <a:cubicBezTo>
                    <a:pt x="967" y="275"/>
                    <a:pt x="954" y="286"/>
                    <a:pt x="951" y="289"/>
                  </a:cubicBezTo>
                  <a:cubicBezTo>
                    <a:pt x="950" y="291"/>
                    <a:pt x="950" y="292"/>
                    <a:pt x="952" y="292"/>
                  </a:cubicBezTo>
                  <a:cubicBezTo>
                    <a:pt x="915" y="318"/>
                    <a:pt x="879" y="344"/>
                    <a:pt x="841" y="369"/>
                  </a:cubicBezTo>
                  <a:cubicBezTo>
                    <a:pt x="841" y="365"/>
                    <a:pt x="841" y="360"/>
                    <a:pt x="840" y="356"/>
                  </a:cubicBezTo>
                  <a:cubicBezTo>
                    <a:pt x="846" y="341"/>
                    <a:pt x="854" y="325"/>
                    <a:pt x="872" y="327"/>
                  </a:cubicBezTo>
                  <a:cubicBezTo>
                    <a:pt x="874" y="327"/>
                    <a:pt x="874" y="321"/>
                    <a:pt x="872" y="319"/>
                  </a:cubicBezTo>
                  <a:cubicBezTo>
                    <a:pt x="880" y="319"/>
                    <a:pt x="888" y="319"/>
                    <a:pt x="895" y="319"/>
                  </a:cubicBezTo>
                  <a:cubicBezTo>
                    <a:pt x="915" y="316"/>
                    <a:pt x="922" y="300"/>
                    <a:pt x="922" y="281"/>
                  </a:cubicBezTo>
                  <a:cubicBezTo>
                    <a:pt x="923" y="281"/>
                    <a:pt x="923" y="280"/>
                    <a:pt x="923" y="280"/>
                  </a:cubicBezTo>
                  <a:cubicBezTo>
                    <a:pt x="926" y="247"/>
                    <a:pt x="934" y="220"/>
                    <a:pt x="962" y="201"/>
                  </a:cubicBezTo>
                  <a:cubicBezTo>
                    <a:pt x="967" y="197"/>
                    <a:pt x="971" y="192"/>
                    <a:pt x="973" y="187"/>
                  </a:cubicBezTo>
                  <a:cubicBezTo>
                    <a:pt x="976" y="190"/>
                    <a:pt x="979" y="194"/>
                    <a:pt x="982" y="197"/>
                  </a:cubicBezTo>
                  <a:close/>
                  <a:moveTo>
                    <a:pt x="947" y="146"/>
                  </a:moveTo>
                  <a:cubicBezTo>
                    <a:pt x="962" y="141"/>
                    <a:pt x="972" y="138"/>
                    <a:pt x="968" y="164"/>
                  </a:cubicBezTo>
                  <a:cubicBezTo>
                    <a:pt x="968" y="165"/>
                    <a:pt x="969" y="169"/>
                    <a:pt x="970" y="169"/>
                  </a:cubicBezTo>
                  <a:cubicBezTo>
                    <a:pt x="975" y="171"/>
                    <a:pt x="975" y="174"/>
                    <a:pt x="973" y="178"/>
                  </a:cubicBezTo>
                  <a:cubicBezTo>
                    <a:pt x="972" y="176"/>
                    <a:pt x="970" y="175"/>
                    <a:pt x="969" y="173"/>
                  </a:cubicBezTo>
                  <a:cubicBezTo>
                    <a:pt x="967" y="171"/>
                    <a:pt x="966" y="178"/>
                    <a:pt x="968" y="180"/>
                  </a:cubicBezTo>
                  <a:cubicBezTo>
                    <a:pt x="968" y="181"/>
                    <a:pt x="969" y="182"/>
                    <a:pt x="970" y="183"/>
                  </a:cubicBezTo>
                  <a:cubicBezTo>
                    <a:pt x="966" y="188"/>
                    <a:pt x="959" y="194"/>
                    <a:pt x="957" y="195"/>
                  </a:cubicBezTo>
                  <a:cubicBezTo>
                    <a:pt x="949" y="201"/>
                    <a:pt x="943" y="206"/>
                    <a:pt x="937" y="214"/>
                  </a:cubicBezTo>
                  <a:cubicBezTo>
                    <a:pt x="924" y="232"/>
                    <a:pt x="921" y="256"/>
                    <a:pt x="919" y="278"/>
                  </a:cubicBezTo>
                  <a:cubicBezTo>
                    <a:pt x="919" y="278"/>
                    <a:pt x="919" y="279"/>
                    <a:pt x="919" y="280"/>
                  </a:cubicBezTo>
                  <a:cubicBezTo>
                    <a:pt x="919" y="297"/>
                    <a:pt x="912" y="304"/>
                    <a:pt x="902" y="308"/>
                  </a:cubicBezTo>
                  <a:cubicBezTo>
                    <a:pt x="903" y="306"/>
                    <a:pt x="903" y="304"/>
                    <a:pt x="903" y="301"/>
                  </a:cubicBezTo>
                  <a:cubicBezTo>
                    <a:pt x="901" y="294"/>
                    <a:pt x="893" y="291"/>
                    <a:pt x="887" y="289"/>
                  </a:cubicBezTo>
                  <a:cubicBezTo>
                    <a:pt x="879" y="286"/>
                    <a:pt x="870" y="285"/>
                    <a:pt x="862" y="281"/>
                  </a:cubicBezTo>
                  <a:cubicBezTo>
                    <a:pt x="851" y="275"/>
                    <a:pt x="858" y="266"/>
                    <a:pt x="866" y="261"/>
                  </a:cubicBezTo>
                  <a:cubicBezTo>
                    <a:pt x="873" y="256"/>
                    <a:pt x="876" y="261"/>
                    <a:pt x="881" y="265"/>
                  </a:cubicBezTo>
                  <a:cubicBezTo>
                    <a:pt x="881" y="265"/>
                    <a:pt x="882" y="265"/>
                    <a:pt x="882" y="265"/>
                  </a:cubicBezTo>
                  <a:cubicBezTo>
                    <a:pt x="882" y="264"/>
                    <a:pt x="883" y="263"/>
                    <a:pt x="883" y="263"/>
                  </a:cubicBezTo>
                  <a:cubicBezTo>
                    <a:pt x="883" y="264"/>
                    <a:pt x="884" y="267"/>
                    <a:pt x="885" y="266"/>
                  </a:cubicBezTo>
                  <a:cubicBezTo>
                    <a:pt x="887" y="264"/>
                    <a:pt x="889" y="262"/>
                    <a:pt x="892" y="260"/>
                  </a:cubicBezTo>
                  <a:cubicBezTo>
                    <a:pt x="892" y="262"/>
                    <a:pt x="892" y="264"/>
                    <a:pt x="892" y="267"/>
                  </a:cubicBezTo>
                  <a:cubicBezTo>
                    <a:pt x="892" y="267"/>
                    <a:pt x="893" y="272"/>
                    <a:pt x="894" y="270"/>
                  </a:cubicBezTo>
                  <a:cubicBezTo>
                    <a:pt x="898" y="268"/>
                    <a:pt x="901" y="266"/>
                    <a:pt x="904" y="263"/>
                  </a:cubicBezTo>
                  <a:cubicBezTo>
                    <a:pt x="903" y="275"/>
                    <a:pt x="892" y="289"/>
                    <a:pt x="903" y="299"/>
                  </a:cubicBezTo>
                  <a:cubicBezTo>
                    <a:pt x="905" y="302"/>
                    <a:pt x="906" y="294"/>
                    <a:pt x="904" y="292"/>
                  </a:cubicBezTo>
                  <a:cubicBezTo>
                    <a:pt x="898" y="287"/>
                    <a:pt x="904" y="276"/>
                    <a:pt x="906" y="270"/>
                  </a:cubicBezTo>
                  <a:cubicBezTo>
                    <a:pt x="907" y="265"/>
                    <a:pt x="907" y="260"/>
                    <a:pt x="906" y="255"/>
                  </a:cubicBezTo>
                  <a:cubicBezTo>
                    <a:pt x="906" y="254"/>
                    <a:pt x="905" y="251"/>
                    <a:pt x="904" y="253"/>
                  </a:cubicBezTo>
                  <a:cubicBezTo>
                    <a:pt x="901" y="257"/>
                    <a:pt x="898" y="259"/>
                    <a:pt x="895" y="261"/>
                  </a:cubicBezTo>
                  <a:cubicBezTo>
                    <a:pt x="894" y="259"/>
                    <a:pt x="894" y="257"/>
                    <a:pt x="894" y="256"/>
                  </a:cubicBezTo>
                  <a:cubicBezTo>
                    <a:pt x="894" y="255"/>
                    <a:pt x="894" y="249"/>
                    <a:pt x="892" y="251"/>
                  </a:cubicBezTo>
                  <a:cubicBezTo>
                    <a:pt x="890" y="253"/>
                    <a:pt x="888" y="255"/>
                    <a:pt x="885" y="257"/>
                  </a:cubicBezTo>
                  <a:cubicBezTo>
                    <a:pt x="885" y="256"/>
                    <a:pt x="885" y="255"/>
                    <a:pt x="885" y="254"/>
                  </a:cubicBezTo>
                  <a:cubicBezTo>
                    <a:pt x="885" y="254"/>
                    <a:pt x="885" y="254"/>
                    <a:pt x="884" y="254"/>
                  </a:cubicBezTo>
                  <a:cubicBezTo>
                    <a:pt x="885" y="253"/>
                    <a:pt x="885" y="253"/>
                    <a:pt x="885" y="252"/>
                  </a:cubicBezTo>
                  <a:cubicBezTo>
                    <a:pt x="885" y="237"/>
                    <a:pt x="897" y="229"/>
                    <a:pt x="903" y="216"/>
                  </a:cubicBezTo>
                  <a:cubicBezTo>
                    <a:pt x="908" y="206"/>
                    <a:pt x="904" y="194"/>
                    <a:pt x="898" y="185"/>
                  </a:cubicBezTo>
                  <a:cubicBezTo>
                    <a:pt x="896" y="181"/>
                    <a:pt x="893" y="188"/>
                    <a:pt x="895" y="191"/>
                  </a:cubicBezTo>
                  <a:cubicBezTo>
                    <a:pt x="904" y="206"/>
                    <a:pt x="898" y="213"/>
                    <a:pt x="889" y="226"/>
                  </a:cubicBezTo>
                  <a:cubicBezTo>
                    <a:pt x="883" y="234"/>
                    <a:pt x="880" y="242"/>
                    <a:pt x="880" y="252"/>
                  </a:cubicBezTo>
                  <a:cubicBezTo>
                    <a:pt x="880" y="254"/>
                    <a:pt x="880" y="255"/>
                    <a:pt x="881" y="255"/>
                  </a:cubicBezTo>
                  <a:cubicBezTo>
                    <a:pt x="879" y="256"/>
                    <a:pt x="876" y="254"/>
                    <a:pt x="875" y="250"/>
                  </a:cubicBezTo>
                  <a:cubicBezTo>
                    <a:pt x="874" y="250"/>
                    <a:pt x="874" y="249"/>
                    <a:pt x="873" y="249"/>
                  </a:cubicBezTo>
                  <a:cubicBezTo>
                    <a:pt x="857" y="255"/>
                    <a:pt x="843" y="273"/>
                    <a:pt x="859" y="287"/>
                  </a:cubicBezTo>
                  <a:cubicBezTo>
                    <a:pt x="866" y="292"/>
                    <a:pt x="877" y="293"/>
                    <a:pt x="884" y="296"/>
                  </a:cubicBezTo>
                  <a:cubicBezTo>
                    <a:pt x="889" y="297"/>
                    <a:pt x="893" y="299"/>
                    <a:pt x="897" y="301"/>
                  </a:cubicBezTo>
                  <a:cubicBezTo>
                    <a:pt x="898" y="302"/>
                    <a:pt x="899" y="304"/>
                    <a:pt x="899" y="303"/>
                  </a:cubicBezTo>
                  <a:cubicBezTo>
                    <a:pt x="897" y="305"/>
                    <a:pt x="894" y="307"/>
                    <a:pt x="892" y="308"/>
                  </a:cubicBezTo>
                  <a:cubicBezTo>
                    <a:pt x="891" y="308"/>
                    <a:pt x="891" y="309"/>
                    <a:pt x="891" y="310"/>
                  </a:cubicBezTo>
                  <a:cubicBezTo>
                    <a:pt x="871" y="313"/>
                    <a:pt x="847" y="309"/>
                    <a:pt x="831" y="320"/>
                  </a:cubicBezTo>
                  <a:cubicBezTo>
                    <a:pt x="829" y="321"/>
                    <a:pt x="831" y="329"/>
                    <a:pt x="832" y="328"/>
                  </a:cubicBezTo>
                  <a:cubicBezTo>
                    <a:pt x="841" y="321"/>
                    <a:pt x="852" y="320"/>
                    <a:pt x="862" y="319"/>
                  </a:cubicBezTo>
                  <a:cubicBezTo>
                    <a:pt x="849" y="323"/>
                    <a:pt x="843" y="337"/>
                    <a:pt x="837" y="349"/>
                  </a:cubicBezTo>
                  <a:cubicBezTo>
                    <a:pt x="833" y="340"/>
                    <a:pt x="828" y="336"/>
                    <a:pt x="828" y="320"/>
                  </a:cubicBezTo>
                  <a:cubicBezTo>
                    <a:pt x="829" y="310"/>
                    <a:pt x="830" y="299"/>
                    <a:pt x="831" y="288"/>
                  </a:cubicBezTo>
                  <a:cubicBezTo>
                    <a:pt x="831" y="287"/>
                    <a:pt x="831" y="286"/>
                    <a:pt x="832" y="284"/>
                  </a:cubicBezTo>
                  <a:cubicBezTo>
                    <a:pt x="839" y="271"/>
                    <a:pt x="854" y="265"/>
                    <a:pt x="862" y="252"/>
                  </a:cubicBezTo>
                  <a:cubicBezTo>
                    <a:pt x="868" y="241"/>
                    <a:pt x="868" y="225"/>
                    <a:pt x="868" y="212"/>
                  </a:cubicBezTo>
                  <a:cubicBezTo>
                    <a:pt x="871" y="212"/>
                    <a:pt x="874" y="212"/>
                    <a:pt x="878" y="213"/>
                  </a:cubicBezTo>
                  <a:cubicBezTo>
                    <a:pt x="880" y="214"/>
                    <a:pt x="881" y="210"/>
                    <a:pt x="881" y="208"/>
                  </a:cubicBezTo>
                  <a:cubicBezTo>
                    <a:pt x="880" y="205"/>
                    <a:pt x="876" y="181"/>
                    <a:pt x="879" y="181"/>
                  </a:cubicBezTo>
                  <a:cubicBezTo>
                    <a:pt x="880" y="182"/>
                    <a:pt x="882" y="181"/>
                    <a:pt x="883" y="180"/>
                  </a:cubicBezTo>
                  <a:cubicBezTo>
                    <a:pt x="888" y="177"/>
                    <a:pt x="888" y="166"/>
                    <a:pt x="896" y="168"/>
                  </a:cubicBezTo>
                  <a:cubicBezTo>
                    <a:pt x="898" y="168"/>
                    <a:pt x="899" y="166"/>
                    <a:pt x="900" y="165"/>
                  </a:cubicBezTo>
                  <a:cubicBezTo>
                    <a:pt x="900" y="160"/>
                    <a:pt x="901" y="157"/>
                    <a:pt x="901" y="152"/>
                  </a:cubicBezTo>
                  <a:cubicBezTo>
                    <a:pt x="904" y="152"/>
                    <a:pt x="907" y="152"/>
                    <a:pt x="910" y="153"/>
                  </a:cubicBezTo>
                  <a:cubicBezTo>
                    <a:pt x="910" y="156"/>
                    <a:pt x="910" y="158"/>
                    <a:pt x="910" y="160"/>
                  </a:cubicBezTo>
                  <a:cubicBezTo>
                    <a:pt x="910" y="162"/>
                    <a:pt x="910" y="167"/>
                    <a:pt x="913" y="165"/>
                  </a:cubicBezTo>
                  <a:cubicBezTo>
                    <a:pt x="923" y="154"/>
                    <a:pt x="934" y="150"/>
                    <a:pt x="947" y="146"/>
                  </a:cubicBezTo>
                  <a:close/>
                  <a:moveTo>
                    <a:pt x="850" y="185"/>
                  </a:moveTo>
                  <a:cubicBezTo>
                    <a:pt x="850" y="184"/>
                    <a:pt x="849" y="182"/>
                    <a:pt x="847" y="183"/>
                  </a:cubicBezTo>
                  <a:cubicBezTo>
                    <a:pt x="843" y="185"/>
                    <a:pt x="839" y="187"/>
                    <a:pt x="835" y="190"/>
                  </a:cubicBezTo>
                  <a:cubicBezTo>
                    <a:pt x="834" y="187"/>
                    <a:pt x="834" y="185"/>
                    <a:pt x="834" y="183"/>
                  </a:cubicBezTo>
                  <a:cubicBezTo>
                    <a:pt x="834" y="182"/>
                    <a:pt x="834" y="180"/>
                    <a:pt x="833" y="179"/>
                  </a:cubicBezTo>
                  <a:cubicBezTo>
                    <a:pt x="832" y="179"/>
                    <a:pt x="832" y="165"/>
                    <a:pt x="832" y="155"/>
                  </a:cubicBezTo>
                  <a:cubicBezTo>
                    <a:pt x="836" y="152"/>
                    <a:pt x="839" y="150"/>
                    <a:pt x="845" y="151"/>
                  </a:cubicBezTo>
                  <a:cubicBezTo>
                    <a:pt x="852" y="151"/>
                    <a:pt x="857" y="149"/>
                    <a:pt x="861" y="156"/>
                  </a:cubicBezTo>
                  <a:cubicBezTo>
                    <a:pt x="865" y="161"/>
                    <a:pt x="867" y="161"/>
                    <a:pt x="870" y="158"/>
                  </a:cubicBezTo>
                  <a:cubicBezTo>
                    <a:pt x="871" y="163"/>
                    <a:pt x="871" y="169"/>
                    <a:pt x="874" y="174"/>
                  </a:cubicBezTo>
                  <a:cubicBezTo>
                    <a:pt x="873" y="174"/>
                    <a:pt x="873" y="175"/>
                    <a:pt x="873" y="176"/>
                  </a:cubicBezTo>
                  <a:cubicBezTo>
                    <a:pt x="872" y="186"/>
                    <a:pt x="872" y="195"/>
                    <a:pt x="874" y="204"/>
                  </a:cubicBezTo>
                  <a:cubicBezTo>
                    <a:pt x="871" y="204"/>
                    <a:pt x="868" y="204"/>
                    <a:pt x="865" y="204"/>
                  </a:cubicBezTo>
                  <a:cubicBezTo>
                    <a:pt x="863" y="204"/>
                    <a:pt x="862" y="207"/>
                    <a:pt x="862" y="208"/>
                  </a:cubicBezTo>
                  <a:cubicBezTo>
                    <a:pt x="862" y="227"/>
                    <a:pt x="862" y="246"/>
                    <a:pt x="846" y="259"/>
                  </a:cubicBezTo>
                  <a:cubicBezTo>
                    <a:pt x="842" y="263"/>
                    <a:pt x="838" y="266"/>
                    <a:pt x="834" y="270"/>
                  </a:cubicBezTo>
                  <a:cubicBezTo>
                    <a:pt x="838" y="256"/>
                    <a:pt x="842" y="242"/>
                    <a:pt x="845" y="228"/>
                  </a:cubicBezTo>
                  <a:cubicBezTo>
                    <a:pt x="848" y="213"/>
                    <a:pt x="854" y="201"/>
                    <a:pt x="850" y="185"/>
                  </a:cubicBezTo>
                  <a:close/>
                  <a:moveTo>
                    <a:pt x="916" y="118"/>
                  </a:moveTo>
                  <a:cubicBezTo>
                    <a:pt x="917" y="118"/>
                    <a:pt x="918" y="119"/>
                    <a:pt x="919" y="118"/>
                  </a:cubicBezTo>
                  <a:cubicBezTo>
                    <a:pt x="921" y="118"/>
                    <a:pt x="925" y="115"/>
                    <a:pt x="925" y="113"/>
                  </a:cubicBezTo>
                  <a:cubicBezTo>
                    <a:pt x="925" y="115"/>
                    <a:pt x="925" y="117"/>
                    <a:pt x="927" y="119"/>
                  </a:cubicBezTo>
                  <a:cubicBezTo>
                    <a:pt x="927" y="120"/>
                    <a:pt x="929" y="122"/>
                    <a:pt x="930" y="121"/>
                  </a:cubicBezTo>
                  <a:cubicBezTo>
                    <a:pt x="933" y="119"/>
                    <a:pt x="936" y="117"/>
                    <a:pt x="939" y="116"/>
                  </a:cubicBezTo>
                  <a:cubicBezTo>
                    <a:pt x="939" y="123"/>
                    <a:pt x="939" y="131"/>
                    <a:pt x="937" y="138"/>
                  </a:cubicBezTo>
                  <a:cubicBezTo>
                    <a:pt x="937" y="139"/>
                    <a:pt x="937" y="140"/>
                    <a:pt x="937" y="141"/>
                  </a:cubicBezTo>
                  <a:cubicBezTo>
                    <a:pt x="929" y="145"/>
                    <a:pt x="921" y="148"/>
                    <a:pt x="914" y="155"/>
                  </a:cubicBezTo>
                  <a:cubicBezTo>
                    <a:pt x="914" y="154"/>
                    <a:pt x="914" y="154"/>
                    <a:pt x="914" y="154"/>
                  </a:cubicBezTo>
                  <a:cubicBezTo>
                    <a:pt x="916" y="153"/>
                    <a:pt x="916" y="148"/>
                    <a:pt x="914" y="146"/>
                  </a:cubicBezTo>
                  <a:cubicBezTo>
                    <a:pt x="915" y="138"/>
                    <a:pt x="914" y="130"/>
                    <a:pt x="912" y="121"/>
                  </a:cubicBezTo>
                  <a:cubicBezTo>
                    <a:pt x="910" y="117"/>
                    <a:pt x="907" y="115"/>
                    <a:pt x="904" y="112"/>
                  </a:cubicBezTo>
                  <a:cubicBezTo>
                    <a:pt x="903" y="112"/>
                    <a:pt x="902" y="111"/>
                    <a:pt x="901" y="110"/>
                  </a:cubicBezTo>
                  <a:cubicBezTo>
                    <a:pt x="907" y="109"/>
                    <a:pt x="911" y="110"/>
                    <a:pt x="916" y="118"/>
                  </a:cubicBezTo>
                  <a:close/>
                  <a:moveTo>
                    <a:pt x="482" y="70"/>
                  </a:moveTo>
                  <a:cubicBezTo>
                    <a:pt x="484" y="78"/>
                    <a:pt x="489" y="94"/>
                    <a:pt x="497" y="89"/>
                  </a:cubicBezTo>
                  <a:cubicBezTo>
                    <a:pt x="502" y="86"/>
                    <a:pt x="503" y="80"/>
                    <a:pt x="503" y="74"/>
                  </a:cubicBezTo>
                  <a:cubicBezTo>
                    <a:pt x="503" y="74"/>
                    <a:pt x="504" y="74"/>
                    <a:pt x="504" y="74"/>
                  </a:cubicBezTo>
                  <a:cubicBezTo>
                    <a:pt x="512" y="75"/>
                    <a:pt x="518" y="63"/>
                    <a:pt x="525" y="58"/>
                  </a:cubicBezTo>
                  <a:cubicBezTo>
                    <a:pt x="524" y="65"/>
                    <a:pt x="526" y="72"/>
                    <a:pt x="533" y="71"/>
                  </a:cubicBezTo>
                  <a:cubicBezTo>
                    <a:pt x="536" y="89"/>
                    <a:pt x="545" y="86"/>
                    <a:pt x="558" y="73"/>
                  </a:cubicBezTo>
                  <a:cubicBezTo>
                    <a:pt x="558" y="80"/>
                    <a:pt x="561" y="85"/>
                    <a:pt x="567" y="90"/>
                  </a:cubicBezTo>
                  <a:cubicBezTo>
                    <a:pt x="568" y="91"/>
                    <a:pt x="568" y="90"/>
                    <a:pt x="568" y="90"/>
                  </a:cubicBezTo>
                  <a:cubicBezTo>
                    <a:pt x="571" y="84"/>
                    <a:pt x="575" y="79"/>
                    <a:pt x="579" y="73"/>
                  </a:cubicBezTo>
                  <a:cubicBezTo>
                    <a:pt x="579" y="76"/>
                    <a:pt x="579" y="78"/>
                    <a:pt x="579" y="83"/>
                  </a:cubicBezTo>
                  <a:cubicBezTo>
                    <a:pt x="579" y="95"/>
                    <a:pt x="592" y="103"/>
                    <a:pt x="592" y="113"/>
                  </a:cubicBezTo>
                  <a:cubicBezTo>
                    <a:pt x="592" y="114"/>
                    <a:pt x="593" y="120"/>
                    <a:pt x="594" y="117"/>
                  </a:cubicBezTo>
                  <a:cubicBezTo>
                    <a:pt x="598" y="107"/>
                    <a:pt x="601" y="97"/>
                    <a:pt x="603" y="86"/>
                  </a:cubicBezTo>
                  <a:cubicBezTo>
                    <a:pt x="603" y="82"/>
                    <a:pt x="604" y="78"/>
                    <a:pt x="604" y="75"/>
                  </a:cubicBezTo>
                  <a:cubicBezTo>
                    <a:pt x="606" y="80"/>
                    <a:pt x="607" y="86"/>
                    <a:pt x="607" y="91"/>
                  </a:cubicBezTo>
                  <a:cubicBezTo>
                    <a:pt x="607" y="94"/>
                    <a:pt x="607" y="97"/>
                    <a:pt x="607" y="99"/>
                  </a:cubicBezTo>
                  <a:cubicBezTo>
                    <a:pt x="606" y="101"/>
                    <a:pt x="606" y="102"/>
                    <a:pt x="607" y="104"/>
                  </a:cubicBezTo>
                  <a:cubicBezTo>
                    <a:pt x="607" y="104"/>
                    <a:pt x="607" y="104"/>
                    <a:pt x="607" y="104"/>
                  </a:cubicBezTo>
                  <a:cubicBezTo>
                    <a:pt x="607" y="109"/>
                    <a:pt x="607" y="113"/>
                    <a:pt x="607" y="118"/>
                  </a:cubicBezTo>
                  <a:cubicBezTo>
                    <a:pt x="607" y="119"/>
                    <a:pt x="608" y="123"/>
                    <a:pt x="609" y="121"/>
                  </a:cubicBezTo>
                  <a:cubicBezTo>
                    <a:pt x="612" y="116"/>
                    <a:pt x="615" y="111"/>
                    <a:pt x="619" y="106"/>
                  </a:cubicBezTo>
                  <a:cubicBezTo>
                    <a:pt x="623" y="110"/>
                    <a:pt x="625" y="115"/>
                    <a:pt x="624" y="120"/>
                  </a:cubicBezTo>
                  <a:cubicBezTo>
                    <a:pt x="624" y="121"/>
                    <a:pt x="625" y="125"/>
                    <a:pt x="626" y="124"/>
                  </a:cubicBezTo>
                  <a:cubicBezTo>
                    <a:pt x="632" y="120"/>
                    <a:pt x="638" y="118"/>
                    <a:pt x="643" y="113"/>
                  </a:cubicBezTo>
                  <a:cubicBezTo>
                    <a:pt x="644" y="119"/>
                    <a:pt x="644" y="125"/>
                    <a:pt x="641" y="130"/>
                  </a:cubicBezTo>
                  <a:cubicBezTo>
                    <a:pt x="639" y="136"/>
                    <a:pt x="634" y="141"/>
                    <a:pt x="632" y="147"/>
                  </a:cubicBezTo>
                  <a:cubicBezTo>
                    <a:pt x="630" y="151"/>
                    <a:pt x="631" y="157"/>
                    <a:pt x="633" y="161"/>
                  </a:cubicBezTo>
                  <a:cubicBezTo>
                    <a:pt x="633" y="163"/>
                    <a:pt x="634" y="164"/>
                    <a:pt x="635" y="162"/>
                  </a:cubicBezTo>
                  <a:cubicBezTo>
                    <a:pt x="638" y="146"/>
                    <a:pt x="647" y="143"/>
                    <a:pt x="660" y="136"/>
                  </a:cubicBezTo>
                  <a:cubicBezTo>
                    <a:pt x="660" y="136"/>
                    <a:pt x="660" y="136"/>
                    <a:pt x="660" y="136"/>
                  </a:cubicBezTo>
                  <a:cubicBezTo>
                    <a:pt x="660" y="139"/>
                    <a:pt x="662" y="144"/>
                    <a:pt x="662" y="138"/>
                  </a:cubicBezTo>
                  <a:cubicBezTo>
                    <a:pt x="662" y="132"/>
                    <a:pt x="662" y="132"/>
                    <a:pt x="662" y="132"/>
                  </a:cubicBezTo>
                  <a:cubicBezTo>
                    <a:pt x="662" y="131"/>
                    <a:pt x="662" y="126"/>
                    <a:pt x="660" y="127"/>
                  </a:cubicBezTo>
                  <a:cubicBezTo>
                    <a:pt x="655" y="130"/>
                    <a:pt x="649" y="133"/>
                    <a:pt x="644" y="137"/>
                  </a:cubicBezTo>
                  <a:cubicBezTo>
                    <a:pt x="645" y="135"/>
                    <a:pt x="645" y="133"/>
                    <a:pt x="645" y="131"/>
                  </a:cubicBezTo>
                  <a:cubicBezTo>
                    <a:pt x="646" y="123"/>
                    <a:pt x="646" y="116"/>
                    <a:pt x="646" y="108"/>
                  </a:cubicBezTo>
                  <a:cubicBezTo>
                    <a:pt x="646" y="108"/>
                    <a:pt x="645" y="103"/>
                    <a:pt x="644" y="104"/>
                  </a:cubicBezTo>
                  <a:cubicBezTo>
                    <a:pt x="639" y="110"/>
                    <a:pt x="633" y="112"/>
                    <a:pt x="627" y="115"/>
                  </a:cubicBezTo>
                  <a:cubicBezTo>
                    <a:pt x="626" y="108"/>
                    <a:pt x="625" y="102"/>
                    <a:pt x="623" y="95"/>
                  </a:cubicBezTo>
                  <a:cubicBezTo>
                    <a:pt x="623" y="95"/>
                    <a:pt x="622" y="93"/>
                    <a:pt x="622" y="94"/>
                  </a:cubicBezTo>
                  <a:cubicBezTo>
                    <a:pt x="618" y="99"/>
                    <a:pt x="614" y="104"/>
                    <a:pt x="611" y="109"/>
                  </a:cubicBezTo>
                  <a:cubicBezTo>
                    <a:pt x="610" y="110"/>
                    <a:pt x="610" y="108"/>
                    <a:pt x="610" y="105"/>
                  </a:cubicBezTo>
                  <a:cubicBezTo>
                    <a:pt x="613" y="98"/>
                    <a:pt x="619" y="94"/>
                    <a:pt x="622" y="87"/>
                  </a:cubicBezTo>
                  <a:cubicBezTo>
                    <a:pt x="623" y="89"/>
                    <a:pt x="624" y="91"/>
                    <a:pt x="626" y="93"/>
                  </a:cubicBezTo>
                  <a:cubicBezTo>
                    <a:pt x="646" y="108"/>
                    <a:pt x="672" y="107"/>
                    <a:pt x="673" y="140"/>
                  </a:cubicBezTo>
                  <a:cubicBezTo>
                    <a:pt x="670" y="146"/>
                    <a:pt x="668" y="150"/>
                    <a:pt x="668" y="138"/>
                  </a:cubicBezTo>
                  <a:cubicBezTo>
                    <a:pt x="668" y="136"/>
                    <a:pt x="666" y="130"/>
                    <a:pt x="666" y="135"/>
                  </a:cubicBezTo>
                  <a:cubicBezTo>
                    <a:pt x="663" y="156"/>
                    <a:pt x="650" y="174"/>
                    <a:pt x="643" y="194"/>
                  </a:cubicBezTo>
                  <a:cubicBezTo>
                    <a:pt x="643" y="194"/>
                    <a:pt x="643" y="195"/>
                    <a:pt x="643" y="196"/>
                  </a:cubicBezTo>
                  <a:cubicBezTo>
                    <a:pt x="643" y="196"/>
                    <a:pt x="642" y="197"/>
                    <a:pt x="642" y="198"/>
                  </a:cubicBezTo>
                  <a:cubicBezTo>
                    <a:pt x="640" y="202"/>
                    <a:pt x="645" y="207"/>
                    <a:pt x="647" y="202"/>
                  </a:cubicBezTo>
                  <a:cubicBezTo>
                    <a:pt x="651" y="192"/>
                    <a:pt x="664" y="192"/>
                    <a:pt x="670" y="184"/>
                  </a:cubicBezTo>
                  <a:cubicBezTo>
                    <a:pt x="673" y="181"/>
                    <a:pt x="670" y="174"/>
                    <a:pt x="667" y="177"/>
                  </a:cubicBezTo>
                  <a:cubicBezTo>
                    <a:pt x="664" y="182"/>
                    <a:pt x="658" y="183"/>
                    <a:pt x="653" y="186"/>
                  </a:cubicBezTo>
                  <a:cubicBezTo>
                    <a:pt x="652" y="187"/>
                    <a:pt x="651" y="187"/>
                    <a:pt x="649" y="188"/>
                  </a:cubicBezTo>
                  <a:cubicBezTo>
                    <a:pt x="655" y="174"/>
                    <a:pt x="663" y="161"/>
                    <a:pt x="667" y="146"/>
                  </a:cubicBezTo>
                  <a:cubicBezTo>
                    <a:pt x="667" y="149"/>
                    <a:pt x="669" y="152"/>
                    <a:pt x="670" y="155"/>
                  </a:cubicBezTo>
                  <a:cubicBezTo>
                    <a:pt x="671" y="157"/>
                    <a:pt x="672" y="157"/>
                    <a:pt x="672" y="155"/>
                  </a:cubicBezTo>
                  <a:cubicBezTo>
                    <a:pt x="672" y="153"/>
                    <a:pt x="673" y="151"/>
                    <a:pt x="674" y="148"/>
                  </a:cubicBezTo>
                  <a:cubicBezTo>
                    <a:pt x="675" y="149"/>
                    <a:pt x="676" y="149"/>
                    <a:pt x="676" y="146"/>
                  </a:cubicBezTo>
                  <a:cubicBezTo>
                    <a:pt x="676" y="145"/>
                    <a:pt x="676" y="144"/>
                    <a:pt x="676" y="143"/>
                  </a:cubicBezTo>
                  <a:cubicBezTo>
                    <a:pt x="676" y="142"/>
                    <a:pt x="676" y="141"/>
                    <a:pt x="677" y="141"/>
                  </a:cubicBezTo>
                  <a:cubicBezTo>
                    <a:pt x="677" y="139"/>
                    <a:pt x="676" y="134"/>
                    <a:pt x="675" y="134"/>
                  </a:cubicBezTo>
                  <a:cubicBezTo>
                    <a:pt x="674" y="124"/>
                    <a:pt x="670" y="115"/>
                    <a:pt x="663" y="107"/>
                  </a:cubicBezTo>
                  <a:cubicBezTo>
                    <a:pt x="658" y="101"/>
                    <a:pt x="651" y="97"/>
                    <a:pt x="644" y="94"/>
                  </a:cubicBezTo>
                  <a:cubicBezTo>
                    <a:pt x="640" y="92"/>
                    <a:pt x="636" y="91"/>
                    <a:pt x="633" y="89"/>
                  </a:cubicBezTo>
                  <a:cubicBezTo>
                    <a:pt x="629" y="88"/>
                    <a:pt x="627" y="85"/>
                    <a:pt x="626" y="82"/>
                  </a:cubicBezTo>
                  <a:cubicBezTo>
                    <a:pt x="629" y="83"/>
                    <a:pt x="633" y="84"/>
                    <a:pt x="636" y="85"/>
                  </a:cubicBezTo>
                  <a:cubicBezTo>
                    <a:pt x="637" y="85"/>
                    <a:pt x="638" y="84"/>
                    <a:pt x="638" y="83"/>
                  </a:cubicBezTo>
                  <a:cubicBezTo>
                    <a:pt x="639" y="76"/>
                    <a:pt x="639" y="69"/>
                    <a:pt x="636" y="64"/>
                  </a:cubicBezTo>
                  <a:cubicBezTo>
                    <a:pt x="638" y="64"/>
                    <a:pt x="640" y="63"/>
                    <a:pt x="642" y="63"/>
                  </a:cubicBezTo>
                  <a:cubicBezTo>
                    <a:pt x="644" y="63"/>
                    <a:pt x="644" y="61"/>
                    <a:pt x="644" y="60"/>
                  </a:cubicBezTo>
                  <a:cubicBezTo>
                    <a:pt x="644" y="55"/>
                    <a:pt x="644" y="50"/>
                    <a:pt x="643" y="46"/>
                  </a:cubicBezTo>
                  <a:cubicBezTo>
                    <a:pt x="648" y="50"/>
                    <a:pt x="653" y="55"/>
                    <a:pt x="658" y="60"/>
                  </a:cubicBezTo>
                  <a:cubicBezTo>
                    <a:pt x="659" y="62"/>
                    <a:pt x="660" y="59"/>
                    <a:pt x="660" y="58"/>
                  </a:cubicBezTo>
                  <a:cubicBezTo>
                    <a:pt x="660" y="52"/>
                    <a:pt x="660" y="50"/>
                    <a:pt x="660" y="44"/>
                  </a:cubicBezTo>
                  <a:cubicBezTo>
                    <a:pt x="660" y="50"/>
                    <a:pt x="664" y="56"/>
                    <a:pt x="666" y="61"/>
                  </a:cubicBezTo>
                  <a:cubicBezTo>
                    <a:pt x="669" y="70"/>
                    <a:pt x="675" y="77"/>
                    <a:pt x="684" y="80"/>
                  </a:cubicBezTo>
                  <a:cubicBezTo>
                    <a:pt x="685" y="81"/>
                    <a:pt x="686" y="78"/>
                    <a:pt x="686" y="78"/>
                  </a:cubicBezTo>
                  <a:cubicBezTo>
                    <a:pt x="686" y="69"/>
                    <a:pt x="691" y="60"/>
                    <a:pt x="695" y="52"/>
                  </a:cubicBezTo>
                  <a:cubicBezTo>
                    <a:pt x="698" y="45"/>
                    <a:pt x="696" y="41"/>
                    <a:pt x="701" y="56"/>
                  </a:cubicBezTo>
                  <a:cubicBezTo>
                    <a:pt x="701" y="57"/>
                    <a:pt x="702" y="59"/>
                    <a:pt x="703" y="57"/>
                  </a:cubicBezTo>
                  <a:cubicBezTo>
                    <a:pt x="708" y="49"/>
                    <a:pt x="707" y="66"/>
                    <a:pt x="708" y="71"/>
                  </a:cubicBezTo>
                  <a:cubicBezTo>
                    <a:pt x="710" y="76"/>
                    <a:pt x="712" y="80"/>
                    <a:pt x="715" y="84"/>
                  </a:cubicBezTo>
                  <a:cubicBezTo>
                    <a:pt x="716" y="85"/>
                    <a:pt x="717" y="84"/>
                    <a:pt x="717" y="83"/>
                  </a:cubicBezTo>
                  <a:cubicBezTo>
                    <a:pt x="718" y="80"/>
                    <a:pt x="727" y="55"/>
                    <a:pt x="728" y="56"/>
                  </a:cubicBezTo>
                  <a:cubicBezTo>
                    <a:pt x="729" y="56"/>
                    <a:pt x="729" y="56"/>
                    <a:pt x="729" y="55"/>
                  </a:cubicBezTo>
                  <a:cubicBezTo>
                    <a:pt x="734" y="46"/>
                    <a:pt x="738" y="53"/>
                    <a:pt x="742" y="59"/>
                  </a:cubicBezTo>
                  <a:cubicBezTo>
                    <a:pt x="742" y="60"/>
                    <a:pt x="743" y="60"/>
                    <a:pt x="743" y="59"/>
                  </a:cubicBezTo>
                  <a:cubicBezTo>
                    <a:pt x="745" y="58"/>
                    <a:pt x="746" y="56"/>
                    <a:pt x="747" y="54"/>
                  </a:cubicBezTo>
                  <a:cubicBezTo>
                    <a:pt x="748" y="57"/>
                    <a:pt x="748" y="60"/>
                    <a:pt x="748" y="63"/>
                  </a:cubicBezTo>
                  <a:cubicBezTo>
                    <a:pt x="748" y="64"/>
                    <a:pt x="749" y="68"/>
                    <a:pt x="750" y="67"/>
                  </a:cubicBezTo>
                  <a:cubicBezTo>
                    <a:pt x="753" y="65"/>
                    <a:pt x="756" y="63"/>
                    <a:pt x="759" y="61"/>
                  </a:cubicBezTo>
                  <a:cubicBezTo>
                    <a:pt x="754" y="71"/>
                    <a:pt x="754" y="81"/>
                    <a:pt x="762" y="91"/>
                  </a:cubicBezTo>
                  <a:cubicBezTo>
                    <a:pt x="762" y="92"/>
                    <a:pt x="762" y="92"/>
                    <a:pt x="763" y="92"/>
                  </a:cubicBezTo>
                  <a:cubicBezTo>
                    <a:pt x="761" y="103"/>
                    <a:pt x="762" y="115"/>
                    <a:pt x="766" y="127"/>
                  </a:cubicBezTo>
                  <a:cubicBezTo>
                    <a:pt x="768" y="132"/>
                    <a:pt x="770" y="126"/>
                    <a:pt x="769" y="123"/>
                  </a:cubicBezTo>
                  <a:cubicBezTo>
                    <a:pt x="762" y="99"/>
                    <a:pt x="765" y="78"/>
                    <a:pt x="790" y="69"/>
                  </a:cubicBezTo>
                  <a:cubicBezTo>
                    <a:pt x="790" y="74"/>
                    <a:pt x="790" y="79"/>
                    <a:pt x="790" y="84"/>
                  </a:cubicBezTo>
                  <a:cubicBezTo>
                    <a:pt x="790" y="85"/>
                    <a:pt x="790" y="90"/>
                    <a:pt x="792" y="89"/>
                  </a:cubicBezTo>
                  <a:cubicBezTo>
                    <a:pt x="799" y="85"/>
                    <a:pt x="806" y="83"/>
                    <a:pt x="812" y="78"/>
                  </a:cubicBezTo>
                  <a:cubicBezTo>
                    <a:pt x="811" y="90"/>
                    <a:pt x="813" y="100"/>
                    <a:pt x="822" y="110"/>
                  </a:cubicBezTo>
                  <a:cubicBezTo>
                    <a:pt x="823" y="111"/>
                    <a:pt x="824" y="110"/>
                    <a:pt x="824" y="109"/>
                  </a:cubicBezTo>
                  <a:cubicBezTo>
                    <a:pt x="831" y="83"/>
                    <a:pt x="851" y="93"/>
                    <a:pt x="855" y="113"/>
                  </a:cubicBezTo>
                  <a:cubicBezTo>
                    <a:pt x="855" y="114"/>
                    <a:pt x="856" y="117"/>
                    <a:pt x="858" y="116"/>
                  </a:cubicBezTo>
                  <a:cubicBezTo>
                    <a:pt x="864" y="109"/>
                    <a:pt x="870" y="103"/>
                    <a:pt x="879" y="108"/>
                  </a:cubicBezTo>
                  <a:cubicBezTo>
                    <a:pt x="880" y="108"/>
                    <a:pt x="880" y="108"/>
                    <a:pt x="880" y="108"/>
                  </a:cubicBezTo>
                  <a:cubicBezTo>
                    <a:pt x="881" y="107"/>
                    <a:pt x="881" y="107"/>
                    <a:pt x="882" y="106"/>
                  </a:cubicBezTo>
                  <a:cubicBezTo>
                    <a:pt x="882" y="107"/>
                    <a:pt x="882" y="108"/>
                    <a:pt x="882" y="108"/>
                  </a:cubicBezTo>
                  <a:cubicBezTo>
                    <a:pt x="883" y="109"/>
                    <a:pt x="884" y="110"/>
                    <a:pt x="884" y="109"/>
                  </a:cubicBezTo>
                  <a:cubicBezTo>
                    <a:pt x="888" y="105"/>
                    <a:pt x="890" y="106"/>
                    <a:pt x="892" y="110"/>
                  </a:cubicBezTo>
                  <a:cubicBezTo>
                    <a:pt x="892" y="111"/>
                    <a:pt x="892" y="112"/>
                    <a:pt x="893" y="113"/>
                  </a:cubicBezTo>
                  <a:cubicBezTo>
                    <a:pt x="893" y="114"/>
                    <a:pt x="894" y="115"/>
                    <a:pt x="894" y="117"/>
                  </a:cubicBezTo>
                  <a:cubicBezTo>
                    <a:pt x="894" y="117"/>
                    <a:pt x="895" y="118"/>
                    <a:pt x="896" y="119"/>
                  </a:cubicBezTo>
                  <a:cubicBezTo>
                    <a:pt x="910" y="120"/>
                    <a:pt x="911" y="133"/>
                    <a:pt x="911" y="145"/>
                  </a:cubicBezTo>
                  <a:cubicBezTo>
                    <a:pt x="906" y="144"/>
                    <a:pt x="903" y="144"/>
                    <a:pt x="898" y="145"/>
                  </a:cubicBezTo>
                  <a:cubicBezTo>
                    <a:pt x="896" y="145"/>
                    <a:pt x="896" y="147"/>
                    <a:pt x="896" y="149"/>
                  </a:cubicBezTo>
                  <a:cubicBezTo>
                    <a:pt x="896" y="164"/>
                    <a:pt x="895" y="156"/>
                    <a:pt x="888" y="161"/>
                  </a:cubicBezTo>
                  <a:cubicBezTo>
                    <a:pt x="883" y="164"/>
                    <a:pt x="885" y="173"/>
                    <a:pt x="878" y="173"/>
                  </a:cubicBezTo>
                  <a:cubicBezTo>
                    <a:pt x="878" y="173"/>
                    <a:pt x="878" y="173"/>
                    <a:pt x="878" y="172"/>
                  </a:cubicBezTo>
                  <a:cubicBezTo>
                    <a:pt x="874" y="166"/>
                    <a:pt x="873" y="160"/>
                    <a:pt x="874" y="152"/>
                  </a:cubicBezTo>
                  <a:cubicBezTo>
                    <a:pt x="874" y="151"/>
                    <a:pt x="873" y="145"/>
                    <a:pt x="871" y="148"/>
                  </a:cubicBezTo>
                  <a:cubicBezTo>
                    <a:pt x="865" y="155"/>
                    <a:pt x="864" y="150"/>
                    <a:pt x="860" y="145"/>
                  </a:cubicBezTo>
                  <a:cubicBezTo>
                    <a:pt x="856" y="140"/>
                    <a:pt x="844" y="143"/>
                    <a:pt x="838" y="141"/>
                  </a:cubicBezTo>
                  <a:cubicBezTo>
                    <a:pt x="838" y="141"/>
                    <a:pt x="838" y="141"/>
                    <a:pt x="838" y="141"/>
                  </a:cubicBezTo>
                  <a:cubicBezTo>
                    <a:pt x="836" y="143"/>
                    <a:pt x="834" y="145"/>
                    <a:pt x="832" y="147"/>
                  </a:cubicBezTo>
                  <a:cubicBezTo>
                    <a:pt x="832" y="146"/>
                    <a:pt x="832" y="146"/>
                    <a:pt x="832" y="146"/>
                  </a:cubicBezTo>
                  <a:cubicBezTo>
                    <a:pt x="832" y="145"/>
                    <a:pt x="831" y="141"/>
                    <a:pt x="829" y="142"/>
                  </a:cubicBezTo>
                  <a:cubicBezTo>
                    <a:pt x="824" y="145"/>
                    <a:pt x="820" y="148"/>
                    <a:pt x="817" y="152"/>
                  </a:cubicBezTo>
                  <a:cubicBezTo>
                    <a:pt x="817" y="148"/>
                    <a:pt x="817" y="143"/>
                    <a:pt x="816" y="139"/>
                  </a:cubicBezTo>
                  <a:cubicBezTo>
                    <a:pt x="814" y="129"/>
                    <a:pt x="808" y="120"/>
                    <a:pt x="805" y="110"/>
                  </a:cubicBezTo>
                  <a:cubicBezTo>
                    <a:pt x="804" y="109"/>
                    <a:pt x="803" y="108"/>
                    <a:pt x="802" y="109"/>
                  </a:cubicBezTo>
                  <a:cubicBezTo>
                    <a:pt x="797" y="111"/>
                    <a:pt x="788" y="120"/>
                    <a:pt x="786" y="114"/>
                  </a:cubicBezTo>
                  <a:cubicBezTo>
                    <a:pt x="785" y="113"/>
                    <a:pt x="784" y="113"/>
                    <a:pt x="783" y="114"/>
                  </a:cubicBezTo>
                  <a:cubicBezTo>
                    <a:pt x="776" y="120"/>
                    <a:pt x="770" y="126"/>
                    <a:pt x="766" y="134"/>
                  </a:cubicBezTo>
                  <a:cubicBezTo>
                    <a:pt x="765" y="137"/>
                    <a:pt x="761" y="127"/>
                    <a:pt x="761" y="128"/>
                  </a:cubicBezTo>
                  <a:cubicBezTo>
                    <a:pt x="755" y="117"/>
                    <a:pt x="753" y="104"/>
                    <a:pt x="752" y="91"/>
                  </a:cubicBezTo>
                  <a:cubicBezTo>
                    <a:pt x="752" y="89"/>
                    <a:pt x="750" y="85"/>
                    <a:pt x="748" y="88"/>
                  </a:cubicBezTo>
                  <a:cubicBezTo>
                    <a:pt x="740" y="104"/>
                    <a:pt x="745" y="120"/>
                    <a:pt x="736" y="136"/>
                  </a:cubicBezTo>
                  <a:cubicBezTo>
                    <a:pt x="730" y="148"/>
                    <a:pt x="728" y="134"/>
                    <a:pt x="725" y="127"/>
                  </a:cubicBezTo>
                  <a:cubicBezTo>
                    <a:pt x="720" y="116"/>
                    <a:pt x="715" y="105"/>
                    <a:pt x="711" y="94"/>
                  </a:cubicBezTo>
                  <a:cubicBezTo>
                    <a:pt x="710" y="92"/>
                    <a:pt x="708" y="91"/>
                    <a:pt x="707" y="93"/>
                  </a:cubicBezTo>
                  <a:cubicBezTo>
                    <a:pt x="704" y="98"/>
                    <a:pt x="703" y="101"/>
                    <a:pt x="702" y="105"/>
                  </a:cubicBezTo>
                  <a:cubicBezTo>
                    <a:pt x="700" y="102"/>
                    <a:pt x="698" y="99"/>
                    <a:pt x="696" y="96"/>
                  </a:cubicBezTo>
                  <a:cubicBezTo>
                    <a:pt x="694" y="93"/>
                    <a:pt x="692" y="96"/>
                    <a:pt x="692" y="98"/>
                  </a:cubicBezTo>
                  <a:cubicBezTo>
                    <a:pt x="691" y="109"/>
                    <a:pt x="684" y="120"/>
                    <a:pt x="676" y="128"/>
                  </a:cubicBezTo>
                  <a:cubicBezTo>
                    <a:pt x="674" y="130"/>
                    <a:pt x="676" y="137"/>
                    <a:pt x="679" y="135"/>
                  </a:cubicBezTo>
                  <a:cubicBezTo>
                    <a:pt x="687" y="127"/>
                    <a:pt x="693" y="116"/>
                    <a:pt x="695" y="105"/>
                  </a:cubicBezTo>
                  <a:cubicBezTo>
                    <a:pt x="697" y="109"/>
                    <a:pt x="699" y="112"/>
                    <a:pt x="702" y="115"/>
                  </a:cubicBezTo>
                  <a:cubicBezTo>
                    <a:pt x="703" y="117"/>
                    <a:pt x="705" y="115"/>
                    <a:pt x="705" y="113"/>
                  </a:cubicBezTo>
                  <a:cubicBezTo>
                    <a:pt x="708" y="93"/>
                    <a:pt x="713" y="111"/>
                    <a:pt x="716" y="118"/>
                  </a:cubicBezTo>
                  <a:cubicBezTo>
                    <a:pt x="720" y="129"/>
                    <a:pt x="725" y="140"/>
                    <a:pt x="730" y="151"/>
                  </a:cubicBezTo>
                  <a:cubicBezTo>
                    <a:pt x="731" y="153"/>
                    <a:pt x="733" y="154"/>
                    <a:pt x="734" y="152"/>
                  </a:cubicBezTo>
                  <a:cubicBezTo>
                    <a:pt x="738" y="145"/>
                    <a:pt x="743" y="138"/>
                    <a:pt x="745" y="130"/>
                  </a:cubicBezTo>
                  <a:cubicBezTo>
                    <a:pt x="748" y="121"/>
                    <a:pt x="747" y="111"/>
                    <a:pt x="749" y="101"/>
                  </a:cubicBezTo>
                  <a:cubicBezTo>
                    <a:pt x="751" y="117"/>
                    <a:pt x="756" y="131"/>
                    <a:pt x="766" y="145"/>
                  </a:cubicBezTo>
                  <a:cubicBezTo>
                    <a:pt x="767" y="147"/>
                    <a:pt x="769" y="146"/>
                    <a:pt x="769" y="144"/>
                  </a:cubicBezTo>
                  <a:cubicBezTo>
                    <a:pt x="769" y="141"/>
                    <a:pt x="781" y="116"/>
                    <a:pt x="786" y="127"/>
                  </a:cubicBezTo>
                  <a:cubicBezTo>
                    <a:pt x="787" y="128"/>
                    <a:pt x="788" y="128"/>
                    <a:pt x="789" y="127"/>
                  </a:cubicBezTo>
                  <a:cubicBezTo>
                    <a:pt x="808" y="102"/>
                    <a:pt x="813" y="147"/>
                    <a:pt x="812" y="162"/>
                  </a:cubicBezTo>
                  <a:cubicBezTo>
                    <a:pt x="812" y="163"/>
                    <a:pt x="814" y="169"/>
                    <a:pt x="816" y="165"/>
                  </a:cubicBezTo>
                  <a:cubicBezTo>
                    <a:pt x="819" y="159"/>
                    <a:pt x="823" y="155"/>
                    <a:pt x="828" y="151"/>
                  </a:cubicBezTo>
                  <a:cubicBezTo>
                    <a:pt x="828" y="152"/>
                    <a:pt x="828" y="152"/>
                    <a:pt x="827" y="153"/>
                  </a:cubicBezTo>
                  <a:cubicBezTo>
                    <a:pt x="826" y="154"/>
                    <a:pt x="827" y="160"/>
                    <a:pt x="828" y="160"/>
                  </a:cubicBezTo>
                  <a:cubicBezTo>
                    <a:pt x="828" y="167"/>
                    <a:pt x="828" y="174"/>
                    <a:pt x="827" y="181"/>
                  </a:cubicBezTo>
                  <a:cubicBezTo>
                    <a:pt x="827" y="182"/>
                    <a:pt x="827" y="185"/>
                    <a:pt x="829" y="186"/>
                  </a:cubicBezTo>
                  <a:cubicBezTo>
                    <a:pt x="832" y="187"/>
                    <a:pt x="830" y="192"/>
                    <a:pt x="831" y="195"/>
                  </a:cubicBezTo>
                  <a:cubicBezTo>
                    <a:pt x="831" y="196"/>
                    <a:pt x="832" y="201"/>
                    <a:pt x="834" y="199"/>
                  </a:cubicBezTo>
                  <a:cubicBezTo>
                    <a:pt x="837" y="196"/>
                    <a:pt x="840" y="194"/>
                    <a:pt x="844" y="193"/>
                  </a:cubicBezTo>
                  <a:cubicBezTo>
                    <a:pt x="846" y="200"/>
                    <a:pt x="846" y="206"/>
                    <a:pt x="844" y="213"/>
                  </a:cubicBezTo>
                  <a:cubicBezTo>
                    <a:pt x="842" y="219"/>
                    <a:pt x="840" y="225"/>
                    <a:pt x="839" y="231"/>
                  </a:cubicBezTo>
                  <a:cubicBezTo>
                    <a:pt x="837" y="247"/>
                    <a:pt x="832" y="262"/>
                    <a:pt x="829" y="277"/>
                  </a:cubicBezTo>
                  <a:cubicBezTo>
                    <a:pt x="827" y="280"/>
                    <a:pt x="825" y="284"/>
                    <a:pt x="824" y="288"/>
                  </a:cubicBezTo>
                  <a:cubicBezTo>
                    <a:pt x="823" y="290"/>
                    <a:pt x="824" y="292"/>
                    <a:pt x="826" y="293"/>
                  </a:cubicBezTo>
                  <a:cubicBezTo>
                    <a:pt x="824" y="306"/>
                    <a:pt x="823" y="319"/>
                    <a:pt x="824" y="331"/>
                  </a:cubicBezTo>
                  <a:cubicBezTo>
                    <a:pt x="825" y="346"/>
                    <a:pt x="841" y="356"/>
                    <a:pt x="835" y="372"/>
                  </a:cubicBezTo>
                  <a:cubicBezTo>
                    <a:pt x="835" y="372"/>
                    <a:pt x="835" y="372"/>
                    <a:pt x="835" y="372"/>
                  </a:cubicBezTo>
                  <a:cubicBezTo>
                    <a:pt x="814" y="385"/>
                    <a:pt x="793" y="398"/>
                    <a:pt x="771" y="408"/>
                  </a:cubicBezTo>
                  <a:cubicBezTo>
                    <a:pt x="767" y="411"/>
                    <a:pt x="774" y="411"/>
                    <a:pt x="776" y="410"/>
                  </a:cubicBezTo>
                  <a:cubicBezTo>
                    <a:pt x="797" y="400"/>
                    <a:pt x="816" y="389"/>
                    <a:pt x="836" y="377"/>
                  </a:cubicBezTo>
                  <a:cubicBezTo>
                    <a:pt x="837" y="378"/>
                    <a:pt x="838" y="380"/>
                    <a:pt x="839" y="377"/>
                  </a:cubicBezTo>
                  <a:cubicBezTo>
                    <a:pt x="839" y="376"/>
                    <a:pt x="839" y="375"/>
                    <a:pt x="840" y="374"/>
                  </a:cubicBezTo>
                  <a:cubicBezTo>
                    <a:pt x="888" y="343"/>
                    <a:pt x="934" y="308"/>
                    <a:pt x="982" y="277"/>
                  </a:cubicBezTo>
                  <a:cubicBezTo>
                    <a:pt x="978" y="293"/>
                    <a:pt x="966" y="306"/>
                    <a:pt x="956" y="319"/>
                  </a:cubicBezTo>
                  <a:cubicBezTo>
                    <a:pt x="954" y="322"/>
                    <a:pt x="961" y="320"/>
                    <a:pt x="962" y="320"/>
                  </a:cubicBezTo>
                  <a:cubicBezTo>
                    <a:pt x="969" y="316"/>
                    <a:pt x="977" y="315"/>
                    <a:pt x="985" y="313"/>
                  </a:cubicBezTo>
                  <a:cubicBezTo>
                    <a:pt x="977" y="323"/>
                    <a:pt x="973" y="335"/>
                    <a:pt x="964" y="345"/>
                  </a:cubicBezTo>
                  <a:cubicBezTo>
                    <a:pt x="963" y="346"/>
                    <a:pt x="964" y="347"/>
                    <a:pt x="965" y="347"/>
                  </a:cubicBezTo>
                  <a:cubicBezTo>
                    <a:pt x="969" y="347"/>
                    <a:pt x="982" y="346"/>
                    <a:pt x="978" y="354"/>
                  </a:cubicBezTo>
                  <a:cubicBezTo>
                    <a:pt x="973" y="362"/>
                    <a:pt x="970" y="370"/>
                    <a:pt x="966" y="378"/>
                  </a:cubicBezTo>
                  <a:cubicBezTo>
                    <a:pt x="965" y="380"/>
                    <a:pt x="971" y="379"/>
                    <a:pt x="971" y="378"/>
                  </a:cubicBezTo>
                  <a:cubicBezTo>
                    <a:pt x="979" y="375"/>
                    <a:pt x="983" y="374"/>
                    <a:pt x="975" y="386"/>
                  </a:cubicBezTo>
                  <a:cubicBezTo>
                    <a:pt x="968" y="396"/>
                    <a:pt x="955" y="401"/>
                    <a:pt x="943" y="404"/>
                  </a:cubicBezTo>
                  <a:cubicBezTo>
                    <a:pt x="943" y="404"/>
                    <a:pt x="939" y="405"/>
                    <a:pt x="940" y="406"/>
                  </a:cubicBezTo>
                  <a:cubicBezTo>
                    <a:pt x="944" y="415"/>
                    <a:pt x="947" y="425"/>
                    <a:pt x="952" y="434"/>
                  </a:cubicBezTo>
                  <a:cubicBezTo>
                    <a:pt x="959" y="443"/>
                    <a:pt x="952" y="442"/>
                    <a:pt x="948" y="445"/>
                  </a:cubicBezTo>
                  <a:cubicBezTo>
                    <a:pt x="947" y="446"/>
                    <a:pt x="948" y="447"/>
                    <a:pt x="948" y="447"/>
                  </a:cubicBezTo>
                  <a:cubicBezTo>
                    <a:pt x="962" y="450"/>
                    <a:pt x="966" y="457"/>
                    <a:pt x="974" y="466"/>
                  </a:cubicBezTo>
                  <a:cubicBezTo>
                    <a:pt x="955" y="466"/>
                    <a:pt x="937" y="460"/>
                    <a:pt x="919" y="456"/>
                  </a:cubicBezTo>
                  <a:cubicBezTo>
                    <a:pt x="918" y="455"/>
                    <a:pt x="910" y="457"/>
                    <a:pt x="912" y="459"/>
                  </a:cubicBezTo>
                  <a:cubicBezTo>
                    <a:pt x="921" y="467"/>
                    <a:pt x="931" y="473"/>
                    <a:pt x="942" y="480"/>
                  </a:cubicBezTo>
                  <a:cubicBezTo>
                    <a:pt x="943" y="480"/>
                    <a:pt x="944" y="481"/>
                    <a:pt x="945" y="481"/>
                  </a:cubicBezTo>
                  <a:cubicBezTo>
                    <a:pt x="942" y="482"/>
                    <a:pt x="940" y="485"/>
                    <a:pt x="943" y="486"/>
                  </a:cubicBezTo>
                  <a:cubicBezTo>
                    <a:pt x="948" y="487"/>
                    <a:pt x="952" y="488"/>
                    <a:pt x="957" y="488"/>
                  </a:cubicBezTo>
                  <a:cubicBezTo>
                    <a:pt x="957" y="489"/>
                    <a:pt x="958" y="489"/>
                    <a:pt x="959" y="489"/>
                  </a:cubicBezTo>
                  <a:cubicBezTo>
                    <a:pt x="960" y="490"/>
                    <a:pt x="961" y="491"/>
                    <a:pt x="961" y="492"/>
                  </a:cubicBezTo>
                  <a:cubicBezTo>
                    <a:pt x="960" y="492"/>
                    <a:pt x="959" y="492"/>
                    <a:pt x="959" y="491"/>
                  </a:cubicBezTo>
                  <a:cubicBezTo>
                    <a:pt x="956" y="490"/>
                    <a:pt x="949" y="494"/>
                    <a:pt x="953" y="495"/>
                  </a:cubicBezTo>
                  <a:cubicBezTo>
                    <a:pt x="953" y="495"/>
                    <a:pt x="953" y="495"/>
                    <a:pt x="953" y="496"/>
                  </a:cubicBezTo>
                  <a:cubicBezTo>
                    <a:pt x="949" y="497"/>
                    <a:pt x="945" y="497"/>
                    <a:pt x="943" y="498"/>
                  </a:cubicBezTo>
                  <a:cubicBezTo>
                    <a:pt x="937" y="499"/>
                    <a:pt x="938" y="507"/>
                    <a:pt x="940" y="512"/>
                  </a:cubicBezTo>
                  <a:cubicBezTo>
                    <a:pt x="933" y="513"/>
                    <a:pt x="926" y="513"/>
                    <a:pt x="919" y="513"/>
                  </a:cubicBezTo>
                  <a:cubicBezTo>
                    <a:pt x="918" y="513"/>
                    <a:pt x="914" y="514"/>
                    <a:pt x="914" y="516"/>
                  </a:cubicBezTo>
                  <a:cubicBezTo>
                    <a:pt x="913" y="518"/>
                    <a:pt x="914" y="519"/>
                    <a:pt x="914" y="521"/>
                  </a:cubicBezTo>
                  <a:cubicBezTo>
                    <a:pt x="902" y="520"/>
                    <a:pt x="890" y="521"/>
                    <a:pt x="878" y="519"/>
                  </a:cubicBezTo>
                  <a:cubicBezTo>
                    <a:pt x="877" y="519"/>
                    <a:pt x="874" y="520"/>
                    <a:pt x="873" y="521"/>
                  </a:cubicBezTo>
                  <a:cubicBezTo>
                    <a:pt x="871" y="521"/>
                    <a:pt x="869" y="521"/>
                    <a:pt x="866" y="521"/>
                  </a:cubicBezTo>
                  <a:cubicBezTo>
                    <a:pt x="862" y="521"/>
                    <a:pt x="860" y="518"/>
                    <a:pt x="859" y="514"/>
                  </a:cubicBezTo>
                  <a:cubicBezTo>
                    <a:pt x="870" y="504"/>
                    <a:pt x="878" y="492"/>
                    <a:pt x="887" y="481"/>
                  </a:cubicBezTo>
                  <a:cubicBezTo>
                    <a:pt x="888" y="479"/>
                    <a:pt x="888" y="477"/>
                    <a:pt x="886" y="476"/>
                  </a:cubicBezTo>
                  <a:cubicBezTo>
                    <a:pt x="881" y="475"/>
                    <a:pt x="877" y="475"/>
                    <a:pt x="873" y="474"/>
                  </a:cubicBezTo>
                  <a:cubicBezTo>
                    <a:pt x="876" y="466"/>
                    <a:pt x="878" y="456"/>
                    <a:pt x="881" y="448"/>
                  </a:cubicBezTo>
                  <a:cubicBezTo>
                    <a:pt x="882" y="446"/>
                    <a:pt x="881" y="445"/>
                    <a:pt x="880" y="444"/>
                  </a:cubicBezTo>
                  <a:cubicBezTo>
                    <a:pt x="872" y="442"/>
                    <a:pt x="864" y="441"/>
                    <a:pt x="859" y="433"/>
                  </a:cubicBezTo>
                  <a:cubicBezTo>
                    <a:pt x="858" y="432"/>
                    <a:pt x="855" y="432"/>
                    <a:pt x="854" y="433"/>
                  </a:cubicBezTo>
                  <a:cubicBezTo>
                    <a:pt x="839" y="440"/>
                    <a:pt x="823" y="443"/>
                    <a:pt x="807" y="447"/>
                  </a:cubicBezTo>
                  <a:cubicBezTo>
                    <a:pt x="806" y="444"/>
                    <a:pt x="806" y="440"/>
                    <a:pt x="805" y="436"/>
                  </a:cubicBezTo>
                  <a:cubicBezTo>
                    <a:pt x="805" y="433"/>
                    <a:pt x="800" y="434"/>
                    <a:pt x="799" y="435"/>
                  </a:cubicBezTo>
                  <a:cubicBezTo>
                    <a:pt x="797" y="437"/>
                    <a:pt x="794" y="440"/>
                    <a:pt x="792" y="442"/>
                  </a:cubicBezTo>
                  <a:cubicBezTo>
                    <a:pt x="794" y="433"/>
                    <a:pt x="796" y="425"/>
                    <a:pt x="797" y="417"/>
                  </a:cubicBezTo>
                  <a:cubicBezTo>
                    <a:pt x="798" y="413"/>
                    <a:pt x="792" y="415"/>
                    <a:pt x="790" y="416"/>
                  </a:cubicBezTo>
                  <a:cubicBezTo>
                    <a:pt x="780" y="430"/>
                    <a:pt x="766" y="426"/>
                    <a:pt x="759" y="412"/>
                  </a:cubicBezTo>
                  <a:cubicBezTo>
                    <a:pt x="759" y="411"/>
                    <a:pt x="758" y="411"/>
                    <a:pt x="757" y="411"/>
                  </a:cubicBezTo>
                  <a:cubicBezTo>
                    <a:pt x="749" y="410"/>
                    <a:pt x="749" y="412"/>
                    <a:pt x="746" y="410"/>
                  </a:cubicBezTo>
                  <a:cubicBezTo>
                    <a:pt x="746" y="409"/>
                    <a:pt x="746" y="409"/>
                    <a:pt x="746" y="409"/>
                  </a:cubicBezTo>
                  <a:cubicBezTo>
                    <a:pt x="746" y="397"/>
                    <a:pt x="757" y="388"/>
                    <a:pt x="749" y="376"/>
                  </a:cubicBezTo>
                  <a:cubicBezTo>
                    <a:pt x="749" y="376"/>
                    <a:pt x="748" y="375"/>
                    <a:pt x="747" y="375"/>
                  </a:cubicBezTo>
                  <a:cubicBezTo>
                    <a:pt x="744" y="378"/>
                    <a:pt x="741" y="379"/>
                    <a:pt x="737" y="381"/>
                  </a:cubicBezTo>
                  <a:cubicBezTo>
                    <a:pt x="740" y="377"/>
                    <a:pt x="743" y="375"/>
                    <a:pt x="745" y="372"/>
                  </a:cubicBezTo>
                  <a:cubicBezTo>
                    <a:pt x="748" y="368"/>
                    <a:pt x="750" y="363"/>
                    <a:pt x="751" y="358"/>
                  </a:cubicBezTo>
                  <a:cubicBezTo>
                    <a:pt x="751" y="357"/>
                    <a:pt x="749" y="351"/>
                    <a:pt x="747" y="354"/>
                  </a:cubicBezTo>
                  <a:cubicBezTo>
                    <a:pt x="737" y="364"/>
                    <a:pt x="722" y="361"/>
                    <a:pt x="712" y="370"/>
                  </a:cubicBezTo>
                  <a:cubicBezTo>
                    <a:pt x="714" y="361"/>
                    <a:pt x="715" y="350"/>
                    <a:pt x="706" y="353"/>
                  </a:cubicBezTo>
                  <a:cubicBezTo>
                    <a:pt x="707" y="349"/>
                    <a:pt x="709" y="345"/>
                    <a:pt x="712" y="342"/>
                  </a:cubicBezTo>
                  <a:cubicBezTo>
                    <a:pt x="713" y="340"/>
                    <a:pt x="711" y="333"/>
                    <a:pt x="708" y="336"/>
                  </a:cubicBezTo>
                  <a:cubicBezTo>
                    <a:pt x="696" y="350"/>
                    <a:pt x="679" y="350"/>
                    <a:pt x="669" y="366"/>
                  </a:cubicBezTo>
                  <a:cubicBezTo>
                    <a:pt x="668" y="361"/>
                    <a:pt x="667" y="355"/>
                    <a:pt x="665" y="350"/>
                  </a:cubicBezTo>
                  <a:cubicBezTo>
                    <a:pt x="666" y="350"/>
                    <a:pt x="667" y="348"/>
                    <a:pt x="667" y="346"/>
                  </a:cubicBezTo>
                  <a:cubicBezTo>
                    <a:pt x="667" y="330"/>
                    <a:pt x="667" y="315"/>
                    <a:pt x="665" y="299"/>
                  </a:cubicBezTo>
                  <a:cubicBezTo>
                    <a:pt x="661" y="274"/>
                    <a:pt x="660" y="258"/>
                    <a:pt x="677" y="239"/>
                  </a:cubicBezTo>
                  <a:cubicBezTo>
                    <a:pt x="683" y="233"/>
                    <a:pt x="683" y="225"/>
                    <a:pt x="682" y="217"/>
                  </a:cubicBezTo>
                  <a:cubicBezTo>
                    <a:pt x="681" y="211"/>
                    <a:pt x="675" y="206"/>
                    <a:pt x="672" y="201"/>
                  </a:cubicBezTo>
                  <a:cubicBezTo>
                    <a:pt x="673" y="201"/>
                    <a:pt x="674" y="200"/>
                    <a:pt x="674" y="198"/>
                  </a:cubicBezTo>
                  <a:cubicBezTo>
                    <a:pt x="681" y="181"/>
                    <a:pt x="686" y="198"/>
                    <a:pt x="692" y="207"/>
                  </a:cubicBezTo>
                  <a:cubicBezTo>
                    <a:pt x="694" y="209"/>
                    <a:pt x="697" y="207"/>
                    <a:pt x="697" y="205"/>
                  </a:cubicBezTo>
                  <a:cubicBezTo>
                    <a:pt x="699" y="198"/>
                    <a:pt x="703" y="192"/>
                    <a:pt x="707" y="186"/>
                  </a:cubicBezTo>
                  <a:cubicBezTo>
                    <a:pt x="709" y="189"/>
                    <a:pt x="711" y="191"/>
                    <a:pt x="712" y="194"/>
                  </a:cubicBezTo>
                  <a:cubicBezTo>
                    <a:pt x="714" y="196"/>
                    <a:pt x="717" y="194"/>
                    <a:pt x="717" y="191"/>
                  </a:cubicBezTo>
                  <a:cubicBezTo>
                    <a:pt x="717" y="191"/>
                    <a:pt x="718" y="190"/>
                    <a:pt x="718" y="189"/>
                  </a:cubicBezTo>
                  <a:cubicBezTo>
                    <a:pt x="725" y="201"/>
                    <a:pt x="732" y="211"/>
                    <a:pt x="732" y="227"/>
                  </a:cubicBezTo>
                  <a:cubicBezTo>
                    <a:pt x="732" y="232"/>
                    <a:pt x="738" y="231"/>
                    <a:pt x="738" y="226"/>
                  </a:cubicBezTo>
                  <a:cubicBezTo>
                    <a:pt x="738" y="222"/>
                    <a:pt x="738" y="193"/>
                    <a:pt x="746" y="202"/>
                  </a:cubicBezTo>
                  <a:cubicBezTo>
                    <a:pt x="747" y="203"/>
                    <a:pt x="749" y="204"/>
                    <a:pt x="750" y="202"/>
                  </a:cubicBezTo>
                  <a:cubicBezTo>
                    <a:pt x="751" y="199"/>
                    <a:pt x="752" y="197"/>
                    <a:pt x="754" y="195"/>
                  </a:cubicBezTo>
                  <a:cubicBezTo>
                    <a:pt x="757" y="204"/>
                    <a:pt x="765" y="212"/>
                    <a:pt x="765" y="223"/>
                  </a:cubicBezTo>
                  <a:cubicBezTo>
                    <a:pt x="765" y="227"/>
                    <a:pt x="769" y="228"/>
                    <a:pt x="770" y="223"/>
                  </a:cubicBezTo>
                  <a:cubicBezTo>
                    <a:pt x="772" y="214"/>
                    <a:pt x="780" y="207"/>
                    <a:pt x="786" y="199"/>
                  </a:cubicBezTo>
                  <a:cubicBezTo>
                    <a:pt x="786" y="200"/>
                    <a:pt x="786" y="200"/>
                    <a:pt x="786" y="200"/>
                  </a:cubicBezTo>
                  <a:cubicBezTo>
                    <a:pt x="787" y="202"/>
                    <a:pt x="790" y="202"/>
                    <a:pt x="791" y="200"/>
                  </a:cubicBezTo>
                  <a:cubicBezTo>
                    <a:pt x="791" y="200"/>
                    <a:pt x="791" y="199"/>
                    <a:pt x="791" y="199"/>
                  </a:cubicBezTo>
                  <a:cubicBezTo>
                    <a:pt x="793" y="210"/>
                    <a:pt x="794" y="221"/>
                    <a:pt x="794" y="233"/>
                  </a:cubicBezTo>
                  <a:cubicBezTo>
                    <a:pt x="794" y="235"/>
                    <a:pt x="797" y="239"/>
                    <a:pt x="799" y="235"/>
                  </a:cubicBezTo>
                  <a:cubicBezTo>
                    <a:pt x="804" y="226"/>
                    <a:pt x="812" y="219"/>
                    <a:pt x="818" y="211"/>
                  </a:cubicBezTo>
                  <a:cubicBezTo>
                    <a:pt x="823" y="220"/>
                    <a:pt x="828" y="226"/>
                    <a:pt x="826" y="238"/>
                  </a:cubicBezTo>
                  <a:cubicBezTo>
                    <a:pt x="826" y="243"/>
                    <a:pt x="831" y="245"/>
                    <a:pt x="832" y="240"/>
                  </a:cubicBezTo>
                  <a:cubicBezTo>
                    <a:pt x="834" y="224"/>
                    <a:pt x="827" y="217"/>
                    <a:pt x="821" y="202"/>
                  </a:cubicBezTo>
                  <a:cubicBezTo>
                    <a:pt x="820" y="200"/>
                    <a:pt x="818" y="200"/>
                    <a:pt x="817" y="202"/>
                  </a:cubicBezTo>
                  <a:cubicBezTo>
                    <a:pt x="812" y="209"/>
                    <a:pt x="805" y="215"/>
                    <a:pt x="799" y="223"/>
                  </a:cubicBezTo>
                  <a:cubicBezTo>
                    <a:pt x="799" y="211"/>
                    <a:pt x="798" y="200"/>
                    <a:pt x="795" y="189"/>
                  </a:cubicBezTo>
                  <a:cubicBezTo>
                    <a:pt x="794" y="187"/>
                    <a:pt x="792" y="185"/>
                    <a:pt x="790" y="188"/>
                  </a:cubicBezTo>
                  <a:cubicBezTo>
                    <a:pt x="789" y="189"/>
                    <a:pt x="789" y="190"/>
                    <a:pt x="788" y="191"/>
                  </a:cubicBezTo>
                  <a:cubicBezTo>
                    <a:pt x="788" y="191"/>
                    <a:pt x="788" y="191"/>
                    <a:pt x="788" y="191"/>
                  </a:cubicBezTo>
                  <a:cubicBezTo>
                    <a:pt x="787" y="189"/>
                    <a:pt x="785" y="188"/>
                    <a:pt x="783" y="191"/>
                  </a:cubicBezTo>
                  <a:cubicBezTo>
                    <a:pt x="779" y="199"/>
                    <a:pt x="772" y="205"/>
                    <a:pt x="768" y="213"/>
                  </a:cubicBezTo>
                  <a:cubicBezTo>
                    <a:pt x="765" y="204"/>
                    <a:pt x="758" y="197"/>
                    <a:pt x="758" y="186"/>
                  </a:cubicBezTo>
                  <a:cubicBezTo>
                    <a:pt x="758" y="186"/>
                    <a:pt x="757" y="185"/>
                    <a:pt x="757" y="184"/>
                  </a:cubicBezTo>
                  <a:cubicBezTo>
                    <a:pt x="757" y="184"/>
                    <a:pt x="757" y="183"/>
                    <a:pt x="757" y="182"/>
                  </a:cubicBezTo>
                  <a:cubicBezTo>
                    <a:pt x="757" y="171"/>
                    <a:pt x="752" y="162"/>
                    <a:pt x="748" y="151"/>
                  </a:cubicBezTo>
                  <a:cubicBezTo>
                    <a:pt x="747" y="148"/>
                    <a:pt x="744" y="150"/>
                    <a:pt x="744" y="152"/>
                  </a:cubicBezTo>
                  <a:cubicBezTo>
                    <a:pt x="744" y="158"/>
                    <a:pt x="742" y="163"/>
                    <a:pt x="738" y="166"/>
                  </a:cubicBezTo>
                  <a:cubicBezTo>
                    <a:pt x="734" y="152"/>
                    <a:pt x="713" y="158"/>
                    <a:pt x="702" y="148"/>
                  </a:cubicBezTo>
                  <a:cubicBezTo>
                    <a:pt x="700" y="147"/>
                    <a:pt x="699" y="149"/>
                    <a:pt x="699" y="151"/>
                  </a:cubicBezTo>
                  <a:cubicBezTo>
                    <a:pt x="699" y="150"/>
                    <a:pt x="690" y="165"/>
                    <a:pt x="688" y="169"/>
                  </a:cubicBezTo>
                  <a:cubicBezTo>
                    <a:pt x="686" y="173"/>
                    <a:pt x="683" y="177"/>
                    <a:pt x="681" y="182"/>
                  </a:cubicBezTo>
                  <a:cubicBezTo>
                    <a:pt x="680" y="181"/>
                    <a:pt x="680" y="180"/>
                    <a:pt x="679" y="180"/>
                  </a:cubicBezTo>
                  <a:cubicBezTo>
                    <a:pt x="677" y="178"/>
                    <a:pt x="676" y="180"/>
                    <a:pt x="675" y="181"/>
                  </a:cubicBezTo>
                  <a:cubicBezTo>
                    <a:pt x="673" y="187"/>
                    <a:pt x="672" y="192"/>
                    <a:pt x="667" y="190"/>
                  </a:cubicBezTo>
                  <a:cubicBezTo>
                    <a:pt x="665" y="188"/>
                    <a:pt x="663" y="191"/>
                    <a:pt x="664" y="193"/>
                  </a:cubicBezTo>
                  <a:cubicBezTo>
                    <a:pt x="664" y="202"/>
                    <a:pt x="668" y="206"/>
                    <a:pt x="673" y="213"/>
                  </a:cubicBezTo>
                  <a:cubicBezTo>
                    <a:pt x="683" y="225"/>
                    <a:pt x="662" y="245"/>
                    <a:pt x="658" y="257"/>
                  </a:cubicBezTo>
                  <a:cubicBezTo>
                    <a:pt x="654" y="267"/>
                    <a:pt x="656" y="279"/>
                    <a:pt x="658" y="289"/>
                  </a:cubicBezTo>
                  <a:cubicBezTo>
                    <a:pt x="661" y="307"/>
                    <a:pt x="661" y="324"/>
                    <a:pt x="661" y="342"/>
                  </a:cubicBezTo>
                  <a:cubicBezTo>
                    <a:pt x="661" y="342"/>
                    <a:pt x="661" y="342"/>
                    <a:pt x="661" y="342"/>
                  </a:cubicBezTo>
                  <a:cubicBezTo>
                    <a:pt x="657" y="343"/>
                    <a:pt x="656" y="343"/>
                    <a:pt x="652" y="341"/>
                  </a:cubicBezTo>
                  <a:cubicBezTo>
                    <a:pt x="651" y="340"/>
                    <a:pt x="651" y="341"/>
                    <a:pt x="650" y="341"/>
                  </a:cubicBezTo>
                  <a:cubicBezTo>
                    <a:pt x="647" y="344"/>
                    <a:pt x="645" y="347"/>
                    <a:pt x="643" y="350"/>
                  </a:cubicBezTo>
                  <a:cubicBezTo>
                    <a:pt x="643" y="345"/>
                    <a:pt x="642" y="340"/>
                    <a:pt x="642" y="335"/>
                  </a:cubicBezTo>
                  <a:cubicBezTo>
                    <a:pt x="642" y="333"/>
                    <a:pt x="640" y="328"/>
                    <a:pt x="637" y="331"/>
                  </a:cubicBezTo>
                  <a:cubicBezTo>
                    <a:pt x="633" y="330"/>
                    <a:pt x="629" y="329"/>
                    <a:pt x="624" y="328"/>
                  </a:cubicBezTo>
                  <a:cubicBezTo>
                    <a:pt x="628" y="308"/>
                    <a:pt x="627" y="288"/>
                    <a:pt x="626" y="267"/>
                  </a:cubicBezTo>
                  <a:cubicBezTo>
                    <a:pt x="625" y="250"/>
                    <a:pt x="619" y="230"/>
                    <a:pt x="625" y="214"/>
                  </a:cubicBezTo>
                  <a:cubicBezTo>
                    <a:pt x="628" y="205"/>
                    <a:pt x="633" y="197"/>
                    <a:pt x="636" y="188"/>
                  </a:cubicBezTo>
                  <a:cubicBezTo>
                    <a:pt x="636" y="186"/>
                    <a:pt x="633" y="180"/>
                    <a:pt x="632" y="185"/>
                  </a:cubicBezTo>
                  <a:cubicBezTo>
                    <a:pt x="626" y="202"/>
                    <a:pt x="616" y="215"/>
                    <a:pt x="618" y="235"/>
                  </a:cubicBezTo>
                  <a:cubicBezTo>
                    <a:pt x="622" y="265"/>
                    <a:pt x="626" y="297"/>
                    <a:pt x="620" y="328"/>
                  </a:cubicBezTo>
                  <a:cubicBezTo>
                    <a:pt x="620" y="328"/>
                    <a:pt x="620" y="328"/>
                    <a:pt x="619" y="329"/>
                  </a:cubicBezTo>
                  <a:cubicBezTo>
                    <a:pt x="618" y="331"/>
                    <a:pt x="616" y="334"/>
                    <a:pt x="614" y="336"/>
                  </a:cubicBezTo>
                  <a:cubicBezTo>
                    <a:pt x="611" y="330"/>
                    <a:pt x="607" y="324"/>
                    <a:pt x="603" y="317"/>
                  </a:cubicBezTo>
                  <a:cubicBezTo>
                    <a:pt x="602" y="315"/>
                    <a:pt x="599" y="315"/>
                    <a:pt x="598" y="317"/>
                  </a:cubicBezTo>
                  <a:cubicBezTo>
                    <a:pt x="595" y="327"/>
                    <a:pt x="588" y="332"/>
                    <a:pt x="584" y="339"/>
                  </a:cubicBezTo>
                  <a:cubicBezTo>
                    <a:pt x="582" y="329"/>
                    <a:pt x="578" y="318"/>
                    <a:pt x="575" y="308"/>
                  </a:cubicBezTo>
                  <a:cubicBezTo>
                    <a:pt x="569" y="287"/>
                    <a:pt x="575" y="267"/>
                    <a:pt x="580" y="247"/>
                  </a:cubicBezTo>
                  <a:cubicBezTo>
                    <a:pt x="584" y="231"/>
                    <a:pt x="587" y="215"/>
                    <a:pt x="591" y="200"/>
                  </a:cubicBezTo>
                  <a:cubicBezTo>
                    <a:pt x="595" y="188"/>
                    <a:pt x="603" y="177"/>
                    <a:pt x="608" y="165"/>
                  </a:cubicBezTo>
                  <a:cubicBezTo>
                    <a:pt x="609" y="164"/>
                    <a:pt x="609" y="157"/>
                    <a:pt x="607" y="158"/>
                  </a:cubicBezTo>
                  <a:cubicBezTo>
                    <a:pt x="591" y="161"/>
                    <a:pt x="585" y="169"/>
                    <a:pt x="579" y="183"/>
                  </a:cubicBezTo>
                  <a:cubicBezTo>
                    <a:pt x="579" y="179"/>
                    <a:pt x="579" y="176"/>
                    <a:pt x="579" y="172"/>
                  </a:cubicBezTo>
                  <a:cubicBezTo>
                    <a:pt x="580" y="168"/>
                    <a:pt x="582" y="165"/>
                    <a:pt x="584" y="161"/>
                  </a:cubicBezTo>
                  <a:cubicBezTo>
                    <a:pt x="585" y="158"/>
                    <a:pt x="586" y="156"/>
                    <a:pt x="588" y="153"/>
                  </a:cubicBezTo>
                  <a:cubicBezTo>
                    <a:pt x="589" y="148"/>
                    <a:pt x="589" y="142"/>
                    <a:pt x="588" y="137"/>
                  </a:cubicBezTo>
                  <a:cubicBezTo>
                    <a:pt x="588" y="136"/>
                    <a:pt x="587" y="133"/>
                    <a:pt x="586" y="134"/>
                  </a:cubicBezTo>
                  <a:cubicBezTo>
                    <a:pt x="583" y="136"/>
                    <a:pt x="581" y="138"/>
                    <a:pt x="578" y="139"/>
                  </a:cubicBezTo>
                  <a:cubicBezTo>
                    <a:pt x="579" y="135"/>
                    <a:pt x="580" y="130"/>
                    <a:pt x="580" y="125"/>
                  </a:cubicBezTo>
                  <a:cubicBezTo>
                    <a:pt x="580" y="124"/>
                    <a:pt x="580" y="119"/>
                    <a:pt x="578" y="120"/>
                  </a:cubicBezTo>
                  <a:cubicBezTo>
                    <a:pt x="564" y="124"/>
                    <a:pt x="560" y="133"/>
                    <a:pt x="558" y="145"/>
                  </a:cubicBezTo>
                  <a:cubicBezTo>
                    <a:pt x="558" y="144"/>
                    <a:pt x="558" y="143"/>
                    <a:pt x="558" y="143"/>
                  </a:cubicBezTo>
                  <a:cubicBezTo>
                    <a:pt x="557" y="131"/>
                    <a:pt x="553" y="122"/>
                    <a:pt x="550" y="111"/>
                  </a:cubicBezTo>
                  <a:cubicBezTo>
                    <a:pt x="549" y="111"/>
                    <a:pt x="549" y="110"/>
                    <a:pt x="548" y="110"/>
                  </a:cubicBezTo>
                  <a:cubicBezTo>
                    <a:pt x="542" y="116"/>
                    <a:pt x="541" y="109"/>
                    <a:pt x="534" y="111"/>
                  </a:cubicBezTo>
                  <a:cubicBezTo>
                    <a:pt x="529" y="112"/>
                    <a:pt x="525" y="121"/>
                    <a:pt x="523" y="125"/>
                  </a:cubicBezTo>
                  <a:cubicBezTo>
                    <a:pt x="521" y="131"/>
                    <a:pt x="519" y="137"/>
                    <a:pt x="518" y="144"/>
                  </a:cubicBezTo>
                  <a:cubicBezTo>
                    <a:pt x="512" y="133"/>
                    <a:pt x="501" y="125"/>
                    <a:pt x="501" y="112"/>
                  </a:cubicBezTo>
                  <a:cubicBezTo>
                    <a:pt x="501" y="111"/>
                    <a:pt x="501" y="105"/>
                    <a:pt x="500" y="107"/>
                  </a:cubicBezTo>
                  <a:cubicBezTo>
                    <a:pt x="496" y="113"/>
                    <a:pt x="493" y="110"/>
                    <a:pt x="488" y="104"/>
                  </a:cubicBezTo>
                  <a:cubicBezTo>
                    <a:pt x="488" y="103"/>
                    <a:pt x="487" y="103"/>
                    <a:pt x="487" y="104"/>
                  </a:cubicBezTo>
                  <a:cubicBezTo>
                    <a:pt x="485" y="111"/>
                    <a:pt x="482" y="115"/>
                    <a:pt x="479" y="103"/>
                  </a:cubicBezTo>
                  <a:cubicBezTo>
                    <a:pt x="478" y="99"/>
                    <a:pt x="477" y="101"/>
                    <a:pt x="477" y="104"/>
                  </a:cubicBezTo>
                  <a:cubicBezTo>
                    <a:pt x="477" y="107"/>
                    <a:pt x="476" y="111"/>
                    <a:pt x="475" y="114"/>
                  </a:cubicBezTo>
                  <a:cubicBezTo>
                    <a:pt x="475" y="109"/>
                    <a:pt x="475" y="104"/>
                    <a:pt x="473" y="99"/>
                  </a:cubicBezTo>
                  <a:cubicBezTo>
                    <a:pt x="468" y="85"/>
                    <a:pt x="469" y="78"/>
                    <a:pt x="482" y="70"/>
                  </a:cubicBezTo>
                  <a:close/>
                  <a:moveTo>
                    <a:pt x="685" y="186"/>
                  </a:moveTo>
                  <a:cubicBezTo>
                    <a:pt x="688" y="180"/>
                    <a:pt x="691" y="174"/>
                    <a:pt x="696" y="169"/>
                  </a:cubicBezTo>
                  <a:cubicBezTo>
                    <a:pt x="700" y="166"/>
                    <a:pt x="702" y="162"/>
                    <a:pt x="703" y="157"/>
                  </a:cubicBezTo>
                  <a:cubicBezTo>
                    <a:pt x="706" y="160"/>
                    <a:pt x="710" y="161"/>
                    <a:pt x="714" y="162"/>
                  </a:cubicBezTo>
                  <a:cubicBezTo>
                    <a:pt x="721" y="164"/>
                    <a:pt x="734" y="162"/>
                    <a:pt x="734" y="172"/>
                  </a:cubicBezTo>
                  <a:cubicBezTo>
                    <a:pt x="734" y="173"/>
                    <a:pt x="735" y="177"/>
                    <a:pt x="737" y="176"/>
                  </a:cubicBezTo>
                  <a:cubicBezTo>
                    <a:pt x="742" y="172"/>
                    <a:pt x="745" y="168"/>
                    <a:pt x="747" y="163"/>
                  </a:cubicBezTo>
                  <a:cubicBezTo>
                    <a:pt x="750" y="169"/>
                    <a:pt x="752" y="175"/>
                    <a:pt x="752" y="183"/>
                  </a:cubicBezTo>
                  <a:cubicBezTo>
                    <a:pt x="752" y="183"/>
                    <a:pt x="753" y="184"/>
                    <a:pt x="753" y="184"/>
                  </a:cubicBezTo>
                  <a:cubicBezTo>
                    <a:pt x="750" y="189"/>
                    <a:pt x="749" y="196"/>
                    <a:pt x="744" y="190"/>
                  </a:cubicBezTo>
                  <a:cubicBezTo>
                    <a:pt x="743" y="188"/>
                    <a:pt x="741" y="188"/>
                    <a:pt x="740" y="190"/>
                  </a:cubicBezTo>
                  <a:cubicBezTo>
                    <a:pt x="737" y="196"/>
                    <a:pt x="735" y="202"/>
                    <a:pt x="734" y="208"/>
                  </a:cubicBezTo>
                  <a:cubicBezTo>
                    <a:pt x="730" y="198"/>
                    <a:pt x="725" y="189"/>
                    <a:pt x="719" y="178"/>
                  </a:cubicBezTo>
                  <a:cubicBezTo>
                    <a:pt x="718" y="176"/>
                    <a:pt x="715" y="176"/>
                    <a:pt x="714" y="179"/>
                  </a:cubicBezTo>
                  <a:cubicBezTo>
                    <a:pt x="714" y="181"/>
                    <a:pt x="713" y="182"/>
                    <a:pt x="713" y="183"/>
                  </a:cubicBezTo>
                  <a:cubicBezTo>
                    <a:pt x="712" y="182"/>
                    <a:pt x="710" y="180"/>
                    <a:pt x="709" y="178"/>
                  </a:cubicBezTo>
                  <a:cubicBezTo>
                    <a:pt x="708" y="176"/>
                    <a:pt x="706" y="175"/>
                    <a:pt x="705" y="177"/>
                  </a:cubicBezTo>
                  <a:cubicBezTo>
                    <a:pt x="701" y="184"/>
                    <a:pt x="696" y="190"/>
                    <a:pt x="693" y="197"/>
                  </a:cubicBezTo>
                  <a:cubicBezTo>
                    <a:pt x="691" y="193"/>
                    <a:pt x="688" y="190"/>
                    <a:pt x="685" y="186"/>
                  </a:cubicBezTo>
                  <a:close/>
                  <a:moveTo>
                    <a:pt x="186" y="279"/>
                  </a:moveTo>
                  <a:cubicBezTo>
                    <a:pt x="188" y="280"/>
                    <a:pt x="189" y="282"/>
                    <a:pt x="191" y="283"/>
                  </a:cubicBezTo>
                  <a:cubicBezTo>
                    <a:pt x="197" y="286"/>
                    <a:pt x="195" y="286"/>
                    <a:pt x="187" y="283"/>
                  </a:cubicBezTo>
                  <a:cubicBezTo>
                    <a:pt x="185" y="281"/>
                    <a:pt x="184" y="279"/>
                    <a:pt x="183" y="276"/>
                  </a:cubicBezTo>
                  <a:cubicBezTo>
                    <a:pt x="184" y="277"/>
                    <a:pt x="185" y="278"/>
                    <a:pt x="186" y="279"/>
                  </a:cubicBezTo>
                  <a:close/>
                  <a:moveTo>
                    <a:pt x="231" y="353"/>
                  </a:moveTo>
                  <a:cubicBezTo>
                    <a:pt x="230" y="347"/>
                    <a:pt x="239" y="345"/>
                    <a:pt x="239" y="338"/>
                  </a:cubicBezTo>
                  <a:cubicBezTo>
                    <a:pt x="237" y="326"/>
                    <a:pt x="228" y="316"/>
                    <a:pt x="217" y="309"/>
                  </a:cubicBezTo>
                  <a:cubicBezTo>
                    <a:pt x="220" y="308"/>
                    <a:pt x="222" y="305"/>
                    <a:pt x="222" y="301"/>
                  </a:cubicBezTo>
                  <a:cubicBezTo>
                    <a:pt x="220" y="290"/>
                    <a:pt x="224" y="287"/>
                    <a:pt x="234" y="284"/>
                  </a:cubicBezTo>
                  <a:cubicBezTo>
                    <a:pt x="239" y="282"/>
                    <a:pt x="238" y="271"/>
                    <a:pt x="244" y="269"/>
                  </a:cubicBezTo>
                  <a:cubicBezTo>
                    <a:pt x="256" y="263"/>
                    <a:pt x="275" y="270"/>
                    <a:pt x="285" y="276"/>
                  </a:cubicBezTo>
                  <a:cubicBezTo>
                    <a:pt x="290" y="279"/>
                    <a:pt x="287" y="273"/>
                    <a:pt x="285" y="271"/>
                  </a:cubicBezTo>
                  <a:cubicBezTo>
                    <a:pt x="276" y="266"/>
                    <a:pt x="244" y="253"/>
                    <a:pt x="235" y="264"/>
                  </a:cubicBezTo>
                  <a:cubicBezTo>
                    <a:pt x="232" y="268"/>
                    <a:pt x="233" y="267"/>
                    <a:pt x="231" y="271"/>
                  </a:cubicBezTo>
                  <a:cubicBezTo>
                    <a:pt x="226" y="287"/>
                    <a:pt x="225" y="274"/>
                    <a:pt x="219" y="278"/>
                  </a:cubicBezTo>
                  <a:cubicBezTo>
                    <a:pt x="209" y="286"/>
                    <a:pt x="220" y="299"/>
                    <a:pt x="209" y="306"/>
                  </a:cubicBezTo>
                  <a:cubicBezTo>
                    <a:pt x="207" y="307"/>
                    <a:pt x="211" y="311"/>
                    <a:pt x="212" y="311"/>
                  </a:cubicBezTo>
                  <a:cubicBezTo>
                    <a:pt x="223" y="316"/>
                    <a:pt x="242" y="335"/>
                    <a:pt x="224" y="344"/>
                  </a:cubicBezTo>
                  <a:cubicBezTo>
                    <a:pt x="223" y="345"/>
                    <a:pt x="223" y="345"/>
                    <a:pt x="223" y="346"/>
                  </a:cubicBezTo>
                  <a:cubicBezTo>
                    <a:pt x="221" y="349"/>
                    <a:pt x="218" y="352"/>
                    <a:pt x="216" y="356"/>
                  </a:cubicBezTo>
                  <a:cubicBezTo>
                    <a:pt x="213" y="356"/>
                    <a:pt x="215" y="359"/>
                    <a:pt x="216" y="360"/>
                  </a:cubicBezTo>
                  <a:cubicBezTo>
                    <a:pt x="224" y="368"/>
                    <a:pt x="224" y="378"/>
                    <a:pt x="232" y="383"/>
                  </a:cubicBezTo>
                  <a:cubicBezTo>
                    <a:pt x="231" y="383"/>
                    <a:pt x="231" y="384"/>
                    <a:pt x="230" y="384"/>
                  </a:cubicBezTo>
                  <a:cubicBezTo>
                    <a:pt x="230" y="384"/>
                    <a:pt x="230" y="384"/>
                    <a:pt x="229" y="384"/>
                  </a:cubicBezTo>
                  <a:cubicBezTo>
                    <a:pt x="207" y="382"/>
                    <a:pt x="187" y="365"/>
                    <a:pt x="169" y="352"/>
                  </a:cubicBezTo>
                  <a:cubicBezTo>
                    <a:pt x="172" y="351"/>
                    <a:pt x="175" y="349"/>
                    <a:pt x="178" y="348"/>
                  </a:cubicBezTo>
                  <a:cubicBezTo>
                    <a:pt x="180" y="348"/>
                    <a:pt x="179" y="345"/>
                    <a:pt x="178" y="344"/>
                  </a:cubicBezTo>
                  <a:cubicBezTo>
                    <a:pt x="170" y="334"/>
                    <a:pt x="159" y="328"/>
                    <a:pt x="147" y="323"/>
                  </a:cubicBezTo>
                  <a:cubicBezTo>
                    <a:pt x="150" y="322"/>
                    <a:pt x="153" y="322"/>
                    <a:pt x="155" y="322"/>
                  </a:cubicBezTo>
                  <a:cubicBezTo>
                    <a:pt x="159" y="322"/>
                    <a:pt x="156" y="317"/>
                    <a:pt x="155" y="316"/>
                  </a:cubicBezTo>
                  <a:cubicBezTo>
                    <a:pt x="153" y="314"/>
                    <a:pt x="151" y="313"/>
                    <a:pt x="149" y="311"/>
                  </a:cubicBezTo>
                  <a:cubicBezTo>
                    <a:pt x="153" y="309"/>
                    <a:pt x="157" y="306"/>
                    <a:pt x="162" y="308"/>
                  </a:cubicBezTo>
                  <a:cubicBezTo>
                    <a:pt x="173" y="311"/>
                    <a:pt x="190" y="315"/>
                    <a:pt x="195" y="327"/>
                  </a:cubicBezTo>
                  <a:cubicBezTo>
                    <a:pt x="197" y="330"/>
                    <a:pt x="203" y="331"/>
                    <a:pt x="201" y="326"/>
                  </a:cubicBezTo>
                  <a:cubicBezTo>
                    <a:pt x="200" y="323"/>
                    <a:pt x="198" y="320"/>
                    <a:pt x="195" y="318"/>
                  </a:cubicBezTo>
                  <a:cubicBezTo>
                    <a:pt x="195" y="312"/>
                    <a:pt x="192" y="308"/>
                    <a:pt x="187" y="304"/>
                  </a:cubicBezTo>
                  <a:cubicBezTo>
                    <a:pt x="183" y="301"/>
                    <a:pt x="179" y="300"/>
                    <a:pt x="175" y="298"/>
                  </a:cubicBezTo>
                  <a:cubicBezTo>
                    <a:pt x="171" y="297"/>
                    <a:pt x="152" y="289"/>
                    <a:pt x="163" y="291"/>
                  </a:cubicBezTo>
                  <a:cubicBezTo>
                    <a:pt x="166" y="291"/>
                    <a:pt x="164" y="287"/>
                    <a:pt x="163" y="286"/>
                  </a:cubicBezTo>
                  <a:cubicBezTo>
                    <a:pt x="160" y="284"/>
                    <a:pt x="158" y="281"/>
                    <a:pt x="155" y="279"/>
                  </a:cubicBezTo>
                  <a:cubicBezTo>
                    <a:pt x="159" y="276"/>
                    <a:pt x="158" y="272"/>
                    <a:pt x="155" y="267"/>
                  </a:cubicBezTo>
                  <a:cubicBezTo>
                    <a:pt x="153" y="263"/>
                    <a:pt x="149" y="259"/>
                    <a:pt x="146" y="255"/>
                  </a:cubicBezTo>
                  <a:cubicBezTo>
                    <a:pt x="149" y="258"/>
                    <a:pt x="154" y="263"/>
                    <a:pt x="159" y="265"/>
                  </a:cubicBezTo>
                  <a:cubicBezTo>
                    <a:pt x="166" y="269"/>
                    <a:pt x="174" y="270"/>
                    <a:pt x="178" y="278"/>
                  </a:cubicBezTo>
                  <a:cubicBezTo>
                    <a:pt x="181" y="281"/>
                    <a:pt x="183" y="285"/>
                    <a:pt x="185" y="288"/>
                  </a:cubicBezTo>
                  <a:cubicBezTo>
                    <a:pt x="190" y="294"/>
                    <a:pt x="197" y="295"/>
                    <a:pt x="205" y="294"/>
                  </a:cubicBezTo>
                  <a:cubicBezTo>
                    <a:pt x="206" y="294"/>
                    <a:pt x="205" y="292"/>
                    <a:pt x="205" y="291"/>
                  </a:cubicBezTo>
                  <a:cubicBezTo>
                    <a:pt x="203" y="288"/>
                    <a:pt x="201" y="286"/>
                    <a:pt x="198" y="283"/>
                  </a:cubicBezTo>
                  <a:cubicBezTo>
                    <a:pt x="192" y="278"/>
                    <a:pt x="178" y="269"/>
                    <a:pt x="191" y="264"/>
                  </a:cubicBezTo>
                  <a:cubicBezTo>
                    <a:pt x="192" y="263"/>
                    <a:pt x="191" y="262"/>
                    <a:pt x="191" y="261"/>
                  </a:cubicBezTo>
                  <a:cubicBezTo>
                    <a:pt x="187" y="252"/>
                    <a:pt x="200" y="261"/>
                    <a:pt x="203" y="262"/>
                  </a:cubicBezTo>
                  <a:cubicBezTo>
                    <a:pt x="209" y="265"/>
                    <a:pt x="215" y="269"/>
                    <a:pt x="221" y="272"/>
                  </a:cubicBezTo>
                  <a:cubicBezTo>
                    <a:pt x="225" y="274"/>
                    <a:pt x="223" y="268"/>
                    <a:pt x="220" y="267"/>
                  </a:cubicBezTo>
                  <a:cubicBezTo>
                    <a:pt x="219" y="266"/>
                    <a:pt x="218" y="265"/>
                    <a:pt x="217" y="265"/>
                  </a:cubicBezTo>
                  <a:cubicBezTo>
                    <a:pt x="214" y="249"/>
                    <a:pt x="199" y="233"/>
                    <a:pt x="186" y="222"/>
                  </a:cubicBezTo>
                  <a:cubicBezTo>
                    <a:pt x="190" y="222"/>
                    <a:pt x="194" y="222"/>
                    <a:pt x="198" y="222"/>
                  </a:cubicBezTo>
                  <a:cubicBezTo>
                    <a:pt x="200" y="223"/>
                    <a:pt x="198" y="220"/>
                    <a:pt x="197" y="219"/>
                  </a:cubicBezTo>
                  <a:cubicBezTo>
                    <a:pt x="192" y="211"/>
                    <a:pt x="190" y="210"/>
                    <a:pt x="197" y="210"/>
                  </a:cubicBezTo>
                  <a:cubicBezTo>
                    <a:pt x="198" y="209"/>
                    <a:pt x="198" y="209"/>
                    <a:pt x="198" y="209"/>
                  </a:cubicBezTo>
                  <a:cubicBezTo>
                    <a:pt x="198" y="206"/>
                    <a:pt x="199" y="204"/>
                    <a:pt x="201" y="202"/>
                  </a:cubicBezTo>
                  <a:cubicBezTo>
                    <a:pt x="201" y="201"/>
                    <a:pt x="200" y="199"/>
                    <a:pt x="199" y="199"/>
                  </a:cubicBezTo>
                  <a:cubicBezTo>
                    <a:pt x="198" y="197"/>
                    <a:pt x="197" y="195"/>
                    <a:pt x="195" y="194"/>
                  </a:cubicBezTo>
                  <a:cubicBezTo>
                    <a:pt x="202" y="195"/>
                    <a:pt x="208" y="203"/>
                    <a:pt x="213" y="206"/>
                  </a:cubicBezTo>
                  <a:cubicBezTo>
                    <a:pt x="214" y="207"/>
                    <a:pt x="216" y="207"/>
                    <a:pt x="216" y="206"/>
                  </a:cubicBezTo>
                  <a:cubicBezTo>
                    <a:pt x="215" y="203"/>
                    <a:pt x="215" y="200"/>
                    <a:pt x="214" y="196"/>
                  </a:cubicBezTo>
                  <a:cubicBezTo>
                    <a:pt x="213" y="186"/>
                    <a:pt x="234" y="202"/>
                    <a:pt x="230" y="198"/>
                  </a:cubicBezTo>
                  <a:cubicBezTo>
                    <a:pt x="231" y="199"/>
                    <a:pt x="231" y="199"/>
                    <a:pt x="231" y="199"/>
                  </a:cubicBezTo>
                  <a:cubicBezTo>
                    <a:pt x="235" y="209"/>
                    <a:pt x="240" y="218"/>
                    <a:pt x="246" y="225"/>
                  </a:cubicBezTo>
                  <a:cubicBezTo>
                    <a:pt x="248" y="227"/>
                    <a:pt x="253" y="229"/>
                    <a:pt x="249" y="224"/>
                  </a:cubicBezTo>
                  <a:cubicBezTo>
                    <a:pt x="243" y="217"/>
                    <a:pt x="239" y="207"/>
                    <a:pt x="236" y="198"/>
                  </a:cubicBezTo>
                  <a:cubicBezTo>
                    <a:pt x="232" y="188"/>
                    <a:pt x="226" y="179"/>
                    <a:pt x="239" y="178"/>
                  </a:cubicBezTo>
                  <a:cubicBezTo>
                    <a:pt x="240" y="177"/>
                    <a:pt x="240" y="176"/>
                    <a:pt x="240" y="176"/>
                  </a:cubicBezTo>
                  <a:cubicBezTo>
                    <a:pt x="238" y="174"/>
                    <a:pt x="237" y="172"/>
                    <a:pt x="236" y="171"/>
                  </a:cubicBezTo>
                  <a:cubicBezTo>
                    <a:pt x="237" y="172"/>
                    <a:pt x="238" y="172"/>
                    <a:pt x="239" y="173"/>
                  </a:cubicBezTo>
                  <a:cubicBezTo>
                    <a:pt x="243" y="177"/>
                    <a:pt x="248" y="179"/>
                    <a:pt x="253" y="180"/>
                  </a:cubicBezTo>
                  <a:cubicBezTo>
                    <a:pt x="254" y="180"/>
                    <a:pt x="254" y="180"/>
                    <a:pt x="254" y="179"/>
                  </a:cubicBezTo>
                  <a:cubicBezTo>
                    <a:pt x="252" y="174"/>
                    <a:pt x="255" y="175"/>
                    <a:pt x="258" y="173"/>
                  </a:cubicBezTo>
                  <a:cubicBezTo>
                    <a:pt x="259" y="173"/>
                    <a:pt x="259" y="173"/>
                    <a:pt x="259" y="172"/>
                  </a:cubicBezTo>
                  <a:cubicBezTo>
                    <a:pt x="257" y="168"/>
                    <a:pt x="257" y="168"/>
                    <a:pt x="260" y="168"/>
                  </a:cubicBezTo>
                  <a:cubicBezTo>
                    <a:pt x="260" y="167"/>
                    <a:pt x="261" y="167"/>
                    <a:pt x="261" y="167"/>
                  </a:cubicBezTo>
                  <a:cubicBezTo>
                    <a:pt x="261" y="158"/>
                    <a:pt x="266" y="158"/>
                    <a:pt x="274" y="159"/>
                  </a:cubicBezTo>
                  <a:cubicBezTo>
                    <a:pt x="274" y="159"/>
                    <a:pt x="275" y="159"/>
                    <a:pt x="275" y="158"/>
                  </a:cubicBezTo>
                  <a:cubicBezTo>
                    <a:pt x="275" y="154"/>
                    <a:pt x="274" y="152"/>
                    <a:pt x="272" y="149"/>
                  </a:cubicBezTo>
                  <a:cubicBezTo>
                    <a:pt x="276" y="151"/>
                    <a:pt x="279" y="152"/>
                    <a:pt x="282" y="153"/>
                  </a:cubicBezTo>
                  <a:cubicBezTo>
                    <a:pt x="300" y="160"/>
                    <a:pt x="306" y="175"/>
                    <a:pt x="310" y="192"/>
                  </a:cubicBezTo>
                  <a:cubicBezTo>
                    <a:pt x="310" y="194"/>
                    <a:pt x="317" y="198"/>
                    <a:pt x="316" y="195"/>
                  </a:cubicBezTo>
                  <a:cubicBezTo>
                    <a:pt x="313" y="178"/>
                    <a:pt x="309" y="163"/>
                    <a:pt x="294" y="153"/>
                  </a:cubicBezTo>
                  <a:cubicBezTo>
                    <a:pt x="292" y="151"/>
                    <a:pt x="289" y="150"/>
                    <a:pt x="285" y="149"/>
                  </a:cubicBezTo>
                  <a:cubicBezTo>
                    <a:pt x="284" y="148"/>
                    <a:pt x="263" y="138"/>
                    <a:pt x="267" y="137"/>
                  </a:cubicBezTo>
                  <a:cubicBezTo>
                    <a:pt x="271" y="136"/>
                    <a:pt x="274" y="124"/>
                    <a:pt x="278" y="126"/>
                  </a:cubicBezTo>
                  <a:cubicBezTo>
                    <a:pt x="278" y="127"/>
                    <a:pt x="281" y="128"/>
                    <a:pt x="281" y="126"/>
                  </a:cubicBezTo>
                  <a:cubicBezTo>
                    <a:pt x="285" y="129"/>
                    <a:pt x="288" y="131"/>
                    <a:pt x="293" y="132"/>
                  </a:cubicBezTo>
                  <a:cubicBezTo>
                    <a:pt x="294" y="132"/>
                    <a:pt x="295" y="133"/>
                    <a:pt x="295" y="132"/>
                  </a:cubicBezTo>
                  <a:cubicBezTo>
                    <a:pt x="298" y="122"/>
                    <a:pt x="304" y="134"/>
                    <a:pt x="307" y="138"/>
                  </a:cubicBezTo>
                  <a:cubicBezTo>
                    <a:pt x="308" y="139"/>
                    <a:pt x="313" y="142"/>
                    <a:pt x="313" y="139"/>
                  </a:cubicBezTo>
                  <a:cubicBezTo>
                    <a:pt x="313" y="130"/>
                    <a:pt x="313" y="121"/>
                    <a:pt x="313" y="112"/>
                  </a:cubicBezTo>
                  <a:cubicBezTo>
                    <a:pt x="313" y="103"/>
                    <a:pt x="311" y="102"/>
                    <a:pt x="318" y="102"/>
                  </a:cubicBezTo>
                  <a:cubicBezTo>
                    <a:pt x="320" y="102"/>
                    <a:pt x="322" y="101"/>
                    <a:pt x="323" y="99"/>
                  </a:cubicBezTo>
                  <a:cubicBezTo>
                    <a:pt x="324" y="96"/>
                    <a:pt x="331" y="97"/>
                    <a:pt x="334" y="98"/>
                  </a:cubicBezTo>
                  <a:cubicBezTo>
                    <a:pt x="335" y="98"/>
                    <a:pt x="336" y="96"/>
                    <a:pt x="335" y="95"/>
                  </a:cubicBezTo>
                  <a:cubicBezTo>
                    <a:pt x="333" y="85"/>
                    <a:pt x="319" y="65"/>
                    <a:pt x="345" y="88"/>
                  </a:cubicBezTo>
                  <a:cubicBezTo>
                    <a:pt x="347" y="90"/>
                    <a:pt x="348" y="90"/>
                    <a:pt x="349" y="89"/>
                  </a:cubicBezTo>
                  <a:cubicBezTo>
                    <a:pt x="350" y="89"/>
                    <a:pt x="351" y="89"/>
                    <a:pt x="351" y="86"/>
                  </a:cubicBezTo>
                  <a:cubicBezTo>
                    <a:pt x="351" y="80"/>
                    <a:pt x="351" y="75"/>
                    <a:pt x="349" y="70"/>
                  </a:cubicBezTo>
                  <a:cubicBezTo>
                    <a:pt x="345" y="60"/>
                    <a:pt x="337" y="39"/>
                    <a:pt x="353" y="56"/>
                  </a:cubicBezTo>
                  <a:cubicBezTo>
                    <a:pt x="355" y="58"/>
                    <a:pt x="356" y="54"/>
                    <a:pt x="356" y="52"/>
                  </a:cubicBezTo>
                  <a:cubicBezTo>
                    <a:pt x="356" y="39"/>
                    <a:pt x="356" y="39"/>
                    <a:pt x="356" y="39"/>
                  </a:cubicBezTo>
                  <a:cubicBezTo>
                    <a:pt x="363" y="42"/>
                    <a:pt x="367" y="48"/>
                    <a:pt x="370" y="55"/>
                  </a:cubicBezTo>
                  <a:cubicBezTo>
                    <a:pt x="370" y="57"/>
                    <a:pt x="372" y="58"/>
                    <a:pt x="373" y="57"/>
                  </a:cubicBezTo>
                  <a:cubicBezTo>
                    <a:pt x="377" y="52"/>
                    <a:pt x="379" y="49"/>
                    <a:pt x="381" y="44"/>
                  </a:cubicBezTo>
                  <a:cubicBezTo>
                    <a:pt x="380" y="45"/>
                    <a:pt x="381" y="55"/>
                    <a:pt x="382" y="59"/>
                  </a:cubicBezTo>
                  <a:cubicBezTo>
                    <a:pt x="382" y="66"/>
                    <a:pt x="385" y="71"/>
                    <a:pt x="392" y="72"/>
                  </a:cubicBezTo>
                  <a:cubicBezTo>
                    <a:pt x="394" y="73"/>
                    <a:pt x="394" y="69"/>
                    <a:pt x="394" y="67"/>
                  </a:cubicBezTo>
                  <a:cubicBezTo>
                    <a:pt x="393" y="60"/>
                    <a:pt x="391" y="53"/>
                    <a:pt x="389" y="46"/>
                  </a:cubicBezTo>
                  <a:cubicBezTo>
                    <a:pt x="385" y="31"/>
                    <a:pt x="395" y="24"/>
                    <a:pt x="402" y="16"/>
                  </a:cubicBezTo>
                  <a:cubicBezTo>
                    <a:pt x="403" y="24"/>
                    <a:pt x="405" y="30"/>
                    <a:pt x="410" y="37"/>
                  </a:cubicBezTo>
                  <a:cubicBezTo>
                    <a:pt x="411" y="38"/>
                    <a:pt x="412" y="39"/>
                    <a:pt x="413" y="38"/>
                  </a:cubicBezTo>
                  <a:cubicBezTo>
                    <a:pt x="418" y="32"/>
                    <a:pt x="424" y="27"/>
                    <a:pt x="427" y="21"/>
                  </a:cubicBezTo>
                  <a:cubicBezTo>
                    <a:pt x="428" y="22"/>
                    <a:pt x="428" y="23"/>
                    <a:pt x="430" y="22"/>
                  </a:cubicBezTo>
                  <a:cubicBezTo>
                    <a:pt x="439" y="17"/>
                    <a:pt x="438" y="6"/>
                    <a:pt x="445" y="18"/>
                  </a:cubicBezTo>
                  <a:cubicBezTo>
                    <a:pt x="445" y="19"/>
                    <a:pt x="446" y="19"/>
                    <a:pt x="447" y="19"/>
                  </a:cubicBezTo>
                  <a:cubicBezTo>
                    <a:pt x="450" y="18"/>
                    <a:pt x="453" y="16"/>
                    <a:pt x="456" y="15"/>
                  </a:cubicBezTo>
                  <a:cubicBezTo>
                    <a:pt x="454" y="41"/>
                    <a:pt x="442" y="67"/>
                    <a:pt x="466" y="86"/>
                  </a:cubicBezTo>
                  <a:cubicBezTo>
                    <a:pt x="466" y="86"/>
                    <a:pt x="466" y="86"/>
                    <a:pt x="467" y="86"/>
                  </a:cubicBezTo>
                  <a:cubicBezTo>
                    <a:pt x="468" y="95"/>
                    <a:pt x="473" y="104"/>
                    <a:pt x="472" y="118"/>
                  </a:cubicBezTo>
                  <a:cubicBezTo>
                    <a:pt x="472" y="119"/>
                    <a:pt x="472" y="120"/>
                    <a:pt x="473" y="121"/>
                  </a:cubicBezTo>
                  <a:cubicBezTo>
                    <a:pt x="472" y="124"/>
                    <a:pt x="471" y="127"/>
                    <a:pt x="470" y="130"/>
                  </a:cubicBezTo>
                  <a:cubicBezTo>
                    <a:pt x="470" y="130"/>
                    <a:pt x="470" y="130"/>
                    <a:pt x="470" y="129"/>
                  </a:cubicBezTo>
                  <a:cubicBezTo>
                    <a:pt x="467" y="116"/>
                    <a:pt x="454" y="108"/>
                    <a:pt x="450" y="96"/>
                  </a:cubicBezTo>
                  <a:cubicBezTo>
                    <a:pt x="450" y="95"/>
                    <a:pt x="450" y="94"/>
                    <a:pt x="449" y="95"/>
                  </a:cubicBezTo>
                  <a:cubicBezTo>
                    <a:pt x="445" y="100"/>
                    <a:pt x="445" y="102"/>
                    <a:pt x="441" y="96"/>
                  </a:cubicBezTo>
                  <a:cubicBezTo>
                    <a:pt x="440" y="95"/>
                    <a:pt x="440" y="98"/>
                    <a:pt x="440" y="99"/>
                  </a:cubicBezTo>
                  <a:cubicBezTo>
                    <a:pt x="440" y="101"/>
                    <a:pt x="441" y="111"/>
                    <a:pt x="436" y="111"/>
                  </a:cubicBezTo>
                  <a:cubicBezTo>
                    <a:pt x="434" y="111"/>
                    <a:pt x="435" y="118"/>
                    <a:pt x="436" y="119"/>
                  </a:cubicBezTo>
                  <a:cubicBezTo>
                    <a:pt x="441" y="130"/>
                    <a:pt x="440" y="140"/>
                    <a:pt x="439" y="152"/>
                  </a:cubicBezTo>
                  <a:cubicBezTo>
                    <a:pt x="438" y="152"/>
                    <a:pt x="437" y="152"/>
                    <a:pt x="436" y="152"/>
                  </a:cubicBezTo>
                  <a:cubicBezTo>
                    <a:pt x="429" y="148"/>
                    <a:pt x="426" y="142"/>
                    <a:pt x="425" y="134"/>
                  </a:cubicBezTo>
                  <a:cubicBezTo>
                    <a:pt x="425" y="133"/>
                    <a:pt x="424" y="128"/>
                    <a:pt x="423" y="129"/>
                  </a:cubicBezTo>
                  <a:cubicBezTo>
                    <a:pt x="414" y="138"/>
                    <a:pt x="410" y="132"/>
                    <a:pt x="402" y="124"/>
                  </a:cubicBezTo>
                  <a:cubicBezTo>
                    <a:pt x="402" y="124"/>
                    <a:pt x="402" y="124"/>
                    <a:pt x="402" y="124"/>
                  </a:cubicBezTo>
                  <a:cubicBezTo>
                    <a:pt x="395" y="130"/>
                    <a:pt x="390" y="129"/>
                    <a:pt x="384" y="126"/>
                  </a:cubicBezTo>
                  <a:cubicBezTo>
                    <a:pt x="384" y="126"/>
                    <a:pt x="384" y="125"/>
                    <a:pt x="384" y="125"/>
                  </a:cubicBezTo>
                  <a:cubicBezTo>
                    <a:pt x="382" y="112"/>
                    <a:pt x="382" y="102"/>
                    <a:pt x="389" y="89"/>
                  </a:cubicBezTo>
                  <a:cubicBezTo>
                    <a:pt x="390" y="87"/>
                    <a:pt x="389" y="81"/>
                    <a:pt x="386" y="83"/>
                  </a:cubicBezTo>
                  <a:cubicBezTo>
                    <a:pt x="380" y="86"/>
                    <a:pt x="380" y="86"/>
                    <a:pt x="375" y="90"/>
                  </a:cubicBezTo>
                  <a:cubicBezTo>
                    <a:pt x="367" y="95"/>
                    <a:pt x="360" y="115"/>
                    <a:pt x="360" y="85"/>
                  </a:cubicBezTo>
                  <a:cubicBezTo>
                    <a:pt x="360" y="80"/>
                    <a:pt x="355" y="80"/>
                    <a:pt x="355" y="85"/>
                  </a:cubicBezTo>
                  <a:cubicBezTo>
                    <a:pt x="353" y="89"/>
                    <a:pt x="352" y="92"/>
                    <a:pt x="350" y="96"/>
                  </a:cubicBezTo>
                  <a:cubicBezTo>
                    <a:pt x="348" y="93"/>
                    <a:pt x="345" y="94"/>
                    <a:pt x="345" y="97"/>
                  </a:cubicBezTo>
                  <a:cubicBezTo>
                    <a:pt x="345" y="106"/>
                    <a:pt x="340" y="113"/>
                    <a:pt x="339" y="122"/>
                  </a:cubicBezTo>
                  <a:cubicBezTo>
                    <a:pt x="338" y="129"/>
                    <a:pt x="341" y="138"/>
                    <a:pt x="343" y="145"/>
                  </a:cubicBezTo>
                  <a:cubicBezTo>
                    <a:pt x="346" y="156"/>
                    <a:pt x="351" y="182"/>
                    <a:pt x="346" y="193"/>
                  </a:cubicBezTo>
                  <a:cubicBezTo>
                    <a:pt x="345" y="194"/>
                    <a:pt x="345" y="195"/>
                    <a:pt x="346" y="196"/>
                  </a:cubicBezTo>
                  <a:cubicBezTo>
                    <a:pt x="342" y="196"/>
                    <a:pt x="338" y="197"/>
                    <a:pt x="334" y="197"/>
                  </a:cubicBezTo>
                  <a:cubicBezTo>
                    <a:pt x="332" y="197"/>
                    <a:pt x="336" y="202"/>
                    <a:pt x="337" y="202"/>
                  </a:cubicBezTo>
                  <a:cubicBezTo>
                    <a:pt x="356" y="214"/>
                    <a:pt x="343" y="213"/>
                    <a:pt x="334" y="213"/>
                  </a:cubicBezTo>
                  <a:cubicBezTo>
                    <a:pt x="333" y="213"/>
                    <a:pt x="334" y="215"/>
                    <a:pt x="334" y="215"/>
                  </a:cubicBezTo>
                  <a:cubicBezTo>
                    <a:pt x="341" y="225"/>
                    <a:pt x="347" y="234"/>
                    <a:pt x="354" y="243"/>
                  </a:cubicBezTo>
                  <a:cubicBezTo>
                    <a:pt x="347" y="235"/>
                    <a:pt x="339" y="226"/>
                    <a:pt x="334" y="216"/>
                  </a:cubicBezTo>
                  <a:cubicBezTo>
                    <a:pt x="332" y="212"/>
                    <a:pt x="330" y="209"/>
                    <a:pt x="328" y="206"/>
                  </a:cubicBezTo>
                  <a:cubicBezTo>
                    <a:pt x="318" y="188"/>
                    <a:pt x="328" y="164"/>
                    <a:pt x="313" y="147"/>
                  </a:cubicBezTo>
                  <a:cubicBezTo>
                    <a:pt x="309" y="143"/>
                    <a:pt x="306" y="147"/>
                    <a:pt x="309" y="150"/>
                  </a:cubicBezTo>
                  <a:cubicBezTo>
                    <a:pt x="318" y="160"/>
                    <a:pt x="316" y="176"/>
                    <a:pt x="317" y="188"/>
                  </a:cubicBezTo>
                  <a:cubicBezTo>
                    <a:pt x="317" y="192"/>
                    <a:pt x="318" y="196"/>
                    <a:pt x="319" y="200"/>
                  </a:cubicBezTo>
                  <a:cubicBezTo>
                    <a:pt x="316" y="199"/>
                    <a:pt x="312" y="198"/>
                    <a:pt x="307" y="199"/>
                  </a:cubicBezTo>
                  <a:cubicBezTo>
                    <a:pt x="307" y="199"/>
                    <a:pt x="307" y="199"/>
                    <a:pt x="306" y="200"/>
                  </a:cubicBezTo>
                  <a:cubicBezTo>
                    <a:pt x="305" y="208"/>
                    <a:pt x="300" y="208"/>
                    <a:pt x="292" y="207"/>
                  </a:cubicBezTo>
                  <a:cubicBezTo>
                    <a:pt x="292" y="207"/>
                    <a:pt x="291" y="207"/>
                    <a:pt x="291" y="208"/>
                  </a:cubicBezTo>
                  <a:cubicBezTo>
                    <a:pt x="289" y="218"/>
                    <a:pt x="278" y="215"/>
                    <a:pt x="270" y="218"/>
                  </a:cubicBezTo>
                  <a:cubicBezTo>
                    <a:pt x="268" y="218"/>
                    <a:pt x="272" y="223"/>
                    <a:pt x="273" y="223"/>
                  </a:cubicBezTo>
                  <a:cubicBezTo>
                    <a:pt x="286" y="230"/>
                    <a:pt x="273" y="235"/>
                    <a:pt x="264" y="236"/>
                  </a:cubicBezTo>
                  <a:cubicBezTo>
                    <a:pt x="261" y="236"/>
                    <a:pt x="263" y="239"/>
                    <a:pt x="264" y="240"/>
                  </a:cubicBezTo>
                  <a:cubicBezTo>
                    <a:pt x="272" y="247"/>
                    <a:pt x="274" y="259"/>
                    <a:pt x="281" y="266"/>
                  </a:cubicBezTo>
                  <a:cubicBezTo>
                    <a:pt x="292" y="276"/>
                    <a:pt x="304" y="283"/>
                    <a:pt x="316" y="291"/>
                  </a:cubicBezTo>
                  <a:cubicBezTo>
                    <a:pt x="293" y="302"/>
                    <a:pt x="300" y="369"/>
                    <a:pt x="272" y="375"/>
                  </a:cubicBezTo>
                  <a:cubicBezTo>
                    <a:pt x="269" y="375"/>
                    <a:pt x="274" y="382"/>
                    <a:pt x="277" y="381"/>
                  </a:cubicBezTo>
                  <a:cubicBezTo>
                    <a:pt x="308" y="374"/>
                    <a:pt x="298" y="291"/>
                    <a:pt x="329" y="296"/>
                  </a:cubicBezTo>
                  <a:cubicBezTo>
                    <a:pt x="333" y="296"/>
                    <a:pt x="328" y="290"/>
                    <a:pt x="326" y="290"/>
                  </a:cubicBezTo>
                  <a:cubicBezTo>
                    <a:pt x="324" y="289"/>
                    <a:pt x="322" y="289"/>
                    <a:pt x="320" y="290"/>
                  </a:cubicBezTo>
                  <a:cubicBezTo>
                    <a:pt x="320" y="289"/>
                    <a:pt x="320" y="289"/>
                    <a:pt x="319" y="289"/>
                  </a:cubicBezTo>
                  <a:cubicBezTo>
                    <a:pt x="307" y="280"/>
                    <a:pt x="291" y="273"/>
                    <a:pt x="282" y="261"/>
                  </a:cubicBezTo>
                  <a:cubicBezTo>
                    <a:pt x="277" y="254"/>
                    <a:pt x="275" y="248"/>
                    <a:pt x="271" y="241"/>
                  </a:cubicBezTo>
                  <a:cubicBezTo>
                    <a:pt x="274" y="241"/>
                    <a:pt x="277" y="241"/>
                    <a:pt x="281" y="241"/>
                  </a:cubicBezTo>
                  <a:cubicBezTo>
                    <a:pt x="281" y="241"/>
                    <a:pt x="282" y="241"/>
                    <a:pt x="282" y="240"/>
                  </a:cubicBezTo>
                  <a:cubicBezTo>
                    <a:pt x="283" y="237"/>
                    <a:pt x="285" y="234"/>
                    <a:pt x="286" y="230"/>
                  </a:cubicBezTo>
                  <a:cubicBezTo>
                    <a:pt x="287" y="229"/>
                    <a:pt x="284" y="227"/>
                    <a:pt x="283" y="226"/>
                  </a:cubicBezTo>
                  <a:cubicBezTo>
                    <a:pt x="282" y="225"/>
                    <a:pt x="280" y="224"/>
                    <a:pt x="279" y="223"/>
                  </a:cubicBezTo>
                  <a:cubicBezTo>
                    <a:pt x="284" y="222"/>
                    <a:pt x="289" y="222"/>
                    <a:pt x="294" y="220"/>
                  </a:cubicBezTo>
                  <a:cubicBezTo>
                    <a:pt x="301" y="216"/>
                    <a:pt x="300" y="213"/>
                    <a:pt x="310" y="214"/>
                  </a:cubicBezTo>
                  <a:cubicBezTo>
                    <a:pt x="311" y="214"/>
                    <a:pt x="311" y="214"/>
                    <a:pt x="311" y="214"/>
                  </a:cubicBezTo>
                  <a:cubicBezTo>
                    <a:pt x="311" y="206"/>
                    <a:pt x="315" y="205"/>
                    <a:pt x="324" y="209"/>
                  </a:cubicBezTo>
                  <a:cubicBezTo>
                    <a:pt x="324" y="210"/>
                    <a:pt x="324" y="210"/>
                    <a:pt x="324" y="211"/>
                  </a:cubicBezTo>
                  <a:cubicBezTo>
                    <a:pt x="325" y="212"/>
                    <a:pt x="327" y="213"/>
                    <a:pt x="328" y="213"/>
                  </a:cubicBezTo>
                  <a:cubicBezTo>
                    <a:pt x="329" y="216"/>
                    <a:pt x="331" y="219"/>
                    <a:pt x="332" y="221"/>
                  </a:cubicBezTo>
                  <a:cubicBezTo>
                    <a:pt x="333" y="224"/>
                    <a:pt x="335" y="227"/>
                    <a:pt x="337" y="230"/>
                  </a:cubicBezTo>
                  <a:cubicBezTo>
                    <a:pt x="349" y="245"/>
                    <a:pt x="364" y="257"/>
                    <a:pt x="370" y="276"/>
                  </a:cubicBezTo>
                  <a:cubicBezTo>
                    <a:pt x="359" y="277"/>
                    <a:pt x="347" y="279"/>
                    <a:pt x="337" y="280"/>
                  </a:cubicBezTo>
                  <a:cubicBezTo>
                    <a:pt x="334" y="280"/>
                    <a:pt x="334" y="283"/>
                    <a:pt x="336" y="284"/>
                  </a:cubicBezTo>
                  <a:cubicBezTo>
                    <a:pt x="339" y="288"/>
                    <a:pt x="342" y="292"/>
                    <a:pt x="346" y="295"/>
                  </a:cubicBezTo>
                  <a:cubicBezTo>
                    <a:pt x="328" y="298"/>
                    <a:pt x="336" y="322"/>
                    <a:pt x="353" y="329"/>
                  </a:cubicBezTo>
                  <a:cubicBezTo>
                    <a:pt x="349" y="335"/>
                    <a:pt x="349" y="340"/>
                    <a:pt x="353" y="346"/>
                  </a:cubicBezTo>
                  <a:cubicBezTo>
                    <a:pt x="350" y="348"/>
                    <a:pt x="349" y="350"/>
                    <a:pt x="345" y="353"/>
                  </a:cubicBezTo>
                  <a:cubicBezTo>
                    <a:pt x="342" y="354"/>
                    <a:pt x="344" y="357"/>
                    <a:pt x="346" y="359"/>
                  </a:cubicBezTo>
                  <a:cubicBezTo>
                    <a:pt x="353" y="363"/>
                    <a:pt x="360" y="367"/>
                    <a:pt x="366" y="373"/>
                  </a:cubicBezTo>
                  <a:cubicBezTo>
                    <a:pt x="363" y="374"/>
                    <a:pt x="359" y="374"/>
                    <a:pt x="356" y="374"/>
                  </a:cubicBezTo>
                  <a:cubicBezTo>
                    <a:pt x="351" y="375"/>
                    <a:pt x="356" y="381"/>
                    <a:pt x="358" y="381"/>
                  </a:cubicBezTo>
                  <a:cubicBezTo>
                    <a:pt x="366" y="383"/>
                    <a:pt x="384" y="384"/>
                    <a:pt x="387" y="392"/>
                  </a:cubicBezTo>
                  <a:cubicBezTo>
                    <a:pt x="388" y="394"/>
                    <a:pt x="390" y="396"/>
                    <a:pt x="392" y="395"/>
                  </a:cubicBezTo>
                  <a:cubicBezTo>
                    <a:pt x="402" y="393"/>
                    <a:pt x="413" y="395"/>
                    <a:pt x="423" y="392"/>
                  </a:cubicBezTo>
                  <a:cubicBezTo>
                    <a:pt x="431" y="389"/>
                    <a:pt x="433" y="376"/>
                    <a:pt x="435" y="369"/>
                  </a:cubicBezTo>
                  <a:cubicBezTo>
                    <a:pt x="435" y="369"/>
                    <a:pt x="436" y="369"/>
                    <a:pt x="437" y="369"/>
                  </a:cubicBezTo>
                  <a:cubicBezTo>
                    <a:pt x="437" y="369"/>
                    <a:pt x="437" y="369"/>
                    <a:pt x="437" y="368"/>
                  </a:cubicBezTo>
                  <a:cubicBezTo>
                    <a:pt x="438" y="363"/>
                    <a:pt x="440" y="352"/>
                    <a:pt x="448" y="354"/>
                  </a:cubicBezTo>
                  <a:cubicBezTo>
                    <a:pt x="449" y="354"/>
                    <a:pt x="448" y="353"/>
                    <a:pt x="448" y="352"/>
                  </a:cubicBezTo>
                  <a:cubicBezTo>
                    <a:pt x="447" y="351"/>
                    <a:pt x="445" y="349"/>
                    <a:pt x="444" y="348"/>
                  </a:cubicBezTo>
                  <a:cubicBezTo>
                    <a:pt x="439" y="347"/>
                    <a:pt x="435" y="350"/>
                    <a:pt x="433" y="355"/>
                  </a:cubicBezTo>
                  <a:cubicBezTo>
                    <a:pt x="432" y="357"/>
                    <a:pt x="432" y="360"/>
                    <a:pt x="431" y="362"/>
                  </a:cubicBezTo>
                  <a:cubicBezTo>
                    <a:pt x="431" y="362"/>
                    <a:pt x="431" y="362"/>
                    <a:pt x="431" y="363"/>
                  </a:cubicBezTo>
                  <a:cubicBezTo>
                    <a:pt x="430" y="362"/>
                    <a:pt x="429" y="362"/>
                    <a:pt x="428" y="364"/>
                  </a:cubicBezTo>
                  <a:cubicBezTo>
                    <a:pt x="428" y="364"/>
                    <a:pt x="428" y="364"/>
                    <a:pt x="428" y="364"/>
                  </a:cubicBezTo>
                  <a:cubicBezTo>
                    <a:pt x="425" y="364"/>
                    <a:pt x="421" y="364"/>
                    <a:pt x="420" y="364"/>
                  </a:cubicBezTo>
                  <a:cubicBezTo>
                    <a:pt x="419" y="364"/>
                    <a:pt x="421" y="367"/>
                    <a:pt x="421" y="367"/>
                  </a:cubicBezTo>
                  <a:cubicBezTo>
                    <a:pt x="422" y="368"/>
                    <a:pt x="424" y="369"/>
                    <a:pt x="425" y="369"/>
                  </a:cubicBezTo>
                  <a:cubicBezTo>
                    <a:pt x="426" y="370"/>
                    <a:pt x="426" y="370"/>
                    <a:pt x="426" y="370"/>
                  </a:cubicBezTo>
                  <a:cubicBezTo>
                    <a:pt x="423" y="380"/>
                    <a:pt x="419" y="387"/>
                    <a:pt x="405" y="387"/>
                  </a:cubicBezTo>
                  <a:cubicBezTo>
                    <a:pt x="401" y="387"/>
                    <a:pt x="393" y="389"/>
                    <a:pt x="391" y="387"/>
                  </a:cubicBezTo>
                  <a:cubicBezTo>
                    <a:pt x="386" y="382"/>
                    <a:pt x="381" y="380"/>
                    <a:pt x="375" y="378"/>
                  </a:cubicBezTo>
                  <a:cubicBezTo>
                    <a:pt x="376" y="377"/>
                    <a:pt x="375" y="375"/>
                    <a:pt x="374" y="373"/>
                  </a:cubicBezTo>
                  <a:cubicBezTo>
                    <a:pt x="368" y="366"/>
                    <a:pt x="361" y="361"/>
                    <a:pt x="353" y="356"/>
                  </a:cubicBezTo>
                  <a:cubicBezTo>
                    <a:pt x="356" y="354"/>
                    <a:pt x="358" y="352"/>
                    <a:pt x="361" y="351"/>
                  </a:cubicBezTo>
                  <a:cubicBezTo>
                    <a:pt x="363" y="350"/>
                    <a:pt x="362" y="347"/>
                    <a:pt x="360" y="346"/>
                  </a:cubicBezTo>
                  <a:cubicBezTo>
                    <a:pt x="356" y="340"/>
                    <a:pt x="356" y="334"/>
                    <a:pt x="362" y="329"/>
                  </a:cubicBezTo>
                  <a:cubicBezTo>
                    <a:pt x="365" y="326"/>
                    <a:pt x="361" y="323"/>
                    <a:pt x="358" y="323"/>
                  </a:cubicBezTo>
                  <a:cubicBezTo>
                    <a:pt x="339" y="323"/>
                    <a:pt x="336" y="299"/>
                    <a:pt x="356" y="301"/>
                  </a:cubicBezTo>
                  <a:cubicBezTo>
                    <a:pt x="360" y="302"/>
                    <a:pt x="358" y="297"/>
                    <a:pt x="356" y="295"/>
                  </a:cubicBezTo>
                  <a:cubicBezTo>
                    <a:pt x="352" y="293"/>
                    <a:pt x="349" y="289"/>
                    <a:pt x="345" y="286"/>
                  </a:cubicBezTo>
                  <a:cubicBezTo>
                    <a:pt x="364" y="284"/>
                    <a:pt x="387" y="278"/>
                    <a:pt x="405" y="284"/>
                  </a:cubicBezTo>
                  <a:cubicBezTo>
                    <a:pt x="410" y="286"/>
                    <a:pt x="409" y="279"/>
                    <a:pt x="405" y="278"/>
                  </a:cubicBezTo>
                  <a:cubicBezTo>
                    <a:pt x="399" y="276"/>
                    <a:pt x="393" y="275"/>
                    <a:pt x="387" y="275"/>
                  </a:cubicBezTo>
                  <a:cubicBezTo>
                    <a:pt x="387" y="275"/>
                    <a:pt x="386" y="275"/>
                    <a:pt x="386" y="275"/>
                  </a:cubicBezTo>
                  <a:cubicBezTo>
                    <a:pt x="374" y="265"/>
                    <a:pt x="365" y="253"/>
                    <a:pt x="356" y="240"/>
                  </a:cubicBezTo>
                  <a:cubicBezTo>
                    <a:pt x="352" y="235"/>
                    <a:pt x="348" y="230"/>
                    <a:pt x="344" y="224"/>
                  </a:cubicBezTo>
                  <a:cubicBezTo>
                    <a:pt x="338" y="216"/>
                    <a:pt x="348" y="219"/>
                    <a:pt x="354" y="219"/>
                  </a:cubicBezTo>
                  <a:cubicBezTo>
                    <a:pt x="355" y="219"/>
                    <a:pt x="354" y="217"/>
                    <a:pt x="354" y="216"/>
                  </a:cubicBezTo>
                  <a:cubicBezTo>
                    <a:pt x="350" y="211"/>
                    <a:pt x="347" y="206"/>
                    <a:pt x="342" y="203"/>
                  </a:cubicBezTo>
                  <a:cubicBezTo>
                    <a:pt x="361" y="201"/>
                    <a:pt x="380" y="192"/>
                    <a:pt x="398" y="198"/>
                  </a:cubicBezTo>
                  <a:cubicBezTo>
                    <a:pt x="398" y="201"/>
                    <a:pt x="399" y="203"/>
                    <a:pt x="399" y="206"/>
                  </a:cubicBezTo>
                  <a:cubicBezTo>
                    <a:pt x="400" y="211"/>
                    <a:pt x="402" y="206"/>
                    <a:pt x="401" y="203"/>
                  </a:cubicBezTo>
                  <a:cubicBezTo>
                    <a:pt x="401" y="202"/>
                    <a:pt x="401" y="201"/>
                    <a:pt x="401" y="200"/>
                  </a:cubicBezTo>
                  <a:cubicBezTo>
                    <a:pt x="401" y="200"/>
                    <a:pt x="402" y="200"/>
                    <a:pt x="403" y="201"/>
                  </a:cubicBezTo>
                  <a:cubicBezTo>
                    <a:pt x="406" y="202"/>
                    <a:pt x="402" y="196"/>
                    <a:pt x="400" y="195"/>
                  </a:cubicBezTo>
                  <a:cubicBezTo>
                    <a:pt x="400" y="195"/>
                    <a:pt x="400" y="195"/>
                    <a:pt x="400" y="195"/>
                  </a:cubicBezTo>
                  <a:cubicBezTo>
                    <a:pt x="394" y="176"/>
                    <a:pt x="379" y="163"/>
                    <a:pt x="371" y="146"/>
                  </a:cubicBezTo>
                  <a:cubicBezTo>
                    <a:pt x="376" y="148"/>
                    <a:pt x="381" y="150"/>
                    <a:pt x="386" y="152"/>
                  </a:cubicBezTo>
                  <a:cubicBezTo>
                    <a:pt x="386" y="152"/>
                    <a:pt x="386" y="152"/>
                    <a:pt x="386" y="152"/>
                  </a:cubicBezTo>
                  <a:cubicBezTo>
                    <a:pt x="386" y="152"/>
                    <a:pt x="386" y="152"/>
                    <a:pt x="386" y="152"/>
                  </a:cubicBezTo>
                  <a:cubicBezTo>
                    <a:pt x="386" y="152"/>
                    <a:pt x="386" y="153"/>
                    <a:pt x="386" y="153"/>
                  </a:cubicBezTo>
                  <a:cubicBezTo>
                    <a:pt x="387" y="153"/>
                    <a:pt x="388" y="146"/>
                    <a:pt x="386" y="145"/>
                  </a:cubicBezTo>
                  <a:cubicBezTo>
                    <a:pt x="379" y="133"/>
                    <a:pt x="378" y="130"/>
                    <a:pt x="386" y="135"/>
                  </a:cubicBezTo>
                  <a:cubicBezTo>
                    <a:pt x="387" y="136"/>
                    <a:pt x="389" y="136"/>
                    <a:pt x="390" y="137"/>
                  </a:cubicBezTo>
                  <a:cubicBezTo>
                    <a:pt x="403" y="140"/>
                    <a:pt x="402" y="129"/>
                    <a:pt x="414" y="145"/>
                  </a:cubicBezTo>
                  <a:cubicBezTo>
                    <a:pt x="414" y="145"/>
                    <a:pt x="414" y="145"/>
                    <a:pt x="415" y="145"/>
                  </a:cubicBezTo>
                  <a:cubicBezTo>
                    <a:pt x="417" y="143"/>
                    <a:pt x="420" y="140"/>
                    <a:pt x="423" y="138"/>
                  </a:cubicBezTo>
                  <a:cubicBezTo>
                    <a:pt x="424" y="149"/>
                    <a:pt x="430" y="156"/>
                    <a:pt x="440" y="163"/>
                  </a:cubicBezTo>
                  <a:cubicBezTo>
                    <a:pt x="441" y="164"/>
                    <a:pt x="441" y="161"/>
                    <a:pt x="441" y="160"/>
                  </a:cubicBezTo>
                  <a:cubicBezTo>
                    <a:pt x="441" y="146"/>
                    <a:pt x="443" y="133"/>
                    <a:pt x="439" y="119"/>
                  </a:cubicBezTo>
                  <a:cubicBezTo>
                    <a:pt x="440" y="119"/>
                    <a:pt x="440" y="119"/>
                    <a:pt x="440" y="119"/>
                  </a:cubicBezTo>
                  <a:cubicBezTo>
                    <a:pt x="441" y="119"/>
                    <a:pt x="441" y="117"/>
                    <a:pt x="441" y="116"/>
                  </a:cubicBezTo>
                  <a:cubicBezTo>
                    <a:pt x="441" y="108"/>
                    <a:pt x="441" y="102"/>
                    <a:pt x="444" y="109"/>
                  </a:cubicBezTo>
                  <a:cubicBezTo>
                    <a:pt x="444" y="110"/>
                    <a:pt x="444" y="111"/>
                    <a:pt x="445" y="110"/>
                  </a:cubicBezTo>
                  <a:cubicBezTo>
                    <a:pt x="449" y="104"/>
                    <a:pt x="450" y="105"/>
                    <a:pt x="453" y="111"/>
                  </a:cubicBezTo>
                  <a:cubicBezTo>
                    <a:pt x="458" y="120"/>
                    <a:pt x="469" y="126"/>
                    <a:pt x="468" y="138"/>
                  </a:cubicBezTo>
                  <a:cubicBezTo>
                    <a:pt x="468" y="139"/>
                    <a:pt x="469" y="147"/>
                    <a:pt x="470" y="143"/>
                  </a:cubicBezTo>
                  <a:cubicBezTo>
                    <a:pt x="472" y="133"/>
                    <a:pt x="477" y="124"/>
                    <a:pt x="479" y="114"/>
                  </a:cubicBezTo>
                  <a:cubicBezTo>
                    <a:pt x="480" y="110"/>
                    <a:pt x="482" y="118"/>
                    <a:pt x="484" y="121"/>
                  </a:cubicBezTo>
                  <a:cubicBezTo>
                    <a:pt x="485" y="122"/>
                    <a:pt x="485" y="121"/>
                    <a:pt x="485" y="121"/>
                  </a:cubicBezTo>
                  <a:cubicBezTo>
                    <a:pt x="489" y="109"/>
                    <a:pt x="491" y="116"/>
                    <a:pt x="496" y="120"/>
                  </a:cubicBezTo>
                  <a:cubicBezTo>
                    <a:pt x="497" y="121"/>
                    <a:pt x="497" y="120"/>
                    <a:pt x="497" y="120"/>
                  </a:cubicBezTo>
                  <a:cubicBezTo>
                    <a:pt x="498" y="119"/>
                    <a:pt x="499" y="118"/>
                    <a:pt x="499" y="117"/>
                  </a:cubicBezTo>
                  <a:cubicBezTo>
                    <a:pt x="500" y="120"/>
                    <a:pt x="500" y="124"/>
                    <a:pt x="502" y="128"/>
                  </a:cubicBezTo>
                  <a:cubicBezTo>
                    <a:pt x="503" y="131"/>
                    <a:pt x="505" y="134"/>
                    <a:pt x="507" y="136"/>
                  </a:cubicBezTo>
                  <a:cubicBezTo>
                    <a:pt x="512" y="142"/>
                    <a:pt x="515" y="148"/>
                    <a:pt x="517" y="155"/>
                  </a:cubicBezTo>
                  <a:cubicBezTo>
                    <a:pt x="516" y="168"/>
                    <a:pt x="517" y="182"/>
                    <a:pt x="517" y="194"/>
                  </a:cubicBezTo>
                  <a:cubicBezTo>
                    <a:pt x="517" y="197"/>
                    <a:pt x="519" y="202"/>
                    <a:pt x="519" y="196"/>
                  </a:cubicBezTo>
                  <a:cubicBezTo>
                    <a:pt x="520" y="181"/>
                    <a:pt x="523" y="167"/>
                    <a:pt x="521" y="151"/>
                  </a:cubicBezTo>
                  <a:cubicBezTo>
                    <a:pt x="521" y="151"/>
                    <a:pt x="520" y="151"/>
                    <a:pt x="520" y="150"/>
                  </a:cubicBezTo>
                  <a:cubicBezTo>
                    <a:pt x="522" y="140"/>
                    <a:pt x="530" y="106"/>
                    <a:pt x="543" y="123"/>
                  </a:cubicBezTo>
                  <a:cubicBezTo>
                    <a:pt x="543" y="124"/>
                    <a:pt x="544" y="124"/>
                    <a:pt x="544" y="124"/>
                  </a:cubicBezTo>
                  <a:cubicBezTo>
                    <a:pt x="548" y="118"/>
                    <a:pt x="550" y="122"/>
                    <a:pt x="552" y="128"/>
                  </a:cubicBezTo>
                  <a:cubicBezTo>
                    <a:pt x="556" y="140"/>
                    <a:pt x="555" y="152"/>
                    <a:pt x="551" y="164"/>
                  </a:cubicBezTo>
                  <a:cubicBezTo>
                    <a:pt x="548" y="174"/>
                    <a:pt x="547" y="183"/>
                    <a:pt x="546" y="192"/>
                  </a:cubicBezTo>
                  <a:cubicBezTo>
                    <a:pt x="546" y="193"/>
                    <a:pt x="546" y="193"/>
                    <a:pt x="546" y="194"/>
                  </a:cubicBezTo>
                  <a:cubicBezTo>
                    <a:pt x="543" y="202"/>
                    <a:pt x="540" y="209"/>
                    <a:pt x="538" y="218"/>
                  </a:cubicBezTo>
                  <a:cubicBezTo>
                    <a:pt x="535" y="235"/>
                    <a:pt x="534" y="252"/>
                    <a:pt x="534" y="270"/>
                  </a:cubicBezTo>
                  <a:cubicBezTo>
                    <a:pt x="534" y="275"/>
                    <a:pt x="537" y="275"/>
                    <a:pt x="537" y="270"/>
                  </a:cubicBezTo>
                  <a:cubicBezTo>
                    <a:pt x="537" y="252"/>
                    <a:pt x="538" y="234"/>
                    <a:pt x="543" y="216"/>
                  </a:cubicBezTo>
                  <a:cubicBezTo>
                    <a:pt x="547" y="203"/>
                    <a:pt x="553" y="191"/>
                    <a:pt x="557" y="178"/>
                  </a:cubicBezTo>
                  <a:cubicBezTo>
                    <a:pt x="562" y="161"/>
                    <a:pt x="556" y="136"/>
                    <a:pt x="576" y="129"/>
                  </a:cubicBezTo>
                  <a:cubicBezTo>
                    <a:pt x="576" y="134"/>
                    <a:pt x="574" y="139"/>
                    <a:pt x="572" y="143"/>
                  </a:cubicBezTo>
                  <a:cubicBezTo>
                    <a:pt x="572" y="144"/>
                    <a:pt x="572" y="151"/>
                    <a:pt x="574" y="150"/>
                  </a:cubicBezTo>
                  <a:cubicBezTo>
                    <a:pt x="577" y="148"/>
                    <a:pt x="580" y="147"/>
                    <a:pt x="583" y="145"/>
                  </a:cubicBezTo>
                  <a:cubicBezTo>
                    <a:pt x="584" y="150"/>
                    <a:pt x="583" y="154"/>
                    <a:pt x="580" y="158"/>
                  </a:cubicBezTo>
                  <a:cubicBezTo>
                    <a:pt x="578" y="162"/>
                    <a:pt x="575" y="166"/>
                    <a:pt x="574" y="171"/>
                  </a:cubicBezTo>
                  <a:cubicBezTo>
                    <a:pt x="573" y="179"/>
                    <a:pt x="574" y="186"/>
                    <a:pt x="577" y="193"/>
                  </a:cubicBezTo>
                  <a:cubicBezTo>
                    <a:pt x="578" y="195"/>
                    <a:pt x="579" y="195"/>
                    <a:pt x="580" y="193"/>
                  </a:cubicBezTo>
                  <a:cubicBezTo>
                    <a:pt x="585" y="180"/>
                    <a:pt x="590" y="172"/>
                    <a:pt x="602" y="167"/>
                  </a:cubicBezTo>
                  <a:cubicBezTo>
                    <a:pt x="596" y="179"/>
                    <a:pt x="589" y="189"/>
                    <a:pt x="587" y="201"/>
                  </a:cubicBezTo>
                  <a:cubicBezTo>
                    <a:pt x="582" y="222"/>
                    <a:pt x="578" y="242"/>
                    <a:pt x="572" y="262"/>
                  </a:cubicBezTo>
                  <a:cubicBezTo>
                    <a:pt x="564" y="292"/>
                    <a:pt x="575" y="313"/>
                    <a:pt x="581" y="342"/>
                  </a:cubicBezTo>
                  <a:cubicBezTo>
                    <a:pt x="581" y="343"/>
                    <a:pt x="581" y="344"/>
                    <a:pt x="581" y="344"/>
                  </a:cubicBezTo>
                  <a:cubicBezTo>
                    <a:pt x="581" y="345"/>
                    <a:pt x="581" y="346"/>
                    <a:pt x="580" y="348"/>
                  </a:cubicBezTo>
                  <a:cubicBezTo>
                    <a:pt x="580" y="348"/>
                    <a:pt x="580" y="348"/>
                    <a:pt x="580" y="348"/>
                  </a:cubicBezTo>
                  <a:cubicBezTo>
                    <a:pt x="574" y="336"/>
                    <a:pt x="569" y="326"/>
                    <a:pt x="571" y="311"/>
                  </a:cubicBezTo>
                  <a:cubicBezTo>
                    <a:pt x="571" y="310"/>
                    <a:pt x="570" y="305"/>
                    <a:pt x="567" y="307"/>
                  </a:cubicBezTo>
                  <a:cubicBezTo>
                    <a:pt x="563" y="309"/>
                    <a:pt x="561" y="311"/>
                    <a:pt x="557" y="308"/>
                  </a:cubicBezTo>
                  <a:cubicBezTo>
                    <a:pt x="556" y="306"/>
                    <a:pt x="554" y="308"/>
                    <a:pt x="554" y="309"/>
                  </a:cubicBezTo>
                  <a:cubicBezTo>
                    <a:pt x="554" y="310"/>
                    <a:pt x="554" y="310"/>
                    <a:pt x="553" y="310"/>
                  </a:cubicBezTo>
                  <a:cubicBezTo>
                    <a:pt x="553" y="310"/>
                    <a:pt x="553" y="309"/>
                    <a:pt x="553" y="309"/>
                  </a:cubicBezTo>
                  <a:cubicBezTo>
                    <a:pt x="551" y="303"/>
                    <a:pt x="548" y="297"/>
                    <a:pt x="547" y="290"/>
                  </a:cubicBezTo>
                  <a:cubicBezTo>
                    <a:pt x="547" y="289"/>
                    <a:pt x="546" y="286"/>
                    <a:pt x="545" y="288"/>
                  </a:cubicBezTo>
                  <a:cubicBezTo>
                    <a:pt x="543" y="292"/>
                    <a:pt x="539" y="295"/>
                    <a:pt x="535" y="297"/>
                  </a:cubicBezTo>
                  <a:cubicBezTo>
                    <a:pt x="535" y="296"/>
                    <a:pt x="535" y="294"/>
                    <a:pt x="534" y="293"/>
                  </a:cubicBezTo>
                  <a:cubicBezTo>
                    <a:pt x="534" y="291"/>
                    <a:pt x="531" y="288"/>
                    <a:pt x="529" y="291"/>
                  </a:cubicBezTo>
                  <a:cubicBezTo>
                    <a:pt x="528" y="294"/>
                    <a:pt x="527" y="296"/>
                    <a:pt x="526" y="299"/>
                  </a:cubicBezTo>
                  <a:cubicBezTo>
                    <a:pt x="526" y="298"/>
                    <a:pt x="525" y="298"/>
                    <a:pt x="525" y="297"/>
                  </a:cubicBezTo>
                  <a:cubicBezTo>
                    <a:pt x="522" y="295"/>
                    <a:pt x="518" y="293"/>
                    <a:pt x="515" y="291"/>
                  </a:cubicBezTo>
                  <a:cubicBezTo>
                    <a:pt x="514" y="291"/>
                    <a:pt x="514" y="293"/>
                    <a:pt x="514" y="293"/>
                  </a:cubicBezTo>
                  <a:cubicBezTo>
                    <a:pt x="513" y="297"/>
                    <a:pt x="512" y="300"/>
                    <a:pt x="512" y="303"/>
                  </a:cubicBezTo>
                  <a:cubicBezTo>
                    <a:pt x="504" y="295"/>
                    <a:pt x="498" y="286"/>
                    <a:pt x="491" y="278"/>
                  </a:cubicBezTo>
                  <a:cubicBezTo>
                    <a:pt x="490" y="278"/>
                    <a:pt x="490" y="278"/>
                    <a:pt x="490" y="278"/>
                  </a:cubicBezTo>
                  <a:cubicBezTo>
                    <a:pt x="483" y="283"/>
                    <a:pt x="482" y="290"/>
                    <a:pt x="484" y="297"/>
                  </a:cubicBezTo>
                  <a:cubicBezTo>
                    <a:pt x="480" y="294"/>
                    <a:pt x="476" y="290"/>
                    <a:pt x="471" y="291"/>
                  </a:cubicBezTo>
                  <a:cubicBezTo>
                    <a:pt x="467" y="291"/>
                    <a:pt x="468" y="299"/>
                    <a:pt x="468" y="303"/>
                  </a:cubicBezTo>
                  <a:cubicBezTo>
                    <a:pt x="463" y="305"/>
                    <a:pt x="462" y="304"/>
                    <a:pt x="457" y="301"/>
                  </a:cubicBezTo>
                  <a:cubicBezTo>
                    <a:pt x="455" y="300"/>
                    <a:pt x="454" y="303"/>
                    <a:pt x="454" y="304"/>
                  </a:cubicBezTo>
                  <a:cubicBezTo>
                    <a:pt x="453" y="313"/>
                    <a:pt x="454" y="320"/>
                    <a:pt x="456" y="327"/>
                  </a:cubicBezTo>
                  <a:cubicBezTo>
                    <a:pt x="453" y="321"/>
                    <a:pt x="450" y="315"/>
                    <a:pt x="449" y="307"/>
                  </a:cubicBezTo>
                  <a:cubicBezTo>
                    <a:pt x="448" y="304"/>
                    <a:pt x="445" y="304"/>
                    <a:pt x="444" y="307"/>
                  </a:cubicBezTo>
                  <a:cubicBezTo>
                    <a:pt x="442" y="311"/>
                    <a:pt x="441" y="321"/>
                    <a:pt x="434" y="316"/>
                  </a:cubicBezTo>
                  <a:cubicBezTo>
                    <a:pt x="431" y="315"/>
                    <a:pt x="430" y="318"/>
                    <a:pt x="430" y="321"/>
                  </a:cubicBezTo>
                  <a:cubicBezTo>
                    <a:pt x="430" y="322"/>
                    <a:pt x="430" y="322"/>
                    <a:pt x="430" y="323"/>
                  </a:cubicBezTo>
                  <a:cubicBezTo>
                    <a:pt x="434" y="338"/>
                    <a:pt x="443" y="347"/>
                    <a:pt x="454" y="357"/>
                  </a:cubicBezTo>
                  <a:cubicBezTo>
                    <a:pt x="472" y="373"/>
                    <a:pt x="483" y="394"/>
                    <a:pt x="496" y="415"/>
                  </a:cubicBezTo>
                  <a:cubicBezTo>
                    <a:pt x="502" y="425"/>
                    <a:pt x="509" y="432"/>
                    <a:pt x="520" y="437"/>
                  </a:cubicBezTo>
                  <a:cubicBezTo>
                    <a:pt x="530" y="442"/>
                    <a:pt x="548" y="447"/>
                    <a:pt x="558" y="456"/>
                  </a:cubicBezTo>
                  <a:cubicBezTo>
                    <a:pt x="558" y="458"/>
                    <a:pt x="558" y="461"/>
                    <a:pt x="560" y="462"/>
                  </a:cubicBezTo>
                  <a:cubicBezTo>
                    <a:pt x="561" y="462"/>
                    <a:pt x="562" y="463"/>
                    <a:pt x="564" y="463"/>
                  </a:cubicBezTo>
                  <a:cubicBezTo>
                    <a:pt x="564" y="464"/>
                    <a:pt x="565" y="465"/>
                    <a:pt x="565" y="466"/>
                  </a:cubicBezTo>
                  <a:cubicBezTo>
                    <a:pt x="566" y="471"/>
                    <a:pt x="571" y="469"/>
                    <a:pt x="570" y="465"/>
                  </a:cubicBezTo>
                  <a:cubicBezTo>
                    <a:pt x="583" y="467"/>
                    <a:pt x="595" y="466"/>
                    <a:pt x="609" y="464"/>
                  </a:cubicBezTo>
                  <a:cubicBezTo>
                    <a:pt x="623" y="461"/>
                    <a:pt x="649" y="452"/>
                    <a:pt x="658" y="468"/>
                  </a:cubicBezTo>
                  <a:cubicBezTo>
                    <a:pt x="659" y="469"/>
                    <a:pt x="660" y="468"/>
                    <a:pt x="660" y="466"/>
                  </a:cubicBezTo>
                  <a:cubicBezTo>
                    <a:pt x="660" y="467"/>
                    <a:pt x="661" y="468"/>
                    <a:pt x="662" y="469"/>
                  </a:cubicBezTo>
                  <a:cubicBezTo>
                    <a:pt x="666" y="476"/>
                    <a:pt x="668" y="484"/>
                    <a:pt x="673" y="491"/>
                  </a:cubicBezTo>
                  <a:cubicBezTo>
                    <a:pt x="678" y="501"/>
                    <a:pt x="685" y="509"/>
                    <a:pt x="690" y="520"/>
                  </a:cubicBezTo>
                  <a:cubicBezTo>
                    <a:pt x="690" y="522"/>
                    <a:pt x="691" y="521"/>
                    <a:pt x="691" y="520"/>
                  </a:cubicBezTo>
                  <a:cubicBezTo>
                    <a:pt x="691" y="521"/>
                    <a:pt x="692" y="522"/>
                    <a:pt x="692" y="521"/>
                  </a:cubicBezTo>
                  <a:cubicBezTo>
                    <a:pt x="694" y="519"/>
                    <a:pt x="696" y="518"/>
                    <a:pt x="699" y="517"/>
                  </a:cubicBezTo>
                  <a:cubicBezTo>
                    <a:pt x="699" y="517"/>
                    <a:pt x="699" y="518"/>
                    <a:pt x="699" y="518"/>
                  </a:cubicBezTo>
                  <a:cubicBezTo>
                    <a:pt x="706" y="524"/>
                    <a:pt x="706" y="532"/>
                    <a:pt x="709" y="540"/>
                  </a:cubicBezTo>
                  <a:cubicBezTo>
                    <a:pt x="695" y="541"/>
                    <a:pt x="668" y="546"/>
                    <a:pt x="666" y="529"/>
                  </a:cubicBezTo>
                  <a:cubicBezTo>
                    <a:pt x="666" y="528"/>
                    <a:pt x="664" y="526"/>
                    <a:pt x="663" y="527"/>
                  </a:cubicBezTo>
                  <a:cubicBezTo>
                    <a:pt x="652" y="533"/>
                    <a:pt x="647" y="518"/>
                    <a:pt x="646" y="510"/>
                  </a:cubicBezTo>
                  <a:cubicBezTo>
                    <a:pt x="645" y="508"/>
                    <a:pt x="643" y="506"/>
                    <a:pt x="642" y="508"/>
                  </a:cubicBezTo>
                  <a:cubicBezTo>
                    <a:pt x="636" y="519"/>
                    <a:pt x="630" y="530"/>
                    <a:pt x="617" y="529"/>
                  </a:cubicBezTo>
                  <a:cubicBezTo>
                    <a:pt x="618" y="526"/>
                    <a:pt x="618" y="523"/>
                    <a:pt x="618" y="520"/>
                  </a:cubicBezTo>
                  <a:cubicBezTo>
                    <a:pt x="619" y="518"/>
                    <a:pt x="617" y="514"/>
                    <a:pt x="615" y="516"/>
                  </a:cubicBezTo>
                  <a:cubicBezTo>
                    <a:pt x="612" y="518"/>
                    <a:pt x="609" y="520"/>
                    <a:pt x="606" y="522"/>
                  </a:cubicBezTo>
                  <a:cubicBezTo>
                    <a:pt x="605" y="519"/>
                    <a:pt x="605" y="517"/>
                    <a:pt x="605" y="514"/>
                  </a:cubicBezTo>
                  <a:cubicBezTo>
                    <a:pt x="605" y="513"/>
                    <a:pt x="604" y="509"/>
                    <a:pt x="602" y="510"/>
                  </a:cubicBezTo>
                  <a:cubicBezTo>
                    <a:pt x="578" y="530"/>
                    <a:pt x="556" y="512"/>
                    <a:pt x="535" y="496"/>
                  </a:cubicBezTo>
                  <a:cubicBezTo>
                    <a:pt x="529" y="491"/>
                    <a:pt x="522" y="486"/>
                    <a:pt x="514" y="482"/>
                  </a:cubicBezTo>
                  <a:cubicBezTo>
                    <a:pt x="502" y="476"/>
                    <a:pt x="489" y="485"/>
                    <a:pt x="481" y="470"/>
                  </a:cubicBezTo>
                  <a:cubicBezTo>
                    <a:pt x="479" y="466"/>
                    <a:pt x="477" y="473"/>
                    <a:pt x="478" y="475"/>
                  </a:cubicBezTo>
                  <a:cubicBezTo>
                    <a:pt x="480" y="478"/>
                    <a:pt x="481" y="480"/>
                    <a:pt x="483" y="482"/>
                  </a:cubicBezTo>
                  <a:cubicBezTo>
                    <a:pt x="478" y="485"/>
                    <a:pt x="472" y="486"/>
                    <a:pt x="467" y="489"/>
                  </a:cubicBezTo>
                  <a:cubicBezTo>
                    <a:pt x="466" y="489"/>
                    <a:pt x="466" y="490"/>
                    <a:pt x="466" y="492"/>
                  </a:cubicBezTo>
                  <a:cubicBezTo>
                    <a:pt x="466" y="491"/>
                    <a:pt x="465" y="490"/>
                    <a:pt x="464" y="489"/>
                  </a:cubicBezTo>
                  <a:cubicBezTo>
                    <a:pt x="463" y="488"/>
                    <a:pt x="459" y="486"/>
                    <a:pt x="458" y="488"/>
                  </a:cubicBezTo>
                  <a:cubicBezTo>
                    <a:pt x="457" y="492"/>
                    <a:pt x="456" y="495"/>
                    <a:pt x="456" y="499"/>
                  </a:cubicBezTo>
                  <a:cubicBezTo>
                    <a:pt x="450" y="494"/>
                    <a:pt x="450" y="486"/>
                    <a:pt x="450" y="479"/>
                  </a:cubicBezTo>
                  <a:cubicBezTo>
                    <a:pt x="450" y="477"/>
                    <a:pt x="447" y="474"/>
                    <a:pt x="445" y="474"/>
                  </a:cubicBezTo>
                  <a:cubicBezTo>
                    <a:pt x="440" y="475"/>
                    <a:pt x="436" y="476"/>
                    <a:pt x="432" y="475"/>
                  </a:cubicBezTo>
                  <a:cubicBezTo>
                    <a:pt x="429" y="468"/>
                    <a:pt x="422" y="463"/>
                    <a:pt x="415" y="459"/>
                  </a:cubicBezTo>
                  <a:cubicBezTo>
                    <a:pt x="404" y="451"/>
                    <a:pt x="414" y="450"/>
                    <a:pt x="417" y="448"/>
                  </a:cubicBezTo>
                  <a:cubicBezTo>
                    <a:pt x="419" y="447"/>
                    <a:pt x="420" y="444"/>
                    <a:pt x="420" y="443"/>
                  </a:cubicBezTo>
                  <a:cubicBezTo>
                    <a:pt x="420" y="436"/>
                    <a:pt x="414" y="434"/>
                    <a:pt x="423" y="432"/>
                  </a:cubicBezTo>
                  <a:cubicBezTo>
                    <a:pt x="424" y="432"/>
                    <a:pt x="424" y="432"/>
                    <a:pt x="424" y="432"/>
                  </a:cubicBezTo>
                  <a:cubicBezTo>
                    <a:pt x="425" y="428"/>
                    <a:pt x="424" y="425"/>
                    <a:pt x="423" y="422"/>
                  </a:cubicBezTo>
                  <a:cubicBezTo>
                    <a:pt x="424" y="422"/>
                    <a:pt x="425" y="422"/>
                    <a:pt x="425" y="422"/>
                  </a:cubicBezTo>
                  <a:cubicBezTo>
                    <a:pt x="427" y="422"/>
                    <a:pt x="428" y="420"/>
                    <a:pt x="428" y="419"/>
                  </a:cubicBezTo>
                  <a:cubicBezTo>
                    <a:pt x="432" y="424"/>
                    <a:pt x="435" y="429"/>
                    <a:pt x="438" y="434"/>
                  </a:cubicBezTo>
                  <a:cubicBezTo>
                    <a:pt x="438" y="435"/>
                    <a:pt x="441" y="439"/>
                    <a:pt x="442" y="439"/>
                  </a:cubicBezTo>
                  <a:cubicBezTo>
                    <a:pt x="443" y="440"/>
                    <a:pt x="443" y="440"/>
                    <a:pt x="444" y="440"/>
                  </a:cubicBezTo>
                  <a:cubicBezTo>
                    <a:pt x="441" y="441"/>
                    <a:pt x="438" y="442"/>
                    <a:pt x="435" y="442"/>
                  </a:cubicBezTo>
                  <a:cubicBezTo>
                    <a:pt x="434" y="442"/>
                    <a:pt x="434" y="443"/>
                    <a:pt x="434" y="444"/>
                  </a:cubicBezTo>
                  <a:cubicBezTo>
                    <a:pt x="434" y="449"/>
                    <a:pt x="436" y="454"/>
                    <a:pt x="439" y="459"/>
                  </a:cubicBezTo>
                  <a:cubicBezTo>
                    <a:pt x="442" y="464"/>
                    <a:pt x="446" y="469"/>
                    <a:pt x="448" y="474"/>
                  </a:cubicBezTo>
                  <a:cubicBezTo>
                    <a:pt x="449" y="477"/>
                    <a:pt x="456" y="480"/>
                    <a:pt x="455" y="476"/>
                  </a:cubicBezTo>
                  <a:cubicBezTo>
                    <a:pt x="451" y="466"/>
                    <a:pt x="443" y="459"/>
                    <a:pt x="441" y="448"/>
                  </a:cubicBezTo>
                  <a:cubicBezTo>
                    <a:pt x="445" y="448"/>
                    <a:pt x="449" y="446"/>
                    <a:pt x="453" y="444"/>
                  </a:cubicBezTo>
                  <a:cubicBezTo>
                    <a:pt x="453" y="444"/>
                    <a:pt x="453" y="444"/>
                    <a:pt x="453" y="444"/>
                  </a:cubicBezTo>
                  <a:cubicBezTo>
                    <a:pt x="460" y="448"/>
                    <a:pt x="466" y="452"/>
                    <a:pt x="473" y="455"/>
                  </a:cubicBezTo>
                  <a:cubicBezTo>
                    <a:pt x="480" y="458"/>
                    <a:pt x="488" y="457"/>
                    <a:pt x="495" y="457"/>
                  </a:cubicBezTo>
                  <a:cubicBezTo>
                    <a:pt x="495" y="457"/>
                    <a:pt x="495" y="458"/>
                    <a:pt x="495" y="458"/>
                  </a:cubicBezTo>
                  <a:cubicBezTo>
                    <a:pt x="493" y="460"/>
                    <a:pt x="498" y="463"/>
                    <a:pt x="499" y="464"/>
                  </a:cubicBezTo>
                  <a:cubicBezTo>
                    <a:pt x="512" y="467"/>
                    <a:pt x="519" y="465"/>
                    <a:pt x="529" y="474"/>
                  </a:cubicBezTo>
                  <a:cubicBezTo>
                    <a:pt x="533" y="478"/>
                    <a:pt x="537" y="478"/>
                    <a:pt x="543" y="476"/>
                  </a:cubicBezTo>
                  <a:cubicBezTo>
                    <a:pt x="543" y="476"/>
                    <a:pt x="543" y="476"/>
                    <a:pt x="543" y="475"/>
                  </a:cubicBezTo>
                  <a:cubicBezTo>
                    <a:pt x="542" y="466"/>
                    <a:pt x="540" y="457"/>
                    <a:pt x="551" y="456"/>
                  </a:cubicBezTo>
                  <a:cubicBezTo>
                    <a:pt x="553" y="456"/>
                    <a:pt x="549" y="450"/>
                    <a:pt x="546" y="450"/>
                  </a:cubicBezTo>
                  <a:cubicBezTo>
                    <a:pt x="543" y="450"/>
                    <a:pt x="538" y="451"/>
                    <a:pt x="537" y="455"/>
                  </a:cubicBezTo>
                  <a:cubicBezTo>
                    <a:pt x="536" y="458"/>
                    <a:pt x="536" y="480"/>
                    <a:pt x="529" y="468"/>
                  </a:cubicBezTo>
                  <a:cubicBezTo>
                    <a:pt x="524" y="460"/>
                    <a:pt x="515" y="459"/>
                    <a:pt x="506" y="459"/>
                  </a:cubicBezTo>
                  <a:cubicBezTo>
                    <a:pt x="506" y="459"/>
                    <a:pt x="506" y="458"/>
                    <a:pt x="506" y="458"/>
                  </a:cubicBezTo>
                  <a:cubicBezTo>
                    <a:pt x="508" y="456"/>
                    <a:pt x="503" y="453"/>
                    <a:pt x="502" y="452"/>
                  </a:cubicBezTo>
                  <a:cubicBezTo>
                    <a:pt x="488" y="449"/>
                    <a:pt x="475" y="453"/>
                    <a:pt x="461" y="445"/>
                  </a:cubicBezTo>
                  <a:cubicBezTo>
                    <a:pt x="458" y="443"/>
                    <a:pt x="455" y="441"/>
                    <a:pt x="452" y="439"/>
                  </a:cubicBezTo>
                  <a:cubicBezTo>
                    <a:pt x="451" y="439"/>
                    <a:pt x="451" y="438"/>
                    <a:pt x="450" y="438"/>
                  </a:cubicBezTo>
                  <a:cubicBezTo>
                    <a:pt x="448" y="437"/>
                    <a:pt x="446" y="436"/>
                    <a:pt x="444" y="436"/>
                  </a:cubicBezTo>
                  <a:cubicBezTo>
                    <a:pt x="445" y="434"/>
                    <a:pt x="445" y="433"/>
                    <a:pt x="444" y="432"/>
                  </a:cubicBezTo>
                  <a:cubicBezTo>
                    <a:pt x="438" y="424"/>
                    <a:pt x="434" y="415"/>
                    <a:pt x="428" y="408"/>
                  </a:cubicBezTo>
                  <a:cubicBezTo>
                    <a:pt x="426" y="405"/>
                    <a:pt x="423" y="408"/>
                    <a:pt x="424" y="411"/>
                  </a:cubicBezTo>
                  <a:cubicBezTo>
                    <a:pt x="424" y="412"/>
                    <a:pt x="425" y="414"/>
                    <a:pt x="423" y="415"/>
                  </a:cubicBezTo>
                  <a:cubicBezTo>
                    <a:pt x="421" y="415"/>
                    <a:pt x="419" y="413"/>
                    <a:pt x="417" y="412"/>
                  </a:cubicBezTo>
                  <a:cubicBezTo>
                    <a:pt x="414" y="409"/>
                    <a:pt x="413" y="417"/>
                    <a:pt x="415" y="419"/>
                  </a:cubicBezTo>
                  <a:cubicBezTo>
                    <a:pt x="416" y="419"/>
                    <a:pt x="417" y="420"/>
                    <a:pt x="418" y="421"/>
                  </a:cubicBezTo>
                  <a:cubicBezTo>
                    <a:pt x="419" y="424"/>
                    <a:pt x="416" y="427"/>
                    <a:pt x="411" y="428"/>
                  </a:cubicBezTo>
                  <a:cubicBezTo>
                    <a:pt x="410" y="428"/>
                    <a:pt x="411" y="429"/>
                    <a:pt x="411" y="429"/>
                  </a:cubicBezTo>
                  <a:cubicBezTo>
                    <a:pt x="411" y="429"/>
                    <a:pt x="411" y="430"/>
                    <a:pt x="411" y="430"/>
                  </a:cubicBezTo>
                  <a:cubicBezTo>
                    <a:pt x="411" y="430"/>
                    <a:pt x="410" y="429"/>
                    <a:pt x="410" y="429"/>
                  </a:cubicBezTo>
                  <a:cubicBezTo>
                    <a:pt x="400" y="427"/>
                    <a:pt x="387" y="430"/>
                    <a:pt x="378" y="426"/>
                  </a:cubicBezTo>
                  <a:cubicBezTo>
                    <a:pt x="379" y="425"/>
                    <a:pt x="379" y="425"/>
                    <a:pt x="380" y="425"/>
                  </a:cubicBezTo>
                  <a:cubicBezTo>
                    <a:pt x="382" y="424"/>
                    <a:pt x="380" y="421"/>
                    <a:pt x="379" y="420"/>
                  </a:cubicBezTo>
                  <a:cubicBezTo>
                    <a:pt x="372" y="413"/>
                    <a:pt x="366" y="410"/>
                    <a:pt x="356" y="409"/>
                  </a:cubicBezTo>
                  <a:cubicBezTo>
                    <a:pt x="348" y="407"/>
                    <a:pt x="340" y="406"/>
                    <a:pt x="332" y="405"/>
                  </a:cubicBezTo>
                  <a:cubicBezTo>
                    <a:pt x="336" y="405"/>
                    <a:pt x="340" y="404"/>
                    <a:pt x="344" y="404"/>
                  </a:cubicBezTo>
                  <a:cubicBezTo>
                    <a:pt x="345" y="405"/>
                    <a:pt x="346" y="406"/>
                    <a:pt x="347" y="406"/>
                  </a:cubicBezTo>
                  <a:cubicBezTo>
                    <a:pt x="359" y="404"/>
                    <a:pt x="368" y="409"/>
                    <a:pt x="380" y="411"/>
                  </a:cubicBezTo>
                  <a:cubicBezTo>
                    <a:pt x="388" y="412"/>
                    <a:pt x="398" y="410"/>
                    <a:pt x="406" y="408"/>
                  </a:cubicBezTo>
                  <a:cubicBezTo>
                    <a:pt x="429" y="404"/>
                    <a:pt x="462" y="387"/>
                    <a:pt x="483" y="403"/>
                  </a:cubicBezTo>
                  <a:cubicBezTo>
                    <a:pt x="487" y="406"/>
                    <a:pt x="487" y="401"/>
                    <a:pt x="484" y="399"/>
                  </a:cubicBezTo>
                  <a:cubicBezTo>
                    <a:pt x="467" y="386"/>
                    <a:pt x="445" y="391"/>
                    <a:pt x="426" y="396"/>
                  </a:cubicBezTo>
                  <a:cubicBezTo>
                    <a:pt x="411" y="400"/>
                    <a:pt x="396" y="405"/>
                    <a:pt x="380" y="405"/>
                  </a:cubicBezTo>
                  <a:cubicBezTo>
                    <a:pt x="372" y="405"/>
                    <a:pt x="365" y="402"/>
                    <a:pt x="358" y="401"/>
                  </a:cubicBezTo>
                  <a:cubicBezTo>
                    <a:pt x="358" y="400"/>
                    <a:pt x="357" y="399"/>
                    <a:pt x="356" y="398"/>
                  </a:cubicBezTo>
                  <a:cubicBezTo>
                    <a:pt x="348" y="393"/>
                    <a:pt x="346" y="382"/>
                    <a:pt x="342" y="374"/>
                  </a:cubicBezTo>
                  <a:cubicBezTo>
                    <a:pt x="338" y="368"/>
                    <a:pt x="333" y="363"/>
                    <a:pt x="327" y="361"/>
                  </a:cubicBezTo>
                  <a:cubicBezTo>
                    <a:pt x="323" y="359"/>
                    <a:pt x="328" y="365"/>
                    <a:pt x="330" y="366"/>
                  </a:cubicBezTo>
                  <a:cubicBezTo>
                    <a:pt x="338" y="369"/>
                    <a:pt x="340" y="380"/>
                    <a:pt x="344" y="387"/>
                  </a:cubicBezTo>
                  <a:cubicBezTo>
                    <a:pt x="346" y="392"/>
                    <a:pt x="350" y="396"/>
                    <a:pt x="354" y="400"/>
                  </a:cubicBezTo>
                  <a:cubicBezTo>
                    <a:pt x="353" y="400"/>
                    <a:pt x="353" y="399"/>
                    <a:pt x="352" y="399"/>
                  </a:cubicBezTo>
                  <a:cubicBezTo>
                    <a:pt x="351" y="398"/>
                    <a:pt x="350" y="397"/>
                    <a:pt x="349" y="397"/>
                  </a:cubicBezTo>
                  <a:cubicBezTo>
                    <a:pt x="337" y="398"/>
                    <a:pt x="325" y="398"/>
                    <a:pt x="314" y="399"/>
                  </a:cubicBezTo>
                  <a:cubicBezTo>
                    <a:pt x="312" y="399"/>
                    <a:pt x="311" y="398"/>
                    <a:pt x="310" y="398"/>
                  </a:cubicBezTo>
                  <a:cubicBezTo>
                    <a:pt x="309" y="398"/>
                    <a:pt x="308" y="397"/>
                    <a:pt x="306" y="397"/>
                  </a:cubicBezTo>
                  <a:cubicBezTo>
                    <a:pt x="305" y="396"/>
                    <a:pt x="304" y="397"/>
                    <a:pt x="303" y="398"/>
                  </a:cubicBezTo>
                  <a:cubicBezTo>
                    <a:pt x="292" y="395"/>
                    <a:pt x="281" y="390"/>
                    <a:pt x="270" y="385"/>
                  </a:cubicBezTo>
                  <a:cubicBezTo>
                    <a:pt x="260" y="380"/>
                    <a:pt x="249" y="379"/>
                    <a:pt x="238" y="382"/>
                  </a:cubicBezTo>
                  <a:cubicBezTo>
                    <a:pt x="237" y="381"/>
                    <a:pt x="236" y="380"/>
                    <a:pt x="235" y="380"/>
                  </a:cubicBezTo>
                  <a:cubicBezTo>
                    <a:pt x="230" y="379"/>
                    <a:pt x="226" y="368"/>
                    <a:pt x="222" y="362"/>
                  </a:cubicBezTo>
                  <a:cubicBezTo>
                    <a:pt x="227" y="361"/>
                    <a:pt x="232" y="360"/>
                    <a:pt x="231" y="353"/>
                  </a:cubicBezTo>
                  <a:close/>
                  <a:moveTo>
                    <a:pt x="378" y="122"/>
                  </a:moveTo>
                  <a:cubicBezTo>
                    <a:pt x="378" y="122"/>
                    <a:pt x="378" y="122"/>
                    <a:pt x="378" y="122"/>
                  </a:cubicBezTo>
                  <a:cubicBezTo>
                    <a:pt x="377" y="121"/>
                    <a:pt x="377" y="124"/>
                    <a:pt x="376" y="124"/>
                  </a:cubicBezTo>
                  <a:cubicBezTo>
                    <a:pt x="376" y="130"/>
                    <a:pt x="375" y="136"/>
                    <a:pt x="377" y="141"/>
                  </a:cubicBezTo>
                  <a:cubicBezTo>
                    <a:pt x="374" y="139"/>
                    <a:pt x="370" y="138"/>
                    <a:pt x="367" y="136"/>
                  </a:cubicBezTo>
                  <a:cubicBezTo>
                    <a:pt x="365" y="135"/>
                    <a:pt x="366" y="142"/>
                    <a:pt x="366" y="143"/>
                  </a:cubicBezTo>
                  <a:cubicBezTo>
                    <a:pt x="372" y="162"/>
                    <a:pt x="389" y="175"/>
                    <a:pt x="396" y="193"/>
                  </a:cubicBezTo>
                  <a:cubicBezTo>
                    <a:pt x="382" y="188"/>
                    <a:pt x="366" y="191"/>
                    <a:pt x="351" y="195"/>
                  </a:cubicBezTo>
                  <a:cubicBezTo>
                    <a:pt x="355" y="184"/>
                    <a:pt x="351" y="169"/>
                    <a:pt x="350" y="159"/>
                  </a:cubicBezTo>
                  <a:cubicBezTo>
                    <a:pt x="349" y="151"/>
                    <a:pt x="348" y="145"/>
                    <a:pt x="346" y="138"/>
                  </a:cubicBezTo>
                  <a:cubicBezTo>
                    <a:pt x="343" y="126"/>
                    <a:pt x="347" y="117"/>
                    <a:pt x="349" y="106"/>
                  </a:cubicBezTo>
                  <a:cubicBezTo>
                    <a:pt x="350" y="106"/>
                    <a:pt x="350" y="106"/>
                    <a:pt x="351" y="105"/>
                  </a:cubicBezTo>
                  <a:cubicBezTo>
                    <a:pt x="353" y="103"/>
                    <a:pt x="354" y="100"/>
                    <a:pt x="356" y="97"/>
                  </a:cubicBezTo>
                  <a:cubicBezTo>
                    <a:pt x="357" y="102"/>
                    <a:pt x="359" y="107"/>
                    <a:pt x="362" y="112"/>
                  </a:cubicBezTo>
                  <a:cubicBezTo>
                    <a:pt x="363" y="113"/>
                    <a:pt x="365" y="113"/>
                    <a:pt x="366" y="111"/>
                  </a:cubicBezTo>
                  <a:cubicBezTo>
                    <a:pt x="370" y="105"/>
                    <a:pt x="374" y="100"/>
                    <a:pt x="380" y="95"/>
                  </a:cubicBezTo>
                  <a:cubicBezTo>
                    <a:pt x="377" y="104"/>
                    <a:pt x="377" y="113"/>
                    <a:pt x="378" y="122"/>
                  </a:cubicBezTo>
                  <a:close/>
                  <a:moveTo>
                    <a:pt x="366" y="259"/>
                  </a:moveTo>
                  <a:cubicBezTo>
                    <a:pt x="371" y="265"/>
                    <a:pt x="377" y="270"/>
                    <a:pt x="382" y="275"/>
                  </a:cubicBezTo>
                  <a:cubicBezTo>
                    <a:pt x="380" y="275"/>
                    <a:pt x="377" y="275"/>
                    <a:pt x="375" y="275"/>
                  </a:cubicBezTo>
                  <a:cubicBezTo>
                    <a:pt x="373" y="269"/>
                    <a:pt x="370" y="264"/>
                    <a:pt x="366" y="259"/>
                  </a:cubicBezTo>
                  <a:close/>
                  <a:moveTo>
                    <a:pt x="556" y="162"/>
                  </a:moveTo>
                  <a:cubicBezTo>
                    <a:pt x="556" y="164"/>
                    <a:pt x="556" y="165"/>
                    <a:pt x="555" y="167"/>
                  </a:cubicBezTo>
                  <a:cubicBezTo>
                    <a:pt x="554" y="173"/>
                    <a:pt x="552" y="179"/>
                    <a:pt x="550" y="185"/>
                  </a:cubicBezTo>
                  <a:cubicBezTo>
                    <a:pt x="552" y="177"/>
                    <a:pt x="554" y="170"/>
                    <a:pt x="556" y="162"/>
                  </a:cubicBezTo>
                  <a:close/>
                  <a:moveTo>
                    <a:pt x="181" y="400"/>
                  </a:moveTo>
                  <a:cubicBezTo>
                    <a:pt x="182" y="401"/>
                    <a:pt x="183" y="402"/>
                    <a:pt x="184" y="403"/>
                  </a:cubicBezTo>
                  <a:cubicBezTo>
                    <a:pt x="185" y="403"/>
                    <a:pt x="187" y="402"/>
                    <a:pt x="189" y="401"/>
                  </a:cubicBezTo>
                  <a:cubicBezTo>
                    <a:pt x="209" y="405"/>
                    <a:pt x="228" y="411"/>
                    <a:pt x="247" y="415"/>
                  </a:cubicBezTo>
                  <a:cubicBezTo>
                    <a:pt x="251" y="416"/>
                    <a:pt x="255" y="410"/>
                    <a:pt x="251" y="409"/>
                  </a:cubicBezTo>
                  <a:cubicBezTo>
                    <a:pt x="229" y="405"/>
                    <a:pt x="207" y="397"/>
                    <a:pt x="185" y="394"/>
                  </a:cubicBezTo>
                  <a:cubicBezTo>
                    <a:pt x="181" y="391"/>
                    <a:pt x="178" y="388"/>
                    <a:pt x="176" y="384"/>
                  </a:cubicBezTo>
                  <a:cubicBezTo>
                    <a:pt x="186" y="385"/>
                    <a:pt x="194" y="394"/>
                    <a:pt x="204" y="397"/>
                  </a:cubicBezTo>
                  <a:cubicBezTo>
                    <a:pt x="215" y="401"/>
                    <a:pt x="227" y="399"/>
                    <a:pt x="238" y="398"/>
                  </a:cubicBezTo>
                  <a:cubicBezTo>
                    <a:pt x="238" y="398"/>
                    <a:pt x="238" y="398"/>
                    <a:pt x="239" y="398"/>
                  </a:cubicBezTo>
                  <a:cubicBezTo>
                    <a:pt x="246" y="403"/>
                    <a:pt x="251" y="409"/>
                    <a:pt x="258" y="413"/>
                  </a:cubicBezTo>
                  <a:cubicBezTo>
                    <a:pt x="256" y="414"/>
                    <a:pt x="260" y="418"/>
                    <a:pt x="261" y="419"/>
                  </a:cubicBezTo>
                  <a:cubicBezTo>
                    <a:pt x="264" y="420"/>
                    <a:pt x="267" y="421"/>
                    <a:pt x="271" y="422"/>
                  </a:cubicBezTo>
                  <a:cubicBezTo>
                    <a:pt x="264" y="425"/>
                    <a:pt x="258" y="428"/>
                    <a:pt x="251" y="431"/>
                  </a:cubicBezTo>
                  <a:cubicBezTo>
                    <a:pt x="249" y="432"/>
                    <a:pt x="253" y="435"/>
                    <a:pt x="253" y="436"/>
                  </a:cubicBezTo>
                  <a:cubicBezTo>
                    <a:pt x="261" y="442"/>
                    <a:pt x="270" y="444"/>
                    <a:pt x="279" y="448"/>
                  </a:cubicBezTo>
                  <a:cubicBezTo>
                    <a:pt x="272" y="450"/>
                    <a:pt x="265" y="451"/>
                    <a:pt x="257" y="453"/>
                  </a:cubicBezTo>
                  <a:cubicBezTo>
                    <a:pt x="257" y="453"/>
                    <a:pt x="257" y="452"/>
                    <a:pt x="256" y="452"/>
                  </a:cubicBezTo>
                  <a:cubicBezTo>
                    <a:pt x="250" y="450"/>
                    <a:pt x="245" y="446"/>
                    <a:pt x="241" y="441"/>
                  </a:cubicBezTo>
                  <a:cubicBezTo>
                    <a:pt x="239" y="439"/>
                    <a:pt x="233" y="442"/>
                    <a:pt x="234" y="444"/>
                  </a:cubicBezTo>
                  <a:cubicBezTo>
                    <a:pt x="234" y="447"/>
                    <a:pt x="234" y="450"/>
                    <a:pt x="234" y="452"/>
                  </a:cubicBezTo>
                  <a:cubicBezTo>
                    <a:pt x="226" y="451"/>
                    <a:pt x="218" y="452"/>
                    <a:pt x="210" y="456"/>
                  </a:cubicBezTo>
                  <a:cubicBezTo>
                    <a:pt x="209" y="457"/>
                    <a:pt x="209" y="457"/>
                    <a:pt x="209" y="457"/>
                  </a:cubicBezTo>
                  <a:cubicBezTo>
                    <a:pt x="207" y="456"/>
                    <a:pt x="206" y="455"/>
                    <a:pt x="205" y="455"/>
                  </a:cubicBezTo>
                  <a:cubicBezTo>
                    <a:pt x="205" y="454"/>
                    <a:pt x="205" y="453"/>
                    <a:pt x="205" y="453"/>
                  </a:cubicBezTo>
                  <a:cubicBezTo>
                    <a:pt x="202" y="445"/>
                    <a:pt x="196" y="439"/>
                    <a:pt x="190" y="434"/>
                  </a:cubicBezTo>
                  <a:cubicBezTo>
                    <a:pt x="195" y="431"/>
                    <a:pt x="200" y="429"/>
                    <a:pt x="205" y="427"/>
                  </a:cubicBezTo>
                  <a:cubicBezTo>
                    <a:pt x="207" y="427"/>
                    <a:pt x="208" y="427"/>
                    <a:pt x="209" y="428"/>
                  </a:cubicBezTo>
                  <a:cubicBezTo>
                    <a:pt x="213" y="428"/>
                    <a:pt x="217" y="422"/>
                    <a:pt x="213" y="422"/>
                  </a:cubicBezTo>
                  <a:cubicBezTo>
                    <a:pt x="202" y="421"/>
                    <a:pt x="200" y="415"/>
                    <a:pt x="192" y="411"/>
                  </a:cubicBezTo>
                  <a:cubicBezTo>
                    <a:pt x="186" y="408"/>
                    <a:pt x="181" y="406"/>
                    <a:pt x="175" y="405"/>
                  </a:cubicBezTo>
                  <a:cubicBezTo>
                    <a:pt x="177" y="404"/>
                    <a:pt x="178" y="402"/>
                    <a:pt x="175" y="401"/>
                  </a:cubicBezTo>
                  <a:cubicBezTo>
                    <a:pt x="173" y="400"/>
                    <a:pt x="171" y="400"/>
                    <a:pt x="169" y="399"/>
                  </a:cubicBezTo>
                  <a:cubicBezTo>
                    <a:pt x="173" y="399"/>
                    <a:pt x="177" y="400"/>
                    <a:pt x="181" y="400"/>
                  </a:cubicBezTo>
                  <a:close/>
                  <a:moveTo>
                    <a:pt x="163" y="410"/>
                  </a:moveTo>
                  <a:cubicBezTo>
                    <a:pt x="174" y="411"/>
                    <a:pt x="184" y="413"/>
                    <a:pt x="192" y="421"/>
                  </a:cubicBezTo>
                  <a:cubicBezTo>
                    <a:pt x="195" y="423"/>
                    <a:pt x="197" y="425"/>
                    <a:pt x="200" y="426"/>
                  </a:cubicBezTo>
                  <a:cubicBezTo>
                    <a:pt x="195" y="428"/>
                    <a:pt x="189" y="430"/>
                    <a:pt x="184" y="434"/>
                  </a:cubicBezTo>
                  <a:cubicBezTo>
                    <a:pt x="183" y="434"/>
                    <a:pt x="181" y="436"/>
                    <a:pt x="182" y="437"/>
                  </a:cubicBezTo>
                  <a:cubicBezTo>
                    <a:pt x="188" y="442"/>
                    <a:pt x="193" y="447"/>
                    <a:pt x="196" y="453"/>
                  </a:cubicBezTo>
                  <a:cubicBezTo>
                    <a:pt x="191" y="452"/>
                    <a:pt x="186" y="449"/>
                    <a:pt x="181" y="445"/>
                  </a:cubicBezTo>
                  <a:cubicBezTo>
                    <a:pt x="172" y="439"/>
                    <a:pt x="165" y="433"/>
                    <a:pt x="156" y="428"/>
                  </a:cubicBezTo>
                  <a:cubicBezTo>
                    <a:pt x="160" y="427"/>
                    <a:pt x="163" y="427"/>
                    <a:pt x="167" y="426"/>
                  </a:cubicBezTo>
                  <a:cubicBezTo>
                    <a:pt x="169" y="426"/>
                    <a:pt x="173" y="423"/>
                    <a:pt x="171" y="421"/>
                  </a:cubicBezTo>
                  <a:cubicBezTo>
                    <a:pt x="167" y="417"/>
                    <a:pt x="163" y="415"/>
                    <a:pt x="159" y="412"/>
                  </a:cubicBezTo>
                  <a:cubicBezTo>
                    <a:pt x="160" y="412"/>
                    <a:pt x="162" y="411"/>
                    <a:pt x="163" y="410"/>
                  </a:cubicBezTo>
                  <a:close/>
                </a:path>
              </a:pathLst>
            </a:custGeom>
            <a:solidFill>
              <a:schemeClr val="bg1">
                <a:alpha val="5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656" name="组合 655"/>
          <p:cNvGrpSpPr/>
          <p:nvPr/>
        </p:nvGrpSpPr>
        <p:grpSpPr>
          <a:xfrm>
            <a:off x="379028" y="235517"/>
            <a:ext cx="2392772" cy="3260338"/>
            <a:chOff x="387282" y="-5092287"/>
            <a:chExt cx="2392772" cy="3260338"/>
          </a:xfrm>
        </p:grpSpPr>
        <p:sp>
          <p:nvSpPr>
            <p:cNvPr id="655" name="TextBox 654"/>
            <p:cNvSpPr txBox="1"/>
            <p:nvPr/>
          </p:nvSpPr>
          <p:spPr>
            <a:xfrm>
              <a:off x="719572" y="-4664128"/>
              <a:ext cx="7920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 smtClean="0">
                  <a:solidFill>
                    <a:prstClr val="white">
                      <a:alpha val="29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李明</a:t>
              </a:r>
              <a:endParaRPr lang="zh-CN" altLang="en-US" sz="1200" dirty="0">
                <a:solidFill>
                  <a:prstClr val="white">
                    <a:alpha val="29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12" name="TextBox 1311"/>
            <p:cNvSpPr txBox="1"/>
            <p:nvPr/>
          </p:nvSpPr>
          <p:spPr>
            <a:xfrm>
              <a:off x="1267886" y="-3188890"/>
              <a:ext cx="7920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 smtClean="0">
                  <a:solidFill>
                    <a:prstClr val="white">
                      <a:alpha val="29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乐乐</a:t>
              </a:r>
              <a:endParaRPr lang="zh-CN" altLang="en-US" sz="1200" dirty="0">
                <a:solidFill>
                  <a:prstClr val="white">
                    <a:alpha val="29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13" name="TextBox 1312"/>
            <p:cNvSpPr txBox="1"/>
            <p:nvPr/>
          </p:nvSpPr>
          <p:spPr>
            <a:xfrm>
              <a:off x="1331640" y="-4519582"/>
              <a:ext cx="7920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 smtClean="0">
                  <a:solidFill>
                    <a:prstClr val="white">
                      <a:alpha val="29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李泽卡</a:t>
              </a:r>
              <a:endParaRPr lang="zh-CN" altLang="en-US" sz="1200" dirty="0">
                <a:solidFill>
                  <a:prstClr val="white">
                    <a:alpha val="29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14" name="TextBox 1313"/>
            <p:cNvSpPr txBox="1"/>
            <p:nvPr/>
          </p:nvSpPr>
          <p:spPr>
            <a:xfrm>
              <a:off x="506182" y="-3850688"/>
              <a:ext cx="7920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 smtClean="0">
                  <a:solidFill>
                    <a:prstClr val="white">
                      <a:alpha val="29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兰兰</a:t>
              </a:r>
              <a:endParaRPr lang="zh-CN" altLang="en-US" sz="1200" dirty="0">
                <a:solidFill>
                  <a:prstClr val="white">
                    <a:alpha val="29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15" name="TextBox 1314"/>
            <p:cNvSpPr txBox="1"/>
            <p:nvPr/>
          </p:nvSpPr>
          <p:spPr>
            <a:xfrm>
              <a:off x="655818" y="-3311420"/>
              <a:ext cx="6840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 smtClean="0">
                  <a:solidFill>
                    <a:prstClr val="white">
                      <a:alpha val="29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李爱</a:t>
              </a:r>
              <a:endParaRPr lang="zh-CN" altLang="en-US" sz="1600" dirty="0">
                <a:solidFill>
                  <a:prstClr val="white">
                    <a:alpha val="29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16" name="TextBox 1315"/>
            <p:cNvSpPr txBox="1"/>
            <p:nvPr/>
          </p:nvSpPr>
          <p:spPr>
            <a:xfrm>
              <a:off x="1177580" y="-4785117"/>
              <a:ext cx="7920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 smtClean="0">
                  <a:solidFill>
                    <a:prstClr val="white">
                      <a:alpha val="29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汪勇</a:t>
              </a:r>
              <a:endParaRPr lang="zh-CN" altLang="en-US" sz="1200" dirty="0">
                <a:solidFill>
                  <a:prstClr val="white">
                    <a:alpha val="29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17" name="TextBox 1316"/>
            <p:cNvSpPr txBox="1"/>
            <p:nvPr/>
          </p:nvSpPr>
          <p:spPr>
            <a:xfrm>
              <a:off x="1115616" y="-4146604"/>
              <a:ext cx="7920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 smtClean="0">
                  <a:solidFill>
                    <a:prstClr val="white">
                      <a:alpha val="29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张飞翔</a:t>
              </a:r>
              <a:endParaRPr lang="zh-CN" altLang="en-US" sz="1200" dirty="0">
                <a:solidFill>
                  <a:prstClr val="white">
                    <a:alpha val="29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18" name="TextBox 1317"/>
            <p:cNvSpPr txBox="1"/>
            <p:nvPr/>
          </p:nvSpPr>
          <p:spPr>
            <a:xfrm>
              <a:off x="467544" y="-4319532"/>
              <a:ext cx="792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solidFill>
                    <a:prstClr val="white">
                      <a:alpha val="29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曼曼</a:t>
              </a:r>
            </a:p>
          </p:txBody>
        </p:sp>
        <p:sp>
          <p:nvSpPr>
            <p:cNvPr id="1319" name="TextBox 1318"/>
            <p:cNvSpPr txBox="1"/>
            <p:nvPr/>
          </p:nvSpPr>
          <p:spPr>
            <a:xfrm>
              <a:off x="1627926" y="-2601793"/>
              <a:ext cx="7920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 smtClean="0">
                  <a:solidFill>
                    <a:prstClr val="white">
                      <a:alpha val="29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陆涛</a:t>
              </a:r>
              <a:endParaRPr lang="zh-CN" altLang="en-US" sz="1200" dirty="0">
                <a:solidFill>
                  <a:prstClr val="white">
                    <a:alpha val="29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20" name="TextBox 1319"/>
            <p:cNvSpPr txBox="1"/>
            <p:nvPr/>
          </p:nvSpPr>
          <p:spPr>
            <a:xfrm>
              <a:off x="1339894" y="-2324794"/>
              <a:ext cx="7920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 smtClean="0">
                  <a:solidFill>
                    <a:prstClr val="white">
                      <a:alpha val="29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小伟</a:t>
              </a:r>
              <a:endParaRPr lang="zh-CN" altLang="en-US" sz="1200" dirty="0">
                <a:solidFill>
                  <a:prstClr val="white">
                    <a:alpha val="29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21" name="TextBox 1320"/>
            <p:cNvSpPr txBox="1"/>
            <p:nvPr/>
          </p:nvSpPr>
          <p:spPr>
            <a:xfrm>
              <a:off x="387282" y="-2914319"/>
              <a:ext cx="7920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 smtClean="0">
                  <a:solidFill>
                    <a:prstClr val="white">
                      <a:alpha val="29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刘小奇</a:t>
              </a:r>
              <a:endParaRPr lang="zh-CN" altLang="en-US" sz="1200" dirty="0">
                <a:solidFill>
                  <a:prstClr val="white">
                    <a:alpha val="29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22" name="TextBox 1321"/>
            <p:cNvSpPr txBox="1"/>
            <p:nvPr/>
          </p:nvSpPr>
          <p:spPr>
            <a:xfrm>
              <a:off x="979854" y="-3850688"/>
              <a:ext cx="7920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 smtClean="0">
                  <a:solidFill>
                    <a:prstClr val="white">
                      <a:alpha val="29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李华</a:t>
              </a:r>
              <a:endParaRPr lang="zh-CN" altLang="en-US" sz="1200" dirty="0">
                <a:solidFill>
                  <a:prstClr val="white">
                    <a:alpha val="29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23" name="TextBox 1322"/>
            <p:cNvSpPr txBox="1"/>
            <p:nvPr/>
          </p:nvSpPr>
          <p:spPr>
            <a:xfrm>
              <a:off x="1123870" y="-3620938"/>
              <a:ext cx="792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 smtClean="0">
                  <a:solidFill>
                    <a:prstClr val="white">
                      <a:alpha val="29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李娜</a:t>
              </a:r>
              <a:endParaRPr lang="zh-CN" altLang="en-US" sz="1600" dirty="0">
                <a:solidFill>
                  <a:prstClr val="white">
                    <a:alpha val="29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24" name="TextBox 1323"/>
            <p:cNvSpPr txBox="1"/>
            <p:nvPr/>
          </p:nvSpPr>
          <p:spPr>
            <a:xfrm>
              <a:off x="1699934" y="-4804255"/>
              <a:ext cx="7920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 smtClean="0">
                  <a:solidFill>
                    <a:prstClr val="white">
                      <a:alpha val="29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小强</a:t>
              </a:r>
              <a:endParaRPr lang="zh-CN" altLang="en-US" sz="1200" dirty="0">
                <a:solidFill>
                  <a:prstClr val="white">
                    <a:alpha val="29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25" name="TextBox 1324"/>
            <p:cNvSpPr txBox="1"/>
            <p:nvPr/>
          </p:nvSpPr>
          <p:spPr>
            <a:xfrm>
              <a:off x="1987966" y="-5092287"/>
              <a:ext cx="792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solidFill>
                    <a:prstClr val="white">
                      <a:alpha val="29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刘伟</a:t>
              </a:r>
            </a:p>
          </p:txBody>
        </p:sp>
        <p:sp>
          <p:nvSpPr>
            <p:cNvPr id="1326" name="TextBox 1325"/>
            <p:cNvSpPr txBox="1"/>
            <p:nvPr/>
          </p:nvSpPr>
          <p:spPr>
            <a:xfrm>
              <a:off x="1159874" y="-2900858"/>
              <a:ext cx="104411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 smtClean="0">
                  <a:solidFill>
                    <a:prstClr val="white">
                      <a:alpha val="29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吕楠伟</a:t>
              </a:r>
              <a:endParaRPr lang="zh-CN" altLang="en-US" sz="1600" dirty="0">
                <a:solidFill>
                  <a:prstClr val="white">
                    <a:alpha val="29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27" name="TextBox 1326"/>
            <p:cNvSpPr txBox="1"/>
            <p:nvPr/>
          </p:nvSpPr>
          <p:spPr>
            <a:xfrm>
              <a:off x="1843950" y="-2170503"/>
              <a:ext cx="86409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 smtClean="0">
                  <a:solidFill>
                    <a:prstClr val="white">
                      <a:alpha val="29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邓琳琳</a:t>
              </a:r>
              <a:endParaRPr lang="zh-CN" altLang="en-US" sz="1600" dirty="0">
                <a:solidFill>
                  <a:prstClr val="white">
                    <a:alpha val="29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469" name="组合 1468"/>
          <p:cNvGrpSpPr/>
          <p:nvPr/>
        </p:nvGrpSpPr>
        <p:grpSpPr>
          <a:xfrm>
            <a:off x="6444208" y="307525"/>
            <a:ext cx="2592288" cy="3256986"/>
            <a:chOff x="-540568" y="-5596343"/>
            <a:chExt cx="2592288" cy="3256986"/>
          </a:xfrm>
        </p:grpSpPr>
        <p:sp>
          <p:nvSpPr>
            <p:cNvPr id="1470" name="TextBox 1469"/>
            <p:cNvSpPr txBox="1"/>
            <p:nvPr/>
          </p:nvSpPr>
          <p:spPr>
            <a:xfrm>
              <a:off x="315274" y="-4823588"/>
              <a:ext cx="792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 smtClean="0">
                  <a:solidFill>
                    <a:prstClr val="white">
                      <a:alpha val="29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唐磊</a:t>
              </a:r>
              <a:endParaRPr lang="zh-CN" altLang="en-US" sz="1600" dirty="0">
                <a:solidFill>
                  <a:prstClr val="white">
                    <a:alpha val="29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71" name="TextBox 1470"/>
            <p:cNvSpPr txBox="1"/>
            <p:nvPr/>
          </p:nvSpPr>
          <p:spPr>
            <a:xfrm>
              <a:off x="46106" y="-3404914"/>
              <a:ext cx="7920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 smtClean="0">
                  <a:solidFill>
                    <a:prstClr val="white">
                      <a:alpha val="29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余大林</a:t>
              </a:r>
              <a:endParaRPr lang="zh-CN" altLang="en-US" sz="1200" dirty="0">
                <a:solidFill>
                  <a:prstClr val="white">
                    <a:alpha val="29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72" name="TextBox 1471"/>
            <p:cNvSpPr txBox="1"/>
            <p:nvPr/>
          </p:nvSpPr>
          <p:spPr>
            <a:xfrm>
              <a:off x="1259632" y="-4519582"/>
              <a:ext cx="7920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 smtClean="0">
                  <a:solidFill>
                    <a:prstClr val="white">
                      <a:alpha val="29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张烁</a:t>
              </a:r>
              <a:endParaRPr lang="zh-CN" altLang="en-US" sz="1200" dirty="0">
                <a:solidFill>
                  <a:prstClr val="white">
                    <a:alpha val="29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73" name="TextBox 1472"/>
            <p:cNvSpPr txBox="1"/>
            <p:nvPr/>
          </p:nvSpPr>
          <p:spPr>
            <a:xfrm>
              <a:off x="459290" y="-3980978"/>
              <a:ext cx="7920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 smtClean="0">
                  <a:solidFill>
                    <a:prstClr val="white">
                      <a:alpha val="29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枫蓝</a:t>
              </a:r>
              <a:endParaRPr lang="zh-CN" altLang="en-US" sz="1200" dirty="0">
                <a:solidFill>
                  <a:prstClr val="white">
                    <a:alpha val="29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74" name="TextBox 1473"/>
            <p:cNvSpPr txBox="1"/>
            <p:nvPr/>
          </p:nvSpPr>
          <p:spPr>
            <a:xfrm>
              <a:off x="755576" y="-3352148"/>
              <a:ext cx="7920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 smtClean="0">
                  <a:solidFill>
                    <a:prstClr val="white">
                      <a:alpha val="29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小丽</a:t>
              </a:r>
              <a:endParaRPr lang="zh-CN" altLang="en-US" sz="1200" dirty="0">
                <a:solidFill>
                  <a:prstClr val="white">
                    <a:alpha val="29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75" name="TextBox 1474"/>
            <p:cNvSpPr txBox="1"/>
            <p:nvPr/>
          </p:nvSpPr>
          <p:spPr>
            <a:xfrm>
              <a:off x="891338" y="-4701058"/>
              <a:ext cx="7920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 smtClean="0">
                  <a:solidFill>
                    <a:prstClr val="white">
                      <a:alpha val="29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李尔</a:t>
              </a:r>
              <a:endParaRPr lang="zh-CN" altLang="en-US" sz="1200" dirty="0">
                <a:solidFill>
                  <a:prstClr val="white">
                    <a:alpha val="29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76" name="TextBox 1475"/>
            <p:cNvSpPr txBox="1"/>
            <p:nvPr/>
          </p:nvSpPr>
          <p:spPr>
            <a:xfrm>
              <a:off x="1035354" y="-4197002"/>
              <a:ext cx="792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 smtClean="0">
                  <a:solidFill>
                    <a:prstClr val="white">
                      <a:alpha val="29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张宇</a:t>
              </a:r>
              <a:endParaRPr lang="zh-CN" altLang="en-US" sz="1600" dirty="0">
                <a:solidFill>
                  <a:prstClr val="white">
                    <a:alpha val="29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77" name="TextBox 1476"/>
            <p:cNvSpPr txBox="1"/>
            <p:nvPr/>
          </p:nvSpPr>
          <p:spPr>
            <a:xfrm>
              <a:off x="404810" y="-4377268"/>
              <a:ext cx="792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 smtClean="0">
                  <a:solidFill>
                    <a:prstClr val="white">
                      <a:alpha val="29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刘超</a:t>
              </a:r>
              <a:endParaRPr lang="zh-CN" altLang="en-US" sz="1600" dirty="0">
                <a:solidFill>
                  <a:prstClr val="white">
                    <a:alpha val="29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79" name="TextBox 1478"/>
            <p:cNvSpPr txBox="1"/>
            <p:nvPr/>
          </p:nvSpPr>
          <p:spPr>
            <a:xfrm>
              <a:off x="39812" y="-2677911"/>
              <a:ext cx="792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 smtClean="0">
                  <a:solidFill>
                    <a:prstClr val="white">
                      <a:alpha val="29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李维</a:t>
              </a:r>
              <a:endParaRPr lang="zh-CN" altLang="en-US" sz="1600" dirty="0">
                <a:solidFill>
                  <a:prstClr val="white">
                    <a:alpha val="29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80" name="TextBox 1479"/>
            <p:cNvSpPr txBox="1"/>
            <p:nvPr/>
          </p:nvSpPr>
          <p:spPr>
            <a:xfrm>
              <a:off x="315274" y="-3116882"/>
              <a:ext cx="7920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 smtClean="0">
                  <a:solidFill>
                    <a:prstClr val="white">
                      <a:alpha val="29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贺晓宇</a:t>
              </a:r>
              <a:endParaRPr lang="zh-CN" altLang="en-US" sz="1200" dirty="0">
                <a:solidFill>
                  <a:prstClr val="white">
                    <a:alpha val="29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81" name="TextBox 1480"/>
            <p:cNvSpPr txBox="1"/>
            <p:nvPr/>
          </p:nvSpPr>
          <p:spPr>
            <a:xfrm>
              <a:off x="963346" y="-3825929"/>
              <a:ext cx="7920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 smtClean="0">
                  <a:solidFill>
                    <a:prstClr val="white">
                      <a:alpha val="29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金华</a:t>
              </a:r>
              <a:endParaRPr lang="zh-CN" altLang="en-US" sz="1200" dirty="0">
                <a:solidFill>
                  <a:prstClr val="white">
                    <a:alpha val="29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82" name="TextBox 1481"/>
            <p:cNvSpPr txBox="1"/>
            <p:nvPr/>
          </p:nvSpPr>
          <p:spPr>
            <a:xfrm>
              <a:off x="1169676" y="-3478663"/>
              <a:ext cx="7920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 smtClean="0">
                  <a:solidFill>
                    <a:prstClr val="white">
                      <a:alpha val="29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田玲玲</a:t>
              </a:r>
              <a:endParaRPr lang="zh-CN" altLang="en-US" sz="1200" dirty="0">
                <a:solidFill>
                  <a:prstClr val="white">
                    <a:alpha val="29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83" name="TextBox 1482"/>
            <p:cNvSpPr txBox="1"/>
            <p:nvPr/>
          </p:nvSpPr>
          <p:spPr>
            <a:xfrm>
              <a:off x="-332798" y="-3076063"/>
              <a:ext cx="1030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 smtClean="0">
                  <a:solidFill>
                    <a:prstClr val="white">
                      <a:alpha val="29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曹小强</a:t>
              </a:r>
              <a:endParaRPr lang="zh-CN" altLang="en-US" sz="1600" dirty="0">
                <a:solidFill>
                  <a:prstClr val="white">
                    <a:alpha val="29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84" name="TextBox 1483"/>
            <p:cNvSpPr txBox="1"/>
            <p:nvPr/>
          </p:nvSpPr>
          <p:spPr>
            <a:xfrm>
              <a:off x="171258" y="-3743468"/>
              <a:ext cx="9777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 smtClean="0">
                  <a:solidFill>
                    <a:prstClr val="white">
                      <a:alpha val="29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范冰冰</a:t>
              </a:r>
              <a:endParaRPr lang="zh-CN" altLang="en-US" sz="1600" dirty="0">
                <a:solidFill>
                  <a:prstClr val="white">
                    <a:alpha val="29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85" name="TextBox 1484"/>
            <p:cNvSpPr txBox="1"/>
            <p:nvPr/>
          </p:nvSpPr>
          <p:spPr>
            <a:xfrm>
              <a:off x="963346" y="-5125359"/>
              <a:ext cx="7920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solidFill>
                    <a:prstClr val="white">
                      <a:alpha val="29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林清</a:t>
              </a:r>
            </a:p>
          </p:txBody>
        </p:sp>
        <p:sp>
          <p:nvSpPr>
            <p:cNvPr id="1486" name="TextBox 1485"/>
            <p:cNvSpPr txBox="1"/>
            <p:nvPr/>
          </p:nvSpPr>
          <p:spPr>
            <a:xfrm>
              <a:off x="-540568" y="-2716023"/>
              <a:ext cx="7920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 smtClean="0">
                  <a:solidFill>
                    <a:prstClr val="white">
                      <a:alpha val="29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戴逸</a:t>
              </a:r>
              <a:endParaRPr lang="zh-CN" altLang="en-US" sz="1200" dirty="0">
                <a:solidFill>
                  <a:prstClr val="white">
                    <a:alpha val="29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51" name="TextBox 3150"/>
            <p:cNvSpPr txBox="1"/>
            <p:nvPr/>
          </p:nvSpPr>
          <p:spPr>
            <a:xfrm>
              <a:off x="160919" y="-5294636"/>
              <a:ext cx="130648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 smtClean="0">
                  <a:solidFill>
                    <a:prstClr val="white">
                      <a:alpha val="29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林小兔</a:t>
              </a:r>
              <a:endParaRPr lang="zh-CN" altLang="en-US" sz="1600" dirty="0">
                <a:solidFill>
                  <a:prstClr val="white">
                    <a:alpha val="29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52" name="TextBox 3151"/>
            <p:cNvSpPr txBox="1"/>
            <p:nvPr/>
          </p:nvSpPr>
          <p:spPr>
            <a:xfrm>
              <a:off x="-36512" y="-5596343"/>
              <a:ext cx="7920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 smtClean="0">
                  <a:solidFill>
                    <a:prstClr val="white">
                      <a:alpha val="29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李浣浣</a:t>
              </a:r>
              <a:endParaRPr lang="zh-CN" altLang="en-US" sz="1200" dirty="0">
                <a:solidFill>
                  <a:prstClr val="white">
                    <a:alpha val="29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53" name="TextBox 3152"/>
            <p:cNvSpPr txBox="1"/>
            <p:nvPr/>
          </p:nvSpPr>
          <p:spPr>
            <a:xfrm>
              <a:off x="747322" y="-5493146"/>
              <a:ext cx="7920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 smtClean="0">
                  <a:solidFill>
                    <a:prstClr val="white">
                      <a:alpha val="29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金岳霖</a:t>
              </a:r>
              <a:endParaRPr lang="zh-CN" altLang="en-US" sz="1200" dirty="0">
                <a:solidFill>
                  <a:prstClr val="white">
                    <a:alpha val="29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53" name="组合 652"/>
          <p:cNvGrpSpPr/>
          <p:nvPr/>
        </p:nvGrpSpPr>
        <p:grpSpPr>
          <a:xfrm>
            <a:off x="1618956" y="986786"/>
            <a:ext cx="5940660" cy="2376264"/>
            <a:chOff x="1567234" y="-4124994"/>
            <a:chExt cx="5940660" cy="2376264"/>
          </a:xfrm>
        </p:grpSpPr>
        <p:sp>
          <p:nvSpPr>
            <p:cNvPr id="641" name="TextBox 640"/>
            <p:cNvSpPr txBox="1"/>
            <p:nvPr/>
          </p:nvSpPr>
          <p:spPr>
            <a:xfrm>
              <a:off x="1567234" y="-4124994"/>
              <a:ext cx="5940660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6600">
                  <a:solidFill>
                    <a:schemeClr val="bg1"/>
                  </a:solidFill>
                  <a:latin typeface="方正少儿简体" pitchFamily="65" charset="-122"/>
                  <a:ea typeface="方正少儿简体" pitchFamily="65" charset="-122"/>
                </a:defRPr>
              </a:lvl1pPr>
            </a:lstStyle>
            <a:p>
              <a:r>
                <a:rPr lang="zh-CN" altLang="en-US" sz="7800" dirty="0">
                  <a:solidFill>
                    <a:prstClr val="white"/>
                  </a:solidFill>
                </a:rPr>
                <a:t>教师节快乐</a:t>
              </a:r>
            </a:p>
          </p:txBody>
        </p:sp>
        <p:sp>
          <p:nvSpPr>
            <p:cNvPr id="643" name="TextBox 642"/>
            <p:cNvSpPr txBox="1"/>
            <p:nvPr/>
          </p:nvSpPr>
          <p:spPr>
            <a:xfrm>
              <a:off x="3078063" y="-2210395"/>
              <a:ext cx="33906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8000">
                  <a:solidFill>
                    <a:schemeClr val="bg1"/>
                  </a:solidFill>
                  <a:latin typeface="方正少儿简体" pitchFamily="65" charset="-122"/>
                  <a:ea typeface="方正少儿简体" pitchFamily="65" charset="-122"/>
                </a:defRPr>
              </a:lvl1pPr>
            </a:lstStyle>
            <a:p>
              <a:pPr algn="l"/>
              <a:r>
                <a:rPr lang="zh-CN" altLang="en-US" sz="24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老师，</a:t>
              </a:r>
              <a:r>
                <a:rPr lang="zh-CN" altLang="en-US" sz="2400" dirty="0" smtClean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我们        您</a:t>
              </a:r>
              <a:r>
                <a:rPr lang="zh-CN" altLang="en-US" sz="24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！</a:t>
              </a:r>
            </a:p>
          </p:txBody>
        </p:sp>
        <p:grpSp>
          <p:nvGrpSpPr>
            <p:cNvPr id="649" name="组合 648"/>
            <p:cNvGrpSpPr/>
            <p:nvPr/>
          </p:nvGrpSpPr>
          <p:grpSpPr>
            <a:xfrm>
              <a:off x="2323318" y="-2942222"/>
              <a:ext cx="4499941" cy="523220"/>
              <a:chOff x="2664519" y="-2582182"/>
              <a:chExt cx="4499941" cy="523220"/>
            </a:xfrm>
          </p:grpSpPr>
          <p:sp>
            <p:nvSpPr>
              <p:cNvPr id="644" name="TextBox 643"/>
              <p:cNvSpPr txBox="1"/>
              <p:nvPr/>
            </p:nvSpPr>
            <p:spPr>
              <a:xfrm>
                <a:off x="2664519" y="-2582182"/>
                <a:ext cx="449994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dirty="0" smtClean="0">
                    <a:solidFill>
                      <a:prstClr val="white"/>
                    </a:solidFill>
                    <a:latin typeface="Lucida Console" panose="020B0609040504020204" pitchFamily="49" charset="0"/>
                  </a:rPr>
                  <a:t>Happy Teacher's </a:t>
                </a:r>
                <a:r>
                  <a:rPr lang="en-US" altLang="zh-CN" sz="2800" dirty="0">
                    <a:solidFill>
                      <a:prstClr val="white"/>
                    </a:solidFill>
                    <a:latin typeface="Lucida Console" panose="020B0609040504020204" pitchFamily="49" charset="0"/>
                  </a:rPr>
                  <a:t>Day</a:t>
                </a:r>
                <a:endParaRPr lang="zh-CN" altLang="en-US" sz="2800" dirty="0">
                  <a:solidFill>
                    <a:prstClr val="white"/>
                  </a:solidFill>
                  <a:latin typeface="Lucida Console" panose="020B0609040504020204" pitchFamily="49" charset="0"/>
                </a:endParaRPr>
              </a:p>
            </p:txBody>
          </p:sp>
          <p:cxnSp>
            <p:nvCxnSpPr>
              <p:cNvPr id="1309" name="直接连接符 1308"/>
              <p:cNvCxnSpPr/>
              <p:nvPr/>
            </p:nvCxnSpPr>
            <p:spPr>
              <a:xfrm>
                <a:off x="2748399" y="-2062162"/>
                <a:ext cx="4103609" cy="0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1" name="直接连接符 1310"/>
              <p:cNvCxnSpPr/>
              <p:nvPr/>
            </p:nvCxnSpPr>
            <p:spPr>
              <a:xfrm>
                <a:off x="2748399" y="-2557462"/>
                <a:ext cx="4103609" cy="0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58" name="TextBox 657"/>
          <p:cNvSpPr txBox="1"/>
          <p:nvPr/>
        </p:nvSpPr>
        <p:spPr>
          <a:xfrm>
            <a:off x="3743192" y="3466738"/>
            <a:ext cx="19463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12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五（</a:t>
            </a:r>
            <a:r>
              <a:rPr lang="en-US" altLang="zh-CN" sz="12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2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）班全体同学</a:t>
            </a:r>
            <a:endParaRPr lang="zh-CN" altLang="en-US" sz="12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01" name="Picture 977" descr="C:\Users\ASUS\Desktop\2.png"/>
          <p:cNvPicPr>
            <a:picLocks noChangeAspect="1" noChangeArrowheads="1"/>
          </p:cNvPicPr>
          <p:nvPr/>
        </p:nvPicPr>
        <p:blipFill rotWithShape="1">
          <a:blip r:embed="rId3" cstate="screen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rot="277289">
            <a:off x="4691800" y="2687324"/>
            <a:ext cx="802133" cy="70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istrator\Desktop\红心.png"/>
          <p:cNvPicPr>
            <a:picLocks noChangeAspect="1" noChangeArrowheads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 bwMode="auto">
          <a:xfrm>
            <a:off x="1529085" y="225123"/>
            <a:ext cx="5885135" cy="466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20" descr="C:\Documents and Settings\Administrator\桌面\]-02.png"/>
          <p:cNvPicPr>
            <a:picLocks noChangeAspect="1" noChangeArrowheads="1"/>
          </p:cNvPicPr>
          <p:nvPr/>
        </p:nvPicPr>
        <p:blipFill>
          <a:blip r:embed="rId6" cstate="screen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181227" y="483518"/>
            <a:ext cx="691505" cy="691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20" descr="C:\Documents and Settings\Administrator\桌面\]-02.png"/>
          <p:cNvPicPr>
            <a:picLocks noChangeAspect="1" noChangeArrowheads="1"/>
          </p:cNvPicPr>
          <p:nvPr/>
        </p:nvPicPr>
        <p:blipFill>
          <a:blip r:embed="rId8" cstate="screen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078480" y="886390"/>
            <a:ext cx="634757" cy="634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20" descr="C:\Documents and Settings\Administrator\桌面\]-02.png"/>
          <p:cNvPicPr>
            <a:picLocks noChangeAspect="1" noChangeArrowheads="1"/>
          </p:cNvPicPr>
          <p:nvPr/>
        </p:nvPicPr>
        <p:blipFill>
          <a:blip r:embed="rId10" cstate="screen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521136" y="872189"/>
            <a:ext cx="705970" cy="705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20" descr="C:\Documents and Settings\Administrator\桌面\]-02.png"/>
          <p:cNvPicPr>
            <a:picLocks noChangeAspect="1" noChangeArrowheads="1"/>
          </p:cNvPicPr>
          <p:nvPr/>
        </p:nvPicPr>
        <p:blipFill>
          <a:blip r:embed="rId12" cstate="screen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945135" y="1307300"/>
            <a:ext cx="591445" cy="591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20" descr="C:\Documents and Settings\Administrator\桌面\]-02.png"/>
          <p:cNvPicPr>
            <a:picLocks noChangeAspect="1" noChangeArrowheads="1"/>
          </p:cNvPicPr>
          <p:nvPr/>
        </p:nvPicPr>
        <p:blipFill>
          <a:blip r:embed="rId14" cstate="screen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695907" y="1753106"/>
            <a:ext cx="616565" cy="616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20" descr="C:\Documents and Settings\Administrator\桌面\]-02.png"/>
          <p:cNvPicPr>
            <a:picLocks noChangeAspect="1" noChangeArrowheads="1"/>
          </p:cNvPicPr>
          <p:nvPr/>
        </p:nvPicPr>
        <p:blipFill>
          <a:blip r:embed="rId16" cstate="screen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818550" y="1425336"/>
            <a:ext cx="679119" cy="679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4 0.02716 C -0.00434 0.025 -0.01146 0.01729 -0.0125 0.01667 C -0.01563 0.01512 -0.01962 0.01389 -0.0224 0.0108 C -0.02865 0.00401 -0.03577 -0.00617 -0.04254 -0.00988 C -0.04636 -0.01481 -0.05122 -0.01451 -0.05573 -0.01759 C -0.05764 -0.01852 -0.05886 -0.02191 -0.06077 -0.02315 C -0.075 -0.03179 -0.08785 -0.04475 -0.10244 -0.05154 C -0.11754 -0.05895 -0.13698 -0.06605 -0.15157 -0.06759 C -0.17153 -0.06667 -0.1757 -0.06852 -0.18994 -0.06173 C -0.19219 -0.0608 -0.19445 -0.05926 -0.19671 -0.05864 C -0.20035 -0.05741 -0.20747 -0.05586 -0.20747 -0.05555 C -0.21875 -0.04907 -0.2283 -0.03858 -0.23837 -0.02778 C -0.23976 -0.01821 -0.23768 -0.02716 -0.24167 -0.0216 C -0.24237 -0.02068 -0.24254 -0.01852 -0.24323 -0.01759 C -0.24393 -0.01605 -0.24497 -0.01512 -0.24584 -0.0142 C -0.24688 -0.01142 -0.24844 -0.00895 -0.24914 -0.00555 C -0.24948 -0.00432 -0.24948 -0.00247 -0.25 -0.00092 C -0.25105 0.00216 -0.25226 0.00494 -0.2533 0.00803 C -0.25382 0.00957 -0.25504 0.01235 -0.25504 0.01266 C -0.25955 0.02716 -0.28056 0.05185 -0.28889 0.10803 C -0.28924 0.13673 -0.2915 0.16049 -0.2915 0.18951 C -0.28889 0.21698 -0.28299 0.25587 -0.27813 0.275 C -0.27153 0.3034 -0.2573 0.34012 -0.25157 0.35741 C -0.25035 0.36605 -0.2474 0.37346 -0.24323 0.37809 C -0.23559 0.39198 -0.21303 0.4284 -0.20573 0.44043 C -0.19063 0.46482 -0.16962 0.50031 -0.15261 0.52531 C -0.13924 0.54321 -0.1191 0.57099 -0.104 0.59074 C -0.10209 0.59537 -0.07553 0.62685 -0.0724 0.6287 C -0.06528 0.64105 -0.07414 0.62685 -0.06754 0.63457 C -0.06459 0.63796 -0.06372 0.6429 -0.06077 0.6463 C -0.05903 0.64815 -0.05573 0.65247 -0.05573 0.65278 C -0.05278 0.66049 -0.04619 0.66296 -0.04167 0.66852 C -0.04028 0.67562 -0.03403 0.68148 -0.03004 0.68488 C -0.02744 0.68951 -0.02414 0.6963 -0.02084 0.69815 C -0.0191 0.70031 -0.01754 0.70216 -0.0158 0.70401 C -0.01494 0.70525 -0.01337 0.7071 -0.01337 0.70741 C -0.01129 0.71266 -0.01007 0.71235 -0.0066 0.71451 C -0.00504 0.71636 -0.00313 0.71698 -0.00157 0.71883 C 0.00399 0.72654 -0.00417 0.72099 0.0026 0.72469 C 0.00625 0.73148 0.01093 0.73241 0.01579 0.73488 C 0.02309 0.73303 0.03316 0.72932 0.046 0.71235 C 0.0592 0.69568 0.08159 0.64815 0.0934 0.6321 C 0.10833 0.60833 0.125 0.58642 0.13663 0.5679 C 0.13993 0.55031 0.15451 0.53364 0.16215 0.52191 C 0.1651 0.5179 0.16579 0.51358 0.16892 0.51019 C 0.17152 0.50309 0.17447 0.49722 0.17812 0.49229 C 0.18003 0.48519 0.18072 0.48272 0.18489 0.47901 C 0.18871 0.46049 0.19739 0.44506 0.20364 0.43025 C 0.2085 0.42006 0.21111 0.4071 0.21753 0.4 C 0.21805 0.39877 0.21857 0.39722 0.21927 0.39599 C 0.21996 0.39414 0.22118 0.39414 0.2217 0.3929 C 0.22621 0.38333 0.2184 0.39352 0.225 0.38519 C 0.22829 0.37685 0.23298 0.37161 0.23663 0.36327 C 0.23923 0.35741 0.24131 0.35124 0.24496 0.34661 C 0.24652 0.33827 0.25017 0.33056 0.25329 0.32284 C 0.25798 0.31204 0.26232 0.29938 0.26666 0.28796 C 0.26927 0.28117 0.27031 0.27161 0.27413 0.26729 C 0.27638 0.25556 0.27326 0.27006 0.27673 0.25833 C 0.27881 0.25093 0.27899 0.2429 0.28177 0.23611 C 0.28385 0.22284 0.28645 0.20957 0.28836 0.19599 C 0.28975 0.18642 0.28993 0.17624 0.29079 0.16636 C 0.29218 0.13056 0.29496 0.09229 0.2901 0.05679 C 0.27951 0.01636 0.26822 -0.03148 0.2276 -0.07654 C 0.22031 -0.08488 0.21232 -0.0892 0.20364 -0.09136 C 0.19548 -0.09691 0.18385 -0.09599 0.175 -0.09722 C 0.14357 -0.0963 0.13472 -0.0963 0.11076 -0.0929 C 0.10451 -0.09105 0.09809 -0.08796 0.09149 -0.08549 C 0.08281 -0.07901 0.07274 -0.07315 0.0592 -0.05463 C 0.04756 -0.03765 0.01961 0.01019 0.01024 0.025 C 0.00746 0.03117 0.00711 0.03025 0.00503 0.03056 L -0.00244 0.02716 Z " pathEditMode="relative" rAng="0" ptsTypes="fffffffffffffffffffffffffffffffffffffffffffffffffffffffffffffffffffffAf">
                                      <p:cBhvr>
                                        <p:cTn id="6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7" y="2916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utoRev="1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Scale>
                                      <p:cBhvr>
                                        <p:cTn id="11" dur="500" fill="hold"/>
                                        <p:tgtEl>
                                          <p:spTgt spid="200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mph" presetSubtype="0" repeatCount="indefinite" autoRev="1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Scale>
                                      <p:cBhvr>
                                        <p:cTn id="28" dur="500" fill="hold"/>
                                        <p:tgtEl>
                                          <p:spTgt spid="7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6" presetClass="emph" presetSubtype="0" repeatCount="indefinite" autoRev="1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Scale>
                                      <p:cBhvr>
                                        <p:cTn id="30" dur="500" fill="hold"/>
                                        <p:tgtEl>
                                          <p:spTgt spid="7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6" presetClass="emph" presetSubtype="0" repeatCount="indefinite" autoRev="1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Scale>
                                      <p:cBhvr>
                                        <p:cTn id="32" dur="500" fill="hold"/>
                                        <p:tgtEl>
                                          <p:spTgt spid="7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6" presetClass="emph" presetSubtype="0" repeatCount="indefinite" autoRev="1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Scale>
                                      <p:cBhvr>
                                        <p:cTn id="34" dur="500" fill="hold"/>
                                        <p:tgtEl>
                                          <p:spTgt spid="7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6" presetClass="emph" presetSubtype="0" repeatCount="indefinite" autoRev="1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Scale>
                                      <p:cBhvr>
                                        <p:cTn id="36" dur="500" fill="hold"/>
                                        <p:tgtEl>
                                          <p:spTgt spid="7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4541c955e528d612b02148759d83e0fbe9e60b6"/>
</p:tagLst>
</file>

<file path=ppt/theme/theme1.xml><?xml version="1.0" encoding="utf-8"?>
<a:theme xmlns:a="http://schemas.openxmlformats.org/drawingml/2006/main" name=" www.2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476</Words>
  <Application>Microsoft Office PowerPoint</Application>
  <PresentationFormat>全屏显示(16:9)</PresentationFormat>
  <Paragraphs>164</Paragraphs>
  <Slides>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11" baseType="lpstr">
      <vt:lpstr>方正少儿简体</vt:lpstr>
      <vt:lpstr>宋体</vt:lpstr>
      <vt:lpstr>微软雅黑</vt:lpstr>
      <vt:lpstr>Arial</vt:lpstr>
      <vt:lpstr>Calibri</vt:lpstr>
      <vt:lpstr>Lucida Console</vt:lpstr>
      <vt:lpstr> www.2ppt.com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2022-03-04T02:53:30Z</dcterms:created>
  <dcterms:modified xsi:type="dcterms:W3CDTF">2023-01-10T05:24:18Z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5F524C8EE38E4C018B0F67308D50D484</vt:lpwstr>
  </property>
  <property fmtid="{D5CDD505-2E9C-101B-9397-08002B2CF9AE}" pid="3" name="KSOProductBuildVer">
    <vt:lpwstr>2052-11.1.0.10495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