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7" r:id="rId2"/>
    <p:sldId id="290" r:id="rId3"/>
    <p:sldId id="291" r:id="rId4"/>
    <p:sldId id="263" r:id="rId5"/>
    <p:sldId id="266" r:id="rId6"/>
    <p:sldId id="280" r:id="rId7"/>
    <p:sldId id="269" r:id="rId8"/>
    <p:sldId id="264" r:id="rId9"/>
    <p:sldId id="292" r:id="rId10"/>
    <p:sldId id="271" r:id="rId11"/>
    <p:sldId id="273" r:id="rId12"/>
    <p:sldId id="276" r:id="rId13"/>
    <p:sldId id="272" r:id="rId14"/>
    <p:sldId id="282" r:id="rId15"/>
    <p:sldId id="293" r:id="rId16"/>
    <p:sldId id="258" r:id="rId17"/>
    <p:sldId id="284" r:id="rId18"/>
    <p:sldId id="279" r:id="rId19"/>
    <p:sldId id="288" r:id="rId20"/>
    <p:sldId id="286" r:id="rId21"/>
    <p:sldId id="294" r:id="rId22"/>
    <p:sldId id="261" r:id="rId23"/>
    <p:sldId id="262" r:id="rId24"/>
    <p:sldId id="270" r:id="rId25"/>
    <p:sldId id="283" r:id="rId26"/>
    <p:sldId id="289" r:id="rId27"/>
    <p:sldId id="295" r:id="rId28"/>
  </p:sldIdLst>
  <p:sldSz cx="9144000" cy="5143500" type="screen16x9"/>
  <p:notesSz cx="6858000" cy="9144000"/>
  <p:custDataLst>
    <p:tags r:id="rId3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4AE"/>
    <a:srgbClr val="F57E1B"/>
    <a:srgbClr val="FFF799"/>
    <a:srgbClr val="F5801F"/>
    <a:srgbClr val="0076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34146" autoAdjust="0"/>
  </p:normalViewPr>
  <p:slideViewPr>
    <p:cSldViewPr>
      <p:cViewPr>
        <p:scale>
          <a:sx n="75" d="100"/>
          <a:sy n="75" d="100"/>
        </p:scale>
        <p:origin x="-2664" y="-166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136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86" d="100"/>
        <a:sy n="18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___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___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___2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___3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D8D8D8"/>
              </a:solidFill>
              <a:ln w="19050">
                <a:noFill/>
              </a:ln>
              <a:effectLst>
                <a:innerShdw blurRad="101600" dist="50800" dir="13500000">
                  <a:prstClr val="black">
                    <a:alpha val="4000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1-955D-421C-A993-786476D817B5}"/>
              </c:ext>
            </c:extLst>
          </c:dPt>
          <c:dPt>
            <c:idx val="1"/>
            <c:bubble3D val="0"/>
            <c:spPr>
              <a:gradFill>
                <a:gsLst>
                  <a:gs pos="0">
                    <a:srgbClr val="002060"/>
                  </a:gs>
                  <a:gs pos="100000">
                    <a:srgbClr val="00B0F0"/>
                  </a:gs>
                </a:gsLst>
                <a:lin ang="4200000" scaled="0"/>
              </a:gradFill>
              <a:ln w="19050">
                <a:noFill/>
              </a:ln>
              <a:effectLst>
                <a:innerShdw blurRad="101600" dist="50800" dir="13500000">
                  <a:prstClr val="black">
                    <a:alpha val="4000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3-955D-421C-A993-786476D817B5}"/>
              </c:ext>
            </c:extLst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75</c:v>
                </c:pt>
                <c:pt idx="1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55D-421C-A993-786476D817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>
      <a:innerShdw blurRad="114300">
        <a:prstClr val="black"/>
      </a:innerShdw>
    </a:effectLst>
  </c:spPr>
  <c:txPr>
    <a:bodyPr/>
    <a:lstStyle/>
    <a:p>
      <a:pPr>
        <a:defRPr lang="zh-CN"/>
      </a:pPr>
      <a:endParaRPr lang="zh-CN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D8D8D8"/>
              </a:solidFill>
              <a:ln w="19050">
                <a:noFill/>
              </a:ln>
              <a:effectLst>
                <a:innerShdw blurRad="101600" dist="50800" dir="13500000">
                  <a:prstClr val="black">
                    <a:alpha val="4000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1-9ED5-4870-AEBA-5ACAD7DB901B}"/>
              </c:ext>
            </c:extLst>
          </c:dPt>
          <c:dPt>
            <c:idx val="1"/>
            <c:bubble3D val="0"/>
            <c:spPr>
              <a:gradFill>
                <a:gsLst>
                  <a:gs pos="0">
                    <a:srgbClr val="002060"/>
                  </a:gs>
                  <a:gs pos="100000">
                    <a:srgbClr val="00B0F0"/>
                  </a:gs>
                </a:gsLst>
                <a:lin ang="4200000" scaled="0"/>
              </a:gradFill>
              <a:ln w="19050">
                <a:noFill/>
              </a:ln>
              <a:effectLst>
                <a:innerShdw blurRad="101600" dist="50800" dir="13500000">
                  <a:prstClr val="black">
                    <a:alpha val="4000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3-9ED5-4870-AEBA-5ACAD7DB901B}"/>
              </c:ext>
            </c:extLst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ED5-4870-AEBA-5ACAD7DB90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>
      <a:innerShdw blurRad="114300">
        <a:prstClr val="black"/>
      </a:innerShdw>
    </a:effectLst>
  </c:spPr>
  <c:txPr>
    <a:bodyPr/>
    <a:lstStyle/>
    <a:p>
      <a:pPr>
        <a:defRPr lang="zh-CN"/>
      </a:pPr>
      <a:endParaRPr lang="zh-CN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D8D8D8"/>
              </a:solidFill>
              <a:ln w="19050">
                <a:noFill/>
              </a:ln>
              <a:effectLst>
                <a:innerShdw blurRad="101600" dist="50800" dir="13500000">
                  <a:prstClr val="black">
                    <a:alpha val="4000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1-A6C9-4892-BDAE-DE7C3F693636}"/>
              </c:ext>
            </c:extLst>
          </c:dPt>
          <c:dPt>
            <c:idx val="1"/>
            <c:bubble3D val="0"/>
            <c:spPr>
              <a:gradFill>
                <a:gsLst>
                  <a:gs pos="0">
                    <a:srgbClr val="002060"/>
                  </a:gs>
                  <a:gs pos="100000">
                    <a:srgbClr val="00B0F0"/>
                  </a:gs>
                </a:gsLst>
                <a:lin ang="4200000" scaled="0"/>
              </a:gradFill>
              <a:ln w="19050">
                <a:noFill/>
              </a:ln>
              <a:effectLst>
                <a:innerShdw blurRad="101600" dist="50800" dir="13500000">
                  <a:prstClr val="black">
                    <a:alpha val="4000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3-A6C9-4892-BDAE-DE7C3F693636}"/>
              </c:ext>
            </c:extLst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25</c:v>
                </c:pt>
                <c:pt idx="1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6C9-4892-BDAE-DE7C3F6936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>
      <a:innerShdw blurRad="114300">
        <a:prstClr val="black"/>
      </a:innerShdw>
    </a:effectLst>
  </c:spPr>
  <c:txPr>
    <a:bodyPr/>
    <a:lstStyle/>
    <a:p>
      <a:pPr>
        <a:defRPr lang="zh-CN"/>
      </a:pPr>
      <a:endParaRPr lang="zh-CN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D8D8D8"/>
              </a:solidFill>
              <a:ln w="19050">
                <a:noFill/>
              </a:ln>
              <a:effectLst>
                <a:innerShdw blurRad="101600" dist="50800" dir="13500000">
                  <a:prstClr val="black">
                    <a:alpha val="4000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1-5DB9-457A-B479-4A2C320731C0}"/>
              </c:ext>
            </c:extLst>
          </c:dPt>
          <c:dPt>
            <c:idx val="1"/>
            <c:bubble3D val="0"/>
            <c:spPr>
              <a:gradFill>
                <a:gsLst>
                  <a:gs pos="0">
                    <a:srgbClr val="002060"/>
                  </a:gs>
                  <a:gs pos="100000">
                    <a:srgbClr val="00B0F0"/>
                  </a:gs>
                </a:gsLst>
                <a:lin ang="4200000" scaled="0"/>
              </a:gradFill>
              <a:ln w="19050">
                <a:noFill/>
              </a:ln>
              <a:effectLst>
                <a:innerShdw blurRad="101600" dist="50800" dir="13500000">
                  <a:prstClr val="black">
                    <a:alpha val="4000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3-5DB9-457A-B479-4A2C320731C0}"/>
              </c:ext>
            </c:extLst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75</c:v>
                </c:pt>
                <c:pt idx="1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DB9-457A-B479-4A2C320731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>
      <a:innerShdw blurRad="114300">
        <a:prstClr val="black"/>
      </a:innerShdw>
    </a:effectLst>
  </c:spPr>
  <c:txPr>
    <a:bodyPr/>
    <a:lstStyle/>
    <a:p>
      <a:pPr>
        <a:defRPr lang="zh-CN"/>
      </a:pPr>
      <a:endParaRPr lang="zh-CN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dPt>
            <c:idx val="0"/>
            <c:bubble3D val="0"/>
            <c:spPr>
              <a:gradFill>
                <a:gsLst>
                  <a:gs pos="0">
                    <a:srgbClr val="002060"/>
                  </a:gs>
                  <a:gs pos="100000">
                    <a:srgbClr val="00B0F0"/>
                  </a:gs>
                </a:gsLst>
                <a:lin ang="42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F16-4246-9199-7D3A41C266F2}"/>
              </c:ext>
            </c:extLst>
          </c:dPt>
          <c:dPt>
            <c:idx val="1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F16-4246-9199-7D3A41C266F2}"/>
              </c:ext>
            </c:extLst>
          </c:dPt>
          <c:dPt>
            <c:idx val="2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F16-4246-9199-7D3A41C266F2}"/>
              </c:ext>
            </c:extLst>
          </c:dPt>
          <c:dPt>
            <c:idx val="3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F16-4246-9199-7D3A41C266F2}"/>
              </c:ext>
            </c:extLst>
          </c:dPt>
          <c:cat>
            <c:strRef>
              <c:f>Sheet1!$A$2:$A$5</c:f>
              <c:strCache>
                <c:ptCount val="4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  <c:pt idx="3">
                  <c:v>第四季度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F16-4246-9199-7D3A41C266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A53C6B-08F3-4158-886C-31E8F83A74B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7E4D7A-47DC-4552-BA16-73C413883FE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5603E8-E9DC-4ABF-8B42-B4B0401793D2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5603E8-E9DC-4ABF-8B42-B4B0401793D2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5603E8-E9DC-4ABF-8B42-B4B0401793D2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5603E8-E9DC-4ABF-8B42-B4B0401793D2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5603E8-E9DC-4ABF-8B42-B4B0401793D2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5603E8-E9DC-4ABF-8B42-B4B0401793D2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5603E8-E9DC-4ABF-8B42-B4B0401793D2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5603E8-E9DC-4ABF-8B42-B4B0401793D2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5603E8-E9DC-4ABF-8B42-B4B0401793D2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5603E8-E9DC-4ABF-8B42-B4B0401793D2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5603E8-E9DC-4ABF-8B42-B4B0401793D2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5603E8-E9DC-4ABF-8B42-B4B0401793D2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5603E8-E9DC-4ABF-8B42-B4B0401793D2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5603E8-E9DC-4ABF-8B42-B4B0401793D2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5603E8-E9DC-4ABF-8B42-B4B0401793D2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5603E8-E9DC-4ABF-8B42-B4B0401793D2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5603E8-E9DC-4ABF-8B42-B4B0401793D2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5603E8-E9DC-4ABF-8B42-B4B0401793D2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5603E8-E9DC-4ABF-8B42-B4B0401793D2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5603E8-E9DC-4ABF-8B42-B4B0401793D2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blipFill dpi="0" rotWithShape="1">
          <a:blip r:embed="rId2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-992" y="-8406"/>
            <a:ext cx="9144992" cy="690002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2391072" y="0"/>
            <a:ext cx="6752928" cy="681596"/>
          </a:xfrm>
        </p:spPr>
        <p:txBody>
          <a:bodyPr>
            <a:noAutofit/>
          </a:bodyPr>
          <a:lstStyle>
            <a:lvl1pPr algn="l">
              <a:defRPr sz="3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  <p:transition spd="slow" advClick="0" advTm="0">
    <p:cover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cover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cover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ADA5B-BE53-4F24-8A3E-C4BC6D5A7C7D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1048-AD53-4C2E-8E4D-851687AC54B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cover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4699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273"/>
            <a:ext cx="7772400" cy="112442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ADA5B-BE53-4F24-8A3E-C4BC6D5A7C7D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1048-AD53-4C2E-8E4D-851687AC54B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71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71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ADA5B-BE53-4F24-8A3E-C4BC6D5A7C7D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1048-AD53-4C2E-8E4D-851687AC54B0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7092280" y="4803998"/>
            <a:ext cx="775136" cy="245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www.2ppt.com/moban/     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www.2ppt.com/hangye/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www.2ppt.com/jieri/           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素材下载：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www.2ppt.com/sucai/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背景图片：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www.2ppt.com/beijing/      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图表下载：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www.2ppt.com/tubiao/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优秀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www.2ppt.com/xiazai/        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www.2ppt.com/powerpoint/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Word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www.2ppt.com/word/              Excel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www.2ppt.com/excel/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www.2ppt.com/ziliao/                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课件下载：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www.2ppt.com/kejian/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www.2ppt.com/fanwen/             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www.2ppt.com/shiti/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www.2ppt.com/jiaoan/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字体下载：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www.2ppt.com/ziti/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</a:t>
            </a:r>
            <a:endParaRPr kumimoji="0" lang="zh-CN" altLang="en-US" sz="1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ransition spd="slow" advClick="0" advTm="0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573"/>
            <a:ext cx="4040188" cy="48006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633"/>
            <a:ext cx="4040188" cy="29632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573"/>
            <a:ext cx="4041775" cy="48006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633"/>
            <a:ext cx="4041775" cy="29632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ADA5B-BE53-4F24-8A3E-C4BC6D5A7C7D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1048-AD53-4C2E-8E4D-851687AC54B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ADA5B-BE53-4F24-8A3E-C4BC6D5A7C7D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1048-AD53-4C2E-8E4D-851687AC54B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ADA5B-BE53-4F24-8A3E-C4BC6D5A7C7D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1048-AD53-4C2E-8E4D-851687AC54B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74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7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739"/>
            <a:ext cx="2133600" cy="2728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3ADA5B-BE53-4F24-8A3E-C4BC6D5A7C7D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739"/>
            <a:ext cx="2895600" cy="2728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739"/>
            <a:ext cx="2133600" cy="2728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581048-AD53-4C2E-8E4D-851687AC54B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slow" advClick="0" advTm="0">
    <p:cover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10.png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slide" Target="slide9.xml"/><Relationship Id="rId5" Type="http://schemas.openxmlformats.org/officeDocument/2006/relationships/image" Target="../media/image4.jpeg"/><Relationship Id="rId4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slide" Target="slide21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slide" Target="slide15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slide" Target="slide9.xml"/><Relationship Id="rId5" Type="http://schemas.openxmlformats.org/officeDocument/2006/relationships/tags" Target="../tags/tag6.xml"/><Relationship Id="rId10" Type="http://schemas.openxmlformats.org/officeDocument/2006/relationships/image" Target="../media/image4.jpeg"/><Relationship Id="rId4" Type="http://schemas.openxmlformats.org/officeDocument/2006/relationships/tags" Target="../tags/tag5.xml"/><Relationship Id="rId9" Type="http://schemas.openxmlformats.org/officeDocument/2006/relationships/slideLayout" Target="../slideLayouts/slideLayout2.xml"/><Relationship Id="rId14" Type="http://schemas.openxmlformats.org/officeDocument/2006/relationships/slide" Target="slide2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slide" Target="slide9.xml"/><Relationship Id="rId5" Type="http://schemas.openxmlformats.org/officeDocument/2006/relationships/image" Target="../media/image4.jpeg"/><Relationship Id="rId4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slide" Target="slide9.xml"/><Relationship Id="rId5" Type="http://schemas.openxmlformats.org/officeDocument/2006/relationships/image" Target="../media/image4.jpe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slide" Target="slide9.xml"/><Relationship Id="rId5" Type="http://schemas.openxmlformats.org/officeDocument/2006/relationships/image" Target="../media/image4.jpe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screen"/>
          <a:srcRect r="-7186"/>
          <a:stretch>
            <a:fillRect/>
          </a:stretch>
        </p:blipFill>
        <p:spPr>
          <a:xfrm>
            <a:off x="-36512" y="25514"/>
            <a:ext cx="8546498" cy="5117986"/>
          </a:xfrm>
          <a:prstGeom prst="rect">
            <a:avLst/>
          </a:prstGeom>
        </p:spPr>
      </p:pic>
      <p:sp>
        <p:nvSpPr>
          <p:cNvPr id="7" name="文本框 35"/>
          <p:cNvSpPr txBox="1"/>
          <p:nvPr/>
        </p:nvSpPr>
        <p:spPr>
          <a:xfrm>
            <a:off x="4727244" y="4290650"/>
            <a:ext cx="3707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0074A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—</a:t>
            </a:r>
            <a:r>
              <a:rPr lang="zh-CN" altLang="en-US" dirty="0" smtClean="0">
                <a:solidFill>
                  <a:srgbClr val="0074A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</a:t>
            </a:r>
            <a:r>
              <a:rPr lang="zh-CN" altLang="en-US" dirty="0">
                <a:solidFill>
                  <a:srgbClr val="0074A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此处添加您的副标题</a:t>
            </a:r>
            <a:r>
              <a:rPr lang="zh-CN" altLang="en-US" dirty="0" smtClean="0">
                <a:solidFill>
                  <a:srgbClr val="0074A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文字</a:t>
            </a:r>
            <a:r>
              <a:rPr lang="en-US" altLang="zh-CN" dirty="0" smtClean="0">
                <a:solidFill>
                  <a:srgbClr val="0074A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—</a:t>
            </a:r>
            <a:endParaRPr lang="zh-CN" altLang="en-US" dirty="0">
              <a:solidFill>
                <a:srgbClr val="0074A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橢圓 5"/>
          <p:cNvSpPr/>
          <p:nvPr/>
        </p:nvSpPr>
        <p:spPr>
          <a:xfrm>
            <a:off x="4427984" y="3323426"/>
            <a:ext cx="934810" cy="932727"/>
          </a:xfrm>
          <a:prstGeom prst="ellipse">
            <a:avLst/>
          </a:prstGeom>
          <a:gradFill>
            <a:gsLst>
              <a:gs pos="0">
                <a:srgbClr val="002060"/>
              </a:gs>
              <a:gs pos="100000">
                <a:srgbClr val="00B0F0"/>
              </a:gs>
            </a:gsLst>
            <a:lin ang="5400000" scaled="1"/>
          </a:gradFill>
          <a:ln w="120650">
            <a:gradFill flip="none" rotWithShape="1">
              <a:gsLst>
                <a:gs pos="0">
                  <a:schemeClr val="bg1">
                    <a:lumMod val="78000"/>
                  </a:schemeClr>
                </a:gs>
                <a:gs pos="100000">
                  <a:schemeClr val="bg1">
                    <a:lumMod val="98000"/>
                  </a:schemeClr>
                </a:gs>
              </a:gsLst>
              <a:lin ang="5400000" scaled="1"/>
              <a:tileRect/>
            </a:gradFill>
          </a:ln>
          <a:effectLst>
            <a:innerShdw blurRad="330200" dist="165100" dir="16200000">
              <a:prstClr val="black">
                <a:alpha val="5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1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汉仪大宋简" panose="02010609000101010101" pitchFamily="49" charset="-122"/>
              <a:ea typeface="汉仪大宋简" panose="02010609000101010101" pitchFamily="49" charset="-122"/>
            </a:endParaRPr>
          </a:p>
        </p:txBody>
      </p:sp>
      <p:sp>
        <p:nvSpPr>
          <p:cNvPr id="13" name="橢圓 5"/>
          <p:cNvSpPr/>
          <p:nvPr/>
        </p:nvSpPr>
        <p:spPr>
          <a:xfrm>
            <a:off x="5508103" y="3323426"/>
            <a:ext cx="934810" cy="932727"/>
          </a:xfrm>
          <a:prstGeom prst="ellipse">
            <a:avLst/>
          </a:prstGeom>
          <a:gradFill>
            <a:gsLst>
              <a:gs pos="0">
                <a:srgbClr val="002060"/>
              </a:gs>
              <a:gs pos="100000">
                <a:srgbClr val="00B0F0"/>
              </a:gs>
            </a:gsLst>
            <a:lin ang="5400000" scaled="1"/>
          </a:gradFill>
          <a:ln w="120650">
            <a:gradFill flip="none" rotWithShape="1">
              <a:gsLst>
                <a:gs pos="0">
                  <a:schemeClr val="bg1">
                    <a:lumMod val="78000"/>
                  </a:schemeClr>
                </a:gs>
                <a:gs pos="100000">
                  <a:schemeClr val="bg1">
                    <a:lumMod val="98000"/>
                  </a:schemeClr>
                </a:gs>
              </a:gsLst>
              <a:lin ang="5400000" scaled="1"/>
              <a:tileRect/>
            </a:gradFill>
          </a:ln>
          <a:effectLst>
            <a:innerShdw blurRad="330200" dist="165100" dir="16200000">
              <a:prstClr val="black">
                <a:alpha val="5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1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汉仪大宋简" panose="02010609000101010101" pitchFamily="49" charset="-122"/>
              <a:ea typeface="汉仪大宋简" panose="02010609000101010101" pitchFamily="49" charset="-122"/>
            </a:endParaRPr>
          </a:p>
        </p:txBody>
      </p:sp>
      <p:sp>
        <p:nvSpPr>
          <p:cNvPr id="16" name="橢圓 5"/>
          <p:cNvSpPr/>
          <p:nvPr/>
        </p:nvSpPr>
        <p:spPr>
          <a:xfrm>
            <a:off x="6588223" y="3323426"/>
            <a:ext cx="934810" cy="932727"/>
          </a:xfrm>
          <a:prstGeom prst="ellipse">
            <a:avLst/>
          </a:prstGeom>
          <a:gradFill>
            <a:gsLst>
              <a:gs pos="0">
                <a:srgbClr val="002060"/>
              </a:gs>
              <a:gs pos="100000">
                <a:srgbClr val="00B0F0"/>
              </a:gs>
            </a:gsLst>
            <a:lin ang="5400000" scaled="1"/>
          </a:gradFill>
          <a:ln w="120650">
            <a:gradFill flip="none" rotWithShape="1">
              <a:gsLst>
                <a:gs pos="0">
                  <a:schemeClr val="bg1">
                    <a:lumMod val="78000"/>
                  </a:schemeClr>
                </a:gs>
                <a:gs pos="100000">
                  <a:schemeClr val="bg1">
                    <a:lumMod val="98000"/>
                  </a:schemeClr>
                </a:gs>
              </a:gsLst>
              <a:lin ang="5400000" scaled="1"/>
              <a:tileRect/>
            </a:gradFill>
          </a:ln>
          <a:effectLst>
            <a:innerShdw blurRad="330200" dist="165100" dir="16200000">
              <a:prstClr val="black">
                <a:alpha val="5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1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汉仪大宋简" panose="02010609000101010101" pitchFamily="49" charset="-122"/>
              <a:ea typeface="汉仪大宋简" panose="02010609000101010101" pitchFamily="49" charset="-122"/>
            </a:endParaRPr>
          </a:p>
        </p:txBody>
      </p:sp>
      <p:sp>
        <p:nvSpPr>
          <p:cNvPr id="19" name="橢圓 5"/>
          <p:cNvSpPr/>
          <p:nvPr/>
        </p:nvSpPr>
        <p:spPr>
          <a:xfrm>
            <a:off x="7668343" y="3323426"/>
            <a:ext cx="934810" cy="932727"/>
          </a:xfrm>
          <a:prstGeom prst="ellipse">
            <a:avLst/>
          </a:prstGeom>
          <a:gradFill>
            <a:gsLst>
              <a:gs pos="0">
                <a:srgbClr val="002060"/>
              </a:gs>
              <a:gs pos="100000">
                <a:srgbClr val="00B0F0"/>
              </a:gs>
            </a:gsLst>
            <a:lin ang="5400000" scaled="1"/>
          </a:gradFill>
          <a:ln w="120650">
            <a:gradFill flip="none" rotWithShape="1">
              <a:gsLst>
                <a:gs pos="0">
                  <a:schemeClr val="bg1">
                    <a:lumMod val="78000"/>
                  </a:schemeClr>
                </a:gs>
                <a:gs pos="100000">
                  <a:schemeClr val="bg1">
                    <a:lumMod val="98000"/>
                  </a:schemeClr>
                </a:gs>
              </a:gsLst>
              <a:lin ang="5400000" scaled="1"/>
              <a:tileRect/>
            </a:gradFill>
          </a:ln>
          <a:effectLst>
            <a:innerShdw blurRad="330200" dist="165100" dir="16200000">
              <a:prstClr val="black">
                <a:alpha val="5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1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汉仪大宋简" panose="02010609000101010101" pitchFamily="49" charset="-122"/>
              <a:ea typeface="汉仪大宋简" panose="02010609000101010101" pitchFamily="49" charset="-122"/>
            </a:endParaRPr>
          </a:p>
        </p:txBody>
      </p:sp>
      <p:sp>
        <p:nvSpPr>
          <p:cNvPr id="21" name="TextBox 7"/>
          <p:cNvSpPr txBox="1"/>
          <p:nvPr/>
        </p:nvSpPr>
        <p:spPr>
          <a:xfrm>
            <a:off x="4546575" y="3435846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solidFill>
                  <a:schemeClr val="bg1"/>
                </a:solidFill>
                <a:latin typeface="汉仪大宋简" panose="02010609000101010101" pitchFamily="49" charset="-122"/>
                <a:ea typeface="汉仪大宋简" panose="02010609000101010101" pitchFamily="49" charset="-122"/>
              </a:rPr>
              <a:t>汽</a:t>
            </a:r>
            <a:endParaRPr lang="zh-CN" altLang="en-US" sz="4000" dirty="0">
              <a:solidFill>
                <a:schemeClr val="bg1"/>
              </a:solidFill>
              <a:latin typeface="汉仪大宋简" panose="02010609000101010101" pitchFamily="49" charset="-122"/>
              <a:ea typeface="汉仪大宋简" panose="02010609000101010101" pitchFamily="49" charset="-122"/>
            </a:endParaRPr>
          </a:p>
        </p:txBody>
      </p:sp>
      <p:sp>
        <p:nvSpPr>
          <p:cNvPr id="22" name="TextBox 7"/>
          <p:cNvSpPr txBox="1"/>
          <p:nvPr/>
        </p:nvSpPr>
        <p:spPr>
          <a:xfrm>
            <a:off x="5646285" y="3435846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>
                <a:solidFill>
                  <a:schemeClr val="bg1"/>
                </a:solidFill>
                <a:latin typeface="汉仪大宋简" panose="02010609000101010101" pitchFamily="49" charset="-122"/>
                <a:ea typeface="汉仪大宋简" panose="02010609000101010101" pitchFamily="49" charset="-122"/>
              </a:rPr>
              <a:t>车</a:t>
            </a:r>
          </a:p>
        </p:txBody>
      </p:sp>
      <p:sp>
        <p:nvSpPr>
          <p:cNvPr id="23" name="TextBox 7"/>
          <p:cNvSpPr txBox="1"/>
          <p:nvPr/>
        </p:nvSpPr>
        <p:spPr>
          <a:xfrm>
            <a:off x="6726406" y="3435846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solidFill>
                  <a:schemeClr val="bg1"/>
                </a:solidFill>
                <a:latin typeface="汉仪大宋简" panose="02010609000101010101" pitchFamily="49" charset="-122"/>
                <a:ea typeface="汉仪大宋简" panose="02010609000101010101" pitchFamily="49" charset="-122"/>
              </a:rPr>
              <a:t>设</a:t>
            </a:r>
            <a:endParaRPr lang="zh-CN" altLang="en-US" sz="4000" dirty="0">
              <a:solidFill>
                <a:schemeClr val="bg1"/>
              </a:solidFill>
              <a:latin typeface="汉仪大宋简" panose="02010609000101010101" pitchFamily="49" charset="-122"/>
              <a:ea typeface="汉仪大宋简" panose="02010609000101010101" pitchFamily="49" charset="-122"/>
            </a:endParaRPr>
          </a:p>
        </p:txBody>
      </p:sp>
      <p:sp>
        <p:nvSpPr>
          <p:cNvPr id="24" name="TextBox 7"/>
          <p:cNvSpPr txBox="1"/>
          <p:nvPr/>
        </p:nvSpPr>
        <p:spPr>
          <a:xfrm>
            <a:off x="7786934" y="3435846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solidFill>
                  <a:schemeClr val="bg1"/>
                </a:solidFill>
                <a:latin typeface="汉仪大宋简" panose="02010609000101010101" pitchFamily="49" charset="-122"/>
                <a:ea typeface="汉仪大宋简" panose="02010609000101010101" pitchFamily="49" charset="-122"/>
              </a:rPr>
              <a:t>计</a:t>
            </a:r>
            <a:endParaRPr lang="zh-CN" altLang="en-US" sz="4000" dirty="0">
              <a:solidFill>
                <a:schemeClr val="bg1"/>
              </a:solidFill>
              <a:latin typeface="汉仪大宋简" panose="02010609000101010101" pitchFamily="49" charset="-122"/>
              <a:ea typeface="汉仪大宋简" panose="02010609000101010101" pitchFamily="49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5266655" y="2787774"/>
            <a:ext cx="2624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solidFill>
                  <a:srgbClr val="0074AE"/>
                </a:solidFill>
              </a:rPr>
              <a:t>20XX POWERPOINT</a:t>
            </a:r>
            <a:endParaRPr lang="zh-CN" altLang="en-US" sz="2400" dirty="0">
              <a:solidFill>
                <a:srgbClr val="0074AE"/>
              </a:solidFill>
            </a:endParaRPr>
          </a:p>
        </p:txBody>
      </p:sp>
    </p:spTree>
  </p:cSld>
  <p:clrMapOvr>
    <a:masterClrMapping/>
  </p:clrMapOvr>
  <p:transition spd="slow" advClick="0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  <p:bldP spid="13" grpId="0" animBg="1"/>
      <p:bldP spid="16" grpId="0" animBg="1"/>
      <p:bldP spid="19" grpId="0" animBg="1"/>
      <p:bldP spid="21" grpId="0"/>
      <p:bldP spid="22" grpId="0"/>
      <p:bldP spid="23" grpId="0"/>
      <p:bldP spid="24" grpId="0"/>
      <p:bldP spid="2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29"/>
          <p:cNvGrpSpPr/>
          <p:nvPr/>
        </p:nvGrpSpPr>
        <p:grpSpPr>
          <a:xfrm>
            <a:off x="1097426" y="1656646"/>
            <a:ext cx="3204614" cy="591515"/>
            <a:chOff x="2713211" y="755113"/>
            <a:chExt cx="4273932" cy="788892"/>
          </a:xfrm>
        </p:grpSpPr>
        <p:sp>
          <p:nvSpPr>
            <p:cNvPr id="31" name="平行四边形 30"/>
            <p:cNvSpPr/>
            <p:nvPr/>
          </p:nvSpPr>
          <p:spPr>
            <a:xfrm>
              <a:off x="2713211" y="925441"/>
              <a:ext cx="4260897" cy="618564"/>
            </a:xfrm>
            <a:prstGeom prst="parallelogram">
              <a:avLst/>
            </a:prstGeom>
            <a:gradFill>
              <a:gsLst>
                <a:gs pos="0">
                  <a:schemeClr val="tx1">
                    <a:alpha val="27000"/>
                  </a:schemeClr>
                </a:gs>
                <a:gs pos="81000">
                  <a:schemeClr val="bg1">
                    <a:alpha val="0"/>
                  </a:schemeClr>
                </a:gs>
              </a:gsLst>
              <a:lin ang="5400000" scaled="0"/>
            </a:gra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32" name="矩形 31"/>
            <p:cNvSpPr/>
            <p:nvPr/>
          </p:nvSpPr>
          <p:spPr>
            <a:xfrm>
              <a:off x="2867297" y="907513"/>
              <a:ext cx="4119846" cy="71718"/>
            </a:xfrm>
            <a:prstGeom prst="rect">
              <a:avLst/>
            </a:prstGeom>
            <a:gradFill>
              <a:gsLst>
                <a:gs pos="0">
                  <a:srgbClr val="DBDBDB"/>
                </a:gs>
                <a:gs pos="100000">
                  <a:srgbClr val="EEEEE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33" name="梯形 32"/>
            <p:cNvSpPr/>
            <p:nvPr/>
          </p:nvSpPr>
          <p:spPr>
            <a:xfrm>
              <a:off x="2854261" y="755113"/>
              <a:ext cx="4119846" cy="134471"/>
            </a:xfrm>
            <a:prstGeom prst="trapezoid">
              <a:avLst>
                <a:gd name="adj" fmla="val 96749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sp>
        <p:nvSpPr>
          <p:cNvPr id="34" name="TextBox 498"/>
          <p:cNvSpPr txBox="1"/>
          <p:nvPr/>
        </p:nvSpPr>
        <p:spPr>
          <a:xfrm>
            <a:off x="3121189" y="1298866"/>
            <a:ext cx="1223412" cy="30008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lvl="0" algn="r"/>
            <a:r>
              <a:rPr lang="zh-CN" altLang="en-US" sz="135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UKIJ Qolyazma" pitchFamily="18" charset="0"/>
              </a:rPr>
              <a:t>点击添加内容</a:t>
            </a:r>
          </a:p>
        </p:txBody>
      </p:sp>
      <p:sp>
        <p:nvSpPr>
          <p:cNvPr id="35" name="TextBox 499"/>
          <p:cNvSpPr txBox="1"/>
          <p:nvPr/>
        </p:nvSpPr>
        <p:spPr>
          <a:xfrm>
            <a:off x="6881247" y="1277061"/>
            <a:ext cx="1223412" cy="30008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lvl="0" algn="r"/>
            <a:r>
              <a:rPr lang="zh-CN" altLang="en-US" sz="135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UKIJ Qolyazma" pitchFamily="18" charset="0"/>
              </a:rPr>
              <a:t>点击添加内容</a:t>
            </a:r>
          </a:p>
        </p:txBody>
      </p:sp>
      <p:sp>
        <p:nvSpPr>
          <p:cNvPr id="36" name="TextBox 500"/>
          <p:cNvSpPr txBox="1"/>
          <p:nvPr/>
        </p:nvSpPr>
        <p:spPr>
          <a:xfrm>
            <a:off x="3121189" y="2985141"/>
            <a:ext cx="1223412" cy="30008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lvl="0" algn="r"/>
            <a:r>
              <a:rPr lang="zh-CN" altLang="en-US" sz="135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UKIJ Qolyazma" pitchFamily="18" charset="0"/>
              </a:rPr>
              <a:t>点击添加内容</a:t>
            </a:r>
          </a:p>
        </p:txBody>
      </p:sp>
      <p:sp>
        <p:nvSpPr>
          <p:cNvPr id="37" name="TextBox 501"/>
          <p:cNvSpPr txBox="1"/>
          <p:nvPr/>
        </p:nvSpPr>
        <p:spPr>
          <a:xfrm>
            <a:off x="6881247" y="2985141"/>
            <a:ext cx="1223412" cy="30008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lvl="0" algn="r"/>
            <a:r>
              <a:rPr lang="zh-CN" altLang="en-US" sz="135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UKIJ Qolyazma" pitchFamily="18" charset="0"/>
              </a:rPr>
              <a:t>点击添加内容</a:t>
            </a:r>
          </a:p>
        </p:txBody>
      </p:sp>
      <p:sp>
        <p:nvSpPr>
          <p:cNvPr id="38" name="TextBox 503"/>
          <p:cNvSpPr txBox="1"/>
          <p:nvPr/>
        </p:nvSpPr>
        <p:spPr>
          <a:xfrm>
            <a:off x="1114401" y="1914340"/>
            <a:ext cx="3221288" cy="512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</a:t>
            </a:r>
            <a:r>
              <a: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。</a:t>
            </a:r>
            <a:endParaRPr lang="zh-CN" altLang="en-US" sz="105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TextBox 504"/>
          <p:cNvSpPr txBox="1"/>
          <p:nvPr/>
        </p:nvSpPr>
        <p:spPr>
          <a:xfrm>
            <a:off x="4914072" y="1914340"/>
            <a:ext cx="3221288" cy="512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您的内容打在这里，或者通过复制您的文本后，在此框中选择粘贴，并选择只保留文字</a:t>
            </a:r>
            <a:r>
              <a: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。</a:t>
            </a:r>
            <a:endParaRPr lang="zh-CN" altLang="en-US" sz="10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0" name="TextBox 505"/>
          <p:cNvSpPr txBox="1"/>
          <p:nvPr/>
        </p:nvSpPr>
        <p:spPr>
          <a:xfrm>
            <a:off x="1114401" y="3614768"/>
            <a:ext cx="3221288" cy="512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您的内容打在这里，或者通过复制您的文本后，在此框中选择粘贴，并选择只保留文字</a:t>
            </a:r>
            <a:r>
              <a: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。</a:t>
            </a:r>
            <a:endParaRPr lang="zh-CN" altLang="en-US" sz="10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1" name="TextBox 506"/>
          <p:cNvSpPr txBox="1"/>
          <p:nvPr/>
        </p:nvSpPr>
        <p:spPr>
          <a:xfrm>
            <a:off x="4914072" y="3614768"/>
            <a:ext cx="3221288" cy="512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您的内容打在这里，或者通过复制您的文本后，在此框中选择粘贴，并选择只保留文字</a:t>
            </a:r>
            <a:r>
              <a: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。</a:t>
            </a:r>
            <a:endParaRPr lang="zh-CN" altLang="en-US" sz="10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55" name="组合 54"/>
          <p:cNvGrpSpPr/>
          <p:nvPr/>
        </p:nvGrpSpPr>
        <p:grpSpPr>
          <a:xfrm>
            <a:off x="4822870" y="1654249"/>
            <a:ext cx="3204614" cy="591515"/>
            <a:chOff x="2713211" y="755113"/>
            <a:chExt cx="4273932" cy="788892"/>
          </a:xfrm>
        </p:grpSpPr>
        <p:sp>
          <p:nvSpPr>
            <p:cNvPr id="56" name="平行四边形 55"/>
            <p:cNvSpPr/>
            <p:nvPr/>
          </p:nvSpPr>
          <p:spPr>
            <a:xfrm>
              <a:off x="2713211" y="925441"/>
              <a:ext cx="4260897" cy="618564"/>
            </a:xfrm>
            <a:prstGeom prst="parallelogram">
              <a:avLst/>
            </a:prstGeom>
            <a:gradFill>
              <a:gsLst>
                <a:gs pos="0">
                  <a:schemeClr val="tx1">
                    <a:alpha val="27000"/>
                  </a:schemeClr>
                </a:gs>
                <a:gs pos="81000">
                  <a:schemeClr val="bg1">
                    <a:alpha val="0"/>
                  </a:schemeClr>
                </a:gs>
              </a:gsLst>
              <a:lin ang="5400000" scaled="0"/>
            </a:gra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57" name="矩形 56"/>
            <p:cNvSpPr/>
            <p:nvPr/>
          </p:nvSpPr>
          <p:spPr>
            <a:xfrm>
              <a:off x="2867297" y="907513"/>
              <a:ext cx="4119846" cy="71718"/>
            </a:xfrm>
            <a:prstGeom prst="rect">
              <a:avLst/>
            </a:prstGeom>
            <a:gradFill>
              <a:gsLst>
                <a:gs pos="0">
                  <a:srgbClr val="DBDBDB"/>
                </a:gs>
                <a:gs pos="100000">
                  <a:srgbClr val="EEEEE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58" name="梯形 57"/>
            <p:cNvSpPr/>
            <p:nvPr/>
          </p:nvSpPr>
          <p:spPr>
            <a:xfrm>
              <a:off x="2854261" y="755113"/>
              <a:ext cx="4119846" cy="134471"/>
            </a:xfrm>
            <a:prstGeom prst="trapezoid">
              <a:avLst>
                <a:gd name="adj" fmla="val 96749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4841960" y="3342153"/>
            <a:ext cx="3204614" cy="591515"/>
            <a:chOff x="2713211" y="755113"/>
            <a:chExt cx="4273932" cy="788892"/>
          </a:xfrm>
        </p:grpSpPr>
        <p:sp>
          <p:nvSpPr>
            <p:cNvPr id="61" name="平行四边形 60"/>
            <p:cNvSpPr/>
            <p:nvPr/>
          </p:nvSpPr>
          <p:spPr>
            <a:xfrm>
              <a:off x="2713211" y="925441"/>
              <a:ext cx="4260897" cy="618564"/>
            </a:xfrm>
            <a:prstGeom prst="parallelogram">
              <a:avLst/>
            </a:prstGeom>
            <a:gradFill>
              <a:gsLst>
                <a:gs pos="0">
                  <a:schemeClr val="tx1">
                    <a:alpha val="27000"/>
                  </a:schemeClr>
                </a:gs>
                <a:gs pos="81000">
                  <a:schemeClr val="bg1">
                    <a:alpha val="0"/>
                  </a:schemeClr>
                </a:gs>
              </a:gsLst>
              <a:lin ang="5400000" scaled="0"/>
            </a:gra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62" name="矩形 61"/>
            <p:cNvSpPr/>
            <p:nvPr/>
          </p:nvSpPr>
          <p:spPr>
            <a:xfrm>
              <a:off x="2867297" y="907513"/>
              <a:ext cx="4119846" cy="71718"/>
            </a:xfrm>
            <a:prstGeom prst="rect">
              <a:avLst/>
            </a:prstGeom>
            <a:gradFill>
              <a:gsLst>
                <a:gs pos="0">
                  <a:srgbClr val="DBDBDB"/>
                </a:gs>
                <a:gs pos="100000">
                  <a:srgbClr val="EEEEE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63" name="梯形 62"/>
            <p:cNvSpPr/>
            <p:nvPr/>
          </p:nvSpPr>
          <p:spPr>
            <a:xfrm>
              <a:off x="2854261" y="755113"/>
              <a:ext cx="4119846" cy="134471"/>
            </a:xfrm>
            <a:prstGeom prst="trapezoid">
              <a:avLst>
                <a:gd name="adj" fmla="val 96749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1097426" y="3342153"/>
            <a:ext cx="3204614" cy="591515"/>
            <a:chOff x="2713211" y="755113"/>
            <a:chExt cx="4273932" cy="788892"/>
          </a:xfrm>
        </p:grpSpPr>
        <p:sp>
          <p:nvSpPr>
            <p:cNvPr id="70" name="平行四边形 69"/>
            <p:cNvSpPr/>
            <p:nvPr/>
          </p:nvSpPr>
          <p:spPr>
            <a:xfrm>
              <a:off x="2713211" y="925441"/>
              <a:ext cx="4260897" cy="618564"/>
            </a:xfrm>
            <a:prstGeom prst="parallelogram">
              <a:avLst/>
            </a:prstGeom>
            <a:gradFill>
              <a:gsLst>
                <a:gs pos="0">
                  <a:schemeClr val="tx1">
                    <a:alpha val="27000"/>
                  </a:schemeClr>
                </a:gs>
                <a:gs pos="81000">
                  <a:schemeClr val="bg1">
                    <a:alpha val="0"/>
                  </a:schemeClr>
                </a:gs>
              </a:gsLst>
              <a:lin ang="5400000" scaled="0"/>
            </a:gra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71" name="矩形 70"/>
            <p:cNvSpPr/>
            <p:nvPr/>
          </p:nvSpPr>
          <p:spPr>
            <a:xfrm>
              <a:off x="2867297" y="907513"/>
              <a:ext cx="4119846" cy="71718"/>
            </a:xfrm>
            <a:prstGeom prst="rect">
              <a:avLst/>
            </a:prstGeom>
            <a:gradFill>
              <a:gsLst>
                <a:gs pos="0">
                  <a:srgbClr val="DBDBDB"/>
                </a:gs>
                <a:gs pos="100000">
                  <a:srgbClr val="EEEEE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72" name="梯形 71"/>
            <p:cNvSpPr/>
            <p:nvPr/>
          </p:nvSpPr>
          <p:spPr>
            <a:xfrm>
              <a:off x="2854261" y="755113"/>
              <a:ext cx="4119846" cy="134471"/>
            </a:xfrm>
            <a:prstGeom prst="trapezoid">
              <a:avLst>
                <a:gd name="adj" fmla="val 96749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sp>
        <p:nvSpPr>
          <p:cNvPr id="42" name="Freeform 133"/>
          <p:cNvSpPr/>
          <p:nvPr/>
        </p:nvSpPr>
        <p:spPr bwMode="auto">
          <a:xfrm>
            <a:off x="1272179" y="2818585"/>
            <a:ext cx="614365" cy="566520"/>
          </a:xfrm>
          <a:custGeom>
            <a:avLst/>
            <a:gdLst>
              <a:gd name="T0" fmla="*/ 442 w 525"/>
              <a:gd name="T1" fmla="*/ 185 h 473"/>
              <a:gd name="T2" fmla="*/ 442 w 525"/>
              <a:gd name="T3" fmla="*/ 40 h 473"/>
              <a:gd name="T4" fmla="*/ 343 w 525"/>
              <a:gd name="T5" fmla="*/ 40 h 473"/>
              <a:gd name="T6" fmla="*/ 343 w 525"/>
              <a:gd name="T7" fmla="*/ 83 h 473"/>
              <a:gd name="T8" fmla="*/ 262 w 525"/>
              <a:gd name="T9" fmla="*/ 0 h 473"/>
              <a:gd name="T10" fmla="*/ 0 w 525"/>
              <a:gd name="T11" fmla="*/ 267 h 473"/>
              <a:gd name="T12" fmla="*/ 59 w 525"/>
              <a:gd name="T13" fmla="*/ 267 h 473"/>
              <a:gd name="T14" fmla="*/ 59 w 525"/>
              <a:gd name="T15" fmla="*/ 473 h 473"/>
              <a:gd name="T16" fmla="*/ 165 w 525"/>
              <a:gd name="T17" fmla="*/ 473 h 473"/>
              <a:gd name="T18" fmla="*/ 165 w 525"/>
              <a:gd name="T19" fmla="*/ 326 h 473"/>
              <a:gd name="T20" fmla="*/ 359 w 525"/>
              <a:gd name="T21" fmla="*/ 326 h 473"/>
              <a:gd name="T22" fmla="*/ 359 w 525"/>
              <a:gd name="T23" fmla="*/ 473 h 473"/>
              <a:gd name="T24" fmla="*/ 466 w 525"/>
              <a:gd name="T25" fmla="*/ 473 h 473"/>
              <a:gd name="T26" fmla="*/ 466 w 525"/>
              <a:gd name="T27" fmla="*/ 267 h 473"/>
              <a:gd name="T28" fmla="*/ 525 w 525"/>
              <a:gd name="T29" fmla="*/ 267 h 473"/>
              <a:gd name="T30" fmla="*/ 442 w 525"/>
              <a:gd name="T31" fmla="*/ 185 h 4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525" h="473">
                <a:moveTo>
                  <a:pt x="442" y="185"/>
                </a:moveTo>
                <a:lnTo>
                  <a:pt x="442" y="40"/>
                </a:lnTo>
                <a:lnTo>
                  <a:pt x="343" y="40"/>
                </a:lnTo>
                <a:lnTo>
                  <a:pt x="343" y="83"/>
                </a:lnTo>
                <a:lnTo>
                  <a:pt x="262" y="0"/>
                </a:lnTo>
                <a:lnTo>
                  <a:pt x="0" y="267"/>
                </a:lnTo>
                <a:lnTo>
                  <a:pt x="59" y="267"/>
                </a:lnTo>
                <a:lnTo>
                  <a:pt x="59" y="473"/>
                </a:lnTo>
                <a:lnTo>
                  <a:pt x="165" y="473"/>
                </a:lnTo>
                <a:lnTo>
                  <a:pt x="165" y="326"/>
                </a:lnTo>
                <a:lnTo>
                  <a:pt x="359" y="326"/>
                </a:lnTo>
                <a:lnTo>
                  <a:pt x="359" y="473"/>
                </a:lnTo>
                <a:lnTo>
                  <a:pt x="466" y="473"/>
                </a:lnTo>
                <a:lnTo>
                  <a:pt x="466" y="267"/>
                </a:lnTo>
                <a:lnTo>
                  <a:pt x="525" y="267"/>
                </a:lnTo>
                <a:lnTo>
                  <a:pt x="442" y="185"/>
                </a:lnTo>
                <a:close/>
              </a:path>
            </a:pathLst>
          </a:custGeom>
          <a:gradFill>
            <a:gsLst>
              <a:gs pos="0">
                <a:srgbClr val="002060"/>
              </a:gs>
              <a:gs pos="100000">
                <a:srgbClr val="00B0F0"/>
              </a:gs>
            </a:gsLst>
            <a:lin ang="4200000" scaled="0"/>
          </a:gradFill>
          <a:ln>
            <a:noFill/>
          </a:ln>
          <a:effectLst>
            <a:reflection blurRad="6350" stA="52000" endA="300" endPos="35000" dir="5400000" sy="-100000" algn="bl" rotWithShape="0"/>
          </a:effectLst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350"/>
          </a:p>
        </p:txBody>
      </p:sp>
      <p:grpSp>
        <p:nvGrpSpPr>
          <p:cNvPr id="48" name="组合 47"/>
          <p:cNvGrpSpPr/>
          <p:nvPr/>
        </p:nvGrpSpPr>
        <p:grpSpPr>
          <a:xfrm>
            <a:off x="1264602" y="1090355"/>
            <a:ext cx="715110" cy="628138"/>
            <a:chOff x="7545388" y="1652587"/>
            <a:chExt cx="822325" cy="722313"/>
          </a:xfrm>
          <a:gradFill>
            <a:gsLst>
              <a:gs pos="0">
                <a:srgbClr val="002060"/>
              </a:gs>
              <a:gs pos="100000">
                <a:srgbClr val="00B0F0"/>
              </a:gs>
            </a:gsLst>
            <a:lin ang="4200000" scaled="0"/>
          </a:gradFill>
          <a:effectLst>
            <a:reflection blurRad="6350" stA="52000" endA="300" endPos="35000" dir="5400000" sy="-100000" algn="bl" rotWithShape="0"/>
          </a:effectLst>
        </p:grpSpPr>
        <p:sp>
          <p:nvSpPr>
            <p:cNvPr id="49" name="Freeform 58"/>
            <p:cNvSpPr/>
            <p:nvPr/>
          </p:nvSpPr>
          <p:spPr bwMode="auto">
            <a:xfrm>
              <a:off x="7773988" y="2282825"/>
              <a:ext cx="365125" cy="92075"/>
            </a:xfrm>
            <a:custGeom>
              <a:avLst/>
              <a:gdLst>
                <a:gd name="T0" fmla="*/ 106 w 120"/>
                <a:gd name="T1" fmla="*/ 11 h 30"/>
                <a:gd name="T2" fmla="*/ 97 w 120"/>
                <a:gd name="T3" fmla="*/ 11 h 30"/>
                <a:gd name="T4" fmla="*/ 97 w 120"/>
                <a:gd name="T5" fmla="*/ 0 h 30"/>
                <a:gd name="T6" fmla="*/ 23 w 120"/>
                <a:gd name="T7" fmla="*/ 0 h 30"/>
                <a:gd name="T8" fmla="*/ 23 w 120"/>
                <a:gd name="T9" fmla="*/ 11 h 30"/>
                <a:gd name="T10" fmla="*/ 14 w 120"/>
                <a:gd name="T11" fmla="*/ 11 h 30"/>
                <a:gd name="T12" fmla="*/ 0 w 120"/>
                <a:gd name="T13" fmla="*/ 30 h 30"/>
                <a:gd name="T14" fmla="*/ 120 w 120"/>
                <a:gd name="T15" fmla="*/ 30 h 30"/>
                <a:gd name="T16" fmla="*/ 106 w 120"/>
                <a:gd name="T17" fmla="*/ 1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30">
                  <a:moveTo>
                    <a:pt x="106" y="11"/>
                  </a:moveTo>
                  <a:cubicBezTo>
                    <a:pt x="97" y="11"/>
                    <a:pt x="97" y="11"/>
                    <a:pt x="97" y="11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6" y="11"/>
                    <a:pt x="0" y="20"/>
                    <a:pt x="0" y="30"/>
                  </a:cubicBezTo>
                  <a:cubicBezTo>
                    <a:pt x="120" y="30"/>
                    <a:pt x="120" y="30"/>
                    <a:pt x="120" y="30"/>
                  </a:cubicBezTo>
                  <a:cubicBezTo>
                    <a:pt x="120" y="20"/>
                    <a:pt x="114" y="11"/>
                    <a:pt x="106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51" name="Freeform 59"/>
            <p:cNvSpPr>
              <a:spLocks noEditPoints="1"/>
            </p:cNvSpPr>
            <p:nvPr/>
          </p:nvSpPr>
          <p:spPr bwMode="auto">
            <a:xfrm>
              <a:off x="7545388" y="1652587"/>
              <a:ext cx="822325" cy="612775"/>
            </a:xfrm>
            <a:custGeom>
              <a:avLst/>
              <a:gdLst>
                <a:gd name="T0" fmla="*/ 251 w 270"/>
                <a:gd name="T1" fmla="*/ 0 h 201"/>
                <a:gd name="T2" fmla="*/ 19 w 270"/>
                <a:gd name="T3" fmla="*/ 0 h 201"/>
                <a:gd name="T4" fmla="*/ 0 w 270"/>
                <a:gd name="T5" fmla="*/ 19 h 201"/>
                <a:gd name="T6" fmla="*/ 0 w 270"/>
                <a:gd name="T7" fmla="*/ 183 h 201"/>
                <a:gd name="T8" fmla="*/ 19 w 270"/>
                <a:gd name="T9" fmla="*/ 201 h 201"/>
                <a:gd name="T10" fmla="*/ 251 w 270"/>
                <a:gd name="T11" fmla="*/ 201 h 201"/>
                <a:gd name="T12" fmla="*/ 270 w 270"/>
                <a:gd name="T13" fmla="*/ 183 h 201"/>
                <a:gd name="T14" fmla="*/ 270 w 270"/>
                <a:gd name="T15" fmla="*/ 19 h 201"/>
                <a:gd name="T16" fmla="*/ 251 w 270"/>
                <a:gd name="T17" fmla="*/ 0 h 201"/>
                <a:gd name="T18" fmla="*/ 135 w 270"/>
                <a:gd name="T19" fmla="*/ 183 h 201"/>
                <a:gd name="T20" fmla="*/ 128 w 270"/>
                <a:gd name="T21" fmla="*/ 176 h 201"/>
                <a:gd name="T22" fmla="*/ 135 w 270"/>
                <a:gd name="T23" fmla="*/ 169 h 201"/>
                <a:gd name="T24" fmla="*/ 142 w 270"/>
                <a:gd name="T25" fmla="*/ 176 h 201"/>
                <a:gd name="T26" fmla="*/ 135 w 270"/>
                <a:gd name="T27" fmla="*/ 183 h 201"/>
                <a:gd name="T28" fmla="*/ 254 w 270"/>
                <a:gd name="T29" fmla="*/ 146 h 201"/>
                <a:gd name="T30" fmla="*/ 252 w 270"/>
                <a:gd name="T31" fmla="*/ 148 h 201"/>
                <a:gd name="T32" fmla="*/ 18 w 270"/>
                <a:gd name="T33" fmla="*/ 148 h 201"/>
                <a:gd name="T34" fmla="*/ 16 w 270"/>
                <a:gd name="T35" fmla="*/ 146 h 201"/>
                <a:gd name="T36" fmla="*/ 16 w 270"/>
                <a:gd name="T37" fmla="*/ 20 h 201"/>
                <a:gd name="T38" fmla="*/ 18 w 270"/>
                <a:gd name="T39" fmla="*/ 18 h 201"/>
                <a:gd name="T40" fmla="*/ 252 w 270"/>
                <a:gd name="T41" fmla="*/ 18 h 201"/>
                <a:gd name="T42" fmla="*/ 254 w 270"/>
                <a:gd name="T43" fmla="*/ 20 h 201"/>
                <a:gd name="T44" fmla="*/ 254 w 270"/>
                <a:gd name="T45" fmla="*/ 14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70" h="201">
                  <a:moveTo>
                    <a:pt x="251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9" y="0"/>
                    <a:pt x="0" y="9"/>
                    <a:pt x="0" y="19"/>
                  </a:cubicBezTo>
                  <a:cubicBezTo>
                    <a:pt x="0" y="183"/>
                    <a:pt x="0" y="183"/>
                    <a:pt x="0" y="183"/>
                  </a:cubicBezTo>
                  <a:cubicBezTo>
                    <a:pt x="0" y="193"/>
                    <a:pt x="9" y="201"/>
                    <a:pt x="19" y="201"/>
                  </a:cubicBezTo>
                  <a:cubicBezTo>
                    <a:pt x="251" y="201"/>
                    <a:pt x="251" y="201"/>
                    <a:pt x="251" y="201"/>
                  </a:cubicBezTo>
                  <a:cubicBezTo>
                    <a:pt x="261" y="201"/>
                    <a:pt x="270" y="193"/>
                    <a:pt x="270" y="183"/>
                  </a:cubicBezTo>
                  <a:cubicBezTo>
                    <a:pt x="270" y="19"/>
                    <a:pt x="270" y="19"/>
                    <a:pt x="270" y="19"/>
                  </a:cubicBezTo>
                  <a:cubicBezTo>
                    <a:pt x="270" y="9"/>
                    <a:pt x="261" y="0"/>
                    <a:pt x="251" y="0"/>
                  </a:cubicBezTo>
                  <a:close/>
                  <a:moveTo>
                    <a:pt x="135" y="183"/>
                  </a:moveTo>
                  <a:cubicBezTo>
                    <a:pt x="131" y="183"/>
                    <a:pt x="128" y="180"/>
                    <a:pt x="128" y="176"/>
                  </a:cubicBezTo>
                  <a:cubicBezTo>
                    <a:pt x="128" y="172"/>
                    <a:pt x="131" y="169"/>
                    <a:pt x="135" y="169"/>
                  </a:cubicBezTo>
                  <a:cubicBezTo>
                    <a:pt x="139" y="169"/>
                    <a:pt x="142" y="172"/>
                    <a:pt x="142" y="176"/>
                  </a:cubicBezTo>
                  <a:cubicBezTo>
                    <a:pt x="142" y="180"/>
                    <a:pt x="139" y="183"/>
                    <a:pt x="135" y="183"/>
                  </a:cubicBezTo>
                  <a:close/>
                  <a:moveTo>
                    <a:pt x="254" y="146"/>
                  </a:moveTo>
                  <a:cubicBezTo>
                    <a:pt x="254" y="147"/>
                    <a:pt x="253" y="148"/>
                    <a:pt x="252" y="148"/>
                  </a:cubicBezTo>
                  <a:cubicBezTo>
                    <a:pt x="18" y="148"/>
                    <a:pt x="18" y="148"/>
                    <a:pt x="18" y="148"/>
                  </a:cubicBezTo>
                  <a:cubicBezTo>
                    <a:pt x="17" y="148"/>
                    <a:pt x="16" y="147"/>
                    <a:pt x="16" y="146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9"/>
                    <a:pt x="17" y="18"/>
                    <a:pt x="18" y="18"/>
                  </a:cubicBezTo>
                  <a:cubicBezTo>
                    <a:pt x="252" y="18"/>
                    <a:pt x="252" y="18"/>
                    <a:pt x="252" y="18"/>
                  </a:cubicBezTo>
                  <a:cubicBezTo>
                    <a:pt x="253" y="18"/>
                    <a:pt x="254" y="19"/>
                    <a:pt x="254" y="20"/>
                  </a:cubicBezTo>
                  <a:lnTo>
                    <a:pt x="254" y="1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52" name="Freeform 60"/>
            <p:cNvSpPr/>
            <p:nvPr/>
          </p:nvSpPr>
          <p:spPr bwMode="auto">
            <a:xfrm>
              <a:off x="7834313" y="1828800"/>
              <a:ext cx="244475" cy="115888"/>
            </a:xfrm>
            <a:custGeom>
              <a:avLst/>
              <a:gdLst>
                <a:gd name="T0" fmla="*/ 4 w 80"/>
                <a:gd name="T1" fmla="*/ 20 h 38"/>
                <a:gd name="T2" fmla="*/ 4 w 80"/>
                <a:gd name="T3" fmla="*/ 34 h 38"/>
                <a:gd name="T4" fmla="*/ 11 w 80"/>
                <a:gd name="T5" fmla="*/ 37 h 38"/>
                <a:gd name="T6" fmla="*/ 18 w 80"/>
                <a:gd name="T7" fmla="*/ 34 h 38"/>
                <a:gd name="T8" fmla="*/ 62 w 80"/>
                <a:gd name="T9" fmla="*/ 34 h 38"/>
                <a:gd name="T10" fmla="*/ 76 w 80"/>
                <a:gd name="T11" fmla="*/ 34 h 38"/>
                <a:gd name="T12" fmla="*/ 76 w 80"/>
                <a:gd name="T13" fmla="*/ 20 h 38"/>
                <a:gd name="T14" fmla="*/ 4 w 80"/>
                <a:gd name="T15" fmla="*/ 2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" h="38">
                  <a:moveTo>
                    <a:pt x="4" y="20"/>
                  </a:moveTo>
                  <a:cubicBezTo>
                    <a:pt x="0" y="24"/>
                    <a:pt x="0" y="30"/>
                    <a:pt x="4" y="34"/>
                  </a:cubicBezTo>
                  <a:cubicBezTo>
                    <a:pt x="6" y="36"/>
                    <a:pt x="8" y="37"/>
                    <a:pt x="11" y="37"/>
                  </a:cubicBezTo>
                  <a:cubicBezTo>
                    <a:pt x="13" y="37"/>
                    <a:pt x="16" y="36"/>
                    <a:pt x="18" y="34"/>
                  </a:cubicBezTo>
                  <a:cubicBezTo>
                    <a:pt x="30" y="22"/>
                    <a:pt x="50" y="22"/>
                    <a:pt x="62" y="34"/>
                  </a:cubicBezTo>
                  <a:cubicBezTo>
                    <a:pt x="66" y="38"/>
                    <a:pt x="72" y="38"/>
                    <a:pt x="76" y="34"/>
                  </a:cubicBezTo>
                  <a:cubicBezTo>
                    <a:pt x="80" y="30"/>
                    <a:pt x="80" y="24"/>
                    <a:pt x="76" y="20"/>
                  </a:cubicBezTo>
                  <a:cubicBezTo>
                    <a:pt x="56" y="0"/>
                    <a:pt x="24" y="0"/>
                    <a:pt x="4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53" name="Freeform 61"/>
            <p:cNvSpPr/>
            <p:nvPr/>
          </p:nvSpPr>
          <p:spPr bwMode="auto">
            <a:xfrm>
              <a:off x="7761288" y="1744662"/>
              <a:ext cx="390525" cy="127000"/>
            </a:xfrm>
            <a:custGeom>
              <a:avLst/>
              <a:gdLst>
                <a:gd name="T0" fmla="*/ 64 w 128"/>
                <a:gd name="T1" fmla="*/ 0 h 42"/>
                <a:gd name="T2" fmla="*/ 4 w 128"/>
                <a:gd name="T3" fmla="*/ 24 h 42"/>
                <a:gd name="T4" fmla="*/ 4 w 128"/>
                <a:gd name="T5" fmla="*/ 39 h 42"/>
                <a:gd name="T6" fmla="*/ 18 w 128"/>
                <a:gd name="T7" fmla="*/ 39 h 42"/>
                <a:gd name="T8" fmla="*/ 64 w 128"/>
                <a:gd name="T9" fmla="*/ 20 h 42"/>
                <a:gd name="T10" fmla="*/ 110 w 128"/>
                <a:gd name="T11" fmla="*/ 39 h 42"/>
                <a:gd name="T12" fmla="*/ 117 w 128"/>
                <a:gd name="T13" fmla="*/ 41 h 42"/>
                <a:gd name="T14" fmla="*/ 124 w 128"/>
                <a:gd name="T15" fmla="*/ 39 h 42"/>
                <a:gd name="T16" fmla="*/ 124 w 128"/>
                <a:gd name="T17" fmla="*/ 24 h 42"/>
                <a:gd name="T18" fmla="*/ 64 w 128"/>
                <a:gd name="T1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8" h="42">
                  <a:moveTo>
                    <a:pt x="64" y="0"/>
                  </a:moveTo>
                  <a:cubicBezTo>
                    <a:pt x="41" y="0"/>
                    <a:pt x="20" y="8"/>
                    <a:pt x="4" y="24"/>
                  </a:cubicBezTo>
                  <a:cubicBezTo>
                    <a:pt x="0" y="28"/>
                    <a:pt x="0" y="35"/>
                    <a:pt x="4" y="39"/>
                  </a:cubicBezTo>
                  <a:cubicBezTo>
                    <a:pt x="8" y="42"/>
                    <a:pt x="14" y="42"/>
                    <a:pt x="18" y="39"/>
                  </a:cubicBezTo>
                  <a:cubicBezTo>
                    <a:pt x="30" y="26"/>
                    <a:pt x="47" y="20"/>
                    <a:pt x="64" y="20"/>
                  </a:cubicBezTo>
                  <a:cubicBezTo>
                    <a:pt x="81" y="20"/>
                    <a:pt x="97" y="26"/>
                    <a:pt x="110" y="39"/>
                  </a:cubicBezTo>
                  <a:cubicBezTo>
                    <a:pt x="112" y="41"/>
                    <a:pt x="114" y="41"/>
                    <a:pt x="117" y="41"/>
                  </a:cubicBezTo>
                  <a:cubicBezTo>
                    <a:pt x="119" y="41"/>
                    <a:pt x="122" y="41"/>
                    <a:pt x="124" y="39"/>
                  </a:cubicBezTo>
                  <a:cubicBezTo>
                    <a:pt x="128" y="35"/>
                    <a:pt x="128" y="28"/>
                    <a:pt x="124" y="24"/>
                  </a:cubicBezTo>
                  <a:cubicBezTo>
                    <a:pt x="108" y="8"/>
                    <a:pt x="87" y="0"/>
                    <a:pt x="6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54" name="Freeform 62"/>
            <p:cNvSpPr/>
            <p:nvPr/>
          </p:nvSpPr>
          <p:spPr bwMode="auto">
            <a:xfrm>
              <a:off x="7907338" y="1954212"/>
              <a:ext cx="104775" cy="100013"/>
            </a:xfrm>
            <a:custGeom>
              <a:avLst/>
              <a:gdLst>
                <a:gd name="T0" fmla="*/ 6 w 34"/>
                <a:gd name="T1" fmla="*/ 6 h 33"/>
                <a:gd name="T2" fmla="*/ 6 w 34"/>
                <a:gd name="T3" fmla="*/ 27 h 33"/>
                <a:gd name="T4" fmla="*/ 28 w 34"/>
                <a:gd name="T5" fmla="*/ 27 h 33"/>
                <a:gd name="T6" fmla="*/ 28 w 34"/>
                <a:gd name="T7" fmla="*/ 6 h 33"/>
                <a:gd name="T8" fmla="*/ 6 w 34"/>
                <a:gd name="T9" fmla="*/ 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3">
                  <a:moveTo>
                    <a:pt x="6" y="6"/>
                  </a:moveTo>
                  <a:cubicBezTo>
                    <a:pt x="0" y="12"/>
                    <a:pt x="0" y="21"/>
                    <a:pt x="6" y="27"/>
                  </a:cubicBezTo>
                  <a:cubicBezTo>
                    <a:pt x="12" y="33"/>
                    <a:pt x="22" y="33"/>
                    <a:pt x="28" y="27"/>
                  </a:cubicBezTo>
                  <a:cubicBezTo>
                    <a:pt x="34" y="21"/>
                    <a:pt x="34" y="12"/>
                    <a:pt x="28" y="6"/>
                  </a:cubicBezTo>
                  <a:cubicBezTo>
                    <a:pt x="22" y="0"/>
                    <a:pt x="12" y="0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59" name="Freeform 144"/>
          <p:cNvSpPr/>
          <p:nvPr/>
        </p:nvSpPr>
        <p:spPr bwMode="auto">
          <a:xfrm>
            <a:off x="5046559" y="1059975"/>
            <a:ext cx="603897" cy="610445"/>
          </a:xfrm>
          <a:custGeom>
            <a:avLst/>
            <a:gdLst>
              <a:gd name="T0" fmla="*/ 126 w 134"/>
              <a:gd name="T1" fmla="*/ 100 h 145"/>
              <a:gd name="T2" fmla="*/ 83 w 134"/>
              <a:gd name="T3" fmla="*/ 88 h 145"/>
              <a:gd name="T4" fmla="*/ 85 w 134"/>
              <a:gd name="T5" fmla="*/ 77 h 145"/>
              <a:gd name="T6" fmla="*/ 91 w 134"/>
              <a:gd name="T7" fmla="*/ 69 h 145"/>
              <a:gd name="T8" fmla="*/ 92 w 134"/>
              <a:gd name="T9" fmla="*/ 60 h 145"/>
              <a:gd name="T10" fmla="*/ 94 w 134"/>
              <a:gd name="T11" fmla="*/ 60 h 145"/>
              <a:gd name="T12" fmla="*/ 97 w 134"/>
              <a:gd name="T13" fmla="*/ 58 h 145"/>
              <a:gd name="T14" fmla="*/ 98 w 134"/>
              <a:gd name="T15" fmla="*/ 43 h 145"/>
              <a:gd name="T16" fmla="*/ 96 w 134"/>
              <a:gd name="T17" fmla="*/ 40 h 145"/>
              <a:gd name="T18" fmla="*/ 94 w 134"/>
              <a:gd name="T19" fmla="*/ 40 h 145"/>
              <a:gd name="T20" fmla="*/ 95 w 134"/>
              <a:gd name="T21" fmla="*/ 32 h 145"/>
              <a:gd name="T22" fmla="*/ 90 w 134"/>
              <a:gd name="T23" fmla="*/ 10 h 145"/>
              <a:gd name="T24" fmla="*/ 44 w 134"/>
              <a:gd name="T25" fmla="*/ 10 h 145"/>
              <a:gd name="T26" fmla="*/ 39 w 134"/>
              <a:gd name="T27" fmla="*/ 32 h 145"/>
              <a:gd name="T28" fmla="*/ 40 w 134"/>
              <a:gd name="T29" fmla="*/ 40 h 145"/>
              <a:gd name="T30" fmla="*/ 38 w 134"/>
              <a:gd name="T31" fmla="*/ 40 h 145"/>
              <a:gd name="T32" fmla="*/ 35 w 134"/>
              <a:gd name="T33" fmla="*/ 43 h 145"/>
              <a:gd name="T34" fmla="*/ 37 w 134"/>
              <a:gd name="T35" fmla="*/ 58 h 145"/>
              <a:gd name="T36" fmla="*/ 40 w 134"/>
              <a:gd name="T37" fmla="*/ 60 h 145"/>
              <a:gd name="T38" fmla="*/ 42 w 134"/>
              <a:gd name="T39" fmla="*/ 60 h 145"/>
              <a:gd name="T40" fmla="*/ 43 w 134"/>
              <a:gd name="T41" fmla="*/ 69 h 145"/>
              <a:gd name="T42" fmla="*/ 49 w 134"/>
              <a:gd name="T43" fmla="*/ 77 h 145"/>
              <a:gd name="T44" fmla="*/ 50 w 134"/>
              <a:gd name="T45" fmla="*/ 88 h 145"/>
              <a:gd name="T46" fmla="*/ 8 w 134"/>
              <a:gd name="T47" fmla="*/ 100 h 145"/>
              <a:gd name="T48" fmla="*/ 1 w 134"/>
              <a:gd name="T49" fmla="*/ 113 h 145"/>
              <a:gd name="T50" fmla="*/ 2 w 134"/>
              <a:gd name="T51" fmla="*/ 129 h 145"/>
              <a:gd name="T52" fmla="*/ 11 w 134"/>
              <a:gd name="T53" fmla="*/ 139 h 145"/>
              <a:gd name="T54" fmla="*/ 123 w 134"/>
              <a:gd name="T55" fmla="*/ 139 h 145"/>
              <a:gd name="T56" fmla="*/ 132 w 134"/>
              <a:gd name="T57" fmla="*/ 129 h 145"/>
              <a:gd name="T58" fmla="*/ 133 w 134"/>
              <a:gd name="T59" fmla="*/ 113 h 145"/>
              <a:gd name="T60" fmla="*/ 126 w 134"/>
              <a:gd name="T61" fmla="*/ 100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34" h="145">
                <a:moveTo>
                  <a:pt x="126" y="100"/>
                </a:moveTo>
                <a:cubicBezTo>
                  <a:pt x="113" y="93"/>
                  <a:pt x="98" y="89"/>
                  <a:pt x="83" y="88"/>
                </a:cubicBezTo>
                <a:cubicBezTo>
                  <a:pt x="84" y="84"/>
                  <a:pt x="84" y="81"/>
                  <a:pt x="85" y="77"/>
                </a:cubicBezTo>
                <a:cubicBezTo>
                  <a:pt x="88" y="75"/>
                  <a:pt x="91" y="72"/>
                  <a:pt x="91" y="69"/>
                </a:cubicBezTo>
                <a:cubicBezTo>
                  <a:pt x="91" y="66"/>
                  <a:pt x="92" y="63"/>
                  <a:pt x="92" y="60"/>
                </a:cubicBezTo>
                <a:cubicBezTo>
                  <a:pt x="92" y="60"/>
                  <a:pt x="93" y="60"/>
                  <a:pt x="94" y="60"/>
                </a:cubicBezTo>
                <a:cubicBezTo>
                  <a:pt x="95" y="61"/>
                  <a:pt x="97" y="59"/>
                  <a:pt x="97" y="58"/>
                </a:cubicBezTo>
                <a:cubicBezTo>
                  <a:pt x="98" y="43"/>
                  <a:pt x="98" y="43"/>
                  <a:pt x="98" y="43"/>
                </a:cubicBezTo>
                <a:cubicBezTo>
                  <a:pt x="98" y="41"/>
                  <a:pt x="97" y="40"/>
                  <a:pt x="96" y="40"/>
                </a:cubicBezTo>
                <a:cubicBezTo>
                  <a:pt x="95" y="40"/>
                  <a:pt x="95" y="40"/>
                  <a:pt x="94" y="40"/>
                </a:cubicBezTo>
                <a:cubicBezTo>
                  <a:pt x="94" y="37"/>
                  <a:pt x="95" y="34"/>
                  <a:pt x="95" y="32"/>
                </a:cubicBezTo>
                <a:cubicBezTo>
                  <a:pt x="95" y="28"/>
                  <a:pt x="97" y="17"/>
                  <a:pt x="90" y="10"/>
                </a:cubicBezTo>
                <a:cubicBezTo>
                  <a:pt x="79" y="0"/>
                  <a:pt x="55" y="0"/>
                  <a:pt x="44" y="10"/>
                </a:cubicBezTo>
                <a:cubicBezTo>
                  <a:pt x="36" y="17"/>
                  <a:pt x="38" y="28"/>
                  <a:pt x="39" y="32"/>
                </a:cubicBezTo>
                <a:cubicBezTo>
                  <a:pt x="39" y="34"/>
                  <a:pt x="39" y="37"/>
                  <a:pt x="40" y="40"/>
                </a:cubicBezTo>
                <a:cubicBezTo>
                  <a:pt x="39" y="40"/>
                  <a:pt x="39" y="40"/>
                  <a:pt x="38" y="40"/>
                </a:cubicBezTo>
                <a:cubicBezTo>
                  <a:pt x="36" y="40"/>
                  <a:pt x="35" y="41"/>
                  <a:pt x="35" y="43"/>
                </a:cubicBezTo>
                <a:cubicBezTo>
                  <a:pt x="37" y="58"/>
                  <a:pt x="37" y="58"/>
                  <a:pt x="37" y="58"/>
                </a:cubicBezTo>
                <a:cubicBezTo>
                  <a:pt x="37" y="59"/>
                  <a:pt x="39" y="61"/>
                  <a:pt x="40" y="60"/>
                </a:cubicBezTo>
                <a:cubicBezTo>
                  <a:pt x="41" y="60"/>
                  <a:pt x="41" y="60"/>
                  <a:pt x="42" y="60"/>
                </a:cubicBezTo>
                <a:cubicBezTo>
                  <a:pt x="42" y="63"/>
                  <a:pt x="43" y="66"/>
                  <a:pt x="43" y="69"/>
                </a:cubicBezTo>
                <a:cubicBezTo>
                  <a:pt x="43" y="72"/>
                  <a:pt x="46" y="75"/>
                  <a:pt x="49" y="77"/>
                </a:cubicBezTo>
                <a:cubicBezTo>
                  <a:pt x="49" y="81"/>
                  <a:pt x="50" y="84"/>
                  <a:pt x="50" y="88"/>
                </a:cubicBezTo>
                <a:cubicBezTo>
                  <a:pt x="36" y="89"/>
                  <a:pt x="21" y="93"/>
                  <a:pt x="8" y="100"/>
                </a:cubicBezTo>
                <a:cubicBezTo>
                  <a:pt x="3" y="102"/>
                  <a:pt x="0" y="108"/>
                  <a:pt x="1" y="113"/>
                </a:cubicBezTo>
                <a:cubicBezTo>
                  <a:pt x="1" y="118"/>
                  <a:pt x="2" y="123"/>
                  <a:pt x="2" y="129"/>
                </a:cubicBezTo>
                <a:cubicBezTo>
                  <a:pt x="3" y="133"/>
                  <a:pt x="7" y="138"/>
                  <a:pt x="11" y="139"/>
                </a:cubicBezTo>
                <a:cubicBezTo>
                  <a:pt x="48" y="145"/>
                  <a:pt x="86" y="145"/>
                  <a:pt x="123" y="139"/>
                </a:cubicBezTo>
                <a:cubicBezTo>
                  <a:pt x="127" y="138"/>
                  <a:pt x="131" y="133"/>
                  <a:pt x="132" y="129"/>
                </a:cubicBezTo>
                <a:cubicBezTo>
                  <a:pt x="132" y="123"/>
                  <a:pt x="133" y="118"/>
                  <a:pt x="133" y="113"/>
                </a:cubicBezTo>
                <a:cubicBezTo>
                  <a:pt x="134" y="108"/>
                  <a:pt x="131" y="102"/>
                  <a:pt x="126" y="100"/>
                </a:cubicBezTo>
                <a:close/>
              </a:path>
            </a:pathLst>
          </a:custGeom>
          <a:gradFill>
            <a:gsLst>
              <a:gs pos="0">
                <a:srgbClr val="002060"/>
              </a:gs>
              <a:gs pos="100000">
                <a:srgbClr val="00B0F0"/>
              </a:gs>
            </a:gsLst>
            <a:lin ang="4200000" scaled="0"/>
          </a:gradFill>
          <a:ln>
            <a:noFill/>
          </a:ln>
          <a:effectLst>
            <a:reflection blurRad="6350" stA="52000" endA="300" endPos="35000" dir="5400000" sy="-100000" algn="bl" rotWithShape="0"/>
          </a:effectLst>
        </p:spPr>
        <p:txBody>
          <a:bodyPr vert="horz" wrap="square" lIns="68562" tIns="34281" rIns="68562" bIns="34281" numCol="1" anchor="t" anchorCtr="0" compatLnSpc="1"/>
          <a:lstStyle/>
          <a:p>
            <a:endParaRPr lang="en-US" sz="1350">
              <a:solidFill>
                <a:prstClr val="black"/>
              </a:solidFill>
            </a:endParaRPr>
          </a:p>
        </p:txBody>
      </p:sp>
      <p:grpSp>
        <p:nvGrpSpPr>
          <p:cNvPr id="64" name="组合 63"/>
          <p:cNvGrpSpPr/>
          <p:nvPr/>
        </p:nvGrpSpPr>
        <p:grpSpPr>
          <a:xfrm>
            <a:off x="5036320" y="2679734"/>
            <a:ext cx="669511" cy="672264"/>
            <a:chOff x="10382126" y="407580"/>
            <a:chExt cx="362393" cy="363883"/>
          </a:xfrm>
          <a:gradFill>
            <a:gsLst>
              <a:gs pos="0">
                <a:srgbClr val="002060"/>
              </a:gs>
              <a:gs pos="100000">
                <a:srgbClr val="00B0F0"/>
              </a:gs>
            </a:gsLst>
            <a:lin ang="4200000" scaled="0"/>
          </a:gradFill>
          <a:effectLst>
            <a:reflection blurRad="6350" stA="52000" endA="300" endPos="35000" dir="5400000" sy="-100000" algn="bl" rotWithShape="0"/>
          </a:effectLst>
        </p:grpSpPr>
        <p:sp>
          <p:nvSpPr>
            <p:cNvPr id="65" name="Freeform 112"/>
            <p:cNvSpPr/>
            <p:nvPr/>
          </p:nvSpPr>
          <p:spPr bwMode="auto">
            <a:xfrm>
              <a:off x="10517837" y="511973"/>
              <a:ext cx="73075" cy="105884"/>
            </a:xfrm>
            <a:custGeom>
              <a:avLst/>
              <a:gdLst>
                <a:gd name="T0" fmla="*/ 21 w 34"/>
                <a:gd name="T1" fmla="*/ 22 h 49"/>
                <a:gd name="T2" fmla="*/ 16 w 34"/>
                <a:gd name="T3" fmla="*/ 26 h 49"/>
                <a:gd name="T4" fmla="*/ 11 w 34"/>
                <a:gd name="T5" fmla="*/ 30 h 49"/>
                <a:gd name="T6" fmla="*/ 3 w 34"/>
                <a:gd name="T7" fmla="*/ 38 h 49"/>
                <a:gd name="T8" fmla="*/ 1 w 34"/>
                <a:gd name="T9" fmla="*/ 41 h 49"/>
                <a:gd name="T10" fmla="*/ 0 w 34"/>
                <a:gd name="T11" fmla="*/ 44 h 49"/>
                <a:gd name="T12" fmla="*/ 2 w 34"/>
                <a:gd name="T13" fmla="*/ 47 h 49"/>
                <a:gd name="T14" fmla="*/ 6 w 34"/>
                <a:gd name="T15" fmla="*/ 49 h 49"/>
                <a:gd name="T16" fmla="*/ 30 w 34"/>
                <a:gd name="T17" fmla="*/ 49 h 49"/>
                <a:gd name="T18" fmla="*/ 33 w 34"/>
                <a:gd name="T19" fmla="*/ 48 h 49"/>
                <a:gd name="T20" fmla="*/ 34 w 34"/>
                <a:gd name="T21" fmla="*/ 45 h 49"/>
                <a:gd name="T22" fmla="*/ 33 w 34"/>
                <a:gd name="T23" fmla="*/ 42 h 49"/>
                <a:gd name="T24" fmla="*/ 29 w 34"/>
                <a:gd name="T25" fmla="*/ 41 h 49"/>
                <a:gd name="T26" fmla="*/ 12 w 34"/>
                <a:gd name="T27" fmla="*/ 41 h 49"/>
                <a:gd name="T28" fmla="*/ 13 w 34"/>
                <a:gd name="T29" fmla="*/ 39 h 49"/>
                <a:gd name="T30" fmla="*/ 20 w 34"/>
                <a:gd name="T31" fmla="*/ 32 h 49"/>
                <a:gd name="T32" fmla="*/ 27 w 34"/>
                <a:gd name="T33" fmla="*/ 26 h 49"/>
                <a:gd name="T34" fmla="*/ 32 w 34"/>
                <a:gd name="T35" fmla="*/ 21 h 49"/>
                <a:gd name="T36" fmla="*/ 34 w 34"/>
                <a:gd name="T37" fmla="*/ 14 h 49"/>
                <a:gd name="T38" fmla="*/ 33 w 34"/>
                <a:gd name="T39" fmla="*/ 8 h 49"/>
                <a:gd name="T40" fmla="*/ 30 w 34"/>
                <a:gd name="T41" fmla="*/ 4 h 49"/>
                <a:gd name="T42" fmla="*/ 26 w 34"/>
                <a:gd name="T43" fmla="*/ 1 h 49"/>
                <a:gd name="T44" fmla="*/ 17 w 34"/>
                <a:gd name="T45" fmla="*/ 0 h 49"/>
                <a:gd name="T46" fmla="*/ 10 w 34"/>
                <a:gd name="T47" fmla="*/ 1 h 49"/>
                <a:gd name="T48" fmla="*/ 5 w 34"/>
                <a:gd name="T49" fmla="*/ 4 h 49"/>
                <a:gd name="T50" fmla="*/ 1 w 34"/>
                <a:gd name="T51" fmla="*/ 9 h 49"/>
                <a:gd name="T52" fmla="*/ 0 w 34"/>
                <a:gd name="T53" fmla="*/ 13 h 49"/>
                <a:gd name="T54" fmla="*/ 2 w 34"/>
                <a:gd name="T55" fmla="*/ 16 h 49"/>
                <a:gd name="T56" fmla="*/ 4 w 34"/>
                <a:gd name="T57" fmla="*/ 18 h 49"/>
                <a:gd name="T58" fmla="*/ 7 w 34"/>
                <a:gd name="T59" fmla="*/ 16 h 49"/>
                <a:gd name="T60" fmla="*/ 9 w 34"/>
                <a:gd name="T61" fmla="*/ 13 h 49"/>
                <a:gd name="T62" fmla="*/ 10 w 34"/>
                <a:gd name="T63" fmla="*/ 10 h 49"/>
                <a:gd name="T64" fmla="*/ 17 w 34"/>
                <a:gd name="T65" fmla="*/ 6 h 49"/>
                <a:gd name="T66" fmla="*/ 21 w 34"/>
                <a:gd name="T67" fmla="*/ 7 h 49"/>
                <a:gd name="T68" fmla="*/ 23 w 34"/>
                <a:gd name="T69" fmla="*/ 10 h 49"/>
                <a:gd name="T70" fmla="*/ 24 w 34"/>
                <a:gd name="T71" fmla="*/ 14 h 49"/>
                <a:gd name="T72" fmla="*/ 23 w 34"/>
                <a:gd name="T73" fmla="*/ 18 h 49"/>
                <a:gd name="T74" fmla="*/ 21 w 34"/>
                <a:gd name="T75" fmla="*/ 2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4" h="49">
                  <a:moveTo>
                    <a:pt x="21" y="22"/>
                  </a:moveTo>
                  <a:cubicBezTo>
                    <a:pt x="20" y="23"/>
                    <a:pt x="18" y="24"/>
                    <a:pt x="16" y="26"/>
                  </a:cubicBezTo>
                  <a:cubicBezTo>
                    <a:pt x="15" y="26"/>
                    <a:pt x="13" y="28"/>
                    <a:pt x="11" y="30"/>
                  </a:cubicBezTo>
                  <a:cubicBezTo>
                    <a:pt x="9" y="32"/>
                    <a:pt x="6" y="35"/>
                    <a:pt x="3" y="38"/>
                  </a:cubicBezTo>
                  <a:cubicBezTo>
                    <a:pt x="2" y="38"/>
                    <a:pt x="2" y="40"/>
                    <a:pt x="1" y="41"/>
                  </a:cubicBezTo>
                  <a:cubicBezTo>
                    <a:pt x="1" y="42"/>
                    <a:pt x="0" y="43"/>
                    <a:pt x="0" y="44"/>
                  </a:cubicBezTo>
                  <a:cubicBezTo>
                    <a:pt x="0" y="45"/>
                    <a:pt x="1" y="46"/>
                    <a:pt x="2" y="47"/>
                  </a:cubicBezTo>
                  <a:cubicBezTo>
                    <a:pt x="3" y="48"/>
                    <a:pt x="4" y="49"/>
                    <a:pt x="6" y="49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1" y="49"/>
                    <a:pt x="33" y="48"/>
                    <a:pt x="33" y="48"/>
                  </a:cubicBezTo>
                  <a:cubicBezTo>
                    <a:pt x="34" y="47"/>
                    <a:pt x="34" y="46"/>
                    <a:pt x="34" y="45"/>
                  </a:cubicBezTo>
                  <a:cubicBezTo>
                    <a:pt x="34" y="44"/>
                    <a:pt x="34" y="43"/>
                    <a:pt x="33" y="42"/>
                  </a:cubicBezTo>
                  <a:cubicBezTo>
                    <a:pt x="32" y="41"/>
                    <a:pt x="31" y="41"/>
                    <a:pt x="29" y="41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12" y="40"/>
                    <a:pt x="13" y="39"/>
                    <a:pt x="13" y="39"/>
                  </a:cubicBezTo>
                  <a:cubicBezTo>
                    <a:pt x="15" y="37"/>
                    <a:pt x="17" y="35"/>
                    <a:pt x="20" y="32"/>
                  </a:cubicBezTo>
                  <a:cubicBezTo>
                    <a:pt x="24" y="30"/>
                    <a:pt x="26" y="28"/>
                    <a:pt x="27" y="26"/>
                  </a:cubicBezTo>
                  <a:cubicBezTo>
                    <a:pt x="29" y="25"/>
                    <a:pt x="30" y="23"/>
                    <a:pt x="32" y="21"/>
                  </a:cubicBezTo>
                  <a:cubicBezTo>
                    <a:pt x="33" y="19"/>
                    <a:pt x="34" y="16"/>
                    <a:pt x="34" y="14"/>
                  </a:cubicBezTo>
                  <a:cubicBezTo>
                    <a:pt x="34" y="12"/>
                    <a:pt x="33" y="10"/>
                    <a:pt x="33" y="8"/>
                  </a:cubicBezTo>
                  <a:cubicBezTo>
                    <a:pt x="32" y="7"/>
                    <a:pt x="31" y="5"/>
                    <a:pt x="30" y="4"/>
                  </a:cubicBezTo>
                  <a:cubicBezTo>
                    <a:pt x="29" y="3"/>
                    <a:pt x="27" y="2"/>
                    <a:pt x="26" y="1"/>
                  </a:cubicBezTo>
                  <a:cubicBezTo>
                    <a:pt x="23" y="0"/>
                    <a:pt x="20" y="0"/>
                    <a:pt x="17" y="0"/>
                  </a:cubicBezTo>
                  <a:cubicBezTo>
                    <a:pt x="14" y="0"/>
                    <a:pt x="12" y="0"/>
                    <a:pt x="10" y="1"/>
                  </a:cubicBezTo>
                  <a:cubicBezTo>
                    <a:pt x="8" y="2"/>
                    <a:pt x="6" y="3"/>
                    <a:pt x="5" y="4"/>
                  </a:cubicBezTo>
                  <a:cubicBezTo>
                    <a:pt x="3" y="5"/>
                    <a:pt x="2" y="7"/>
                    <a:pt x="1" y="9"/>
                  </a:cubicBezTo>
                  <a:cubicBezTo>
                    <a:pt x="1" y="10"/>
                    <a:pt x="0" y="12"/>
                    <a:pt x="0" y="13"/>
                  </a:cubicBezTo>
                  <a:cubicBezTo>
                    <a:pt x="0" y="15"/>
                    <a:pt x="1" y="16"/>
                    <a:pt x="2" y="16"/>
                  </a:cubicBezTo>
                  <a:cubicBezTo>
                    <a:pt x="2" y="17"/>
                    <a:pt x="3" y="18"/>
                    <a:pt x="4" y="18"/>
                  </a:cubicBezTo>
                  <a:cubicBezTo>
                    <a:pt x="6" y="18"/>
                    <a:pt x="7" y="17"/>
                    <a:pt x="7" y="16"/>
                  </a:cubicBezTo>
                  <a:cubicBezTo>
                    <a:pt x="8" y="16"/>
                    <a:pt x="8" y="14"/>
                    <a:pt x="9" y="13"/>
                  </a:cubicBezTo>
                  <a:cubicBezTo>
                    <a:pt x="9" y="11"/>
                    <a:pt x="10" y="11"/>
                    <a:pt x="10" y="10"/>
                  </a:cubicBezTo>
                  <a:cubicBezTo>
                    <a:pt x="12" y="8"/>
                    <a:pt x="14" y="6"/>
                    <a:pt x="17" y="6"/>
                  </a:cubicBezTo>
                  <a:cubicBezTo>
                    <a:pt x="18" y="6"/>
                    <a:pt x="20" y="7"/>
                    <a:pt x="21" y="7"/>
                  </a:cubicBezTo>
                  <a:cubicBezTo>
                    <a:pt x="22" y="8"/>
                    <a:pt x="23" y="9"/>
                    <a:pt x="23" y="10"/>
                  </a:cubicBezTo>
                  <a:cubicBezTo>
                    <a:pt x="24" y="11"/>
                    <a:pt x="24" y="12"/>
                    <a:pt x="24" y="14"/>
                  </a:cubicBezTo>
                  <a:cubicBezTo>
                    <a:pt x="24" y="15"/>
                    <a:pt x="24" y="16"/>
                    <a:pt x="23" y="18"/>
                  </a:cubicBezTo>
                  <a:cubicBezTo>
                    <a:pt x="23" y="19"/>
                    <a:pt x="22" y="20"/>
                    <a:pt x="21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en-US" sz="135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66" name="Freeform 113"/>
            <p:cNvSpPr>
              <a:spLocks noEditPoints="1"/>
            </p:cNvSpPr>
            <p:nvPr/>
          </p:nvSpPr>
          <p:spPr bwMode="auto">
            <a:xfrm>
              <a:off x="10599860" y="508990"/>
              <a:ext cx="82023" cy="108867"/>
            </a:xfrm>
            <a:custGeom>
              <a:avLst/>
              <a:gdLst>
                <a:gd name="T0" fmla="*/ 26 w 38"/>
                <a:gd name="T1" fmla="*/ 0 h 50"/>
                <a:gd name="T2" fmla="*/ 23 w 38"/>
                <a:gd name="T3" fmla="*/ 1 h 50"/>
                <a:gd name="T4" fmla="*/ 21 w 38"/>
                <a:gd name="T5" fmla="*/ 5 h 50"/>
                <a:gd name="T6" fmla="*/ 3 w 38"/>
                <a:gd name="T7" fmla="*/ 28 h 50"/>
                <a:gd name="T8" fmla="*/ 2 w 38"/>
                <a:gd name="T9" fmla="*/ 30 h 50"/>
                <a:gd name="T10" fmla="*/ 1 w 38"/>
                <a:gd name="T11" fmla="*/ 31 h 50"/>
                <a:gd name="T12" fmla="*/ 0 w 38"/>
                <a:gd name="T13" fmla="*/ 33 h 50"/>
                <a:gd name="T14" fmla="*/ 0 w 38"/>
                <a:gd name="T15" fmla="*/ 34 h 50"/>
                <a:gd name="T16" fmla="*/ 1 w 38"/>
                <a:gd name="T17" fmla="*/ 38 h 50"/>
                <a:gd name="T18" fmla="*/ 6 w 38"/>
                <a:gd name="T19" fmla="*/ 39 h 50"/>
                <a:gd name="T20" fmla="*/ 23 w 38"/>
                <a:gd name="T21" fmla="*/ 39 h 50"/>
                <a:gd name="T22" fmla="*/ 23 w 38"/>
                <a:gd name="T23" fmla="*/ 45 h 50"/>
                <a:gd name="T24" fmla="*/ 24 w 38"/>
                <a:gd name="T25" fmla="*/ 49 h 50"/>
                <a:gd name="T26" fmla="*/ 27 w 38"/>
                <a:gd name="T27" fmla="*/ 50 h 50"/>
                <a:gd name="T28" fmla="*/ 30 w 38"/>
                <a:gd name="T29" fmla="*/ 49 h 50"/>
                <a:gd name="T30" fmla="*/ 31 w 38"/>
                <a:gd name="T31" fmla="*/ 45 h 50"/>
                <a:gd name="T32" fmla="*/ 31 w 38"/>
                <a:gd name="T33" fmla="*/ 39 h 50"/>
                <a:gd name="T34" fmla="*/ 33 w 38"/>
                <a:gd name="T35" fmla="*/ 39 h 50"/>
                <a:gd name="T36" fmla="*/ 37 w 38"/>
                <a:gd name="T37" fmla="*/ 38 h 50"/>
                <a:gd name="T38" fmla="*/ 38 w 38"/>
                <a:gd name="T39" fmla="*/ 36 h 50"/>
                <a:gd name="T40" fmla="*/ 37 w 38"/>
                <a:gd name="T41" fmla="*/ 32 h 50"/>
                <a:gd name="T42" fmla="*/ 33 w 38"/>
                <a:gd name="T43" fmla="*/ 32 h 50"/>
                <a:gd name="T44" fmla="*/ 31 w 38"/>
                <a:gd name="T45" fmla="*/ 32 h 50"/>
                <a:gd name="T46" fmla="*/ 31 w 38"/>
                <a:gd name="T47" fmla="*/ 6 h 50"/>
                <a:gd name="T48" fmla="*/ 26 w 38"/>
                <a:gd name="T49" fmla="*/ 0 h 50"/>
                <a:gd name="T50" fmla="*/ 23 w 38"/>
                <a:gd name="T51" fmla="*/ 32 h 50"/>
                <a:gd name="T52" fmla="*/ 9 w 38"/>
                <a:gd name="T53" fmla="*/ 32 h 50"/>
                <a:gd name="T54" fmla="*/ 23 w 38"/>
                <a:gd name="T55" fmla="*/ 12 h 50"/>
                <a:gd name="T56" fmla="*/ 23 w 38"/>
                <a:gd name="T57" fmla="*/ 32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8" h="50">
                  <a:moveTo>
                    <a:pt x="26" y="0"/>
                  </a:moveTo>
                  <a:cubicBezTo>
                    <a:pt x="25" y="0"/>
                    <a:pt x="24" y="1"/>
                    <a:pt x="23" y="1"/>
                  </a:cubicBezTo>
                  <a:cubicBezTo>
                    <a:pt x="23" y="2"/>
                    <a:pt x="22" y="3"/>
                    <a:pt x="21" y="5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2" y="29"/>
                    <a:pt x="2" y="29"/>
                    <a:pt x="2" y="30"/>
                  </a:cubicBezTo>
                  <a:cubicBezTo>
                    <a:pt x="1" y="30"/>
                    <a:pt x="1" y="31"/>
                    <a:pt x="1" y="31"/>
                  </a:cubicBezTo>
                  <a:cubicBezTo>
                    <a:pt x="0" y="32"/>
                    <a:pt x="0" y="32"/>
                    <a:pt x="0" y="33"/>
                  </a:cubicBezTo>
                  <a:cubicBezTo>
                    <a:pt x="0" y="33"/>
                    <a:pt x="0" y="33"/>
                    <a:pt x="0" y="34"/>
                  </a:cubicBezTo>
                  <a:cubicBezTo>
                    <a:pt x="0" y="36"/>
                    <a:pt x="0" y="37"/>
                    <a:pt x="1" y="38"/>
                  </a:cubicBezTo>
                  <a:cubicBezTo>
                    <a:pt x="2" y="39"/>
                    <a:pt x="4" y="39"/>
                    <a:pt x="6" y="39"/>
                  </a:cubicBezTo>
                  <a:cubicBezTo>
                    <a:pt x="23" y="39"/>
                    <a:pt x="23" y="39"/>
                    <a:pt x="23" y="39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23" y="47"/>
                    <a:pt x="23" y="48"/>
                    <a:pt x="24" y="49"/>
                  </a:cubicBezTo>
                  <a:cubicBezTo>
                    <a:pt x="25" y="50"/>
                    <a:pt x="26" y="50"/>
                    <a:pt x="27" y="50"/>
                  </a:cubicBezTo>
                  <a:cubicBezTo>
                    <a:pt x="28" y="50"/>
                    <a:pt x="29" y="50"/>
                    <a:pt x="30" y="49"/>
                  </a:cubicBezTo>
                  <a:cubicBezTo>
                    <a:pt x="31" y="48"/>
                    <a:pt x="31" y="47"/>
                    <a:pt x="31" y="45"/>
                  </a:cubicBezTo>
                  <a:cubicBezTo>
                    <a:pt x="31" y="39"/>
                    <a:pt x="31" y="39"/>
                    <a:pt x="31" y="39"/>
                  </a:cubicBezTo>
                  <a:cubicBezTo>
                    <a:pt x="33" y="39"/>
                    <a:pt x="33" y="39"/>
                    <a:pt x="33" y="39"/>
                  </a:cubicBezTo>
                  <a:cubicBezTo>
                    <a:pt x="35" y="39"/>
                    <a:pt x="36" y="39"/>
                    <a:pt x="37" y="38"/>
                  </a:cubicBezTo>
                  <a:cubicBezTo>
                    <a:pt x="38" y="38"/>
                    <a:pt x="38" y="37"/>
                    <a:pt x="38" y="36"/>
                  </a:cubicBezTo>
                  <a:cubicBezTo>
                    <a:pt x="38" y="34"/>
                    <a:pt x="38" y="33"/>
                    <a:pt x="37" y="32"/>
                  </a:cubicBezTo>
                  <a:cubicBezTo>
                    <a:pt x="36" y="32"/>
                    <a:pt x="34" y="32"/>
                    <a:pt x="33" y="32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1" y="6"/>
                    <a:pt x="31" y="6"/>
                    <a:pt x="31" y="6"/>
                  </a:cubicBezTo>
                  <a:cubicBezTo>
                    <a:pt x="31" y="2"/>
                    <a:pt x="29" y="0"/>
                    <a:pt x="26" y="0"/>
                  </a:cubicBezTo>
                  <a:close/>
                  <a:moveTo>
                    <a:pt x="23" y="32"/>
                  </a:moveTo>
                  <a:cubicBezTo>
                    <a:pt x="9" y="32"/>
                    <a:pt x="9" y="32"/>
                    <a:pt x="9" y="32"/>
                  </a:cubicBezTo>
                  <a:cubicBezTo>
                    <a:pt x="23" y="12"/>
                    <a:pt x="23" y="12"/>
                    <a:pt x="23" y="12"/>
                  </a:cubicBezTo>
                  <a:lnTo>
                    <a:pt x="23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en-US" sz="135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67" name="Freeform 114"/>
            <p:cNvSpPr/>
            <p:nvPr/>
          </p:nvSpPr>
          <p:spPr bwMode="auto">
            <a:xfrm>
              <a:off x="10464150" y="407580"/>
              <a:ext cx="280369" cy="298265"/>
            </a:xfrm>
            <a:custGeom>
              <a:avLst/>
              <a:gdLst>
                <a:gd name="T0" fmla="*/ 50 w 130"/>
                <a:gd name="T1" fmla="*/ 0 h 138"/>
                <a:gd name="T2" fmla="*/ 4 w 130"/>
                <a:gd name="T3" fmla="*/ 14 h 138"/>
                <a:gd name="T4" fmla="*/ 2 w 130"/>
                <a:gd name="T5" fmla="*/ 25 h 138"/>
                <a:gd name="T6" fmla="*/ 13 w 130"/>
                <a:gd name="T7" fmla="*/ 27 h 138"/>
                <a:gd name="T8" fmla="*/ 50 w 130"/>
                <a:gd name="T9" fmla="*/ 15 h 138"/>
                <a:gd name="T10" fmla="*/ 115 w 130"/>
                <a:gd name="T11" fmla="*/ 81 h 138"/>
                <a:gd name="T12" fmla="*/ 97 w 130"/>
                <a:gd name="T13" fmla="*/ 125 h 138"/>
                <a:gd name="T14" fmla="*/ 98 w 130"/>
                <a:gd name="T15" fmla="*/ 136 h 138"/>
                <a:gd name="T16" fmla="*/ 103 w 130"/>
                <a:gd name="T17" fmla="*/ 138 h 138"/>
                <a:gd name="T18" fmla="*/ 109 w 130"/>
                <a:gd name="T19" fmla="*/ 135 h 138"/>
                <a:gd name="T20" fmla="*/ 130 w 130"/>
                <a:gd name="T21" fmla="*/ 81 h 138"/>
                <a:gd name="T22" fmla="*/ 50 w 130"/>
                <a:gd name="T23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0" h="138">
                  <a:moveTo>
                    <a:pt x="50" y="0"/>
                  </a:moveTo>
                  <a:cubicBezTo>
                    <a:pt x="33" y="0"/>
                    <a:pt x="18" y="5"/>
                    <a:pt x="4" y="14"/>
                  </a:cubicBezTo>
                  <a:cubicBezTo>
                    <a:pt x="1" y="17"/>
                    <a:pt x="0" y="21"/>
                    <a:pt x="2" y="25"/>
                  </a:cubicBezTo>
                  <a:cubicBezTo>
                    <a:pt x="5" y="28"/>
                    <a:pt x="9" y="29"/>
                    <a:pt x="13" y="27"/>
                  </a:cubicBezTo>
                  <a:cubicBezTo>
                    <a:pt x="24" y="19"/>
                    <a:pt x="36" y="15"/>
                    <a:pt x="50" y="15"/>
                  </a:cubicBezTo>
                  <a:cubicBezTo>
                    <a:pt x="86" y="15"/>
                    <a:pt x="115" y="45"/>
                    <a:pt x="115" y="81"/>
                  </a:cubicBezTo>
                  <a:cubicBezTo>
                    <a:pt x="115" y="97"/>
                    <a:pt x="109" y="113"/>
                    <a:pt x="97" y="125"/>
                  </a:cubicBezTo>
                  <a:cubicBezTo>
                    <a:pt x="95" y="128"/>
                    <a:pt x="95" y="133"/>
                    <a:pt x="98" y="136"/>
                  </a:cubicBezTo>
                  <a:cubicBezTo>
                    <a:pt x="99" y="137"/>
                    <a:pt x="101" y="138"/>
                    <a:pt x="103" y="138"/>
                  </a:cubicBezTo>
                  <a:cubicBezTo>
                    <a:pt x="105" y="138"/>
                    <a:pt x="107" y="137"/>
                    <a:pt x="109" y="135"/>
                  </a:cubicBezTo>
                  <a:cubicBezTo>
                    <a:pt x="122" y="120"/>
                    <a:pt x="130" y="101"/>
                    <a:pt x="130" y="81"/>
                  </a:cubicBezTo>
                  <a:cubicBezTo>
                    <a:pt x="130" y="36"/>
                    <a:pt x="94" y="0"/>
                    <a:pt x="5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en-US" sz="135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68" name="Freeform 115"/>
            <p:cNvSpPr>
              <a:spLocks noEditPoints="1"/>
            </p:cNvSpPr>
            <p:nvPr/>
          </p:nvSpPr>
          <p:spPr bwMode="auto">
            <a:xfrm>
              <a:off x="10382126" y="453811"/>
              <a:ext cx="298265" cy="317652"/>
            </a:xfrm>
            <a:custGeom>
              <a:avLst/>
              <a:gdLst>
                <a:gd name="T0" fmla="*/ 85 w 138"/>
                <a:gd name="T1" fmla="*/ 94 h 147"/>
                <a:gd name="T2" fmla="*/ 78 w 138"/>
                <a:gd name="T3" fmla="*/ 103 h 147"/>
                <a:gd name="T4" fmla="*/ 59 w 138"/>
                <a:gd name="T5" fmla="*/ 87 h 147"/>
                <a:gd name="T6" fmla="*/ 43 w 138"/>
                <a:gd name="T7" fmla="*/ 63 h 147"/>
                <a:gd name="T8" fmla="*/ 54 w 138"/>
                <a:gd name="T9" fmla="*/ 57 h 147"/>
                <a:gd name="T10" fmla="*/ 33 w 138"/>
                <a:gd name="T11" fmla="*/ 2 h 147"/>
                <a:gd name="T12" fmla="*/ 26 w 138"/>
                <a:gd name="T13" fmla="*/ 2 h 147"/>
                <a:gd name="T14" fmla="*/ 6 w 138"/>
                <a:gd name="T15" fmla="*/ 28 h 147"/>
                <a:gd name="T16" fmla="*/ 28 w 138"/>
                <a:gd name="T17" fmla="*/ 93 h 147"/>
                <a:gd name="T18" fmla="*/ 39 w 138"/>
                <a:gd name="T19" fmla="*/ 107 h 147"/>
                <a:gd name="T20" fmla="*/ 42 w 138"/>
                <a:gd name="T21" fmla="*/ 110 h 147"/>
                <a:gd name="T22" fmla="*/ 107 w 138"/>
                <a:gd name="T23" fmla="*/ 144 h 147"/>
                <a:gd name="T24" fmla="*/ 135 w 138"/>
                <a:gd name="T25" fmla="*/ 128 h 147"/>
                <a:gd name="T26" fmla="*/ 137 w 138"/>
                <a:gd name="T27" fmla="*/ 122 h 147"/>
                <a:gd name="T28" fmla="*/ 85 w 138"/>
                <a:gd name="T29" fmla="*/ 94 h 147"/>
                <a:gd name="T30" fmla="*/ 45 w 138"/>
                <a:gd name="T31" fmla="*/ 104 h 147"/>
                <a:gd name="T32" fmla="*/ 43 w 138"/>
                <a:gd name="T33" fmla="*/ 102 h 147"/>
                <a:gd name="T34" fmla="*/ 33 w 138"/>
                <a:gd name="T35" fmla="*/ 90 h 147"/>
                <a:gd name="T36" fmla="*/ 12 w 138"/>
                <a:gd name="T37" fmla="*/ 36 h 147"/>
                <a:gd name="T38" fmla="*/ 28 w 138"/>
                <a:gd name="T39" fmla="*/ 14 h 147"/>
                <a:gd name="T40" fmla="*/ 33 w 138"/>
                <a:gd name="T41" fmla="*/ 13 h 147"/>
                <a:gd name="T42" fmla="*/ 37 w 138"/>
                <a:gd name="T43" fmla="*/ 17 h 147"/>
                <a:gd name="T44" fmla="*/ 36 w 138"/>
                <a:gd name="T45" fmla="*/ 17 h 147"/>
                <a:gd name="T46" fmla="*/ 19 w 138"/>
                <a:gd name="T47" fmla="*/ 39 h 147"/>
                <a:gd name="T48" fmla="*/ 37 w 138"/>
                <a:gd name="T49" fmla="*/ 94 h 147"/>
                <a:gd name="T50" fmla="*/ 47 w 138"/>
                <a:gd name="T51" fmla="*/ 106 h 147"/>
                <a:gd name="T52" fmla="*/ 47 w 138"/>
                <a:gd name="T53" fmla="*/ 106 h 147"/>
                <a:gd name="T54" fmla="*/ 45 w 138"/>
                <a:gd name="T55" fmla="*/ 104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38" h="147">
                  <a:moveTo>
                    <a:pt x="85" y="94"/>
                  </a:moveTo>
                  <a:cubicBezTo>
                    <a:pt x="83" y="98"/>
                    <a:pt x="85" y="103"/>
                    <a:pt x="78" y="103"/>
                  </a:cubicBezTo>
                  <a:cubicBezTo>
                    <a:pt x="75" y="103"/>
                    <a:pt x="65" y="94"/>
                    <a:pt x="59" y="87"/>
                  </a:cubicBezTo>
                  <a:cubicBezTo>
                    <a:pt x="54" y="81"/>
                    <a:pt x="42" y="67"/>
                    <a:pt x="43" y="63"/>
                  </a:cubicBezTo>
                  <a:cubicBezTo>
                    <a:pt x="44" y="55"/>
                    <a:pt x="49" y="58"/>
                    <a:pt x="54" y="57"/>
                  </a:cubicBezTo>
                  <a:cubicBezTo>
                    <a:pt x="55" y="56"/>
                    <a:pt x="59" y="29"/>
                    <a:pt x="33" y="2"/>
                  </a:cubicBezTo>
                  <a:cubicBezTo>
                    <a:pt x="32" y="1"/>
                    <a:pt x="29" y="0"/>
                    <a:pt x="26" y="2"/>
                  </a:cubicBezTo>
                  <a:cubicBezTo>
                    <a:pt x="19" y="8"/>
                    <a:pt x="10" y="14"/>
                    <a:pt x="6" y="28"/>
                  </a:cubicBezTo>
                  <a:cubicBezTo>
                    <a:pt x="4" y="39"/>
                    <a:pt x="0" y="55"/>
                    <a:pt x="28" y="93"/>
                  </a:cubicBezTo>
                  <a:cubicBezTo>
                    <a:pt x="31" y="97"/>
                    <a:pt x="34" y="102"/>
                    <a:pt x="39" y="107"/>
                  </a:cubicBezTo>
                  <a:cubicBezTo>
                    <a:pt x="40" y="109"/>
                    <a:pt x="41" y="110"/>
                    <a:pt x="42" y="110"/>
                  </a:cubicBezTo>
                  <a:cubicBezTo>
                    <a:pt x="78" y="147"/>
                    <a:pt x="96" y="146"/>
                    <a:pt x="107" y="144"/>
                  </a:cubicBezTo>
                  <a:cubicBezTo>
                    <a:pt x="121" y="143"/>
                    <a:pt x="129" y="135"/>
                    <a:pt x="135" y="128"/>
                  </a:cubicBezTo>
                  <a:cubicBezTo>
                    <a:pt x="138" y="126"/>
                    <a:pt x="138" y="123"/>
                    <a:pt x="137" y="122"/>
                  </a:cubicBezTo>
                  <a:cubicBezTo>
                    <a:pt x="113" y="93"/>
                    <a:pt x="86" y="92"/>
                    <a:pt x="85" y="94"/>
                  </a:cubicBezTo>
                  <a:close/>
                  <a:moveTo>
                    <a:pt x="45" y="104"/>
                  </a:moveTo>
                  <a:cubicBezTo>
                    <a:pt x="44" y="103"/>
                    <a:pt x="43" y="103"/>
                    <a:pt x="43" y="102"/>
                  </a:cubicBezTo>
                  <a:cubicBezTo>
                    <a:pt x="38" y="97"/>
                    <a:pt x="35" y="93"/>
                    <a:pt x="33" y="90"/>
                  </a:cubicBezTo>
                  <a:cubicBezTo>
                    <a:pt x="7" y="59"/>
                    <a:pt x="10" y="45"/>
                    <a:pt x="12" y="36"/>
                  </a:cubicBezTo>
                  <a:cubicBezTo>
                    <a:pt x="14" y="24"/>
                    <a:pt x="21" y="19"/>
                    <a:pt x="28" y="14"/>
                  </a:cubicBezTo>
                  <a:cubicBezTo>
                    <a:pt x="30" y="12"/>
                    <a:pt x="32" y="12"/>
                    <a:pt x="33" y="13"/>
                  </a:cubicBezTo>
                  <a:cubicBezTo>
                    <a:pt x="34" y="14"/>
                    <a:pt x="36" y="15"/>
                    <a:pt x="37" y="17"/>
                  </a:cubicBezTo>
                  <a:cubicBezTo>
                    <a:pt x="37" y="17"/>
                    <a:pt x="37" y="17"/>
                    <a:pt x="36" y="17"/>
                  </a:cubicBezTo>
                  <a:cubicBezTo>
                    <a:pt x="30" y="22"/>
                    <a:pt x="22" y="27"/>
                    <a:pt x="19" y="39"/>
                  </a:cubicBezTo>
                  <a:cubicBezTo>
                    <a:pt x="17" y="48"/>
                    <a:pt x="14" y="62"/>
                    <a:pt x="37" y="94"/>
                  </a:cubicBezTo>
                  <a:cubicBezTo>
                    <a:pt x="39" y="97"/>
                    <a:pt x="42" y="101"/>
                    <a:pt x="47" y="106"/>
                  </a:cubicBezTo>
                  <a:cubicBezTo>
                    <a:pt x="47" y="106"/>
                    <a:pt x="47" y="106"/>
                    <a:pt x="47" y="106"/>
                  </a:cubicBezTo>
                  <a:cubicBezTo>
                    <a:pt x="46" y="105"/>
                    <a:pt x="46" y="105"/>
                    <a:pt x="45" y="1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en-US" sz="135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 spd="slow" advClick="0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50"/>
                            </p:stCondLst>
                            <p:childTnLst>
                              <p:par>
                                <p:cTn id="3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3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1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3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5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3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9" dur="3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3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3" dur="3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 animBg="1"/>
      <p:bldP spid="5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5"/>
          <p:cNvSpPr/>
          <p:nvPr/>
        </p:nvSpPr>
        <p:spPr bwMode="auto">
          <a:xfrm>
            <a:off x="3194262" y="1854330"/>
            <a:ext cx="3101071" cy="3277459"/>
          </a:xfrm>
          <a:custGeom>
            <a:avLst/>
            <a:gdLst>
              <a:gd name="T0" fmla="*/ 553107085 w 5977"/>
              <a:gd name="T1" fmla="*/ 70285550 h 6949"/>
              <a:gd name="T2" fmla="*/ 487233550 w 5977"/>
              <a:gd name="T3" fmla="*/ 359685891 h 6949"/>
              <a:gd name="T4" fmla="*/ 350301198 w 5977"/>
              <a:gd name="T5" fmla="*/ 115798432 h 6949"/>
              <a:gd name="T6" fmla="*/ 336665723 w 5977"/>
              <a:gd name="T7" fmla="*/ 128664779 h 6949"/>
              <a:gd name="T8" fmla="*/ 487425501 w 5977"/>
              <a:gd name="T9" fmla="*/ 487966836 h 6949"/>
              <a:gd name="T10" fmla="*/ 426737689 w 5977"/>
              <a:gd name="T11" fmla="*/ 535784040 h 6949"/>
              <a:gd name="T12" fmla="*/ 102747252 w 5977"/>
              <a:gd name="T13" fmla="*/ 361990214 h 6949"/>
              <a:gd name="T14" fmla="*/ 72211396 w 5977"/>
              <a:gd name="T15" fmla="*/ 375625106 h 6949"/>
              <a:gd name="T16" fmla="*/ 300559805 w 5977"/>
              <a:gd name="T17" fmla="*/ 476252431 h 6949"/>
              <a:gd name="T18" fmla="*/ 458810023 w 5977"/>
              <a:gd name="T19" fmla="*/ 679236091 h 6949"/>
              <a:gd name="T20" fmla="*/ 410029258 w 5977"/>
              <a:gd name="T21" fmla="*/ 814238084 h 6949"/>
              <a:gd name="T22" fmla="*/ 2304717 w 5977"/>
              <a:gd name="T23" fmla="*/ 744144451 h 6949"/>
              <a:gd name="T24" fmla="*/ 0 w 5977"/>
              <a:gd name="T25" fmla="*/ 778519119 h 6949"/>
              <a:gd name="T26" fmla="*/ 419439638 w 5977"/>
              <a:gd name="T27" fmla="*/ 879530717 h 6949"/>
              <a:gd name="T28" fmla="*/ 430770396 w 5977"/>
              <a:gd name="T29" fmla="*/ 1158560951 h 6949"/>
              <a:gd name="T30" fmla="*/ 300559805 w 5977"/>
              <a:gd name="T31" fmla="*/ 1274167466 h 6949"/>
              <a:gd name="T32" fmla="*/ 174382360 w 5977"/>
              <a:gd name="T33" fmla="*/ 1298364383 h 6949"/>
              <a:gd name="T34" fmla="*/ 763979262 w 5977"/>
              <a:gd name="T35" fmla="*/ 1322752778 h 6949"/>
              <a:gd name="T36" fmla="*/ 853474940 w 5977"/>
              <a:gd name="T37" fmla="*/ 1303164944 h 6949"/>
              <a:gd name="T38" fmla="*/ 766283979 w 5977"/>
              <a:gd name="T39" fmla="*/ 1282233251 h 6949"/>
              <a:gd name="T40" fmla="*/ 599391621 w 5977"/>
              <a:gd name="T41" fmla="*/ 1171043463 h 6949"/>
              <a:gd name="T42" fmla="*/ 595934326 w 5977"/>
              <a:gd name="T43" fmla="*/ 916593980 h 6949"/>
              <a:gd name="T44" fmla="*/ 886123563 w 5977"/>
              <a:gd name="T45" fmla="*/ 798298870 h 6949"/>
              <a:gd name="T46" fmla="*/ 1147889272 w 5977"/>
              <a:gd name="T47" fmla="*/ 773910474 h 6949"/>
              <a:gd name="T48" fmla="*/ 1146544744 w 5977"/>
              <a:gd name="T49" fmla="*/ 735310997 h 6949"/>
              <a:gd name="T50" fmla="*/ 1096611840 w 5977"/>
              <a:gd name="T51" fmla="*/ 748561178 h 6949"/>
              <a:gd name="T52" fmla="*/ 589788853 w 5977"/>
              <a:gd name="T53" fmla="*/ 814814274 h 6949"/>
              <a:gd name="T54" fmla="*/ 635305150 w 5977"/>
              <a:gd name="T55" fmla="*/ 568238220 h 6949"/>
              <a:gd name="T56" fmla="*/ 1048982776 w 5977"/>
              <a:gd name="T57" fmla="*/ 422866120 h 6949"/>
              <a:gd name="T58" fmla="*/ 1035347301 w 5977"/>
              <a:gd name="T59" fmla="*/ 406926906 h 6949"/>
              <a:gd name="T60" fmla="*/ 734403157 w 5977"/>
              <a:gd name="T61" fmla="*/ 474524299 h 6949"/>
              <a:gd name="T62" fmla="*/ 560020797 w 5977"/>
              <a:gd name="T63" fmla="*/ 545386039 h 6949"/>
              <a:gd name="T64" fmla="*/ 592093570 w 5977"/>
              <a:gd name="T65" fmla="*/ 456472680 h 6949"/>
              <a:gd name="T66" fmla="*/ 779535115 w 5977"/>
              <a:gd name="T67" fmla="*/ 194533602 h 6949"/>
              <a:gd name="T68" fmla="*/ 656430626 w 5977"/>
              <a:gd name="T69" fmla="*/ 351812462 h 6949"/>
              <a:gd name="T70" fmla="*/ 538895321 w 5977"/>
              <a:gd name="T71" fmla="*/ 408463120 h 6949"/>
              <a:gd name="T72" fmla="*/ 572120233 w 5977"/>
              <a:gd name="T73" fmla="*/ 103700193 h 6949"/>
              <a:gd name="T74" fmla="*/ 563093753 w 5977"/>
              <a:gd name="T75" fmla="*/ 191917 h 6949"/>
              <a:gd name="T76" fmla="*/ 534862176 w 5977"/>
              <a:gd name="T77" fmla="*/ 0 h 6949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connsiteX0" fmla="*/ 4660 w 10000"/>
              <a:gd name="connsiteY0" fmla="*/ 0 h 9959"/>
              <a:gd name="connsiteX1" fmla="*/ 4818 w 10000"/>
              <a:gd name="connsiteY1" fmla="*/ 527 h 9959"/>
              <a:gd name="connsiteX2" fmla="*/ 4618 w 10000"/>
              <a:gd name="connsiteY2" fmla="*/ 2177 h 9959"/>
              <a:gd name="connsiteX3" fmla="*/ 4245 w 10000"/>
              <a:gd name="connsiteY3" fmla="*/ 2695 h 9959"/>
              <a:gd name="connsiteX4" fmla="*/ 3341 w 10000"/>
              <a:gd name="connsiteY4" fmla="*/ 1219 h 9959"/>
              <a:gd name="connsiteX5" fmla="*/ 3052 w 10000"/>
              <a:gd name="connsiteY5" fmla="*/ 868 h 9959"/>
              <a:gd name="connsiteX6" fmla="*/ 3053 w 10000"/>
              <a:gd name="connsiteY6" fmla="*/ 825 h 9959"/>
              <a:gd name="connsiteX7" fmla="*/ 2933 w 10000"/>
              <a:gd name="connsiteY7" fmla="*/ 964 h 9959"/>
              <a:gd name="connsiteX8" fmla="*/ 3664 w 10000"/>
              <a:gd name="connsiteY8" fmla="*/ 2015 h 9959"/>
              <a:gd name="connsiteX9" fmla="*/ 4246 w 10000"/>
              <a:gd name="connsiteY9" fmla="*/ 3657 h 9959"/>
              <a:gd name="connsiteX10" fmla="*/ 4092 w 10000"/>
              <a:gd name="connsiteY10" fmla="*/ 4178 h 9959"/>
              <a:gd name="connsiteX11" fmla="*/ 3718 w 10000"/>
              <a:gd name="connsiteY11" fmla="*/ 4015 h 9959"/>
              <a:gd name="connsiteX12" fmla="*/ 2403 w 10000"/>
              <a:gd name="connsiteY12" fmla="*/ 3261 h 9959"/>
              <a:gd name="connsiteX13" fmla="*/ 895 w 10000"/>
              <a:gd name="connsiteY13" fmla="*/ 2713 h 9959"/>
              <a:gd name="connsiteX14" fmla="*/ 703 w 10000"/>
              <a:gd name="connsiteY14" fmla="*/ 2623 h 9959"/>
              <a:gd name="connsiteX15" fmla="*/ 629 w 10000"/>
              <a:gd name="connsiteY15" fmla="*/ 2815 h 9959"/>
              <a:gd name="connsiteX16" fmla="*/ 661 w 10000"/>
              <a:gd name="connsiteY16" fmla="*/ 2808 h 9959"/>
              <a:gd name="connsiteX17" fmla="*/ 2618 w 10000"/>
              <a:gd name="connsiteY17" fmla="*/ 3569 h 9959"/>
              <a:gd name="connsiteX18" fmla="*/ 3826 w 10000"/>
              <a:gd name="connsiteY18" fmla="*/ 4557 h 9959"/>
              <a:gd name="connsiteX19" fmla="*/ 3997 w 10000"/>
              <a:gd name="connsiteY19" fmla="*/ 5090 h 9959"/>
              <a:gd name="connsiteX20" fmla="*/ 3863 w 10000"/>
              <a:gd name="connsiteY20" fmla="*/ 6162 h 9959"/>
              <a:gd name="connsiteX21" fmla="*/ 3572 w 10000"/>
              <a:gd name="connsiteY21" fmla="*/ 6102 h 9959"/>
              <a:gd name="connsiteX22" fmla="*/ 671 w 10000"/>
              <a:gd name="connsiteY22" fmla="*/ 5634 h 9959"/>
              <a:gd name="connsiteX23" fmla="*/ 20 w 10000"/>
              <a:gd name="connsiteY23" fmla="*/ 5576 h 9959"/>
              <a:gd name="connsiteX24" fmla="*/ 20 w 10000"/>
              <a:gd name="connsiteY24" fmla="*/ 5584 h 9959"/>
              <a:gd name="connsiteX25" fmla="*/ 0 w 10000"/>
              <a:gd name="connsiteY25" fmla="*/ 5834 h 9959"/>
              <a:gd name="connsiteX26" fmla="*/ 383 w 10000"/>
              <a:gd name="connsiteY26" fmla="*/ 5838 h 9959"/>
              <a:gd name="connsiteX27" fmla="*/ 3654 w 10000"/>
              <a:gd name="connsiteY27" fmla="*/ 6591 h 9959"/>
              <a:gd name="connsiteX28" fmla="*/ 3897 w 10000"/>
              <a:gd name="connsiteY28" fmla="*/ 6977 h 9959"/>
              <a:gd name="connsiteX29" fmla="*/ 3753 w 10000"/>
              <a:gd name="connsiteY29" fmla="*/ 8682 h 9959"/>
              <a:gd name="connsiteX30" fmla="*/ 3594 w 10000"/>
              <a:gd name="connsiteY30" fmla="*/ 9101 h 9959"/>
              <a:gd name="connsiteX31" fmla="*/ 2618 w 10000"/>
              <a:gd name="connsiteY31" fmla="*/ 9548 h 9959"/>
              <a:gd name="connsiteX32" fmla="*/ 1966 w 10000"/>
              <a:gd name="connsiteY32" fmla="*/ 9647 h 9959"/>
              <a:gd name="connsiteX33" fmla="*/ 1471 w 10000"/>
              <a:gd name="connsiteY33" fmla="*/ 9893 h 9959"/>
              <a:gd name="connsiteX34" fmla="*/ 2899 w 10000"/>
              <a:gd name="connsiteY34" fmla="*/ 9957 h 9959"/>
              <a:gd name="connsiteX35" fmla="*/ 6656 w 10000"/>
              <a:gd name="connsiteY35" fmla="*/ 9912 h 9959"/>
              <a:gd name="connsiteX36" fmla="*/ 7293 w 10000"/>
              <a:gd name="connsiteY36" fmla="*/ 9816 h 9959"/>
              <a:gd name="connsiteX37" fmla="*/ 7435 w 10000"/>
              <a:gd name="connsiteY37" fmla="*/ 9765 h 9959"/>
              <a:gd name="connsiteX38" fmla="*/ 7328 w 10000"/>
              <a:gd name="connsiteY38" fmla="*/ 9717 h 9959"/>
              <a:gd name="connsiteX39" fmla="*/ 6676 w 10000"/>
              <a:gd name="connsiteY39" fmla="*/ 9609 h 9959"/>
              <a:gd name="connsiteX40" fmla="*/ 5392 w 10000"/>
              <a:gd name="connsiteY40" fmla="*/ 9191 h 9959"/>
              <a:gd name="connsiteX41" fmla="*/ 5222 w 10000"/>
              <a:gd name="connsiteY41" fmla="*/ 8775 h 9959"/>
              <a:gd name="connsiteX42" fmla="*/ 5183 w 10000"/>
              <a:gd name="connsiteY42" fmla="*/ 7407 h 9959"/>
              <a:gd name="connsiteX43" fmla="*/ 5192 w 10000"/>
              <a:gd name="connsiteY43" fmla="*/ 6869 h 9959"/>
              <a:gd name="connsiteX44" fmla="*/ 5356 w 10000"/>
              <a:gd name="connsiteY44" fmla="*/ 6713 h 9959"/>
              <a:gd name="connsiteX45" fmla="*/ 7720 w 10000"/>
              <a:gd name="connsiteY45" fmla="*/ 5982 h 9959"/>
              <a:gd name="connsiteX46" fmla="*/ 9982 w 10000"/>
              <a:gd name="connsiteY46" fmla="*/ 5786 h 9959"/>
              <a:gd name="connsiteX47" fmla="*/ 10000 w 10000"/>
              <a:gd name="connsiteY47" fmla="*/ 5799 h 9959"/>
              <a:gd name="connsiteX48" fmla="*/ 9985 w 10000"/>
              <a:gd name="connsiteY48" fmla="*/ 5594 h 9959"/>
              <a:gd name="connsiteX49" fmla="*/ 9988 w 10000"/>
              <a:gd name="connsiteY49" fmla="*/ 5510 h 9959"/>
              <a:gd name="connsiteX50" fmla="*/ 9941 w 10000"/>
              <a:gd name="connsiteY50" fmla="*/ 5579 h 9959"/>
              <a:gd name="connsiteX51" fmla="*/ 9553 w 10000"/>
              <a:gd name="connsiteY51" fmla="*/ 5609 h 9959"/>
              <a:gd name="connsiteX52" fmla="*/ 6000 w 10000"/>
              <a:gd name="connsiteY52" fmla="*/ 5999 h 9959"/>
              <a:gd name="connsiteX53" fmla="*/ 5138 w 10000"/>
              <a:gd name="connsiteY53" fmla="*/ 6106 h 9959"/>
              <a:gd name="connsiteX54" fmla="*/ 4956 w 10000"/>
              <a:gd name="connsiteY54" fmla="*/ 4937 h 9959"/>
              <a:gd name="connsiteX55" fmla="*/ 5535 w 10000"/>
              <a:gd name="connsiteY55" fmla="*/ 4258 h 9959"/>
              <a:gd name="connsiteX56" fmla="*/ 8583 w 10000"/>
              <a:gd name="connsiteY56" fmla="*/ 3252 h 9959"/>
              <a:gd name="connsiteX57" fmla="*/ 9138 w 10000"/>
              <a:gd name="connsiteY57" fmla="*/ 3169 h 9959"/>
              <a:gd name="connsiteX58" fmla="*/ 9040 w 10000"/>
              <a:gd name="connsiteY58" fmla="*/ 3023 h 9959"/>
              <a:gd name="connsiteX59" fmla="*/ 9020 w 10000"/>
              <a:gd name="connsiteY59" fmla="*/ 3049 h 9959"/>
              <a:gd name="connsiteX60" fmla="*/ 8390 w 10000"/>
              <a:gd name="connsiteY60" fmla="*/ 3150 h 9959"/>
              <a:gd name="connsiteX61" fmla="*/ 6398 w 10000"/>
              <a:gd name="connsiteY61" fmla="*/ 3556 h 9959"/>
              <a:gd name="connsiteX62" fmla="*/ 5514 w 10000"/>
              <a:gd name="connsiteY62" fmla="*/ 3914 h 9959"/>
              <a:gd name="connsiteX63" fmla="*/ 4879 w 10000"/>
              <a:gd name="connsiteY63" fmla="*/ 4087 h 9959"/>
              <a:gd name="connsiteX64" fmla="*/ 4830 w 10000"/>
              <a:gd name="connsiteY64" fmla="*/ 3847 h 9959"/>
              <a:gd name="connsiteX65" fmla="*/ 5158 w 10000"/>
              <a:gd name="connsiteY65" fmla="*/ 3421 h 9959"/>
              <a:gd name="connsiteX66" fmla="*/ 6676 w 10000"/>
              <a:gd name="connsiteY66" fmla="*/ 1639 h 9959"/>
              <a:gd name="connsiteX67" fmla="*/ 6791 w 10000"/>
              <a:gd name="connsiteY67" fmla="*/ 1458 h 9959"/>
              <a:gd name="connsiteX68" fmla="*/ 6647 w 10000"/>
              <a:gd name="connsiteY68" fmla="*/ 1371 h 9959"/>
              <a:gd name="connsiteX69" fmla="*/ 5719 w 10000"/>
              <a:gd name="connsiteY69" fmla="*/ 2636 h 9959"/>
              <a:gd name="connsiteX70" fmla="*/ 4735 w 10000"/>
              <a:gd name="connsiteY70" fmla="*/ 3336 h 9959"/>
              <a:gd name="connsiteX71" fmla="*/ 4695 w 10000"/>
              <a:gd name="connsiteY71" fmla="*/ 3061 h 9959"/>
              <a:gd name="connsiteX72" fmla="*/ 4797 w 10000"/>
              <a:gd name="connsiteY72" fmla="*/ 2462 h 9959"/>
              <a:gd name="connsiteX73" fmla="*/ 4984 w 10000"/>
              <a:gd name="connsiteY73" fmla="*/ 777 h 9959"/>
              <a:gd name="connsiteX74" fmla="*/ 4929 w 10000"/>
              <a:gd name="connsiteY74" fmla="*/ 121 h 9959"/>
              <a:gd name="connsiteX75" fmla="*/ 4905 w 10000"/>
              <a:gd name="connsiteY75" fmla="*/ 1 h 9959"/>
              <a:gd name="connsiteX76" fmla="*/ 4790 w 10000"/>
              <a:gd name="connsiteY76" fmla="*/ 4 h 9959"/>
              <a:gd name="connsiteX77" fmla="*/ 4660 w 10000"/>
              <a:gd name="connsiteY77" fmla="*/ 0 h 9959"/>
              <a:gd name="connsiteX0-1" fmla="*/ 4660 w 10000"/>
              <a:gd name="connsiteY0-2" fmla="*/ 0 h 10000"/>
              <a:gd name="connsiteX1-3" fmla="*/ 4818 w 10000"/>
              <a:gd name="connsiteY1-4" fmla="*/ 529 h 10000"/>
              <a:gd name="connsiteX2-5" fmla="*/ 4618 w 10000"/>
              <a:gd name="connsiteY2-6" fmla="*/ 2186 h 10000"/>
              <a:gd name="connsiteX3-7" fmla="*/ 4245 w 10000"/>
              <a:gd name="connsiteY3-8" fmla="*/ 2706 h 10000"/>
              <a:gd name="connsiteX4-9" fmla="*/ 3341 w 10000"/>
              <a:gd name="connsiteY4-10" fmla="*/ 1224 h 10000"/>
              <a:gd name="connsiteX5-11" fmla="*/ 3052 w 10000"/>
              <a:gd name="connsiteY5-12" fmla="*/ 872 h 10000"/>
              <a:gd name="connsiteX6-13" fmla="*/ 3053 w 10000"/>
              <a:gd name="connsiteY6-14" fmla="*/ 828 h 10000"/>
              <a:gd name="connsiteX7-15" fmla="*/ 2933 w 10000"/>
              <a:gd name="connsiteY7-16" fmla="*/ 968 h 10000"/>
              <a:gd name="connsiteX8-17" fmla="*/ 3664 w 10000"/>
              <a:gd name="connsiteY8-18" fmla="*/ 2023 h 10000"/>
              <a:gd name="connsiteX9-19" fmla="*/ 4246 w 10000"/>
              <a:gd name="connsiteY9-20" fmla="*/ 3672 h 10000"/>
              <a:gd name="connsiteX10-21" fmla="*/ 4092 w 10000"/>
              <a:gd name="connsiteY10-22" fmla="*/ 4195 h 10000"/>
              <a:gd name="connsiteX11-23" fmla="*/ 3718 w 10000"/>
              <a:gd name="connsiteY11-24" fmla="*/ 4032 h 10000"/>
              <a:gd name="connsiteX12-25" fmla="*/ 2403 w 10000"/>
              <a:gd name="connsiteY12-26" fmla="*/ 3274 h 10000"/>
              <a:gd name="connsiteX13-27" fmla="*/ 895 w 10000"/>
              <a:gd name="connsiteY13-28" fmla="*/ 2724 h 10000"/>
              <a:gd name="connsiteX14-29" fmla="*/ 703 w 10000"/>
              <a:gd name="connsiteY14-30" fmla="*/ 2634 h 10000"/>
              <a:gd name="connsiteX15-31" fmla="*/ 629 w 10000"/>
              <a:gd name="connsiteY15-32" fmla="*/ 2827 h 10000"/>
              <a:gd name="connsiteX16-33" fmla="*/ 661 w 10000"/>
              <a:gd name="connsiteY16-34" fmla="*/ 2820 h 10000"/>
              <a:gd name="connsiteX17-35" fmla="*/ 2618 w 10000"/>
              <a:gd name="connsiteY17-36" fmla="*/ 3584 h 10000"/>
              <a:gd name="connsiteX18-37" fmla="*/ 3826 w 10000"/>
              <a:gd name="connsiteY18-38" fmla="*/ 4576 h 10000"/>
              <a:gd name="connsiteX19-39" fmla="*/ 3997 w 10000"/>
              <a:gd name="connsiteY19-40" fmla="*/ 5111 h 10000"/>
              <a:gd name="connsiteX20-41" fmla="*/ 3863 w 10000"/>
              <a:gd name="connsiteY20-42" fmla="*/ 6187 h 10000"/>
              <a:gd name="connsiteX21-43" fmla="*/ 3572 w 10000"/>
              <a:gd name="connsiteY21-44" fmla="*/ 6127 h 10000"/>
              <a:gd name="connsiteX22-45" fmla="*/ 671 w 10000"/>
              <a:gd name="connsiteY22-46" fmla="*/ 5657 h 10000"/>
              <a:gd name="connsiteX23-47" fmla="*/ 20 w 10000"/>
              <a:gd name="connsiteY23-48" fmla="*/ 5599 h 10000"/>
              <a:gd name="connsiteX24-49" fmla="*/ 20 w 10000"/>
              <a:gd name="connsiteY24-50" fmla="*/ 5607 h 10000"/>
              <a:gd name="connsiteX25-51" fmla="*/ 0 w 10000"/>
              <a:gd name="connsiteY25-52" fmla="*/ 5858 h 10000"/>
              <a:gd name="connsiteX26-53" fmla="*/ 383 w 10000"/>
              <a:gd name="connsiteY26-54" fmla="*/ 5862 h 10000"/>
              <a:gd name="connsiteX27-55" fmla="*/ 3654 w 10000"/>
              <a:gd name="connsiteY27-56" fmla="*/ 6618 h 10000"/>
              <a:gd name="connsiteX28-57" fmla="*/ 3897 w 10000"/>
              <a:gd name="connsiteY28-58" fmla="*/ 7006 h 10000"/>
              <a:gd name="connsiteX29-59" fmla="*/ 3753 w 10000"/>
              <a:gd name="connsiteY29-60" fmla="*/ 8718 h 10000"/>
              <a:gd name="connsiteX30-61" fmla="*/ 3594 w 10000"/>
              <a:gd name="connsiteY30-62" fmla="*/ 9138 h 10000"/>
              <a:gd name="connsiteX31-63" fmla="*/ 2618 w 10000"/>
              <a:gd name="connsiteY31-64" fmla="*/ 9587 h 10000"/>
              <a:gd name="connsiteX32-65" fmla="*/ 1966 w 10000"/>
              <a:gd name="connsiteY32-66" fmla="*/ 9687 h 10000"/>
              <a:gd name="connsiteX33-67" fmla="*/ 1471 w 10000"/>
              <a:gd name="connsiteY33-68" fmla="*/ 9934 h 10000"/>
              <a:gd name="connsiteX34-69" fmla="*/ 2899 w 10000"/>
              <a:gd name="connsiteY34-70" fmla="*/ 9998 h 10000"/>
              <a:gd name="connsiteX35-71" fmla="*/ 6656 w 10000"/>
              <a:gd name="connsiteY35-72" fmla="*/ 9953 h 10000"/>
              <a:gd name="connsiteX36-73" fmla="*/ 7345 w 10000"/>
              <a:gd name="connsiteY36-74" fmla="*/ 9982 h 10000"/>
              <a:gd name="connsiteX37-75" fmla="*/ 7435 w 10000"/>
              <a:gd name="connsiteY37-76" fmla="*/ 9805 h 10000"/>
              <a:gd name="connsiteX38-77" fmla="*/ 7328 w 10000"/>
              <a:gd name="connsiteY38-78" fmla="*/ 9757 h 10000"/>
              <a:gd name="connsiteX39-79" fmla="*/ 6676 w 10000"/>
              <a:gd name="connsiteY39-80" fmla="*/ 9649 h 10000"/>
              <a:gd name="connsiteX40-81" fmla="*/ 5392 w 10000"/>
              <a:gd name="connsiteY40-82" fmla="*/ 9229 h 10000"/>
              <a:gd name="connsiteX41-83" fmla="*/ 5222 w 10000"/>
              <a:gd name="connsiteY41-84" fmla="*/ 8811 h 10000"/>
              <a:gd name="connsiteX42-85" fmla="*/ 5183 w 10000"/>
              <a:gd name="connsiteY42-86" fmla="*/ 7437 h 10000"/>
              <a:gd name="connsiteX43-87" fmla="*/ 5192 w 10000"/>
              <a:gd name="connsiteY43-88" fmla="*/ 6897 h 10000"/>
              <a:gd name="connsiteX44-89" fmla="*/ 5356 w 10000"/>
              <a:gd name="connsiteY44-90" fmla="*/ 6741 h 10000"/>
              <a:gd name="connsiteX45-91" fmla="*/ 7720 w 10000"/>
              <a:gd name="connsiteY45-92" fmla="*/ 6007 h 10000"/>
              <a:gd name="connsiteX46-93" fmla="*/ 9982 w 10000"/>
              <a:gd name="connsiteY46-94" fmla="*/ 5810 h 10000"/>
              <a:gd name="connsiteX47-95" fmla="*/ 10000 w 10000"/>
              <a:gd name="connsiteY47-96" fmla="*/ 5823 h 10000"/>
              <a:gd name="connsiteX48-97" fmla="*/ 9985 w 10000"/>
              <a:gd name="connsiteY48-98" fmla="*/ 5617 h 10000"/>
              <a:gd name="connsiteX49-99" fmla="*/ 9988 w 10000"/>
              <a:gd name="connsiteY49-100" fmla="*/ 5533 h 10000"/>
              <a:gd name="connsiteX50-101" fmla="*/ 9941 w 10000"/>
              <a:gd name="connsiteY50-102" fmla="*/ 5602 h 10000"/>
              <a:gd name="connsiteX51-103" fmla="*/ 9553 w 10000"/>
              <a:gd name="connsiteY51-104" fmla="*/ 5632 h 10000"/>
              <a:gd name="connsiteX52-105" fmla="*/ 6000 w 10000"/>
              <a:gd name="connsiteY52-106" fmla="*/ 6024 h 10000"/>
              <a:gd name="connsiteX53-107" fmla="*/ 5138 w 10000"/>
              <a:gd name="connsiteY53-108" fmla="*/ 6131 h 10000"/>
              <a:gd name="connsiteX54-109" fmla="*/ 4956 w 10000"/>
              <a:gd name="connsiteY54-110" fmla="*/ 4957 h 10000"/>
              <a:gd name="connsiteX55-111" fmla="*/ 5535 w 10000"/>
              <a:gd name="connsiteY55-112" fmla="*/ 4276 h 10000"/>
              <a:gd name="connsiteX56-113" fmla="*/ 8583 w 10000"/>
              <a:gd name="connsiteY56-114" fmla="*/ 3265 h 10000"/>
              <a:gd name="connsiteX57-115" fmla="*/ 9138 w 10000"/>
              <a:gd name="connsiteY57-116" fmla="*/ 3182 h 10000"/>
              <a:gd name="connsiteX58-117" fmla="*/ 9040 w 10000"/>
              <a:gd name="connsiteY58-118" fmla="*/ 3035 h 10000"/>
              <a:gd name="connsiteX59-119" fmla="*/ 9020 w 10000"/>
              <a:gd name="connsiteY59-120" fmla="*/ 3062 h 10000"/>
              <a:gd name="connsiteX60-121" fmla="*/ 8390 w 10000"/>
              <a:gd name="connsiteY60-122" fmla="*/ 3163 h 10000"/>
              <a:gd name="connsiteX61-123" fmla="*/ 6398 w 10000"/>
              <a:gd name="connsiteY61-124" fmla="*/ 3571 h 10000"/>
              <a:gd name="connsiteX62-125" fmla="*/ 5514 w 10000"/>
              <a:gd name="connsiteY62-126" fmla="*/ 3930 h 10000"/>
              <a:gd name="connsiteX63-127" fmla="*/ 4879 w 10000"/>
              <a:gd name="connsiteY63-128" fmla="*/ 4104 h 10000"/>
              <a:gd name="connsiteX64-129" fmla="*/ 4830 w 10000"/>
              <a:gd name="connsiteY64-130" fmla="*/ 3863 h 10000"/>
              <a:gd name="connsiteX65-131" fmla="*/ 5158 w 10000"/>
              <a:gd name="connsiteY65-132" fmla="*/ 3435 h 10000"/>
              <a:gd name="connsiteX66-133" fmla="*/ 6676 w 10000"/>
              <a:gd name="connsiteY66-134" fmla="*/ 1646 h 10000"/>
              <a:gd name="connsiteX67-135" fmla="*/ 6791 w 10000"/>
              <a:gd name="connsiteY67-136" fmla="*/ 1464 h 10000"/>
              <a:gd name="connsiteX68-137" fmla="*/ 6647 w 10000"/>
              <a:gd name="connsiteY68-138" fmla="*/ 1377 h 10000"/>
              <a:gd name="connsiteX69-139" fmla="*/ 5719 w 10000"/>
              <a:gd name="connsiteY69-140" fmla="*/ 2647 h 10000"/>
              <a:gd name="connsiteX70-141" fmla="*/ 4735 w 10000"/>
              <a:gd name="connsiteY70-142" fmla="*/ 3350 h 10000"/>
              <a:gd name="connsiteX71-143" fmla="*/ 4695 w 10000"/>
              <a:gd name="connsiteY71-144" fmla="*/ 3074 h 10000"/>
              <a:gd name="connsiteX72-145" fmla="*/ 4797 w 10000"/>
              <a:gd name="connsiteY72-146" fmla="*/ 2472 h 10000"/>
              <a:gd name="connsiteX73-147" fmla="*/ 4984 w 10000"/>
              <a:gd name="connsiteY73-148" fmla="*/ 780 h 10000"/>
              <a:gd name="connsiteX74-149" fmla="*/ 4929 w 10000"/>
              <a:gd name="connsiteY74-150" fmla="*/ 121 h 10000"/>
              <a:gd name="connsiteX75-151" fmla="*/ 4905 w 10000"/>
              <a:gd name="connsiteY75-152" fmla="*/ 1 h 10000"/>
              <a:gd name="connsiteX76-153" fmla="*/ 4790 w 10000"/>
              <a:gd name="connsiteY76-154" fmla="*/ 4 h 10000"/>
              <a:gd name="connsiteX77-155" fmla="*/ 4660 w 10000"/>
              <a:gd name="connsiteY77-156" fmla="*/ 0 h 10000"/>
              <a:gd name="connsiteX0-157" fmla="*/ 4660 w 10000"/>
              <a:gd name="connsiteY0-158" fmla="*/ 0 h 10000"/>
              <a:gd name="connsiteX1-159" fmla="*/ 4818 w 10000"/>
              <a:gd name="connsiteY1-160" fmla="*/ 529 h 10000"/>
              <a:gd name="connsiteX2-161" fmla="*/ 4618 w 10000"/>
              <a:gd name="connsiteY2-162" fmla="*/ 2186 h 10000"/>
              <a:gd name="connsiteX3-163" fmla="*/ 4245 w 10000"/>
              <a:gd name="connsiteY3-164" fmla="*/ 2706 h 10000"/>
              <a:gd name="connsiteX4-165" fmla="*/ 3341 w 10000"/>
              <a:gd name="connsiteY4-166" fmla="*/ 1224 h 10000"/>
              <a:gd name="connsiteX5-167" fmla="*/ 3052 w 10000"/>
              <a:gd name="connsiteY5-168" fmla="*/ 872 h 10000"/>
              <a:gd name="connsiteX6-169" fmla="*/ 3053 w 10000"/>
              <a:gd name="connsiteY6-170" fmla="*/ 828 h 10000"/>
              <a:gd name="connsiteX7-171" fmla="*/ 2933 w 10000"/>
              <a:gd name="connsiteY7-172" fmla="*/ 968 h 10000"/>
              <a:gd name="connsiteX8-173" fmla="*/ 3664 w 10000"/>
              <a:gd name="connsiteY8-174" fmla="*/ 2023 h 10000"/>
              <a:gd name="connsiteX9-175" fmla="*/ 4246 w 10000"/>
              <a:gd name="connsiteY9-176" fmla="*/ 3672 h 10000"/>
              <a:gd name="connsiteX10-177" fmla="*/ 4092 w 10000"/>
              <a:gd name="connsiteY10-178" fmla="*/ 4195 h 10000"/>
              <a:gd name="connsiteX11-179" fmla="*/ 3718 w 10000"/>
              <a:gd name="connsiteY11-180" fmla="*/ 4032 h 10000"/>
              <a:gd name="connsiteX12-181" fmla="*/ 2403 w 10000"/>
              <a:gd name="connsiteY12-182" fmla="*/ 3274 h 10000"/>
              <a:gd name="connsiteX13-183" fmla="*/ 895 w 10000"/>
              <a:gd name="connsiteY13-184" fmla="*/ 2724 h 10000"/>
              <a:gd name="connsiteX14-185" fmla="*/ 703 w 10000"/>
              <a:gd name="connsiteY14-186" fmla="*/ 2634 h 10000"/>
              <a:gd name="connsiteX15-187" fmla="*/ 629 w 10000"/>
              <a:gd name="connsiteY15-188" fmla="*/ 2827 h 10000"/>
              <a:gd name="connsiteX16-189" fmla="*/ 661 w 10000"/>
              <a:gd name="connsiteY16-190" fmla="*/ 2820 h 10000"/>
              <a:gd name="connsiteX17-191" fmla="*/ 2618 w 10000"/>
              <a:gd name="connsiteY17-192" fmla="*/ 3584 h 10000"/>
              <a:gd name="connsiteX18-193" fmla="*/ 3826 w 10000"/>
              <a:gd name="connsiteY18-194" fmla="*/ 4576 h 10000"/>
              <a:gd name="connsiteX19-195" fmla="*/ 3997 w 10000"/>
              <a:gd name="connsiteY19-196" fmla="*/ 5111 h 10000"/>
              <a:gd name="connsiteX20-197" fmla="*/ 3863 w 10000"/>
              <a:gd name="connsiteY20-198" fmla="*/ 6187 h 10000"/>
              <a:gd name="connsiteX21-199" fmla="*/ 3572 w 10000"/>
              <a:gd name="connsiteY21-200" fmla="*/ 6127 h 10000"/>
              <a:gd name="connsiteX22-201" fmla="*/ 671 w 10000"/>
              <a:gd name="connsiteY22-202" fmla="*/ 5657 h 10000"/>
              <a:gd name="connsiteX23-203" fmla="*/ 20 w 10000"/>
              <a:gd name="connsiteY23-204" fmla="*/ 5599 h 10000"/>
              <a:gd name="connsiteX24-205" fmla="*/ 20 w 10000"/>
              <a:gd name="connsiteY24-206" fmla="*/ 5607 h 10000"/>
              <a:gd name="connsiteX25-207" fmla="*/ 0 w 10000"/>
              <a:gd name="connsiteY25-208" fmla="*/ 5858 h 10000"/>
              <a:gd name="connsiteX26-209" fmla="*/ 383 w 10000"/>
              <a:gd name="connsiteY26-210" fmla="*/ 5862 h 10000"/>
              <a:gd name="connsiteX27-211" fmla="*/ 3654 w 10000"/>
              <a:gd name="connsiteY27-212" fmla="*/ 6618 h 10000"/>
              <a:gd name="connsiteX28-213" fmla="*/ 3897 w 10000"/>
              <a:gd name="connsiteY28-214" fmla="*/ 7006 h 10000"/>
              <a:gd name="connsiteX29-215" fmla="*/ 3753 w 10000"/>
              <a:gd name="connsiteY29-216" fmla="*/ 8718 h 10000"/>
              <a:gd name="connsiteX30-217" fmla="*/ 3594 w 10000"/>
              <a:gd name="connsiteY30-218" fmla="*/ 9138 h 10000"/>
              <a:gd name="connsiteX31-219" fmla="*/ 2618 w 10000"/>
              <a:gd name="connsiteY31-220" fmla="*/ 9587 h 10000"/>
              <a:gd name="connsiteX32-221" fmla="*/ 1966 w 10000"/>
              <a:gd name="connsiteY32-222" fmla="*/ 9687 h 10000"/>
              <a:gd name="connsiteX33-223" fmla="*/ 1471 w 10000"/>
              <a:gd name="connsiteY33-224" fmla="*/ 9934 h 10000"/>
              <a:gd name="connsiteX34-225" fmla="*/ 2899 w 10000"/>
              <a:gd name="connsiteY34-226" fmla="*/ 9998 h 10000"/>
              <a:gd name="connsiteX35-227" fmla="*/ 6656 w 10000"/>
              <a:gd name="connsiteY35-228" fmla="*/ 9953 h 10000"/>
              <a:gd name="connsiteX36-229" fmla="*/ 7345 w 10000"/>
              <a:gd name="connsiteY36-230" fmla="*/ 9982 h 10000"/>
              <a:gd name="connsiteX37-231" fmla="*/ 7571 w 10000"/>
              <a:gd name="connsiteY37-232" fmla="*/ 9967 h 10000"/>
              <a:gd name="connsiteX38-233" fmla="*/ 7328 w 10000"/>
              <a:gd name="connsiteY38-234" fmla="*/ 9757 h 10000"/>
              <a:gd name="connsiteX39-235" fmla="*/ 6676 w 10000"/>
              <a:gd name="connsiteY39-236" fmla="*/ 9649 h 10000"/>
              <a:gd name="connsiteX40-237" fmla="*/ 5392 w 10000"/>
              <a:gd name="connsiteY40-238" fmla="*/ 9229 h 10000"/>
              <a:gd name="connsiteX41-239" fmla="*/ 5222 w 10000"/>
              <a:gd name="connsiteY41-240" fmla="*/ 8811 h 10000"/>
              <a:gd name="connsiteX42-241" fmla="*/ 5183 w 10000"/>
              <a:gd name="connsiteY42-242" fmla="*/ 7437 h 10000"/>
              <a:gd name="connsiteX43-243" fmla="*/ 5192 w 10000"/>
              <a:gd name="connsiteY43-244" fmla="*/ 6897 h 10000"/>
              <a:gd name="connsiteX44-245" fmla="*/ 5356 w 10000"/>
              <a:gd name="connsiteY44-246" fmla="*/ 6741 h 10000"/>
              <a:gd name="connsiteX45-247" fmla="*/ 7720 w 10000"/>
              <a:gd name="connsiteY45-248" fmla="*/ 6007 h 10000"/>
              <a:gd name="connsiteX46-249" fmla="*/ 9982 w 10000"/>
              <a:gd name="connsiteY46-250" fmla="*/ 5810 h 10000"/>
              <a:gd name="connsiteX47-251" fmla="*/ 10000 w 10000"/>
              <a:gd name="connsiteY47-252" fmla="*/ 5823 h 10000"/>
              <a:gd name="connsiteX48-253" fmla="*/ 9985 w 10000"/>
              <a:gd name="connsiteY48-254" fmla="*/ 5617 h 10000"/>
              <a:gd name="connsiteX49-255" fmla="*/ 9988 w 10000"/>
              <a:gd name="connsiteY49-256" fmla="*/ 5533 h 10000"/>
              <a:gd name="connsiteX50-257" fmla="*/ 9941 w 10000"/>
              <a:gd name="connsiteY50-258" fmla="*/ 5602 h 10000"/>
              <a:gd name="connsiteX51-259" fmla="*/ 9553 w 10000"/>
              <a:gd name="connsiteY51-260" fmla="*/ 5632 h 10000"/>
              <a:gd name="connsiteX52-261" fmla="*/ 6000 w 10000"/>
              <a:gd name="connsiteY52-262" fmla="*/ 6024 h 10000"/>
              <a:gd name="connsiteX53-263" fmla="*/ 5138 w 10000"/>
              <a:gd name="connsiteY53-264" fmla="*/ 6131 h 10000"/>
              <a:gd name="connsiteX54-265" fmla="*/ 4956 w 10000"/>
              <a:gd name="connsiteY54-266" fmla="*/ 4957 h 10000"/>
              <a:gd name="connsiteX55-267" fmla="*/ 5535 w 10000"/>
              <a:gd name="connsiteY55-268" fmla="*/ 4276 h 10000"/>
              <a:gd name="connsiteX56-269" fmla="*/ 8583 w 10000"/>
              <a:gd name="connsiteY56-270" fmla="*/ 3265 h 10000"/>
              <a:gd name="connsiteX57-271" fmla="*/ 9138 w 10000"/>
              <a:gd name="connsiteY57-272" fmla="*/ 3182 h 10000"/>
              <a:gd name="connsiteX58-273" fmla="*/ 9040 w 10000"/>
              <a:gd name="connsiteY58-274" fmla="*/ 3035 h 10000"/>
              <a:gd name="connsiteX59-275" fmla="*/ 9020 w 10000"/>
              <a:gd name="connsiteY59-276" fmla="*/ 3062 h 10000"/>
              <a:gd name="connsiteX60-277" fmla="*/ 8390 w 10000"/>
              <a:gd name="connsiteY60-278" fmla="*/ 3163 h 10000"/>
              <a:gd name="connsiteX61-279" fmla="*/ 6398 w 10000"/>
              <a:gd name="connsiteY61-280" fmla="*/ 3571 h 10000"/>
              <a:gd name="connsiteX62-281" fmla="*/ 5514 w 10000"/>
              <a:gd name="connsiteY62-282" fmla="*/ 3930 h 10000"/>
              <a:gd name="connsiteX63-283" fmla="*/ 4879 w 10000"/>
              <a:gd name="connsiteY63-284" fmla="*/ 4104 h 10000"/>
              <a:gd name="connsiteX64-285" fmla="*/ 4830 w 10000"/>
              <a:gd name="connsiteY64-286" fmla="*/ 3863 h 10000"/>
              <a:gd name="connsiteX65-287" fmla="*/ 5158 w 10000"/>
              <a:gd name="connsiteY65-288" fmla="*/ 3435 h 10000"/>
              <a:gd name="connsiteX66-289" fmla="*/ 6676 w 10000"/>
              <a:gd name="connsiteY66-290" fmla="*/ 1646 h 10000"/>
              <a:gd name="connsiteX67-291" fmla="*/ 6791 w 10000"/>
              <a:gd name="connsiteY67-292" fmla="*/ 1464 h 10000"/>
              <a:gd name="connsiteX68-293" fmla="*/ 6647 w 10000"/>
              <a:gd name="connsiteY68-294" fmla="*/ 1377 h 10000"/>
              <a:gd name="connsiteX69-295" fmla="*/ 5719 w 10000"/>
              <a:gd name="connsiteY69-296" fmla="*/ 2647 h 10000"/>
              <a:gd name="connsiteX70-297" fmla="*/ 4735 w 10000"/>
              <a:gd name="connsiteY70-298" fmla="*/ 3350 h 10000"/>
              <a:gd name="connsiteX71-299" fmla="*/ 4695 w 10000"/>
              <a:gd name="connsiteY71-300" fmla="*/ 3074 h 10000"/>
              <a:gd name="connsiteX72-301" fmla="*/ 4797 w 10000"/>
              <a:gd name="connsiteY72-302" fmla="*/ 2472 h 10000"/>
              <a:gd name="connsiteX73-303" fmla="*/ 4984 w 10000"/>
              <a:gd name="connsiteY73-304" fmla="*/ 780 h 10000"/>
              <a:gd name="connsiteX74-305" fmla="*/ 4929 w 10000"/>
              <a:gd name="connsiteY74-306" fmla="*/ 121 h 10000"/>
              <a:gd name="connsiteX75-307" fmla="*/ 4905 w 10000"/>
              <a:gd name="connsiteY75-308" fmla="*/ 1 h 10000"/>
              <a:gd name="connsiteX76-309" fmla="*/ 4790 w 10000"/>
              <a:gd name="connsiteY76-310" fmla="*/ 4 h 10000"/>
              <a:gd name="connsiteX77-311" fmla="*/ 4660 w 10000"/>
              <a:gd name="connsiteY77-312" fmla="*/ 0 h 10000"/>
              <a:gd name="connsiteX0-313" fmla="*/ 4660 w 10000"/>
              <a:gd name="connsiteY0-314" fmla="*/ 0 h 10000"/>
              <a:gd name="connsiteX1-315" fmla="*/ 4818 w 10000"/>
              <a:gd name="connsiteY1-316" fmla="*/ 529 h 10000"/>
              <a:gd name="connsiteX2-317" fmla="*/ 4618 w 10000"/>
              <a:gd name="connsiteY2-318" fmla="*/ 2186 h 10000"/>
              <a:gd name="connsiteX3-319" fmla="*/ 4245 w 10000"/>
              <a:gd name="connsiteY3-320" fmla="*/ 2706 h 10000"/>
              <a:gd name="connsiteX4-321" fmla="*/ 3341 w 10000"/>
              <a:gd name="connsiteY4-322" fmla="*/ 1224 h 10000"/>
              <a:gd name="connsiteX5-323" fmla="*/ 3052 w 10000"/>
              <a:gd name="connsiteY5-324" fmla="*/ 872 h 10000"/>
              <a:gd name="connsiteX6-325" fmla="*/ 3053 w 10000"/>
              <a:gd name="connsiteY6-326" fmla="*/ 828 h 10000"/>
              <a:gd name="connsiteX7-327" fmla="*/ 2933 w 10000"/>
              <a:gd name="connsiteY7-328" fmla="*/ 968 h 10000"/>
              <a:gd name="connsiteX8-329" fmla="*/ 3664 w 10000"/>
              <a:gd name="connsiteY8-330" fmla="*/ 2023 h 10000"/>
              <a:gd name="connsiteX9-331" fmla="*/ 4246 w 10000"/>
              <a:gd name="connsiteY9-332" fmla="*/ 3672 h 10000"/>
              <a:gd name="connsiteX10-333" fmla="*/ 4092 w 10000"/>
              <a:gd name="connsiteY10-334" fmla="*/ 4195 h 10000"/>
              <a:gd name="connsiteX11-335" fmla="*/ 3718 w 10000"/>
              <a:gd name="connsiteY11-336" fmla="*/ 4032 h 10000"/>
              <a:gd name="connsiteX12-337" fmla="*/ 2403 w 10000"/>
              <a:gd name="connsiteY12-338" fmla="*/ 3274 h 10000"/>
              <a:gd name="connsiteX13-339" fmla="*/ 895 w 10000"/>
              <a:gd name="connsiteY13-340" fmla="*/ 2724 h 10000"/>
              <a:gd name="connsiteX14-341" fmla="*/ 703 w 10000"/>
              <a:gd name="connsiteY14-342" fmla="*/ 2634 h 10000"/>
              <a:gd name="connsiteX15-343" fmla="*/ 629 w 10000"/>
              <a:gd name="connsiteY15-344" fmla="*/ 2827 h 10000"/>
              <a:gd name="connsiteX16-345" fmla="*/ 661 w 10000"/>
              <a:gd name="connsiteY16-346" fmla="*/ 2820 h 10000"/>
              <a:gd name="connsiteX17-347" fmla="*/ 2618 w 10000"/>
              <a:gd name="connsiteY17-348" fmla="*/ 3584 h 10000"/>
              <a:gd name="connsiteX18-349" fmla="*/ 3826 w 10000"/>
              <a:gd name="connsiteY18-350" fmla="*/ 4576 h 10000"/>
              <a:gd name="connsiteX19-351" fmla="*/ 3997 w 10000"/>
              <a:gd name="connsiteY19-352" fmla="*/ 5111 h 10000"/>
              <a:gd name="connsiteX20-353" fmla="*/ 3863 w 10000"/>
              <a:gd name="connsiteY20-354" fmla="*/ 6187 h 10000"/>
              <a:gd name="connsiteX21-355" fmla="*/ 3572 w 10000"/>
              <a:gd name="connsiteY21-356" fmla="*/ 6127 h 10000"/>
              <a:gd name="connsiteX22-357" fmla="*/ 671 w 10000"/>
              <a:gd name="connsiteY22-358" fmla="*/ 5657 h 10000"/>
              <a:gd name="connsiteX23-359" fmla="*/ 20 w 10000"/>
              <a:gd name="connsiteY23-360" fmla="*/ 5599 h 10000"/>
              <a:gd name="connsiteX24-361" fmla="*/ 20 w 10000"/>
              <a:gd name="connsiteY24-362" fmla="*/ 5607 h 10000"/>
              <a:gd name="connsiteX25-363" fmla="*/ 0 w 10000"/>
              <a:gd name="connsiteY25-364" fmla="*/ 5858 h 10000"/>
              <a:gd name="connsiteX26-365" fmla="*/ 383 w 10000"/>
              <a:gd name="connsiteY26-366" fmla="*/ 5862 h 10000"/>
              <a:gd name="connsiteX27-367" fmla="*/ 3654 w 10000"/>
              <a:gd name="connsiteY27-368" fmla="*/ 6618 h 10000"/>
              <a:gd name="connsiteX28-369" fmla="*/ 3897 w 10000"/>
              <a:gd name="connsiteY28-370" fmla="*/ 7006 h 10000"/>
              <a:gd name="connsiteX29-371" fmla="*/ 3753 w 10000"/>
              <a:gd name="connsiteY29-372" fmla="*/ 8718 h 10000"/>
              <a:gd name="connsiteX30-373" fmla="*/ 3594 w 10000"/>
              <a:gd name="connsiteY30-374" fmla="*/ 9138 h 10000"/>
              <a:gd name="connsiteX31-375" fmla="*/ 2618 w 10000"/>
              <a:gd name="connsiteY31-376" fmla="*/ 9587 h 10000"/>
              <a:gd name="connsiteX32-377" fmla="*/ 1966 w 10000"/>
              <a:gd name="connsiteY32-378" fmla="*/ 9687 h 10000"/>
              <a:gd name="connsiteX33-379" fmla="*/ 1471 w 10000"/>
              <a:gd name="connsiteY33-380" fmla="*/ 9934 h 10000"/>
              <a:gd name="connsiteX34-381" fmla="*/ 2899 w 10000"/>
              <a:gd name="connsiteY34-382" fmla="*/ 9998 h 10000"/>
              <a:gd name="connsiteX35-383" fmla="*/ 7345 w 10000"/>
              <a:gd name="connsiteY35-384" fmla="*/ 9982 h 10000"/>
              <a:gd name="connsiteX36-385" fmla="*/ 7571 w 10000"/>
              <a:gd name="connsiteY36-386" fmla="*/ 9967 h 10000"/>
              <a:gd name="connsiteX37-387" fmla="*/ 7328 w 10000"/>
              <a:gd name="connsiteY37-388" fmla="*/ 9757 h 10000"/>
              <a:gd name="connsiteX38-389" fmla="*/ 6676 w 10000"/>
              <a:gd name="connsiteY38-390" fmla="*/ 9649 h 10000"/>
              <a:gd name="connsiteX39-391" fmla="*/ 5392 w 10000"/>
              <a:gd name="connsiteY39-392" fmla="*/ 9229 h 10000"/>
              <a:gd name="connsiteX40-393" fmla="*/ 5222 w 10000"/>
              <a:gd name="connsiteY40-394" fmla="*/ 8811 h 10000"/>
              <a:gd name="connsiteX41-395" fmla="*/ 5183 w 10000"/>
              <a:gd name="connsiteY41-396" fmla="*/ 7437 h 10000"/>
              <a:gd name="connsiteX42-397" fmla="*/ 5192 w 10000"/>
              <a:gd name="connsiteY42-398" fmla="*/ 6897 h 10000"/>
              <a:gd name="connsiteX43-399" fmla="*/ 5356 w 10000"/>
              <a:gd name="connsiteY43-400" fmla="*/ 6741 h 10000"/>
              <a:gd name="connsiteX44-401" fmla="*/ 7720 w 10000"/>
              <a:gd name="connsiteY44-402" fmla="*/ 6007 h 10000"/>
              <a:gd name="connsiteX45-403" fmla="*/ 9982 w 10000"/>
              <a:gd name="connsiteY45-404" fmla="*/ 5810 h 10000"/>
              <a:gd name="connsiteX46-405" fmla="*/ 10000 w 10000"/>
              <a:gd name="connsiteY46-406" fmla="*/ 5823 h 10000"/>
              <a:gd name="connsiteX47-407" fmla="*/ 9985 w 10000"/>
              <a:gd name="connsiteY47-408" fmla="*/ 5617 h 10000"/>
              <a:gd name="connsiteX48-409" fmla="*/ 9988 w 10000"/>
              <a:gd name="connsiteY48-410" fmla="*/ 5533 h 10000"/>
              <a:gd name="connsiteX49-411" fmla="*/ 9941 w 10000"/>
              <a:gd name="connsiteY49-412" fmla="*/ 5602 h 10000"/>
              <a:gd name="connsiteX50-413" fmla="*/ 9553 w 10000"/>
              <a:gd name="connsiteY50-414" fmla="*/ 5632 h 10000"/>
              <a:gd name="connsiteX51-415" fmla="*/ 6000 w 10000"/>
              <a:gd name="connsiteY51-416" fmla="*/ 6024 h 10000"/>
              <a:gd name="connsiteX52-417" fmla="*/ 5138 w 10000"/>
              <a:gd name="connsiteY52-418" fmla="*/ 6131 h 10000"/>
              <a:gd name="connsiteX53-419" fmla="*/ 4956 w 10000"/>
              <a:gd name="connsiteY53-420" fmla="*/ 4957 h 10000"/>
              <a:gd name="connsiteX54-421" fmla="*/ 5535 w 10000"/>
              <a:gd name="connsiteY54-422" fmla="*/ 4276 h 10000"/>
              <a:gd name="connsiteX55-423" fmla="*/ 8583 w 10000"/>
              <a:gd name="connsiteY55-424" fmla="*/ 3265 h 10000"/>
              <a:gd name="connsiteX56-425" fmla="*/ 9138 w 10000"/>
              <a:gd name="connsiteY56-426" fmla="*/ 3182 h 10000"/>
              <a:gd name="connsiteX57-427" fmla="*/ 9040 w 10000"/>
              <a:gd name="connsiteY57-428" fmla="*/ 3035 h 10000"/>
              <a:gd name="connsiteX58-429" fmla="*/ 9020 w 10000"/>
              <a:gd name="connsiteY58-430" fmla="*/ 3062 h 10000"/>
              <a:gd name="connsiteX59-431" fmla="*/ 8390 w 10000"/>
              <a:gd name="connsiteY59-432" fmla="*/ 3163 h 10000"/>
              <a:gd name="connsiteX60-433" fmla="*/ 6398 w 10000"/>
              <a:gd name="connsiteY60-434" fmla="*/ 3571 h 10000"/>
              <a:gd name="connsiteX61-435" fmla="*/ 5514 w 10000"/>
              <a:gd name="connsiteY61-436" fmla="*/ 3930 h 10000"/>
              <a:gd name="connsiteX62-437" fmla="*/ 4879 w 10000"/>
              <a:gd name="connsiteY62-438" fmla="*/ 4104 h 10000"/>
              <a:gd name="connsiteX63-439" fmla="*/ 4830 w 10000"/>
              <a:gd name="connsiteY63-440" fmla="*/ 3863 h 10000"/>
              <a:gd name="connsiteX64-441" fmla="*/ 5158 w 10000"/>
              <a:gd name="connsiteY64-442" fmla="*/ 3435 h 10000"/>
              <a:gd name="connsiteX65-443" fmla="*/ 6676 w 10000"/>
              <a:gd name="connsiteY65-444" fmla="*/ 1646 h 10000"/>
              <a:gd name="connsiteX66-445" fmla="*/ 6791 w 10000"/>
              <a:gd name="connsiteY66-446" fmla="*/ 1464 h 10000"/>
              <a:gd name="connsiteX67-447" fmla="*/ 6647 w 10000"/>
              <a:gd name="connsiteY67-448" fmla="*/ 1377 h 10000"/>
              <a:gd name="connsiteX68-449" fmla="*/ 5719 w 10000"/>
              <a:gd name="connsiteY68-450" fmla="*/ 2647 h 10000"/>
              <a:gd name="connsiteX69-451" fmla="*/ 4735 w 10000"/>
              <a:gd name="connsiteY69-452" fmla="*/ 3350 h 10000"/>
              <a:gd name="connsiteX70-453" fmla="*/ 4695 w 10000"/>
              <a:gd name="connsiteY70-454" fmla="*/ 3074 h 10000"/>
              <a:gd name="connsiteX71-455" fmla="*/ 4797 w 10000"/>
              <a:gd name="connsiteY71-456" fmla="*/ 2472 h 10000"/>
              <a:gd name="connsiteX72-457" fmla="*/ 4984 w 10000"/>
              <a:gd name="connsiteY72-458" fmla="*/ 780 h 10000"/>
              <a:gd name="connsiteX73-459" fmla="*/ 4929 w 10000"/>
              <a:gd name="connsiteY73-460" fmla="*/ 121 h 10000"/>
              <a:gd name="connsiteX74-461" fmla="*/ 4905 w 10000"/>
              <a:gd name="connsiteY74-462" fmla="*/ 1 h 10000"/>
              <a:gd name="connsiteX75-463" fmla="*/ 4790 w 10000"/>
              <a:gd name="connsiteY75-464" fmla="*/ 4 h 10000"/>
              <a:gd name="connsiteX76-465" fmla="*/ 4660 w 10000"/>
              <a:gd name="connsiteY76-466" fmla="*/ 0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</a:cxnLst>
            <a:rect l="l" t="t" r="r" b="b"/>
            <a:pathLst>
              <a:path w="10000" h="10000">
                <a:moveTo>
                  <a:pt x="4660" y="0"/>
                </a:moveTo>
                <a:cubicBezTo>
                  <a:pt x="4753" y="60"/>
                  <a:pt x="4782" y="194"/>
                  <a:pt x="4818" y="529"/>
                </a:cubicBezTo>
                <a:cubicBezTo>
                  <a:pt x="4869" y="974"/>
                  <a:pt x="4837" y="1238"/>
                  <a:pt x="4618" y="2186"/>
                </a:cubicBezTo>
                <a:cubicBezTo>
                  <a:pt x="4414" y="3083"/>
                  <a:pt x="4415" y="3078"/>
                  <a:pt x="4245" y="2706"/>
                </a:cubicBezTo>
                <a:cubicBezTo>
                  <a:pt x="4037" y="2257"/>
                  <a:pt x="3595" y="1531"/>
                  <a:pt x="3341" y="1224"/>
                </a:cubicBezTo>
                <a:cubicBezTo>
                  <a:pt x="3199" y="1055"/>
                  <a:pt x="3068" y="895"/>
                  <a:pt x="3052" y="872"/>
                </a:cubicBezTo>
                <a:cubicBezTo>
                  <a:pt x="3047" y="866"/>
                  <a:pt x="3048" y="849"/>
                  <a:pt x="3053" y="828"/>
                </a:cubicBezTo>
                <a:cubicBezTo>
                  <a:pt x="3015" y="878"/>
                  <a:pt x="2976" y="924"/>
                  <a:pt x="2933" y="968"/>
                </a:cubicBezTo>
                <a:cubicBezTo>
                  <a:pt x="3042" y="1044"/>
                  <a:pt x="3437" y="1616"/>
                  <a:pt x="3664" y="2023"/>
                </a:cubicBezTo>
                <a:cubicBezTo>
                  <a:pt x="3925" y="2491"/>
                  <a:pt x="4248" y="3409"/>
                  <a:pt x="4246" y="3672"/>
                </a:cubicBezTo>
                <a:cubicBezTo>
                  <a:pt x="4245" y="3880"/>
                  <a:pt x="4173" y="4126"/>
                  <a:pt x="4092" y="4195"/>
                </a:cubicBezTo>
                <a:cubicBezTo>
                  <a:pt x="4030" y="4248"/>
                  <a:pt x="3985" y="4228"/>
                  <a:pt x="3718" y="4032"/>
                </a:cubicBezTo>
                <a:cubicBezTo>
                  <a:pt x="3309" y="3734"/>
                  <a:pt x="2938" y="3520"/>
                  <a:pt x="2403" y="3274"/>
                </a:cubicBezTo>
                <a:cubicBezTo>
                  <a:pt x="1986" y="3083"/>
                  <a:pt x="1161" y="2781"/>
                  <a:pt x="895" y="2724"/>
                </a:cubicBezTo>
                <a:cubicBezTo>
                  <a:pt x="786" y="2699"/>
                  <a:pt x="728" y="2682"/>
                  <a:pt x="703" y="2634"/>
                </a:cubicBezTo>
                <a:cubicBezTo>
                  <a:pt x="683" y="2699"/>
                  <a:pt x="658" y="2764"/>
                  <a:pt x="629" y="2827"/>
                </a:cubicBezTo>
                <a:cubicBezTo>
                  <a:pt x="641" y="2822"/>
                  <a:pt x="651" y="2820"/>
                  <a:pt x="661" y="2820"/>
                </a:cubicBezTo>
                <a:cubicBezTo>
                  <a:pt x="919" y="2820"/>
                  <a:pt x="2014" y="3247"/>
                  <a:pt x="2618" y="3584"/>
                </a:cubicBezTo>
                <a:cubicBezTo>
                  <a:pt x="3013" y="3804"/>
                  <a:pt x="3627" y="4308"/>
                  <a:pt x="3826" y="4576"/>
                </a:cubicBezTo>
                <a:cubicBezTo>
                  <a:pt x="3945" y="4738"/>
                  <a:pt x="3974" y="4824"/>
                  <a:pt x="3997" y="5111"/>
                </a:cubicBezTo>
                <a:cubicBezTo>
                  <a:pt x="4027" y="5467"/>
                  <a:pt x="3942" y="6145"/>
                  <a:pt x="3863" y="6187"/>
                </a:cubicBezTo>
                <a:cubicBezTo>
                  <a:pt x="3838" y="6200"/>
                  <a:pt x="3708" y="6173"/>
                  <a:pt x="3572" y="6127"/>
                </a:cubicBezTo>
                <a:cubicBezTo>
                  <a:pt x="2963" y="5917"/>
                  <a:pt x="1889" y="5744"/>
                  <a:pt x="671" y="5657"/>
                </a:cubicBezTo>
                <a:cubicBezTo>
                  <a:pt x="392" y="5637"/>
                  <a:pt x="149" y="5615"/>
                  <a:pt x="20" y="5599"/>
                </a:cubicBezTo>
                <a:lnTo>
                  <a:pt x="20" y="5607"/>
                </a:lnTo>
                <a:cubicBezTo>
                  <a:pt x="20" y="5691"/>
                  <a:pt x="13" y="5776"/>
                  <a:pt x="0" y="5858"/>
                </a:cubicBezTo>
                <a:lnTo>
                  <a:pt x="383" y="5862"/>
                </a:lnTo>
                <a:cubicBezTo>
                  <a:pt x="1732" y="5875"/>
                  <a:pt x="3094" y="6190"/>
                  <a:pt x="3654" y="6618"/>
                </a:cubicBezTo>
                <a:cubicBezTo>
                  <a:pt x="3841" y="6760"/>
                  <a:pt x="3866" y="6802"/>
                  <a:pt x="3897" y="7006"/>
                </a:cubicBezTo>
                <a:cubicBezTo>
                  <a:pt x="3937" y="7276"/>
                  <a:pt x="3853" y="8265"/>
                  <a:pt x="3753" y="8718"/>
                </a:cubicBezTo>
                <a:cubicBezTo>
                  <a:pt x="3713" y="8893"/>
                  <a:pt x="3642" y="9083"/>
                  <a:pt x="3594" y="9138"/>
                </a:cubicBezTo>
                <a:cubicBezTo>
                  <a:pt x="3477" y="9275"/>
                  <a:pt x="2909" y="9535"/>
                  <a:pt x="2618" y="9587"/>
                </a:cubicBezTo>
                <a:cubicBezTo>
                  <a:pt x="2490" y="9610"/>
                  <a:pt x="2157" y="9629"/>
                  <a:pt x="1966" y="9687"/>
                </a:cubicBezTo>
                <a:cubicBezTo>
                  <a:pt x="1775" y="9744"/>
                  <a:pt x="1486" y="9922"/>
                  <a:pt x="1471" y="9934"/>
                </a:cubicBezTo>
                <a:cubicBezTo>
                  <a:pt x="1367" y="10024"/>
                  <a:pt x="2035" y="9995"/>
                  <a:pt x="2899" y="9998"/>
                </a:cubicBezTo>
                <a:lnTo>
                  <a:pt x="7345" y="9982"/>
                </a:lnTo>
                <a:lnTo>
                  <a:pt x="7571" y="9967"/>
                </a:lnTo>
                <a:lnTo>
                  <a:pt x="7328" y="9757"/>
                </a:lnTo>
                <a:cubicBezTo>
                  <a:pt x="7268" y="9729"/>
                  <a:pt x="6975" y="9680"/>
                  <a:pt x="6676" y="9649"/>
                </a:cubicBezTo>
                <a:cubicBezTo>
                  <a:pt x="6083" y="9584"/>
                  <a:pt x="5662" y="9448"/>
                  <a:pt x="5392" y="9229"/>
                </a:cubicBezTo>
                <a:cubicBezTo>
                  <a:pt x="5265" y="9128"/>
                  <a:pt x="5247" y="9080"/>
                  <a:pt x="5222" y="8811"/>
                </a:cubicBezTo>
                <a:cubicBezTo>
                  <a:pt x="5183" y="8392"/>
                  <a:pt x="5173" y="8069"/>
                  <a:pt x="5183" y="7437"/>
                </a:cubicBezTo>
                <a:cubicBezTo>
                  <a:pt x="5186" y="7258"/>
                  <a:pt x="5189" y="7077"/>
                  <a:pt x="5192" y="6897"/>
                </a:cubicBezTo>
                <a:lnTo>
                  <a:pt x="5356" y="6741"/>
                </a:lnTo>
                <a:cubicBezTo>
                  <a:pt x="5670" y="6441"/>
                  <a:pt x="6490" y="6186"/>
                  <a:pt x="7720" y="6007"/>
                </a:cubicBezTo>
                <a:cubicBezTo>
                  <a:pt x="8360" y="5913"/>
                  <a:pt x="9891" y="5780"/>
                  <a:pt x="9982" y="5810"/>
                </a:cubicBezTo>
                <a:cubicBezTo>
                  <a:pt x="9987" y="5812"/>
                  <a:pt x="9993" y="5818"/>
                  <a:pt x="10000" y="5823"/>
                </a:cubicBezTo>
                <a:cubicBezTo>
                  <a:pt x="9990" y="5756"/>
                  <a:pt x="9985" y="5686"/>
                  <a:pt x="9985" y="5617"/>
                </a:cubicBezTo>
                <a:cubicBezTo>
                  <a:pt x="9985" y="5588"/>
                  <a:pt x="9987" y="5560"/>
                  <a:pt x="9988" y="5533"/>
                </a:cubicBezTo>
                <a:cubicBezTo>
                  <a:pt x="9973" y="5569"/>
                  <a:pt x="9956" y="5594"/>
                  <a:pt x="9941" y="5602"/>
                </a:cubicBezTo>
                <a:cubicBezTo>
                  <a:pt x="9913" y="5618"/>
                  <a:pt x="9739" y="5632"/>
                  <a:pt x="9553" y="5632"/>
                </a:cubicBezTo>
                <a:cubicBezTo>
                  <a:pt x="8779" y="5634"/>
                  <a:pt x="7286" y="5799"/>
                  <a:pt x="6000" y="6024"/>
                </a:cubicBezTo>
                <a:cubicBezTo>
                  <a:pt x="5525" y="6106"/>
                  <a:pt x="5161" y="6151"/>
                  <a:pt x="5138" y="6131"/>
                </a:cubicBezTo>
                <a:cubicBezTo>
                  <a:pt x="5091" y="6091"/>
                  <a:pt x="4956" y="5219"/>
                  <a:pt x="4956" y="4957"/>
                </a:cubicBezTo>
                <a:cubicBezTo>
                  <a:pt x="4956" y="4749"/>
                  <a:pt x="5081" y="4602"/>
                  <a:pt x="5535" y="4276"/>
                </a:cubicBezTo>
                <a:cubicBezTo>
                  <a:pt x="6204" y="3795"/>
                  <a:pt x="7134" y="3485"/>
                  <a:pt x="8583" y="3265"/>
                </a:cubicBezTo>
                <a:lnTo>
                  <a:pt x="9138" y="3182"/>
                </a:lnTo>
                <a:cubicBezTo>
                  <a:pt x="9103" y="3134"/>
                  <a:pt x="9068" y="3087"/>
                  <a:pt x="9040" y="3035"/>
                </a:cubicBezTo>
                <a:cubicBezTo>
                  <a:pt x="9035" y="3048"/>
                  <a:pt x="9030" y="3058"/>
                  <a:pt x="9020" y="3062"/>
                </a:cubicBezTo>
                <a:cubicBezTo>
                  <a:pt x="8991" y="3078"/>
                  <a:pt x="8707" y="3123"/>
                  <a:pt x="8390" y="3163"/>
                </a:cubicBezTo>
                <a:cubicBezTo>
                  <a:pt x="7701" y="3249"/>
                  <a:pt x="6843" y="3426"/>
                  <a:pt x="6398" y="3571"/>
                </a:cubicBezTo>
                <a:cubicBezTo>
                  <a:pt x="6221" y="3628"/>
                  <a:pt x="5822" y="3791"/>
                  <a:pt x="5514" y="3930"/>
                </a:cubicBezTo>
                <a:cubicBezTo>
                  <a:pt x="4964" y="4179"/>
                  <a:pt x="4951" y="4183"/>
                  <a:pt x="4879" y="4104"/>
                </a:cubicBezTo>
                <a:cubicBezTo>
                  <a:pt x="4832" y="4049"/>
                  <a:pt x="4815" y="3969"/>
                  <a:pt x="4830" y="3863"/>
                </a:cubicBezTo>
                <a:cubicBezTo>
                  <a:pt x="4850" y="3735"/>
                  <a:pt x="4916" y="3650"/>
                  <a:pt x="5158" y="3435"/>
                </a:cubicBezTo>
                <a:cubicBezTo>
                  <a:pt x="5812" y="2856"/>
                  <a:pt x="6323" y="2255"/>
                  <a:pt x="6676" y="1646"/>
                </a:cubicBezTo>
                <a:cubicBezTo>
                  <a:pt x="6716" y="1576"/>
                  <a:pt x="6756" y="1514"/>
                  <a:pt x="6791" y="1464"/>
                </a:cubicBezTo>
                <a:cubicBezTo>
                  <a:pt x="6741" y="1436"/>
                  <a:pt x="6694" y="1409"/>
                  <a:pt x="6647" y="1377"/>
                </a:cubicBezTo>
                <a:cubicBezTo>
                  <a:pt x="6517" y="1672"/>
                  <a:pt x="6082" y="2281"/>
                  <a:pt x="5719" y="2647"/>
                </a:cubicBezTo>
                <a:cubicBezTo>
                  <a:pt x="5461" y="2907"/>
                  <a:pt x="4840" y="3350"/>
                  <a:pt x="4735" y="3350"/>
                </a:cubicBezTo>
                <a:cubicBezTo>
                  <a:pt x="4673" y="3350"/>
                  <a:pt x="4666" y="3308"/>
                  <a:pt x="4695" y="3074"/>
                </a:cubicBezTo>
                <a:cubicBezTo>
                  <a:pt x="4713" y="2922"/>
                  <a:pt x="4760" y="2652"/>
                  <a:pt x="4797" y="2472"/>
                </a:cubicBezTo>
                <a:cubicBezTo>
                  <a:pt x="4976" y="1619"/>
                  <a:pt x="5013" y="1287"/>
                  <a:pt x="4984" y="780"/>
                </a:cubicBezTo>
                <a:cubicBezTo>
                  <a:pt x="4969" y="500"/>
                  <a:pt x="4944" y="202"/>
                  <a:pt x="4929" y="121"/>
                </a:cubicBezTo>
                <a:lnTo>
                  <a:pt x="4905" y="1"/>
                </a:lnTo>
                <a:cubicBezTo>
                  <a:pt x="4867" y="3"/>
                  <a:pt x="4829" y="4"/>
                  <a:pt x="4790" y="4"/>
                </a:cubicBezTo>
                <a:cubicBezTo>
                  <a:pt x="4745" y="4"/>
                  <a:pt x="4703" y="3"/>
                  <a:pt x="4660" y="0"/>
                </a:cubicBezTo>
                <a:close/>
              </a:path>
            </a:pathLst>
          </a:custGeom>
          <a:gradFill>
            <a:gsLst>
              <a:gs pos="0">
                <a:srgbClr val="002060"/>
              </a:gs>
              <a:gs pos="100000">
                <a:srgbClr val="00B0F0"/>
              </a:gs>
            </a:gsLst>
            <a:lin ang="4200000" scaled="0"/>
          </a:gradFill>
          <a:ln>
            <a:noFill/>
          </a:ln>
          <a:effectLst>
            <a:outerShdw blurRad="127000" dist="63500" dir="2700000" algn="tl" rotWithShape="0">
              <a:prstClr val="black">
                <a:alpha val="25000"/>
              </a:prstClr>
            </a:outerShdw>
          </a:effectLst>
          <a:scene3d>
            <a:camera prst="orthographicFront"/>
            <a:lightRig rig="threePt" dir="t">
              <a:rot lat="0" lon="0" rev="0"/>
            </a:lightRig>
          </a:scene3d>
          <a:sp3d>
            <a:bevelT w="19050" h="63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4" name="橢圓 3"/>
          <p:cNvSpPr/>
          <p:nvPr/>
        </p:nvSpPr>
        <p:spPr>
          <a:xfrm>
            <a:off x="2682282" y="3435621"/>
            <a:ext cx="618851" cy="620232"/>
          </a:xfrm>
          <a:prstGeom prst="ellipse">
            <a:avLst/>
          </a:prstGeom>
          <a:gradFill>
            <a:gsLst>
              <a:gs pos="0">
                <a:srgbClr val="002060"/>
              </a:gs>
              <a:gs pos="100000">
                <a:srgbClr val="00B0F0"/>
              </a:gs>
            </a:gsLst>
            <a:lin ang="5400000" scaled="1"/>
          </a:gradFill>
          <a:ln w="120650">
            <a:gradFill flip="none" rotWithShape="1">
              <a:gsLst>
                <a:gs pos="0">
                  <a:schemeClr val="bg1">
                    <a:lumMod val="78000"/>
                  </a:schemeClr>
                </a:gs>
                <a:gs pos="100000">
                  <a:schemeClr val="bg1">
                    <a:lumMod val="98000"/>
                  </a:schemeClr>
                </a:gs>
              </a:gsLst>
              <a:lin ang="5400000" scaled="1"/>
              <a:tileRect/>
            </a:gradFill>
          </a:ln>
          <a:effectLst>
            <a:innerShdw blurRad="330200" dist="165100" dir="16200000">
              <a:prstClr val="black">
                <a:alpha val="5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1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IN-BoldItalic" pitchFamily="50" charset="0"/>
            </a:endParaRPr>
          </a:p>
        </p:txBody>
      </p:sp>
      <p:sp>
        <p:nvSpPr>
          <p:cNvPr id="15" name="橢圓 5"/>
          <p:cNvSpPr/>
          <p:nvPr/>
        </p:nvSpPr>
        <p:spPr>
          <a:xfrm>
            <a:off x="2790266" y="2384834"/>
            <a:ext cx="620233" cy="618851"/>
          </a:xfrm>
          <a:prstGeom prst="ellipse">
            <a:avLst/>
          </a:prstGeom>
          <a:gradFill>
            <a:gsLst>
              <a:gs pos="0">
                <a:srgbClr val="002060"/>
              </a:gs>
              <a:gs pos="100000">
                <a:srgbClr val="00B0F0"/>
              </a:gs>
            </a:gsLst>
            <a:lin ang="5400000" scaled="1"/>
          </a:gradFill>
          <a:ln w="120650">
            <a:gradFill flip="none" rotWithShape="1">
              <a:gsLst>
                <a:gs pos="0">
                  <a:schemeClr val="bg1">
                    <a:lumMod val="78000"/>
                  </a:schemeClr>
                </a:gs>
                <a:gs pos="100000">
                  <a:schemeClr val="bg1">
                    <a:lumMod val="98000"/>
                  </a:schemeClr>
                </a:gs>
              </a:gsLst>
              <a:lin ang="5400000" scaled="1"/>
              <a:tileRect/>
            </a:gradFill>
          </a:ln>
          <a:effectLst>
            <a:innerShdw blurRad="330200" dist="165100" dir="16200000">
              <a:prstClr val="black">
                <a:alpha val="5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1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IN-BoldItalic" pitchFamily="50" charset="0"/>
            </a:endParaRPr>
          </a:p>
        </p:txBody>
      </p:sp>
      <p:sp>
        <p:nvSpPr>
          <p:cNvPr id="16" name="橢圓 7"/>
          <p:cNvSpPr/>
          <p:nvPr/>
        </p:nvSpPr>
        <p:spPr>
          <a:xfrm>
            <a:off x="5165912" y="1815863"/>
            <a:ext cx="620233" cy="620232"/>
          </a:xfrm>
          <a:prstGeom prst="ellipse">
            <a:avLst/>
          </a:prstGeom>
          <a:gradFill>
            <a:gsLst>
              <a:gs pos="0">
                <a:srgbClr val="002060"/>
              </a:gs>
              <a:gs pos="100000">
                <a:srgbClr val="00B0F0"/>
              </a:gs>
            </a:gsLst>
            <a:lin ang="5400000" scaled="1"/>
          </a:gradFill>
          <a:ln w="120650">
            <a:gradFill flip="none" rotWithShape="1">
              <a:gsLst>
                <a:gs pos="0">
                  <a:schemeClr val="bg1">
                    <a:lumMod val="78000"/>
                  </a:schemeClr>
                </a:gs>
                <a:gs pos="100000">
                  <a:schemeClr val="bg1">
                    <a:lumMod val="98000"/>
                  </a:schemeClr>
                </a:gs>
              </a:gsLst>
              <a:lin ang="5400000" scaled="1"/>
              <a:tileRect/>
            </a:gradFill>
          </a:ln>
          <a:effectLst>
            <a:innerShdw blurRad="330200" dist="165100" dir="16200000">
              <a:prstClr val="black">
                <a:alpha val="5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1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IN-BoldItalic" pitchFamily="50" charset="0"/>
            </a:endParaRPr>
          </a:p>
        </p:txBody>
      </p:sp>
      <p:sp>
        <p:nvSpPr>
          <p:cNvPr id="17" name="橢圓 9"/>
          <p:cNvSpPr/>
          <p:nvPr/>
        </p:nvSpPr>
        <p:spPr>
          <a:xfrm>
            <a:off x="5867807" y="2492818"/>
            <a:ext cx="618851" cy="618851"/>
          </a:xfrm>
          <a:prstGeom prst="ellipse">
            <a:avLst/>
          </a:prstGeom>
          <a:gradFill>
            <a:gsLst>
              <a:gs pos="0">
                <a:srgbClr val="002060"/>
              </a:gs>
              <a:gs pos="100000">
                <a:srgbClr val="00B0F0"/>
              </a:gs>
            </a:gsLst>
            <a:lin ang="5400000" scaled="1"/>
          </a:gradFill>
          <a:ln w="120650">
            <a:gradFill flip="none" rotWithShape="1">
              <a:gsLst>
                <a:gs pos="0">
                  <a:schemeClr val="bg1">
                    <a:lumMod val="78000"/>
                  </a:schemeClr>
                </a:gs>
                <a:gs pos="100000">
                  <a:schemeClr val="bg1">
                    <a:lumMod val="98000"/>
                  </a:schemeClr>
                </a:gs>
              </a:gsLst>
              <a:lin ang="5400000" scaled="1"/>
              <a:tileRect/>
            </a:gradFill>
          </a:ln>
          <a:effectLst>
            <a:innerShdw blurRad="330200" dist="165100" dir="16200000">
              <a:prstClr val="black">
                <a:alpha val="5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1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IN-BoldItalic" pitchFamily="50" charset="0"/>
            </a:endParaRPr>
          </a:p>
        </p:txBody>
      </p:sp>
      <p:sp>
        <p:nvSpPr>
          <p:cNvPr id="18" name="Freeform 336"/>
          <p:cNvSpPr>
            <a:spLocks noEditPoints="1"/>
          </p:cNvSpPr>
          <p:nvPr/>
        </p:nvSpPr>
        <p:spPr bwMode="auto">
          <a:xfrm>
            <a:off x="2986366" y="2579562"/>
            <a:ext cx="235499" cy="235499"/>
          </a:xfrm>
          <a:custGeom>
            <a:avLst/>
            <a:gdLst>
              <a:gd name="T0" fmla="*/ 0 w 90"/>
              <a:gd name="T1" fmla="*/ 40 h 90"/>
              <a:gd name="T2" fmla="*/ 40 w 90"/>
              <a:gd name="T3" fmla="*/ 0 h 90"/>
              <a:gd name="T4" fmla="*/ 40 w 90"/>
              <a:gd name="T5" fmla="*/ 90 h 90"/>
              <a:gd name="T6" fmla="*/ 0 w 90"/>
              <a:gd name="T7" fmla="*/ 50 h 90"/>
              <a:gd name="T8" fmla="*/ 40 w 90"/>
              <a:gd name="T9" fmla="*/ 90 h 90"/>
              <a:gd name="T10" fmla="*/ 33 w 90"/>
              <a:gd name="T11" fmla="*/ 10 h 90"/>
              <a:gd name="T12" fmla="*/ 9 w 90"/>
              <a:gd name="T13" fmla="*/ 33 h 90"/>
              <a:gd name="T14" fmla="*/ 33 w 90"/>
              <a:gd name="T15" fmla="*/ 83 h 90"/>
              <a:gd name="T16" fmla="*/ 9 w 90"/>
              <a:gd name="T17" fmla="*/ 57 h 90"/>
              <a:gd name="T18" fmla="*/ 33 w 90"/>
              <a:gd name="T19" fmla="*/ 83 h 90"/>
              <a:gd name="T20" fmla="*/ 16 w 90"/>
              <a:gd name="T21" fmla="*/ 26 h 90"/>
              <a:gd name="T22" fmla="*/ 26 w 90"/>
              <a:gd name="T23" fmla="*/ 17 h 90"/>
              <a:gd name="T24" fmla="*/ 26 w 90"/>
              <a:gd name="T25" fmla="*/ 74 h 90"/>
              <a:gd name="T26" fmla="*/ 16 w 90"/>
              <a:gd name="T27" fmla="*/ 67 h 90"/>
              <a:gd name="T28" fmla="*/ 26 w 90"/>
              <a:gd name="T29" fmla="*/ 74 h 90"/>
              <a:gd name="T30" fmla="*/ 49 w 90"/>
              <a:gd name="T31" fmla="*/ 40 h 90"/>
              <a:gd name="T32" fmla="*/ 90 w 90"/>
              <a:gd name="T33" fmla="*/ 0 h 90"/>
              <a:gd name="T34" fmla="*/ 90 w 90"/>
              <a:gd name="T35" fmla="*/ 74 h 90"/>
              <a:gd name="T36" fmla="*/ 66 w 90"/>
              <a:gd name="T37" fmla="*/ 67 h 90"/>
              <a:gd name="T38" fmla="*/ 57 w 90"/>
              <a:gd name="T39" fmla="*/ 90 h 90"/>
              <a:gd name="T40" fmla="*/ 49 w 90"/>
              <a:gd name="T41" fmla="*/ 50 h 90"/>
              <a:gd name="T42" fmla="*/ 73 w 90"/>
              <a:gd name="T43" fmla="*/ 57 h 90"/>
              <a:gd name="T44" fmla="*/ 83 w 90"/>
              <a:gd name="T45" fmla="*/ 50 h 90"/>
              <a:gd name="T46" fmla="*/ 90 w 90"/>
              <a:gd name="T47" fmla="*/ 74 h 90"/>
              <a:gd name="T48" fmla="*/ 83 w 90"/>
              <a:gd name="T49" fmla="*/ 10 h 90"/>
              <a:gd name="T50" fmla="*/ 57 w 90"/>
              <a:gd name="T51" fmla="*/ 33 h 90"/>
              <a:gd name="T52" fmla="*/ 73 w 90"/>
              <a:gd name="T53" fmla="*/ 26 h 90"/>
              <a:gd name="T54" fmla="*/ 66 w 90"/>
              <a:gd name="T55" fmla="*/ 17 h 90"/>
              <a:gd name="T56" fmla="*/ 73 w 90"/>
              <a:gd name="T57" fmla="*/ 26 h 90"/>
              <a:gd name="T58" fmla="*/ 66 w 90"/>
              <a:gd name="T59" fmla="*/ 90 h 90"/>
              <a:gd name="T60" fmla="*/ 73 w 90"/>
              <a:gd name="T61" fmla="*/ 83 h 90"/>
              <a:gd name="T62" fmla="*/ 90 w 90"/>
              <a:gd name="T63" fmla="*/ 90 h 90"/>
              <a:gd name="T64" fmla="*/ 83 w 90"/>
              <a:gd name="T65" fmla="*/ 83 h 90"/>
              <a:gd name="T66" fmla="*/ 90 w 90"/>
              <a:gd name="T67" fmla="*/ 90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90" h="90">
                <a:moveTo>
                  <a:pt x="40" y="40"/>
                </a:moveTo>
                <a:lnTo>
                  <a:pt x="0" y="40"/>
                </a:lnTo>
                <a:lnTo>
                  <a:pt x="0" y="0"/>
                </a:lnTo>
                <a:lnTo>
                  <a:pt x="40" y="0"/>
                </a:lnTo>
                <a:lnTo>
                  <a:pt x="40" y="40"/>
                </a:lnTo>
                <a:close/>
                <a:moveTo>
                  <a:pt x="40" y="90"/>
                </a:moveTo>
                <a:lnTo>
                  <a:pt x="0" y="90"/>
                </a:lnTo>
                <a:lnTo>
                  <a:pt x="0" y="50"/>
                </a:lnTo>
                <a:lnTo>
                  <a:pt x="40" y="50"/>
                </a:lnTo>
                <a:lnTo>
                  <a:pt x="40" y="90"/>
                </a:lnTo>
                <a:close/>
                <a:moveTo>
                  <a:pt x="33" y="33"/>
                </a:moveTo>
                <a:lnTo>
                  <a:pt x="33" y="10"/>
                </a:lnTo>
                <a:lnTo>
                  <a:pt x="9" y="10"/>
                </a:lnTo>
                <a:lnTo>
                  <a:pt x="9" y="33"/>
                </a:lnTo>
                <a:lnTo>
                  <a:pt x="33" y="33"/>
                </a:lnTo>
                <a:close/>
                <a:moveTo>
                  <a:pt x="33" y="83"/>
                </a:moveTo>
                <a:lnTo>
                  <a:pt x="33" y="57"/>
                </a:lnTo>
                <a:lnTo>
                  <a:pt x="9" y="57"/>
                </a:lnTo>
                <a:lnTo>
                  <a:pt x="9" y="83"/>
                </a:lnTo>
                <a:lnTo>
                  <a:pt x="33" y="83"/>
                </a:lnTo>
                <a:close/>
                <a:moveTo>
                  <a:pt x="26" y="26"/>
                </a:moveTo>
                <a:lnTo>
                  <a:pt x="16" y="26"/>
                </a:lnTo>
                <a:lnTo>
                  <a:pt x="16" y="17"/>
                </a:lnTo>
                <a:lnTo>
                  <a:pt x="26" y="17"/>
                </a:lnTo>
                <a:lnTo>
                  <a:pt x="26" y="26"/>
                </a:lnTo>
                <a:close/>
                <a:moveTo>
                  <a:pt x="26" y="74"/>
                </a:moveTo>
                <a:lnTo>
                  <a:pt x="16" y="74"/>
                </a:lnTo>
                <a:lnTo>
                  <a:pt x="16" y="67"/>
                </a:lnTo>
                <a:lnTo>
                  <a:pt x="26" y="67"/>
                </a:lnTo>
                <a:lnTo>
                  <a:pt x="26" y="74"/>
                </a:lnTo>
                <a:close/>
                <a:moveTo>
                  <a:pt x="90" y="40"/>
                </a:moveTo>
                <a:lnTo>
                  <a:pt x="49" y="40"/>
                </a:lnTo>
                <a:lnTo>
                  <a:pt x="49" y="0"/>
                </a:lnTo>
                <a:lnTo>
                  <a:pt x="90" y="0"/>
                </a:lnTo>
                <a:lnTo>
                  <a:pt x="90" y="40"/>
                </a:lnTo>
                <a:close/>
                <a:moveTo>
                  <a:pt x="90" y="74"/>
                </a:moveTo>
                <a:lnTo>
                  <a:pt x="66" y="74"/>
                </a:lnTo>
                <a:lnTo>
                  <a:pt x="66" y="67"/>
                </a:lnTo>
                <a:lnTo>
                  <a:pt x="57" y="67"/>
                </a:lnTo>
                <a:lnTo>
                  <a:pt x="57" y="90"/>
                </a:lnTo>
                <a:lnTo>
                  <a:pt x="49" y="90"/>
                </a:lnTo>
                <a:lnTo>
                  <a:pt x="49" y="50"/>
                </a:lnTo>
                <a:lnTo>
                  <a:pt x="73" y="50"/>
                </a:lnTo>
                <a:lnTo>
                  <a:pt x="73" y="57"/>
                </a:lnTo>
                <a:lnTo>
                  <a:pt x="83" y="57"/>
                </a:lnTo>
                <a:lnTo>
                  <a:pt x="83" y="50"/>
                </a:lnTo>
                <a:lnTo>
                  <a:pt x="90" y="50"/>
                </a:lnTo>
                <a:lnTo>
                  <a:pt x="90" y="74"/>
                </a:lnTo>
                <a:close/>
                <a:moveTo>
                  <a:pt x="83" y="33"/>
                </a:moveTo>
                <a:lnTo>
                  <a:pt x="83" y="10"/>
                </a:lnTo>
                <a:lnTo>
                  <a:pt x="57" y="10"/>
                </a:lnTo>
                <a:lnTo>
                  <a:pt x="57" y="33"/>
                </a:lnTo>
                <a:lnTo>
                  <a:pt x="83" y="33"/>
                </a:lnTo>
                <a:close/>
                <a:moveTo>
                  <a:pt x="73" y="26"/>
                </a:moveTo>
                <a:lnTo>
                  <a:pt x="66" y="26"/>
                </a:lnTo>
                <a:lnTo>
                  <a:pt x="66" y="17"/>
                </a:lnTo>
                <a:lnTo>
                  <a:pt x="73" y="17"/>
                </a:lnTo>
                <a:lnTo>
                  <a:pt x="73" y="26"/>
                </a:lnTo>
                <a:close/>
                <a:moveTo>
                  <a:pt x="73" y="90"/>
                </a:moveTo>
                <a:lnTo>
                  <a:pt x="66" y="90"/>
                </a:lnTo>
                <a:lnTo>
                  <a:pt x="66" y="83"/>
                </a:lnTo>
                <a:lnTo>
                  <a:pt x="73" y="83"/>
                </a:lnTo>
                <a:lnTo>
                  <a:pt x="73" y="90"/>
                </a:lnTo>
                <a:close/>
                <a:moveTo>
                  <a:pt x="90" y="90"/>
                </a:moveTo>
                <a:lnTo>
                  <a:pt x="83" y="90"/>
                </a:lnTo>
                <a:lnTo>
                  <a:pt x="83" y="83"/>
                </a:lnTo>
                <a:lnTo>
                  <a:pt x="90" y="83"/>
                </a:lnTo>
                <a:lnTo>
                  <a:pt x="90" y="9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id-ID" sz="1350"/>
          </a:p>
        </p:txBody>
      </p:sp>
      <p:sp>
        <p:nvSpPr>
          <p:cNvPr id="19" name="Freeform 460"/>
          <p:cNvSpPr>
            <a:spLocks noEditPoints="1"/>
          </p:cNvSpPr>
          <p:nvPr/>
        </p:nvSpPr>
        <p:spPr bwMode="auto">
          <a:xfrm>
            <a:off x="5322750" y="1992677"/>
            <a:ext cx="328639" cy="267966"/>
          </a:xfrm>
          <a:custGeom>
            <a:avLst/>
            <a:gdLst>
              <a:gd name="T0" fmla="*/ 37 w 55"/>
              <a:gd name="T1" fmla="*/ 13 h 45"/>
              <a:gd name="T2" fmla="*/ 21 w 55"/>
              <a:gd name="T3" fmla="*/ 29 h 45"/>
              <a:gd name="T4" fmla="*/ 21 w 55"/>
              <a:gd name="T5" fmla="*/ 33 h 45"/>
              <a:gd name="T6" fmla="*/ 20 w 55"/>
              <a:gd name="T7" fmla="*/ 33 h 45"/>
              <a:gd name="T8" fmla="*/ 13 w 55"/>
              <a:gd name="T9" fmla="*/ 32 h 45"/>
              <a:gd name="T10" fmla="*/ 6 w 55"/>
              <a:gd name="T11" fmla="*/ 35 h 45"/>
              <a:gd name="T12" fmla="*/ 8 w 55"/>
              <a:gd name="T13" fmla="*/ 30 h 45"/>
              <a:gd name="T14" fmla="*/ 0 w 55"/>
              <a:gd name="T15" fmla="*/ 16 h 45"/>
              <a:gd name="T16" fmla="*/ 20 w 55"/>
              <a:gd name="T17" fmla="*/ 0 h 45"/>
              <a:gd name="T18" fmla="*/ 39 w 55"/>
              <a:gd name="T19" fmla="*/ 14 h 45"/>
              <a:gd name="T20" fmla="*/ 37 w 55"/>
              <a:gd name="T21" fmla="*/ 13 h 45"/>
              <a:gd name="T22" fmla="*/ 13 w 55"/>
              <a:gd name="T23" fmla="*/ 8 h 45"/>
              <a:gd name="T24" fmla="*/ 10 w 55"/>
              <a:gd name="T25" fmla="*/ 11 h 45"/>
              <a:gd name="T26" fmla="*/ 13 w 55"/>
              <a:gd name="T27" fmla="*/ 13 h 45"/>
              <a:gd name="T28" fmla="*/ 16 w 55"/>
              <a:gd name="T29" fmla="*/ 11 h 45"/>
              <a:gd name="T30" fmla="*/ 13 w 55"/>
              <a:gd name="T31" fmla="*/ 8 h 45"/>
              <a:gd name="T32" fmla="*/ 48 w 55"/>
              <a:gd name="T33" fmla="*/ 40 h 45"/>
              <a:gd name="T34" fmla="*/ 50 w 55"/>
              <a:gd name="T35" fmla="*/ 45 h 45"/>
              <a:gd name="T36" fmla="*/ 44 w 55"/>
              <a:gd name="T37" fmla="*/ 42 h 45"/>
              <a:gd name="T38" fmla="*/ 38 w 55"/>
              <a:gd name="T39" fmla="*/ 43 h 45"/>
              <a:gd name="T40" fmla="*/ 22 w 55"/>
              <a:gd name="T41" fmla="*/ 29 h 45"/>
              <a:gd name="T42" fmla="*/ 38 w 55"/>
              <a:gd name="T43" fmla="*/ 14 h 45"/>
              <a:gd name="T44" fmla="*/ 55 w 55"/>
              <a:gd name="T45" fmla="*/ 29 h 45"/>
              <a:gd name="T46" fmla="*/ 48 w 55"/>
              <a:gd name="T47" fmla="*/ 40 h 45"/>
              <a:gd name="T48" fmla="*/ 27 w 55"/>
              <a:gd name="T49" fmla="*/ 8 h 45"/>
              <a:gd name="T50" fmla="*/ 24 w 55"/>
              <a:gd name="T51" fmla="*/ 11 h 45"/>
              <a:gd name="T52" fmla="*/ 27 w 55"/>
              <a:gd name="T53" fmla="*/ 13 h 45"/>
              <a:gd name="T54" fmla="*/ 29 w 55"/>
              <a:gd name="T55" fmla="*/ 11 h 45"/>
              <a:gd name="T56" fmla="*/ 27 w 55"/>
              <a:gd name="T57" fmla="*/ 8 h 45"/>
              <a:gd name="T58" fmla="*/ 33 w 55"/>
              <a:gd name="T59" fmla="*/ 22 h 45"/>
              <a:gd name="T60" fmla="*/ 31 w 55"/>
              <a:gd name="T61" fmla="*/ 24 h 45"/>
              <a:gd name="T62" fmla="*/ 33 w 55"/>
              <a:gd name="T63" fmla="*/ 26 h 45"/>
              <a:gd name="T64" fmla="*/ 36 w 55"/>
              <a:gd name="T65" fmla="*/ 24 h 45"/>
              <a:gd name="T66" fmla="*/ 33 w 55"/>
              <a:gd name="T67" fmla="*/ 22 h 45"/>
              <a:gd name="T68" fmla="*/ 44 w 55"/>
              <a:gd name="T69" fmla="*/ 22 h 45"/>
              <a:gd name="T70" fmla="*/ 42 w 55"/>
              <a:gd name="T71" fmla="*/ 24 h 45"/>
              <a:gd name="T72" fmla="*/ 44 w 55"/>
              <a:gd name="T73" fmla="*/ 26 h 45"/>
              <a:gd name="T74" fmla="*/ 46 w 55"/>
              <a:gd name="T75" fmla="*/ 24 h 45"/>
              <a:gd name="T76" fmla="*/ 44 w 55"/>
              <a:gd name="T77" fmla="*/ 22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55" h="45">
                <a:moveTo>
                  <a:pt x="37" y="13"/>
                </a:moveTo>
                <a:cubicBezTo>
                  <a:pt x="28" y="13"/>
                  <a:pt x="21" y="20"/>
                  <a:pt x="21" y="29"/>
                </a:cubicBezTo>
                <a:cubicBezTo>
                  <a:pt x="21" y="30"/>
                  <a:pt x="21" y="32"/>
                  <a:pt x="21" y="33"/>
                </a:cubicBezTo>
                <a:cubicBezTo>
                  <a:pt x="21" y="33"/>
                  <a:pt x="20" y="33"/>
                  <a:pt x="20" y="33"/>
                </a:cubicBezTo>
                <a:cubicBezTo>
                  <a:pt x="17" y="33"/>
                  <a:pt x="15" y="32"/>
                  <a:pt x="13" y="32"/>
                </a:cubicBezTo>
                <a:cubicBezTo>
                  <a:pt x="6" y="35"/>
                  <a:pt x="6" y="35"/>
                  <a:pt x="6" y="35"/>
                </a:cubicBezTo>
                <a:cubicBezTo>
                  <a:pt x="8" y="30"/>
                  <a:pt x="8" y="30"/>
                  <a:pt x="8" y="30"/>
                </a:cubicBezTo>
                <a:cubicBezTo>
                  <a:pt x="3" y="26"/>
                  <a:pt x="0" y="22"/>
                  <a:pt x="0" y="16"/>
                </a:cubicBezTo>
                <a:cubicBezTo>
                  <a:pt x="0" y="7"/>
                  <a:pt x="9" y="0"/>
                  <a:pt x="20" y="0"/>
                </a:cubicBezTo>
                <a:cubicBezTo>
                  <a:pt x="29" y="0"/>
                  <a:pt x="37" y="6"/>
                  <a:pt x="39" y="14"/>
                </a:cubicBezTo>
                <a:cubicBezTo>
                  <a:pt x="39" y="13"/>
                  <a:pt x="38" y="13"/>
                  <a:pt x="37" y="13"/>
                </a:cubicBezTo>
                <a:close/>
                <a:moveTo>
                  <a:pt x="13" y="8"/>
                </a:moveTo>
                <a:cubicBezTo>
                  <a:pt x="12" y="8"/>
                  <a:pt x="10" y="9"/>
                  <a:pt x="10" y="11"/>
                </a:cubicBezTo>
                <a:cubicBezTo>
                  <a:pt x="10" y="12"/>
                  <a:pt x="12" y="13"/>
                  <a:pt x="13" y="13"/>
                </a:cubicBezTo>
                <a:cubicBezTo>
                  <a:pt x="15" y="13"/>
                  <a:pt x="16" y="12"/>
                  <a:pt x="16" y="11"/>
                </a:cubicBezTo>
                <a:cubicBezTo>
                  <a:pt x="16" y="9"/>
                  <a:pt x="15" y="8"/>
                  <a:pt x="13" y="8"/>
                </a:cubicBezTo>
                <a:close/>
                <a:moveTo>
                  <a:pt x="48" y="40"/>
                </a:moveTo>
                <a:cubicBezTo>
                  <a:pt x="50" y="45"/>
                  <a:pt x="50" y="45"/>
                  <a:pt x="50" y="45"/>
                </a:cubicBezTo>
                <a:cubicBezTo>
                  <a:pt x="44" y="42"/>
                  <a:pt x="44" y="42"/>
                  <a:pt x="44" y="42"/>
                </a:cubicBezTo>
                <a:cubicBezTo>
                  <a:pt x="42" y="42"/>
                  <a:pt x="40" y="43"/>
                  <a:pt x="38" y="43"/>
                </a:cubicBezTo>
                <a:cubicBezTo>
                  <a:pt x="29" y="43"/>
                  <a:pt x="22" y="36"/>
                  <a:pt x="22" y="29"/>
                </a:cubicBezTo>
                <a:cubicBezTo>
                  <a:pt x="22" y="21"/>
                  <a:pt x="29" y="14"/>
                  <a:pt x="38" y="14"/>
                </a:cubicBezTo>
                <a:cubicBezTo>
                  <a:pt x="47" y="14"/>
                  <a:pt x="55" y="21"/>
                  <a:pt x="55" y="29"/>
                </a:cubicBezTo>
                <a:cubicBezTo>
                  <a:pt x="55" y="33"/>
                  <a:pt x="52" y="37"/>
                  <a:pt x="48" y="40"/>
                </a:cubicBezTo>
                <a:close/>
                <a:moveTo>
                  <a:pt x="27" y="8"/>
                </a:moveTo>
                <a:cubicBezTo>
                  <a:pt x="25" y="8"/>
                  <a:pt x="24" y="9"/>
                  <a:pt x="24" y="11"/>
                </a:cubicBezTo>
                <a:cubicBezTo>
                  <a:pt x="24" y="12"/>
                  <a:pt x="25" y="13"/>
                  <a:pt x="27" y="13"/>
                </a:cubicBezTo>
                <a:cubicBezTo>
                  <a:pt x="28" y="13"/>
                  <a:pt x="29" y="12"/>
                  <a:pt x="29" y="11"/>
                </a:cubicBezTo>
                <a:cubicBezTo>
                  <a:pt x="29" y="9"/>
                  <a:pt x="28" y="8"/>
                  <a:pt x="27" y="8"/>
                </a:cubicBezTo>
                <a:close/>
                <a:moveTo>
                  <a:pt x="33" y="22"/>
                </a:moveTo>
                <a:cubicBezTo>
                  <a:pt x="32" y="22"/>
                  <a:pt x="31" y="23"/>
                  <a:pt x="31" y="24"/>
                </a:cubicBezTo>
                <a:cubicBezTo>
                  <a:pt x="31" y="25"/>
                  <a:pt x="32" y="26"/>
                  <a:pt x="33" y="26"/>
                </a:cubicBezTo>
                <a:cubicBezTo>
                  <a:pt x="35" y="26"/>
                  <a:pt x="36" y="25"/>
                  <a:pt x="36" y="24"/>
                </a:cubicBezTo>
                <a:cubicBezTo>
                  <a:pt x="36" y="23"/>
                  <a:pt x="35" y="22"/>
                  <a:pt x="33" y="22"/>
                </a:cubicBezTo>
                <a:close/>
                <a:moveTo>
                  <a:pt x="44" y="22"/>
                </a:moveTo>
                <a:cubicBezTo>
                  <a:pt x="43" y="22"/>
                  <a:pt x="42" y="23"/>
                  <a:pt x="42" y="24"/>
                </a:cubicBezTo>
                <a:cubicBezTo>
                  <a:pt x="42" y="25"/>
                  <a:pt x="43" y="26"/>
                  <a:pt x="44" y="26"/>
                </a:cubicBezTo>
                <a:cubicBezTo>
                  <a:pt x="45" y="26"/>
                  <a:pt x="46" y="25"/>
                  <a:pt x="46" y="24"/>
                </a:cubicBezTo>
                <a:cubicBezTo>
                  <a:pt x="46" y="23"/>
                  <a:pt x="45" y="22"/>
                  <a:pt x="44" y="2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id-ID" sz="1350"/>
          </a:p>
        </p:txBody>
      </p:sp>
      <p:sp>
        <p:nvSpPr>
          <p:cNvPr id="20" name="Freeform 459"/>
          <p:cNvSpPr>
            <a:spLocks noEditPoints="1"/>
          </p:cNvSpPr>
          <p:nvPr/>
        </p:nvSpPr>
        <p:spPr bwMode="auto">
          <a:xfrm>
            <a:off x="6033835" y="2658206"/>
            <a:ext cx="314947" cy="259204"/>
          </a:xfrm>
          <a:custGeom>
            <a:avLst/>
            <a:gdLst>
              <a:gd name="T0" fmla="*/ 20 w 48"/>
              <a:gd name="T1" fmla="*/ 39 h 39"/>
              <a:gd name="T2" fmla="*/ 0 w 48"/>
              <a:gd name="T3" fmla="*/ 26 h 39"/>
              <a:gd name="T4" fmla="*/ 7 w 48"/>
              <a:gd name="T5" fmla="*/ 13 h 39"/>
              <a:gd name="T6" fmla="*/ 22 w 48"/>
              <a:gd name="T7" fmla="*/ 7 h 39"/>
              <a:gd name="T8" fmla="*/ 23 w 48"/>
              <a:gd name="T9" fmla="*/ 12 h 39"/>
              <a:gd name="T10" fmla="*/ 24 w 48"/>
              <a:gd name="T11" fmla="*/ 13 h 39"/>
              <a:gd name="T12" fmla="*/ 35 w 48"/>
              <a:gd name="T13" fmla="*/ 13 h 39"/>
              <a:gd name="T14" fmla="*/ 35 w 48"/>
              <a:gd name="T15" fmla="*/ 18 h 39"/>
              <a:gd name="T16" fmla="*/ 36 w 48"/>
              <a:gd name="T17" fmla="*/ 19 h 39"/>
              <a:gd name="T18" fmla="*/ 41 w 48"/>
              <a:gd name="T19" fmla="*/ 25 h 39"/>
              <a:gd name="T20" fmla="*/ 20 w 48"/>
              <a:gd name="T21" fmla="*/ 39 h 39"/>
              <a:gd name="T22" fmla="*/ 18 w 48"/>
              <a:gd name="T23" fmla="*/ 17 h 39"/>
              <a:gd name="T24" fmla="*/ 4 w 48"/>
              <a:gd name="T25" fmla="*/ 28 h 39"/>
              <a:gd name="T26" fmla="*/ 20 w 48"/>
              <a:gd name="T27" fmla="*/ 36 h 39"/>
              <a:gd name="T28" fmla="*/ 33 w 48"/>
              <a:gd name="T29" fmla="*/ 25 h 39"/>
              <a:gd name="T30" fmla="*/ 18 w 48"/>
              <a:gd name="T31" fmla="*/ 17 h 39"/>
              <a:gd name="T32" fmla="*/ 15 w 48"/>
              <a:gd name="T33" fmla="*/ 34 h 39"/>
              <a:gd name="T34" fmla="*/ 11 w 48"/>
              <a:gd name="T35" fmla="*/ 26 h 39"/>
              <a:gd name="T36" fmla="*/ 20 w 48"/>
              <a:gd name="T37" fmla="*/ 21 h 39"/>
              <a:gd name="T38" fmla="*/ 25 w 48"/>
              <a:gd name="T39" fmla="*/ 30 h 39"/>
              <a:gd name="T40" fmla="*/ 15 w 48"/>
              <a:gd name="T41" fmla="*/ 34 h 39"/>
              <a:gd name="T42" fmla="*/ 17 w 48"/>
              <a:gd name="T43" fmla="*/ 27 h 39"/>
              <a:gd name="T44" fmla="*/ 13 w 48"/>
              <a:gd name="T45" fmla="*/ 28 h 39"/>
              <a:gd name="T46" fmla="*/ 14 w 48"/>
              <a:gd name="T47" fmla="*/ 31 h 39"/>
              <a:gd name="T48" fmla="*/ 18 w 48"/>
              <a:gd name="T49" fmla="*/ 30 h 39"/>
              <a:gd name="T50" fmla="*/ 17 w 48"/>
              <a:gd name="T51" fmla="*/ 27 h 39"/>
              <a:gd name="T52" fmla="*/ 20 w 48"/>
              <a:gd name="T53" fmla="*/ 26 h 39"/>
              <a:gd name="T54" fmla="*/ 18 w 48"/>
              <a:gd name="T55" fmla="*/ 26 h 39"/>
              <a:gd name="T56" fmla="*/ 19 w 48"/>
              <a:gd name="T57" fmla="*/ 27 h 39"/>
              <a:gd name="T58" fmla="*/ 20 w 48"/>
              <a:gd name="T59" fmla="*/ 27 h 39"/>
              <a:gd name="T60" fmla="*/ 20 w 48"/>
              <a:gd name="T61" fmla="*/ 26 h 39"/>
              <a:gd name="T62" fmla="*/ 47 w 48"/>
              <a:gd name="T63" fmla="*/ 17 h 39"/>
              <a:gd name="T64" fmla="*/ 45 w 48"/>
              <a:gd name="T65" fmla="*/ 18 h 39"/>
              <a:gd name="T66" fmla="*/ 43 w 48"/>
              <a:gd name="T67" fmla="*/ 16 h 39"/>
              <a:gd name="T68" fmla="*/ 42 w 48"/>
              <a:gd name="T69" fmla="*/ 7 h 39"/>
              <a:gd name="T70" fmla="*/ 33 w 48"/>
              <a:gd name="T71" fmla="*/ 4 h 39"/>
              <a:gd name="T72" fmla="*/ 31 w 48"/>
              <a:gd name="T73" fmla="*/ 3 h 39"/>
              <a:gd name="T74" fmla="*/ 32 w 48"/>
              <a:gd name="T75" fmla="*/ 0 h 39"/>
              <a:gd name="T76" fmla="*/ 44 w 48"/>
              <a:gd name="T77" fmla="*/ 4 h 39"/>
              <a:gd name="T78" fmla="*/ 47 w 48"/>
              <a:gd name="T79" fmla="*/ 17 h 39"/>
              <a:gd name="T80" fmla="*/ 41 w 48"/>
              <a:gd name="T81" fmla="*/ 15 h 39"/>
              <a:gd name="T82" fmla="*/ 39 w 48"/>
              <a:gd name="T83" fmla="*/ 16 h 39"/>
              <a:gd name="T84" fmla="*/ 38 w 48"/>
              <a:gd name="T85" fmla="*/ 14 h 39"/>
              <a:gd name="T86" fmla="*/ 37 w 48"/>
              <a:gd name="T87" fmla="*/ 11 h 39"/>
              <a:gd name="T88" fmla="*/ 34 w 48"/>
              <a:gd name="T89" fmla="*/ 10 h 39"/>
              <a:gd name="T90" fmla="*/ 32 w 48"/>
              <a:gd name="T91" fmla="*/ 9 h 39"/>
              <a:gd name="T92" fmla="*/ 34 w 48"/>
              <a:gd name="T93" fmla="*/ 7 h 39"/>
              <a:gd name="T94" fmla="*/ 39 w 48"/>
              <a:gd name="T95" fmla="*/ 9 h 39"/>
              <a:gd name="T96" fmla="*/ 41 w 48"/>
              <a:gd name="T97" fmla="*/ 15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48" h="39">
                <a:moveTo>
                  <a:pt x="20" y="39"/>
                </a:moveTo>
                <a:cubicBezTo>
                  <a:pt x="10" y="39"/>
                  <a:pt x="0" y="34"/>
                  <a:pt x="0" y="26"/>
                </a:cubicBezTo>
                <a:cubicBezTo>
                  <a:pt x="0" y="22"/>
                  <a:pt x="2" y="17"/>
                  <a:pt x="7" y="13"/>
                </a:cubicBezTo>
                <a:cubicBezTo>
                  <a:pt x="13" y="7"/>
                  <a:pt x="20" y="4"/>
                  <a:pt x="22" y="7"/>
                </a:cubicBezTo>
                <a:cubicBezTo>
                  <a:pt x="24" y="8"/>
                  <a:pt x="24" y="10"/>
                  <a:pt x="23" y="12"/>
                </a:cubicBezTo>
                <a:cubicBezTo>
                  <a:pt x="23" y="14"/>
                  <a:pt x="24" y="13"/>
                  <a:pt x="24" y="13"/>
                </a:cubicBezTo>
                <a:cubicBezTo>
                  <a:pt x="29" y="11"/>
                  <a:pt x="33" y="11"/>
                  <a:pt x="35" y="13"/>
                </a:cubicBezTo>
                <a:cubicBezTo>
                  <a:pt x="36" y="14"/>
                  <a:pt x="36" y="16"/>
                  <a:pt x="35" y="18"/>
                </a:cubicBezTo>
                <a:cubicBezTo>
                  <a:pt x="34" y="19"/>
                  <a:pt x="35" y="19"/>
                  <a:pt x="36" y="19"/>
                </a:cubicBezTo>
                <a:cubicBezTo>
                  <a:pt x="38" y="20"/>
                  <a:pt x="41" y="22"/>
                  <a:pt x="41" y="25"/>
                </a:cubicBezTo>
                <a:cubicBezTo>
                  <a:pt x="41" y="32"/>
                  <a:pt x="33" y="39"/>
                  <a:pt x="20" y="39"/>
                </a:cubicBezTo>
                <a:close/>
                <a:moveTo>
                  <a:pt x="18" y="17"/>
                </a:moveTo>
                <a:cubicBezTo>
                  <a:pt x="10" y="18"/>
                  <a:pt x="4" y="23"/>
                  <a:pt x="4" y="28"/>
                </a:cubicBezTo>
                <a:cubicBezTo>
                  <a:pt x="5" y="33"/>
                  <a:pt x="12" y="37"/>
                  <a:pt x="20" y="36"/>
                </a:cubicBezTo>
                <a:cubicBezTo>
                  <a:pt x="28" y="35"/>
                  <a:pt x="34" y="31"/>
                  <a:pt x="33" y="25"/>
                </a:cubicBezTo>
                <a:cubicBezTo>
                  <a:pt x="33" y="20"/>
                  <a:pt x="26" y="17"/>
                  <a:pt x="18" y="17"/>
                </a:cubicBezTo>
                <a:close/>
                <a:moveTo>
                  <a:pt x="15" y="34"/>
                </a:moveTo>
                <a:cubicBezTo>
                  <a:pt x="11" y="33"/>
                  <a:pt x="9" y="29"/>
                  <a:pt x="11" y="26"/>
                </a:cubicBezTo>
                <a:cubicBezTo>
                  <a:pt x="12" y="22"/>
                  <a:pt x="17" y="20"/>
                  <a:pt x="20" y="21"/>
                </a:cubicBezTo>
                <a:cubicBezTo>
                  <a:pt x="24" y="22"/>
                  <a:pt x="26" y="26"/>
                  <a:pt x="25" y="30"/>
                </a:cubicBezTo>
                <a:cubicBezTo>
                  <a:pt x="23" y="33"/>
                  <a:pt x="19" y="35"/>
                  <a:pt x="15" y="34"/>
                </a:cubicBezTo>
                <a:close/>
                <a:moveTo>
                  <a:pt x="17" y="27"/>
                </a:moveTo>
                <a:cubicBezTo>
                  <a:pt x="16" y="26"/>
                  <a:pt x="14" y="27"/>
                  <a:pt x="13" y="28"/>
                </a:cubicBezTo>
                <a:cubicBezTo>
                  <a:pt x="12" y="29"/>
                  <a:pt x="13" y="31"/>
                  <a:pt x="14" y="31"/>
                </a:cubicBezTo>
                <a:cubicBezTo>
                  <a:pt x="15" y="32"/>
                  <a:pt x="17" y="31"/>
                  <a:pt x="18" y="30"/>
                </a:cubicBezTo>
                <a:cubicBezTo>
                  <a:pt x="18" y="29"/>
                  <a:pt x="18" y="27"/>
                  <a:pt x="17" y="27"/>
                </a:cubicBezTo>
                <a:close/>
                <a:moveTo>
                  <a:pt x="20" y="26"/>
                </a:moveTo>
                <a:cubicBezTo>
                  <a:pt x="19" y="25"/>
                  <a:pt x="19" y="26"/>
                  <a:pt x="18" y="26"/>
                </a:cubicBezTo>
                <a:cubicBezTo>
                  <a:pt x="18" y="27"/>
                  <a:pt x="18" y="27"/>
                  <a:pt x="19" y="27"/>
                </a:cubicBezTo>
                <a:cubicBezTo>
                  <a:pt x="19" y="28"/>
                  <a:pt x="20" y="27"/>
                  <a:pt x="20" y="27"/>
                </a:cubicBezTo>
                <a:cubicBezTo>
                  <a:pt x="20" y="26"/>
                  <a:pt x="20" y="26"/>
                  <a:pt x="20" y="26"/>
                </a:cubicBezTo>
                <a:close/>
                <a:moveTo>
                  <a:pt x="47" y="17"/>
                </a:moveTo>
                <a:cubicBezTo>
                  <a:pt x="47" y="18"/>
                  <a:pt x="46" y="18"/>
                  <a:pt x="45" y="18"/>
                </a:cubicBezTo>
                <a:cubicBezTo>
                  <a:pt x="44" y="18"/>
                  <a:pt x="43" y="17"/>
                  <a:pt x="43" y="16"/>
                </a:cubicBezTo>
                <a:cubicBezTo>
                  <a:pt x="44" y="13"/>
                  <a:pt x="44" y="9"/>
                  <a:pt x="42" y="7"/>
                </a:cubicBezTo>
                <a:cubicBezTo>
                  <a:pt x="39" y="4"/>
                  <a:pt x="36" y="3"/>
                  <a:pt x="33" y="4"/>
                </a:cubicBezTo>
                <a:cubicBezTo>
                  <a:pt x="32" y="4"/>
                  <a:pt x="31" y="4"/>
                  <a:pt x="31" y="3"/>
                </a:cubicBezTo>
                <a:cubicBezTo>
                  <a:pt x="31" y="2"/>
                  <a:pt x="31" y="1"/>
                  <a:pt x="32" y="0"/>
                </a:cubicBezTo>
                <a:cubicBezTo>
                  <a:pt x="36" y="0"/>
                  <a:pt x="41" y="1"/>
                  <a:pt x="44" y="4"/>
                </a:cubicBezTo>
                <a:cubicBezTo>
                  <a:pt x="47" y="8"/>
                  <a:pt x="48" y="13"/>
                  <a:pt x="47" y="17"/>
                </a:cubicBezTo>
                <a:close/>
                <a:moveTo>
                  <a:pt x="41" y="15"/>
                </a:moveTo>
                <a:cubicBezTo>
                  <a:pt x="40" y="16"/>
                  <a:pt x="40" y="16"/>
                  <a:pt x="39" y="16"/>
                </a:cubicBezTo>
                <a:cubicBezTo>
                  <a:pt x="38" y="16"/>
                  <a:pt x="37" y="15"/>
                  <a:pt x="38" y="14"/>
                </a:cubicBezTo>
                <a:cubicBezTo>
                  <a:pt x="38" y="13"/>
                  <a:pt x="38" y="12"/>
                  <a:pt x="37" y="11"/>
                </a:cubicBezTo>
                <a:cubicBezTo>
                  <a:pt x="36" y="10"/>
                  <a:pt x="35" y="10"/>
                  <a:pt x="34" y="10"/>
                </a:cubicBezTo>
                <a:cubicBezTo>
                  <a:pt x="33" y="10"/>
                  <a:pt x="32" y="10"/>
                  <a:pt x="32" y="9"/>
                </a:cubicBezTo>
                <a:cubicBezTo>
                  <a:pt x="32" y="8"/>
                  <a:pt x="33" y="7"/>
                  <a:pt x="34" y="7"/>
                </a:cubicBezTo>
                <a:cubicBezTo>
                  <a:pt x="36" y="6"/>
                  <a:pt x="38" y="7"/>
                  <a:pt x="39" y="9"/>
                </a:cubicBezTo>
                <a:cubicBezTo>
                  <a:pt x="41" y="10"/>
                  <a:pt x="41" y="13"/>
                  <a:pt x="41" y="1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id-ID" sz="1350"/>
          </a:p>
        </p:txBody>
      </p:sp>
      <p:sp>
        <p:nvSpPr>
          <p:cNvPr id="21" name="Freeform 453"/>
          <p:cNvSpPr>
            <a:spLocks noEditPoints="1"/>
          </p:cNvSpPr>
          <p:nvPr/>
        </p:nvSpPr>
        <p:spPr bwMode="auto">
          <a:xfrm>
            <a:off x="2853499" y="3619276"/>
            <a:ext cx="249837" cy="231157"/>
          </a:xfrm>
          <a:custGeom>
            <a:avLst/>
            <a:gdLst>
              <a:gd name="T0" fmla="*/ 45 w 45"/>
              <a:gd name="T1" fmla="*/ 13 h 42"/>
              <a:gd name="T2" fmla="*/ 30 w 45"/>
              <a:gd name="T3" fmla="*/ 24 h 42"/>
              <a:gd name="T4" fmla="*/ 28 w 45"/>
              <a:gd name="T5" fmla="*/ 27 h 42"/>
              <a:gd name="T6" fmla="*/ 26 w 45"/>
              <a:gd name="T7" fmla="*/ 31 h 42"/>
              <a:gd name="T8" fmla="*/ 29 w 45"/>
              <a:gd name="T9" fmla="*/ 35 h 42"/>
              <a:gd name="T10" fmla="*/ 35 w 45"/>
              <a:gd name="T11" fmla="*/ 39 h 42"/>
              <a:gd name="T12" fmla="*/ 35 w 45"/>
              <a:gd name="T13" fmla="*/ 41 h 42"/>
              <a:gd name="T14" fmla="*/ 34 w 45"/>
              <a:gd name="T15" fmla="*/ 42 h 42"/>
              <a:gd name="T16" fmla="*/ 11 w 45"/>
              <a:gd name="T17" fmla="*/ 42 h 42"/>
              <a:gd name="T18" fmla="*/ 11 w 45"/>
              <a:gd name="T19" fmla="*/ 41 h 42"/>
              <a:gd name="T20" fmla="*/ 11 w 45"/>
              <a:gd name="T21" fmla="*/ 39 h 42"/>
              <a:gd name="T22" fmla="*/ 16 w 45"/>
              <a:gd name="T23" fmla="*/ 35 h 42"/>
              <a:gd name="T24" fmla="*/ 19 w 45"/>
              <a:gd name="T25" fmla="*/ 31 h 42"/>
              <a:gd name="T26" fmla="*/ 17 w 45"/>
              <a:gd name="T27" fmla="*/ 27 h 42"/>
              <a:gd name="T28" fmla="*/ 15 w 45"/>
              <a:gd name="T29" fmla="*/ 24 h 42"/>
              <a:gd name="T30" fmla="*/ 0 w 45"/>
              <a:gd name="T31" fmla="*/ 13 h 42"/>
              <a:gd name="T32" fmla="*/ 0 w 45"/>
              <a:gd name="T33" fmla="*/ 10 h 42"/>
              <a:gd name="T34" fmla="*/ 3 w 45"/>
              <a:gd name="T35" fmla="*/ 7 h 42"/>
              <a:gd name="T36" fmla="*/ 11 w 45"/>
              <a:gd name="T37" fmla="*/ 7 h 42"/>
              <a:gd name="T38" fmla="*/ 11 w 45"/>
              <a:gd name="T39" fmla="*/ 5 h 42"/>
              <a:gd name="T40" fmla="*/ 15 w 45"/>
              <a:gd name="T41" fmla="*/ 0 h 42"/>
              <a:gd name="T42" fmla="*/ 30 w 45"/>
              <a:gd name="T43" fmla="*/ 0 h 42"/>
              <a:gd name="T44" fmla="*/ 35 w 45"/>
              <a:gd name="T45" fmla="*/ 5 h 42"/>
              <a:gd name="T46" fmla="*/ 35 w 45"/>
              <a:gd name="T47" fmla="*/ 7 h 42"/>
              <a:gd name="T48" fmla="*/ 42 w 45"/>
              <a:gd name="T49" fmla="*/ 7 h 42"/>
              <a:gd name="T50" fmla="*/ 45 w 45"/>
              <a:gd name="T51" fmla="*/ 10 h 42"/>
              <a:gd name="T52" fmla="*/ 45 w 45"/>
              <a:gd name="T53" fmla="*/ 13 h 42"/>
              <a:gd name="T54" fmla="*/ 11 w 45"/>
              <a:gd name="T55" fmla="*/ 11 h 42"/>
              <a:gd name="T56" fmla="*/ 4 w 45"/>
              <a:gd name="T57" fmla="*/ 11 h 42"/>
              <a:gd name="T58" fmla="*/ 4 w 45"/>
              <a:gd name="T59" fmla="*/ 13 h 42"/>
              <a:gd name="T60" fmla="*/ 13 w 45"/>
              <a:gd name="T61" fmla="*/ 21 h 42"/>
              <a:gd name="T62" fmla="*/ 11 w 45"/>
              <a:gd name="T63" fmla="*/ 11 h 42"/>
              <a:gd name="T64" fmla="*/ 41 w 45"/>
              <a:gd name="T65" fmla="*/ 11 h 42"/>
              <a:gd name="T66" fmla="*/ 35 w 45"/>
              <a:gd name="T67" fmla="*/ 11 h 42"/>
              <a:gd name="T68" fmla="*/ 33 w 45"/>
              <a:gd name="T69" fmla="*/ 21 h 42"/>
              <a:gd name="T70" fmla="*/ 41 w 45"/>
              <a:gd name="T71" fmla="*/ 13 h 42"/>
              <a:gd name="T72" fmla="*/ 41 w 45"/>
              <a:gd name="T73" fmla="*/ 11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45" h="42">
                <a:moveTo>
                  <a:pt x="45" y="13"/>
                </a:moveTo>
                <a:cubicBezTo>
                  <a:pt x="45" y="18"/>
                  <a:pt x="39" y="24"/>
                  <a:pt x="30" y="24"/>
                </a:cubicBezTo>
                <a:cubicBezTo>
                  <a:pt x="29" y="26"/>
                  <a:pt x="28" y="27"/>
                  <a:pt x="28" y="27"/>
                </a:cubicBezTo>
                <a:cubicBezTo>
                  <a:pt x="26" y="28"/>
                  <a:pt x="26" y="30"/>
                  <a:pt x="26" y="31"/>
                </a:cubicBezTo>
                <a:cubicBezTo>
                  <a:pt x="26" y="33"/>
                  <a:pt x="27" y="35"/>
                  <a:pt x="29" y="35"/>
                </a:cubicBezTo>
                <a:cubicBezTo>
                  <a:pt x="32" y="35"/>
                  <a:pt x="35" y="36"/>
                  <a:pt x="35" y="39"/>
                </a:cubicBezTo>
                <a:cubicBezTo>
                  <a:pt x="35" y="41"/>
                  <a:pt x="35" y="41"/>
                  <a:pt x="35" y="41"/>
                </a:cubicBezTo>
                <a:cubicBezTo>
                  <a:pt x="35" y="41"/>
                  <a:pt x="34" y="42"/>
                  <a:pt x="34" y="42"/>
                </a:cubicBezTo>
                <a:cubicBezTo>
                  <a:pt x="11" y="42"/>
                  <a:pt x="11" y="42"/>
                  <a:pt x="11" y="42"/>
                </a:cubicBezTo>
                <a:cubicBezTo>
                  <a:pt x="11" y="42"/>
                  <a:pt x="11" y="41"/>
                  <a:pt x="11" y="41"/>
                </a:cubicBezTo>
                <a:cubicBezTo>
                  <a:pt x="11" y="39"/>
                  <a:pt x="11" y="39"/>
                  <a:pt x="11" y="39"/>
                </a:cubicBezTo>
                <a:cubicBezTo>
                  <a:pt x="11" y="36"/>
                  <a:pt x="13" y="35"/>
                  <a:pt x="16" y="35"/>
                </a:cubicBezTo>
                <a:cubicBezTo>
                  <a:pt x="18" y="35"/>
                  <a:pt x="19" y="33"/>
                  <a:pt x="19" y="31"/>
                </a:cubicBezTo>
                <a:cubicBezTo>
                  <a:pt x="19" y="30"/>
                  <a:pt x="19" y="28"/>
                  <a:pt x="17" y="27"/>
                </a:cubicBezTo>
                <a:cubicBezTo>
                  <a:pt x="17" y="27"/>
                  <a:pt x="16" y="26"/>
                  <a:pt x="15" y="24"/>
                </a:cubicBezTo>
                <a:cubicBezTo>
                  <a:pt x="6" y="24"/>
                  <a:pt x="0" y="18"/>
                  <a:pt x="0" y="13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8"/>
                  <a:pt x="1" y="7"/>
                  <a:pt x="3" y="7"/>
                </a:cubicBezTo>
                <a:cubicBezTo>
                  <a:pt x="11" y="7"/>
                  <a:pt x="11" y="7"/>
                  <a:pt x="11" y="7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2"/>
                  <a:pt x="12" y="0"/>
                  <a:pt x="15" y="0"/>
                </a:cubicBezTo>
                <a:cubicBezTo>
                  <a:pt x="30" y="0"/>
                  <a:pt x="30" y="0"/>
                  <a:pt x="30" y="0"/>
                </a:cubicBezTo>
                <a:cubicBezTo>
                  <a:pt x="33" y="0"/>
                  <a:pt x="35" y="2"/>
                  <a:pt x="35" y="5"/>
                </a:cubicBezTo>
                <a:cubicBezTo>
                  <a:pt x="35" y="7"/>
                  <a:pt x="35" y="7"/>
                  <a:pt x="35" y="7"/>
                </a:cubicBezTo>
                <a:cubicBezTo>
                  <a:pt x="42" y="7"/>
                  <a:pt x="42" y="7"/>
                  <a:pt x="42" y="7"/>
                </a:cubicBezTo>
                <a:cubicBezTo>
                  <a:pt x="44" y="7"/>
                  <a:pt x="45" y="8"/>
                  <a:pt x="45" y="10"/>
                </a:cubicBezTo>
                <a:lnTo>
                  <a:pt x="45" y="13"/>
                </a:lnTo>
                <a:close/>
                <a:moveTo>
                  <a:pt x="11" y="11"/>
                </a:moveTo>
                <a:cubicBezTo>
                  <a:pt x="4" y="11"/>
                  <a:pt x="4" y="11"/>
                  <a:pt x="4" y="11"/>
                </a:cubicBezTo>
                <a:cubicBezTo>
                  <a:pt x="4" y="13"/>
                  <a:pt x="4" y="13"/>
                  <a:pt x="4" y="13"/>
                </a:cubicBezTo>
                <a:cubicBezTo>
                  <a:pt x="4" y="16"/>
                  <a:pt x="7" y="20"/>
                  <a:pt x="13" y="21"/>
                </a:cubicBezTo>
                <a:cubicBezTo>
                  <a:pt x="11" y="18"/>
                  <a:pt x="11" y="15"/>
                  <a:pt x="11" y="11"/>
                </a:cubicBezTo>
                <a:close/>
                <a:moveTo>
                  <a:pt x="41" y="11"/>
                </a:moveTo>
                <a:cubicBezTo>
                  <a:pt x="35" y="11"/>
                  <a:pt x="35" y="11"/>
                  <a:pt x="35" y="11"/>
                </a:cubicBezTo>
                <a:cubicBezTo>
                  <a:pt x="35" y="15"/>
                  <a:pt x="34" y="18"/>
                  <a:pt x="33" y="21"/>
                </a:cubicBezTo>
                <a:cubicBezTo>
                  <a:pt x="38" y="20"/>
                  <a:pt x="41" y="16"/>
                  <a:pt x="41" y="13"/>
                </a:cubicBezTo>
                <a:lnTo>
                  <a:pt x="41" y="1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id-ID" sz="1350"/>
          </a:p>
        </p:txBody>
      </p:sp>
      <p:sp>
        <p:nvSpPr>
          <p:cNvPr id="25" name="橢圓 5"/>
          <p:cNvSpPr/>
          <p:nvPr/>
        </p:nvSpPr>
        <p:spPr>
          <a:xfrm>
            <a:off x="4383703" y="1358987"/>
            <a:ext cx="620233" cy="618851"/>
          </a:xfrm>
          <a:prstGeom prst="ellipse">
            <a:avLst/>
          </a:prstGeom>
          <a:gradFill>
            <a:gsLst>
              <a:gs pos="0">
                <a:srgbClr val="002060"/>
              </a:gs>
              <a:gs pos="100000">
                <a:srgbClr val="00B0F0"/>
              </a:gs>
            </a:gsLst>
            <a:lin ang="5400000" scaled="1"/>
          </a:gradFill>
          <a:ln w="120650">
            <a:gradFill flip="none" rotWithShape="1">
              <a:gsLst>
                <a:gs pos="0">
                  <a:schemeClr val="bg1">
                    <a:lumMod val="78000"/>
                  </a:schemeClr>
                </a:gs>
                <a:gs pos="100000">
                  <a:schemeClr val="bg1">
                    <a:lumMod val="98000"/>
                  </a:schemeClr>
                </a:gs>
              </a:gsLst>
              <a:lin ang="5400000" scaled="1"/>
              <a:tileRect/>
            </a:gradFill>
          </a:ln>
          <a:effectLst>
            <a:innerShdw blurRad="330200" dist="165100" dir="16200000">
              <a:prstClr val="black">
                <a:alpha val="5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1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IN-BoldItalic" pitchFamily="50" charset="0"/>
            </a:endParaRPr>
          </a:p>
        </p:txBody>
      </p:sp>
      <p:sp>
        <p:nvSpPr>
          <p:cNvPr id="26" name="橢圓 3"/>
          <p:cNvSpPr/>
          <p:nvPr/>
        </p:nvSpPr>
        <p:spPr>
          <a:xfrm>
            <a:off x="3492161" y="1599895"/>
            <a:ext cx="618851" cy="620232"/>
          </a:xfrm>
          <a:prstGeom prst="ellipse">
            <a:avLst/>
          </a:prstGeom>
          <a:gradFill>
            <a:gsLst>
              <a:gs pos="0">
                <a:srgbClr val="002060"/>
              </a:gs>
              <a:gs pos="100000">
                <a:srgbClr val="00B0F0"/>
              </a:gs>
            </a:gsLst>
            <a:lin ang="5400000" scaled="1"/>
          </a:gradFill>
          <a:ln w="120650">
            <a:gradFill flip="none" rotWithShape="1">
              <a:gsLst>
                <a:gs pos="0">
                  <a:schemeClr val="bg1">
                    <a:lumMod val="78000"/>
                  </a:schemeClr>
                </a:gs>
                <a:gs pos="100000">
                  <a:schemeClr val="bg1">
                    <a:lumMod val="98000"/>
                  </a:schemeClr>
                </a:gs>
              </a:gsLst>
              <a:lin ang="5400000" scaled="1"/>
              <a:tileRect/>
            </a:gradFill>
          </a:ln>
          <a:effectLst>
            <a:innerShdw blurRad="330200" dist="165100" dir="16200000">
              <a:prstClr val="black">
                <a:alpha val="5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1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IN-BoldItalic" pitchFamily="50" charset="0"/>
            </a:endParaRPr>
          </a:p>
        </p:txBody>
      </p:sp>
      <p:sp>
        <p:nvSpPr>
          <p:cNvPr id="27" name="橢圓 3"/>
          <p:cNvSpPr/>
          <p:nvPr/>
        </p:nvSpPr>
        <p:spPr>
          <a:xfrm>
            <a:off x="6058834" y="3435621"/>
            <a:ext cx="618851" cy="620232"/>
          </a:xfrm>
          <a:prstGeom prst="ellipse">
            <a:avLst/>
          </a:prstGeom>
          <a:gradFill>
            <a:gsLst>
              <a:gs pos="0">
                <a:srgbClr val="002060"/>
              </a:gs>
              <a:gs pos="100000">
                <a:srgbClr val="00B0F0"/>
              </a:gs>
            </a:gsLst>
            <a:lin ang="5400000" scaled="1"/>
          </a:gradFill>
          <a:ln w="120650">
            <a:gradFill flip="none" rotWithShape="1">
              <a:gsLst>
                <a:gs pos="0">
                  <a:schemeClr val="bg1">
                    <a:lumMod val="78000"/>
                  </a:schemeClr>
                </a:gs>
                <a:gs pos="100000">
                  <a:schemeClr val="bg1">
                    <a:lumMod val="98000"/>
                  </a:schemeClr>
                </a:gs>
              </a:gsLst>
              <a:lin ang="5400000" scaled="1"/>
              <a:tileRect/>
            </a:gradFill>
          </a:ln>
          <a:effectLst>
            <a:innerShdw blurRad="330200" dist="165100" dir="16200000">
              <a:prstClr val="black">
                <a:alpha val="5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1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IN-BoldItalic" pitchFamily="50" charset="0"/>
            </a:endParaRPr>
          </a:p>
        </p:txBody>
      </p:sp>
      <p:sp>
        <p:nvSpPr>
          <p:cNvPr id="28" name="Freeform 314"/>
          <p:cNvSpPr>
            <a:spLocks noEditPoints="1"/>
          </p:cNvSpPr>
          <p:nvPr/>
        </p:nvSpPr>
        <p:spPr bwMode="auto">
          <a:xfrm>
            <a:off x="3650426" y="1758851"/>
            <a:ext cx="302321" cy="302321"/>
          </a:xfrm>
          <a:custGeom>
            <a:avLst/>
            <a:gdLst>
              <a:gd name="T0" fmla="*/ 33 w 41"/>
              <a:gd name="T1" fmla="*/ 18 h 41"/>
              <a:gd name="T2" fmla="*/ 11 w 41"/>
              <a:gd name="T3" fmla="*/ 41 h 41"/>
              <a:gd name="T4" fmla="*/ 0 w 41"/>
              <a:gd name="T5" fmla="*/ 41 h 41"/>
              <a:gd name="T6" fmla="*/ 0 w 41"/>
              <a:gd name="T7" fmla="*/ 29 h 41"/>
              <a:gd name="T8" fmla="*/ 22 w 41"/>
              <a:gd name="T9" fmla="*/ 7 h 41"/>
              <a:gd name="T10" fmla="*/ 33 w 41"/>
              <a:gd name="T11" fmla="*/ 18 h 41"/>
              <a:gd name="T12" fmla="*/ 12 w 41"/>
              <a:gd name="T13" fmla="*/ 35 h 41"/>
              <a:gd name="T14" fmla="*/ 6 w 41"/>
              <a:gd name="T15" fmla="*/ 28 h 41"/>
              <a:gd name="T16" fmla="*/ 3 w 41"/>
              <a:gd name="T17" fmla="*/ 31 h 41"/>
              <a:gd name="T18" fmla="*/ 3 w 41"/>
              <a:gd name="T19" fmla="*/ 34 h 41"/>
              <a:gd name="T20" fmla="*/ 7 w 41"/>
              <a:gd name="T21" fmla="*/ 34 h 41"/>
              <a:gd name="T22" fmla="*/ 7 w 41"/>
              <a:gd name="T23" fmla="*/ 37 h 41"/>
              <a:gd name="T24" fmla="*/ 10 w 41"/>
              <a:gd name="T25" fmla="*/ 37 h 41"/>
              <a:gd name="T26" fmla="*/ 12 w 41"/>
              <a:gd name="T27" fmla="*/ 35 h 41"/>
              <a:gd name="T28" fmla="*/ 23 w 41"/>
              <a:gd name="T29" fmla="*/ 12 h 41"/>
              <a:gd name="T30" fmla="*/ 23 w 41"/>
              <a:gd name="T31" fmla="*/ 12 h 41"/>
              <a:gd name="T32" fmla="*/ 8 w 41"/>
              <a:gd name="T33" fmla="*/ 26 h 41"/>
              <a:gd name="T34" fmla="*/ 8 w 41"/>
              <a:gd name="T35" fmla="*/ 27 h 41"/>
              <a:gd name="T36" fmla="*/ 9 w 41"/>
              <a:gd name="T37" fmla="*/ 28 h 41"/>
              <a:gd name="T38" fmla="*/ 9 w 41"/>
              <a:gd name="T39" fmla="*/ 27 h 41"/>
              <a:gd name="T40" fmla="*/ 24 w 41"/>
              <a:gd name="T41" fmla="*/ 13 h 41"/>
              <a:gd name="T42" fmla="*/ 24 w 41"/>
              <a:gd name="T43" fmla="*/ 12 h 41"/>
              <a:gd name="T44" fmla="*/ 23 w 41"/>
              <a:gd name="T45" fmla="*/ 12 h 41"/>
              <a:gd name="T46" fmla="*/ 40 w 41"/>
              <a:gd name="T47" fmla="*/ 12 h 41"/>
              <a:gd name="T48" fmla="*/ 35 w 41"/>
              <a:gd name="T49" fmla="*/ 17 h 41"/>
              <a:gd name="T50" fmla="*/ 24 w 41"/>
              <a:gd name="T51" fmla="*/ 5 h 41"/>
              <a:gd name="T52" fmla="*/ 29 w 41"/>
              <a:gd name="T53" fmla="*/ 1 h 41"/>
              <a:gd name="T54" fmla="*/ 31 w 41"/>
              <a:gd name="T55" fmla="*/ 0 h 41"/>
              <a:gd name="T56" fmla="*/ 33 w 41"/>
              <a:gd name="T57" fmla="*/ 1 h 41"/>
              <a:gd name="T58" fmla="*/ 40 w 41"/>
              <a:gd name="T59" fmla="*/ 7 h 41"/>
              <a:gd name="T60" fmla="*/ 41 w 41"/>
              <a:gd name="T61" fmla="*/ 10 h 41"/>
              <a:gd name="T62" fmla="*/ 40 w 41"/>
              <a:gd name="T63" fmla="*/ 12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1" h="41">
                <a:moveTo>
                  <a:pt x="33" y="18"/>
                </a:moveTo>
                <a:cubicBezTo>
                  <a:pt x="11" y="41"/>
                  <a:pt x="11" y="41"/>
                  <a:pt x="11" y="41"/>
                </a:cubicBezTo>
                <a:cubicBezTo>
                  <a:pt x="0" y="41"/>
                  <a:pt x="0" y="41"/>
                  <a:pt x="0" y="41"/>
                </a:cubicBezTo>
                <a:cubicBezTo>
                  <a:pt x="0" y="29"/>
                  <a:pt x="0" y="29"/>
                  <a:pt x="0" y="29"/>
                </a:cubicBezTo>
                <a:cubicBezTo>
                  <a:pt x="22" y="7"/>
                  <a:pt x="22" y="7"/>
                  <a:pt x="22" y="7"/>
                </a:cubicBezTo>
                <a:lnTo>
                  <a:pt x="33" y="18"/>
                </a:lnTo>
                <a:close/>
                <a:moveTo>
                  <a:pt x="12" y="35"/>
                </a:moveTo>
                <a:cubicBezTo>
                  <a:pt x="6" y="28"/>
                  <a:pt x="6" y="28"/>
                  <a:pt x="6" y="28"/>
                </a:cubicBezTo>
                <a:cubicBezTo>
                  <a:pt x="3" y="31"/>
                  <a:pt x="3" y="31"/>
                  <a:pt x="3" y="31"/>
                </a:cubicBezTo>
                <a:cubicBezTo>
                  <a:pt x="3" y="34"/>
                  <a:pt x="3" y="34"/>
                  <a:pt x="3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7" y="37"/>
                  <a:pt x="7" y="37"/>
                  <a:pt x="7" y="37"/>
                </a:cubicBezTo>
                <a:cubicBezTo>
                  <a:pt x="10" y="37"/>
                  <a:pt x="10" y="37"/>
                  <a:pt x="10" y="37"/>
                </a:cubicBezTo>
                <a:lnTo>
                  <a:pt x="12" y="35"/>
                </a:lnTo>
                <a:close/>
                <a:moveTo>
                  <a:pt x="23" y="12"/>
                </a:moveTo>
                <a:cubicBezTo>
                  <a:pt x="23" y="12"/>
                  <a:pt x="23" y="12"/>
                  <a:pt x="23" y="12"/>
                </a:cubicBezTo>
                <a:cubicBezTo>
                  <a:pt x="8" y="26"/>
                  <a:pt x="8" y="26"/>
                  <a:pt x="8" y="26"/>
                </a:cubicBezTo>
                <a:cubicBezTo>
                  <a:pt x="8" y="27"/>
                  <a:pt x="8" y="27"/>
                  <a:pt x="8" y="27"/>
                </a:cubicBezTo>
                <a:cubicBezTo>
                  <a:pt x="8" y="27"/>
                  <a:pt x="8" y="28"/>
                  <a:pt x="9" y="28"/>
                </a:cubicBezTo>
                <a:cubicBezTo>
                  <a:pt x="9" y="28"/>
                  <a:pt x="9" y="27"/>
                  <a:pt x="9" y="27"/>
                </a:cubicBezTo>
                <a:cubicBezTo>
                  <a:pt x="24" y="13"/>
                  <a:pt x="24" y="13"/>
                  <a:pt x="24" y="13"/>
                </a:cubicBezTo>
                <a:cubicBezTo>
                  <a:pt x="24" y="13"/>
                  <a:pt x="24" y="12"/>
                  <a:pt x="24" y="12"/>
                </a:cubicBezTo>
                <a:cubicBezTo>
                  <a:pt x="24" y="12"/>
                  <a:pt x="24" y="12"/>
                  <a:pt x="23" y="12"/>
                </a:cubicBezTo>
                <a:close/>
                <a:moveTo>
                  <a:pt x="40" y="12"/>
                </a:moveTo>
                <a:cubicBezTo>
                  <a:pt x="35" y="17"/>
                  <a:pt x="35" y="17"/>
                  <a:pt x="35" y="17"/>
                </a:cubicBezTo>
                <a:cubicBezTo>
                  <a:pt x="24" y="5"/>
                  <a:pt x="24" y="5"/>
                  <a:pt x="24" y="5"/>
                </a:cubicBezTo>
                <a:cubicBezTo>
                  <a:pt x="29" y="1"/>
                  <a:pt x="29" y="1"/>
                  <a:pt x="29" y="1"/>
                </a:cubicBezTo>
                <a:cubicBezTo>
                  <a:pt x="29" y="0"/>
                  <a:pt x="30" y="0"/>
                  <a:pt x="31" y="0"/>
                </a:cubicBezTo>
                <a:cubicBezTo>
                  <a:pt x="32" y="0"/>
                  <a:pt x="33" y="0"/>
                  <a:pt x="33" y="1"/>
                </a:cubicBezTo>
                <a:cubicBezTo>
                  <a:pt x="40" y="7"/>
                  <a:pt x="40" y="7"/>
                  <a:pt x="40" y="7"/>
                </a:cubicBezTo>
                <a:cubicBezTo>
                  <a:pt x="40" y="8"/>
                  <a:pt x="41" y="9"/>
                  <a:pt x="41" y="10"/>
                </a:cubicBezTo>
                <a:cubicBezTo>
                  <a:pt x="41" y="11"/>
                  <a:pt x="40" y="12"/>
                  <a:pt x="40" y="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id-ID" sz="1350"/>
          </a:p>
        </p:txBody>
      </p:sp>
      <p:sp>
        <p:nvSpPr>
          <p:cNvPr id="29" name="Freeform 454"/>
          <p:cNvSpPr>
            <a:spLocks noEditPoints="1"/>
          </p:cNvSpPr>
          <p:nvPr/>
        </p:nvSpPr>
        <p:spPr bwMode="auto">
          <a:xfrm flipH="1">
            <a:off x="4552576" y="1556437"/>
            <a:ext cx="282486" cy="223952"/>
          </a:xfrm>
          <a:custGeom>
            <a:avLst/>
            <a:gdLst>
              <a:gd name="T0" fmla="*/ 47 w 47"/>
              <a:gd name="T1" fmla="*/ 29 h 37"/>
              <a:gd name="T2" fmla="*/ 43 w 47"/>
              <a:gd name="T3" fmla="*/ 30 h 37"/>
              <a:gd name="T4" fmla="*/ 36 w 47"/>
              <a:gd name="T5" fmla="*/ 37 h 37"/>
              <a:gd name="T6" fmla="*/ 29 w 47"/>
              <a:gd name="T7" fmla="*/ 30 h 37"/>
              <a:gd name="T8" fmla="*/ 19 w 47"/>
              <a:gd name="T9" fmla="*/ 30 h 37"/>
              <a:gd name="T10" fmla="*/ 12 w 47"/>
              <a:gd name="T11" fmla="*/ 37 h 37"/>
              <a:gd name="T12" fmla="*/ 5 w 47"/>
              <a:gd name="T13" fmla="*/ 30 h 37"/>
              <a:gd name="T14" fmla="*/ 4 w 47"/>
              <a:gd name="T15" fmla="*/ 30 h 37"/>
              <a:gd name="T16" fmla="*/ 0 w 47"/>
              <a:gd name="T17" fmla="*/ 29 h 37"/>
              <a:gd name="T18" fmla="*/ 2 w 47"/>
              <a:gd name="T19" fmla="*/ 27 h 37"/>
              <a:gd name="T20" fmla="*/ 2 w 47"/>
              <a:gd name="T21" fmla="*/ 18 h 37"/>
              <a:gd name="T22" fmla="*/ 3 w 47"/>
              <a:gd name="T23" fmla="*/ 13 h 37"/>
              <a:gd name="T24" fmla="*/ 8 w 47"/>
              <a:gd name="T25" fmla="*/ 8 h 37"/>
              <a:gd name="T26" fmla="*/ 11 w 47"/>
              <a:gd name="T27" fmla="*/ 6 h 37"/>
              <a:gd name="T28" fmla="*/ 16 w 47"/>
              <a:gd name="T29" fmla="*/ 6 h 37"/>
              <a:gd name="T30" fmla="*/ 16 w 47"/>
              <a:gd name="T31" fmla="*/ 1 h 37"/>
              <a:gd name="T32" fmla="*/ 17 w 47"/>
              <a:gd name="T33" fmla="*/ 0 h 37"/>
              <a:gd name="T34" fmla="*/ 45 w 47"/>
              <a:gd name="T35" fmla="*/ 0 h 37"/>
              <a:gd name="T36" fmla="*/ 47 w 47"/>
              <a:gd name="T37" fmla="*/ 1 h 37"/>
              <a:gd name="T38" fmla="*/ 47 w 47"/>
              <a:gd name="T39" fmla="*/ 29 h 37"/>
              <a:gd name="T40" fmla="*/ 16 w 47"/>
              <a:gd name="T41" fmla="*/ 17 h 37"/>
              <a:gd name="T42" fmla="*/ 16 w 47"/>
              <a:gd name="T43" fmla="*/ 10 h 37"/>
              <a:gd name="T44" fmla="*/ 11 w 47"/>
              <a:gd name="T45" fmla="*/ 10 h 37"/>
              <a:gd name="T46" fmla="*/ 11 w 47"/>
              <a:gd name="T47" fmla="*/ 10 h 37"/>
              <a:gd name="T48" fmla="*/ 6 w 47"/>
              <a:gd name="T49" fmla="*/ 15 h 37"/>
              <a:gd name="T50" fmla="*/ 5 w 47"/>
              <a:gd name="T51" fmla="*/ 16 h 37"/>
              <a:gd name="T52" fmla="*/ 5 w 47"/>
              <a:gd name="T53" fmla="*/ 17 h 37"/>
              <a:gd name="T54" fmla="*/ 16 w 47"/>
              <a:gd name="T55" fmla="*/ 17 h 37"/>
              <a:gd name="T56" fmla="*/ 12 w 47"/>
              <a:gd name="T57" fmla="*/ 27 h 37"/>
              <a:gd name="T58" fmla="*/ 9 w 47"/>
              <a:gd name="T59" fmla="*/ 30 h 37"/>
              <a:gd name="T60" fmla="*/ 12 w 47"/>
              <a:gd name="T61" fmla="*/ 34 h 37"/>
              <a:gd name="T62" fmla="*/ 16 w 47"/>
              <a:gd name="T63" fmla="*/ 30 h 37"/>
              <a:gd name="T64" fmla="*/ 12 w 47"/>
              <a:gd name="T65" fmla="*/ 27 h 37"/>
              <a:gd name="T66" fmla="*/ 36 w 47"/>
              <a:gd name="T67" fmla="*/ 27 h 37"/>
              <a:gd name="T68" fmla="*/ 33 w 47"/>
              <a:gd name="T69" fmla="*/ 30 h 37"/>
              <a:gd name="T70" fmla="*/ 36 w 47"/>
              <a:gd name="T71" fmla="*/ 34 h 37"/>
              <a:gd name="T72" fmla="*/ 40 w 47"/>
              <a:gd name="T73" fmla="*/ 30 h 37"/>
              <a:gd name="T74" fmla="*/ 36 w 47"/>
              <a:gd name="T75" fmla="*/ 27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7" h="37">
                <a:moveTo>
                  <a:pt x="47" y="29"/>
                </a:moveTo>
                <a:cubicBezTo>
                  <a:pt x="47" y="31"/>
                  <a:pt x="44" y="30"/>
                  <a:pt x="43" y="30"/>
                </a:cubicBezTo>
                <a:cubicBezTo>
                  <a:pt x="43" y="34"/>
                  <a:pt x="40" y="37"/>
                  <a:pt x="36" y="37"/>
                </a:cubicBezTo>
                <a:cubicBezTo>
                  <a:pt x="32" y="37"/>
                  <a:pt x="29" y="34"/>
                  <a:pt x="29" y="30"/>
                </a:cubicBezTo>
                <a:cubicBezTo>
                  <a:pt x="19" y="30"/>
                  <a:pt x="19" y="30"/>
                  <a:pt x="19" y="30"/>
                </a:cubicBezTo>
                <a:cubicBezTo>
                  <a:pt x="19" y="34"/>
                  <a:pt x="16" y="37"/>
                  <a:pt x="12" y="37"/>
                </a:cubicBezTo>
                <a:cubicBezTo>
                  <a:pt x="8" y="37"/>
                  <a:pt x="5" y="34"/>
                  <a:pt x="5" y="30"/>
                </a:cubicBezTo>
                <a:cubicBezTo>
                  <a:pt x="4" y="30"/>
                  <a:pt x="4" y="30"/>
                  <a:pt x="4" y="30"/>
                </a:cubicBezTo>
                <a:cubicBezTo>
                  <a:pt x="2" y="30"/>
                  <a:pt x="0" y="31"/>
                  <a:pt x="0" y="29"/>
                </a:cubicBezTo>
                <a:cubicBezTo>
                  <a:pt x="0" y="28"/>
                  <a:pt x="1" y="27"/>
                  <a:pt x="2" y="27"/>
                </a:cubicBezTo>
                <a:cubicBezTo>
                  <a:pt x="2" y="18"/>
                  <a:pt x="2" y="18"/>
                  <a:pt x="2" y="18"/>
                </a:cubicBezTo>
                <a:cubicBezTo>
                  <a:pt x="2" y="16"/>
                  <a:pt x="2" y="14"/>
                  <a:pt x="3" y="13"/>
                </a:cubicBezTo>
                <a:cubicBezTo>
                  <a:pt x="8" y="8"/>
                  <a:pt x="8" y="8"/>
                  <a:pt x="8" y="8"/>
                </a:cubicBezTo>
                <a:cubicBezTo>
                  <a:pt x="9" y="7"/>
                  <a:pt x="10" y="6"/>
                  <a:pt x="11" y="6"/>
                </a:cubicBezTo>
                <a:cubicBezTo>
                  <a:pt x="16" y="6"/>
                  <a:pt x="16" y="6"/>
                  <a:pt x="16" y="6"/>
                </a:cubicBezTo>
                <a:cubicBezTo>
                  <a:pt x="16" y="1"/>
                  <a:pt x="16" y="1"/>
                  <a:pt x="16" y="1"/>
                </a:cubicBezTo>
                <a:cubicBezTo>
                  <a:pt x="16" y="0"/>
                  <a:pt x="16" y="0"/>
                  <a:pt x="17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6" y="0"/>
                  <a:pt x="47" y="0"/>
                  <a:pt x="47" y="1"/>
                </a:cubicBezTo>
                <a:lnTo>
                  <a:pt x="47" y="29"/>
                </a:lnTo>
                <a:close/>
                <a:moveTo>
                  <a:pt x="16" y="17"/>
                </a:moveTo>
                <a:cubicBezTo>
                  <a:pt x="16" y="10"/>
                  <a:pt x="16" y="10"/>
                  <a:pt x="16" y="10"/>
                </a:cubicBezTo>
                <a:cubicBezTo>
                  <a:pt x="11" y="10"/>
                  <a:pt x="11" y="10"/>
                  <a:pt x="11" y="10"/>
                </a:cubicBezTo>
                <a:cubicBezTo>
                  <a:pt x="11" y="10"/>
                  <a:pt x="11" y="10"/>
                  <a:pt x="11" y="10"/>
                </a:cubicBezTo>
                <a:cubicBezTo>
                  <a:pt x="6" y="15"/>
                  <a:pt x="6" y="15"/>
                  <a:pt x="6" y="15"/>
                </a:cubicBezTo>
                <a:cubicBezTo>
                  <a:pt x="6" y="15"/>
                  <a:pt x="5" y="16"/>
                  <a:pt x="5" y="16"/>
                </a:cubicBezTo>
                <a:cubicBezTo>
                  <a:pt x="5" y="17"/>
                  <a:pt x="5" y="17"/>
                  <a:pt x="5" y="17"/>
                </a:cubicBezTo>
                <a:lnTo>
                  <a:pt x="16" y="17"/>
                </a:lnTo>
                <a:close/>
                <a:moveTo>
                  <a:pt x="12" y="27"/>
                </a:moveTo>
                <a:cubicBezTo>
                  <a:pt x="10" y="27"/>
                  <a:pt x="9" y="28"/>
                  <a:pt x="9" y="30"/>
                </a:cubicBezTo>
                <a:cubicBezTo>
                  <a:pt x="9" y="32"/>
                  <a:pt x="10" y="34"/>
                  <a:pt x="12" y="34"/>
                </a:cubicBezTo>
                <a:cubicBezTo>
                  <a:pt x="14" y="34"/>
                  <a:pt x="16" y="32"/>
                  <a:pt x="16" y="30"/>
                </a:cubicBezTo>
                <a:cubicBezTo>
                  <a:pt x="16" y="28"/>
                  <a:pt x="14" y="27"/>
                  <a:pt x="12" y="27"/>
                </a:cubicBezTo>
                <a:close/>
                <a:moveTo>
                  <a:pt x="36" y="27"/>
                </a:moveTo>
                <a:cubicBezTo>
                  <a:pt x="34" y="27"/>
                  <a:pt x="33" y="28"/>
                  <a:pt x="33" y="30"/>
                </a:cubicBezTo>
                <a:cubicBezTo>
                  <a:pt x="33" y="32"/>
                  <a:pt x="34" y="34"/>
                  <a:pt x="36" y="34"/>
                </a:cubicBezTo>
                <a:cubicBezTo>
                  <a:pt x="38" y="34"/>
                  <a:pt x="40" y="32"/>
                  <a:pt x="40" y="30"/>
                </a:cubicBezTo>
                <a:cubicBezTo>
                  <a:pt x="40" y="28"/>
                  <a:pt x="38" y="27"/>
                  <a:pt x="36" y="2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id-ID" sz="1350"/>
          </a:p>
        </p:txBody>
      </p:sp>
      <p:sp>
        <p:nvSpPr>
          <p:cNvPr id="30" name="Freeform 436"/>
          <p:cNvSpPr>
            <a:spLocks noEditPoints="1"/>
          </p:cNvSpPr>
          <p:nvPr/>
        </p:nvSpPr>
        <p:spPr bwMode="auto">
          <a:xfrm>
            <a:off x="6297296" y="3619276"/>
            <a:ext cx="189362" cy="277373"/>
          </a:xfrm>
          <a:custGeom>
            <a:avLst/>
            <a:gdLst>
              <a:gd name="T0" fmla="*/ 29 w 30"/>
              <a:gd name="T1" fmla="*/ 31 h 44"/>
              <a:gd name="T2" fmla="*/ 17 w 30"/>
              <a:gd name="T3" fmla="*/ 31 h 44"/>
              <a:gd name="T4" fmla="*/ 16 w 30"/>
              <a:gd name="T5" fmla="*/ 43 h 44"/>
              <a:gd name="T6" fmla="*/ 15 w 30"/>
              <a:gd name="T7" fmla="*/ 44 h 44"/>
              <a:gd name="T8" fmla="*/ 15 w 30"/>
              <a:gd name="T9" fmla="*/ 44 h 44"/>
              <a:gd name="T10" fmla="*/ 14 w 30"/>
              <a:gd name="T11" fmla="*/ 44 h 44"/>
              <a:gd name="T12" fmla="*/ 12 w 30"/>
              <a:gd name="T13" fmla="*/ 31 h 44"/>
              <a:gd name="T14" fmla="*/ 1 w 30"/>
              <a:gd name="T15" fmla="*/ 31 h 44"/>
              <a:gd name="T16" fmla="*/ 0 w 30"/>
              <a:gd name="T17" fmla="*/ 29 h 44"/>
              <a:gd name="T18" fmla="*/ 6 w 30"/>
              <a:gd name="T19" fmla="*/ 20 h 44"/>
              <a:gd name="T20" fmla="*/ 6 w 30"/>
              <a:gd name="T21" fmla="*/ 7 h 44"/>
              <a:gd name="T22" fmla="*/ 3 w 30"/>
              <a:gd name="T23" fmla="*/ 3 h 44"/>
              <a:gd name="T24" fmla="*/ 6 w 30"/>
              <a:gd name="T25" fmla="*/ 0 h 44"/>
              <a:gd name="T26" fmla="*/ 24 w 30"/>
              <a:gd name="T27" fmla="*/ 0 h 44"/>
              <a:gd name="T28" fmla="*/ 27 w 30"/>
              <a:gd name="T29" fmla="*/ 3 h 44"/>
              <a:gd name="T30" fmla="*/ 24 w 30"/>
              <a:gd name="T31" fmla="*/ 7 h 44"/>
              <a:gd name="T32" fmla="*/ 24 w 30"/>
              <a:gd name="T33" fmla="*/ 20 h 44"/>
              <a:gd name="T34" fmla="*/ 30 w 30"/>
              <a:gd name="T35" fmla="*/ 29 h 44"/>
              <a:gd name="T36" fmla="*/ 29 w 30"/>
              <a:gd name="T37" fmla="*/ 31 h 44"/>
              <a:gd name="T38" fmla="*/ 12 w 30"/>
              <a:gd name="T39" fmla="*/ 7 h 44"/>
              <a:gd name="T40" fmla="*/ 12 w 30"/>
              <a:gd name="T41" fmla="*/ 7 h 44"/>
              <a:gd name="T42" fmla="*/ 11 w 30"/>
              <a:gd name="T43" fmla="*/ 7 h 44"/>
              <a:gd name="T44" fmla="*/ 11 w 30"/>
              <a:gd name="T45" fmla="*/ 19 h 44"/>
              <a:gd name="T46" fmla="*/ 12 w 30"/>
              <a:gd name="T47" fmla="*/ 20 h 44"/>
              <a:gd name="T48" fmla="*/ 12 w 30"/>
              <a:gd name="T49" fmla="*/ 19 h 44"/>
              <a:gd name="T50" fmla="*/ 12 w 30"/>
              <a:gd name="T51" fmla="*/ 7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0" h="44">
                <a:moveTo>
                  <a:pt x="29" y="31"/>
                </a:moveTo>
                <a:cubicBezTo>
                  <a:pt x="17" y="31"/>
                  <a:pt x="17" y="31"/>
                  <a:pt x="17" y="31"/>
                </a:cubicBezTo>
                <a:cubicBezTo>
                  <a:pt x="16" y="43"/>
                  <a:pt x="16" y="43"/>
                  <a:pt x="16" y="43"/>
                </a:cubicBezTo>
                <a:cubicBezTo>
                  <a:pt x="16" y="44"/>
                  <a:pt x="15" y="44"/>
                  <a:pt x="15" y="44"/>
                </a:cubicBezTo>
                <a:cubicBezTo>
                  <a:pt x="15" y="44"/>
                  <a:pt x="15" y="44"/>
                  <a:pt x="15" y="44"/>
                </a:cubicBezTo>
                <a:cubicBezTo>
                  <a:pt x="15" y="44"/>
                  <a:pt x="14" y="44"/>
                  <a:pt x="14" y="44"/>
                </a:cubicBezTo>
                <a:cubicBezTo>
                  <a:pt x="12" y="31"/>
                  <a:pt x="12" y="31"/>
                  <a:pt x="12" y="31"/>
                </a:cubicBezTo>
                <a:cubicBezTo>
                  <a:pt x="1" y="31"/>
                  <a:pt x="1" y="31"/>
                  <a:pt x="1" y="31"/>
                </a:cubicBezTo>
                <a:cubicBezTo>
                  <a:pt x="0" y="31"/>
                  <a:pt x="0" y="30"/>
                  <a:pt x="0" y="29"/>
                </a:cubicBezTo>
                <a:cubicBezTo>
                  <a:pt x="0" y="24"/>
                  <a:pt x="3" y="20"/>
                  <a:pt x="6" y="20"/>
                </a:cubicBezTo>
                <a:cubicBezTo>
                  <a:pt x="6" y="7"/>
                  <a:pt x="6" y="7"/>
                  <a:pt x="6" y="7"/>
                </a:cubicBezTo>
                <a:cubicBezTo>
                  <a:pt x="5" y="7"/>
                  <a:pt x="3" y="5"/>
                  <a:pt x="3" y="3"/>
                </a:cubicBezTo>
                <a:cubicBezTo>
                  <a:pt x="3" y="1"/>
                  <a:pt x="5" y="0"/>
                  <a:pt x="6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5" y="0"/>
                  <a:pt x="27" y="1"/>
                  <a:pt x="27" y="3"/>
                </a:cubicBezTo>
                <a:cubicBezTo>
                  <a:pt x="27" y="5"/>
                  <a:pt x="25" y="7"/>
                  <a:pt x="24" y="7"/>
                </a:cubicBezTo>
                <a:cubicBezTo>
                  <a:pt x="24" y="20"/>
                  <a:pt x="24" y="20"/>
                  <a:pt x="24" y="20"/>
                </a:cubicBezTo>
                <a:cubicBezTo>
                  <a:pt x="27" y="20"/>
                  <a:pt x="30" y="24"/>
                  <a:pt x="30" y="29"/>
                </a:cubicBezTo>
                <a:cubicBezTo>
                  <a:pt x="30" y="30"/>
                  <a:pt x="30" y="31"/>
                  <a:pt x="29" y="31"/>
                </a:cubicBezTo>
                <a:close/>
                <a:moveTo>
                  <a:pt x="12" y="7"/>
                </a:moveTo>
                <a:cubicBezTo>
                  <a:pt x="12" y="7"/>
                  <a:pt x="12" y="7"/>
                  <a:pt x="12" y="7"/>
                </a:cubicBezTo>
                <a:cubicBezTo>
                  <a:pt x="11" y="7"/>
                  <a:pt x="11" y="7"/>
                  <a:pt x="11" y="7"/>
                </a:cubicBezTo>
                <a:cubicBezTo>
                  <a:pt x="11" y="19"/>
                  <a:pt x="11" y="19"/>
                  <a:pt x="11" y="19"/>
                </a:cubicBezTo>
                <a:cubicBezTo>
                  <a:pt x="11" y="20"/>
                  <a:pt x="11" y="20"/>
                  <a:pt x="12" y="20"/>
                </a:cubicBezTo>
                <a:cubicBezTo>
                  <a:pt x="12" y="20"/>
                  <a:pt x="12" y="20"/>
                  <a:pt x="12" y="19"/>
                </a:cubicBezTo>
                <a:lnTo>
                  <a:pt x="12" y="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id-ID" sz="1350"/>
          </a:p>
        </p:txBody>
      </p:sp>
      <p:sp>
        <p:nvSpPr>
          <p:cNvPr id="50" name="矩形 49"/>
          <p:cNvSpPr/>
          <p:nvPr/>
        </p:nvSpPr>
        <p:spPr>
          <a:xfrm>
            <a:off x="1039247" y="3387361"/>
            <a:ext cx="1531188" cy="7258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35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</a:p>
          <a:p>
            <a:pPr algn="ctr">
              <a:spcBef>
                <a:spcPts val="375"/>
              </a:spcBef>
              <a:defRPr/>
            </a:pPr>
            <a:r>
              <a:rPr lang="zh-CN" altLang="en-US" sz="105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在此输入详细文字介绍</a:t>
            </a:r>
            <a:endParaRPr lang="en-US" altLang="zh-CN" sz="1050" kern="100" dirty="0">
              <a:solidFill>
                <a:schemeClr val="tx1">
                  <a:lumMod val="50000"/>
                  <a:lumOff val="50000"/>
                </a:schemeClr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ts val="375"/>
              </a:spcBef>
              <a:defRPr/>
            </a:pPr>
            <a:r>
              <a:rPr lang="zh-CN" altLang="en-US" sz="105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和详细信息。</a:t>
            </a:r>
          </a:p>
        </p:txBody>
      </p:sp>
      <p:sp>
        <p:nvSpPr>
          <p:cNvPr id="51" name="矩形 50"/>
          <p:cNvSpPr/>
          <p:nvPr/>
        </p:nvSpPr>
        <p:spPr>
          <a:xfrm>
            <a:off x="1174370" y="2301790"/>
            <a:ext cx="1531188" cy="7258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35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</a:p>
          <a:p>
            <a:pPr algn="ctr">
              <a:spcBef>
                <a:spcPts val="375"/>
              </a:spcBef>
              <a:defRPr/>
            </a:pPr>
            <a:r>
              <a:rPr lang="zh-CN" altLang="en-US" sz="105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在此输入详细文字介绍</a:t>
            </a:r>
            <a:endParaRPr lang="en-US" altLang="zh-CN" sz="1050" kern="100" dirty="0">
              <a:solidFill>
                <a:schemeClr val="tx1">
                  <a:lumMod val="50000"/>
                  <a:lumOff val="50000"/>
                </a:schemeClr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ts val="375"/>
              </a:spcBef>
              <a:defRPr/>
            </a:pPr>
            <a:r>
              <a:rPr lang="zh-CN" altLang="en-US" sz="105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和详细信息。</a:t>
            </a:r>
          </a:p>
        </p:txBody>
      </p:sp>
      <p:sp>
        <p:nvSpPr>
          <p:cNvPr id="52" name="矩形 51"/>
          <p:cNvSpPr/>
          <p:nvPr/>
        </p:nvSpPr>
        <p:spPr>
          <a:xfrm>
            <a:off x="1822273" y="1443652"/>
            <a:ext cx="1531188" cy="7258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35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</a:p>
          <a:p>
            <a:pPr algn="ctr">
              <a:spcBef>
                <a:spcPts val="375"/>
              </a:spcBef>
              <a:defRPr/>
            </a:pPr>
            <a:r>
              <a:rPr lang="zh-CN" altLang="en-US" sz="105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在此输入详细文字介绍</a:t>
            </a:r>
            <a:endParaRPr lang="en-US" altLang="zh-CN" sz="1050" kern="100" dirty="0">
              <a:solidFill>
                <a:schemeClr val="tx1">
                  <a:lumMod val="50000"/>
                  <a:lumOff val="50000"/>
                </a:schemeClr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ts val="375"/>
              </a:spcBef>
              <a:defRPr/>
            </a:pPr>
            <a:r>
              <a:rPr lang="zh-CN" altLang="en-US" sz="105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和详细信息。</a:t>
            </a:r>
          </a:p>
        </p:txBody>
      </p:sp>
      <p:sp>
        <p:nvSpPr>
          <p:cNvPr id="53" name="矩形 52"/>
          <p:cNvSpPr/>
          <p:nvPr/>
        </p:nvSpPr>
        <p:spPr>
          <a:xfrm>
            <a:off x="3981951" y="574048"/>
            <a:ext cx="1531188" cy="7258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35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</a:p>
          <a:p>
            <a:pPr algn="ctr">
              <a:spcBef>
                <a:spcPts val="375"/>
              </a:spcBef>
              <a:defRPr/>
            </a:pPr>
            <a:r>
              <a:rPr lang="zh-CN" altLang="en-US" sz="105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在此输入详细文字介绍</a:t>
            </a:r>
            <a:endParaRPr lang="en-US" altLang="zh-CN" sz="1050" kern="100" dirty="0">
              <a:solidFill>
                <a:schemeClr val="tx1">
                  <a:lumMod val="50000"/>
                  <a:lumOff val="50000"/>
                </a:schemeClr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ts val="375"/>
              </a:spcBef>
              <a:defRPr/>
            </a:pPr>
            <a:r>
              <a:rPr lang="zh-CN" altLang="en-US" sz="105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和详细信息。</a:t>
            </a:r>
          </a:p>
        </p:txBody>
      </p:sp>
      <p:sp>
        <p:nvSpPr>
          <p:cNvPr id="54" name="矩形 53"/>
          <p:cNvSpPr/>
          <p:nvPr/>
        </p:nvSpPr>
        <p:spPr>
          <a:xfrm>
            <a:off x="5844530" y="1659619"/>
            <a:ext cx="1531188" cy="7258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35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</a:p>
          <a:p>
            <a:pPr algn="ctr">
              <a:spcBef>
                <a:spcPts val="375"/>
              </a:spcBef>
              <a:defRPr/>
            </a:pPr>
            <a:r>
              <a:rPr lang="zh-CN" altLang="en-US" sz="105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在此输入详细文字介绍</a:t>
            </a:r>
            <a:endParaRPr lang="en-US" altLang="zh-CN" sz="1050" kern="100" dirty="0">
              <a:solidFill>
                <a:schemeClr val="tx1">
                  <a:lumMod val="50000"/>
                  <a:lumOff val="50000"/>
                </a:schemeClr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ts val="375"/>
              </a:spcBef>
              <a:defRPr/>
            </a:pPr>
            <a:r>
              <a:rPr lang="zh-CN" altLang="en-US" sz="105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和详细信息。</a:t>
            </a:r>
          </a:p>
        </p:txBody>
      </p:sp>
      <p:sp>
        <p:nvSpPr>
          <p:cNvPr id="55" name="矩形 54"/>
          <p:cNvSpPr/>
          <p:nvPr/>
        </p:nvSpPr>
        <p:spPr>
          <a:xfrm>
            <a:off x="6519572" y="2415507"/>
            <a:ext cx="1531188" cy="7258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35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</a:p>
          <a:p>
            <a:pPr algn="ctr">
              <a:spcBef>
                <a:spcPts val="375"/>
              </a:spcBef>
              <a:defRPr/>
            </a:pPr>
            <a:r>
              <a:rPr lang="zh-CN" altLang="en-US" sz="105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在此输入详细文字介绍</a:t>
            </a:r>
            <a:endParaRPr lang="en-US" altLang="zh-CN" sz="1050" kern="100" dirty="0">
              <a:solidFill>
                <a:schemeClr val="tx1">
                  <a:lumMod val="50000"/>
                  <a:lumOff val="50000"/>
                </a:schemeClr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ts val="375"/>
              </a:spcBef>
              <a:defRPr/>
            </a:pPr>
            <a:r>
              <a:rPr lang="zh-CN" altLang="en-US" sz="105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和详细信息。</a:t>
            </a:r>
          </a:p>
        </p:txBody>
      </p:sp>
      <p:sp>
        <p:nvSpPr>
          <p:cNvPr id="56" name="矩形 55"/>
          <p:cNvSpPr/>
          <p:nvPr/>
        </p:nvSpPr>
        <p:spPr>
          <a:xfrm>
            <a:off x="6681548" y="3387361"/>
            <a:ext cx="1531188" cy="7258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35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</a:p>
          <a:p>
            <a:pPr algn="ctr">
              <a:spcBef>
                <a:spcPts val="375"/>
              </a:spcBef>
              <a:defRPr/>
            </a:pPr>
            <a:r>
              <a:rPr lang="zh-CN" altLang="en-US" sz="105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在此输入详细文字介绍</a:t>
            </a:r>
            <a:endParaRPr lang="en-US" altLang="zh-CN" sz="1050" kern="100" dirty="0">
              <a:solidFill>
                <a:schemeClr val="tx1">
                  <a:lumMod val="50000"/>
                  <a:lumOff val="50000"/>
                </a:schemeClr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ts val="375"/>
              </a:spcBef>
              <a:defRPr/>
            </a:pPr>
            <a:r>
              <a:rPr lang="zh-CN" altLang="en-US" sz="105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和详细信息。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 spd="slow" advClick="0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500"/>
                            </p:stCondLst>
                            <p:childTnLst>
                              <p:par>
                                <p:cTn id="8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000"/>
                            </p:stCondLst>
                            <p:childTnLst>
                              <p:par>
                                <p:cTn id="8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500"/>
                            </p:stCondLst>
                            <p:childTnLst>
                              <p:par>
                                <p:cTn id="9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4000"/>
                            </p:stCondLst>
                            <p:childTnLst>
                              <p:par>
                                <p:cTn id="9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50" grpId="0"/>
      <p:bldP spid="51" grpId="0"/>
      <p:bldP spid="52" grpId="0"/>
      <p:bldP spid="53" grpId="0"/>
      <p:bldP spid="54" grpId="0"/>
      <p:bldP spid="55" grpId="0"/>
      <p:bldP spid="5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653567" y="1376336"/>
            <a:ext cx="4589315" cy="2761181"/>
            <a:chOff x="3022028" y="1587732"/>
            <a:chExt cx="6120680" cy="3682533"/>
          </a:xfrm>
        </p:grpSpPr>
        <p:pic>
          <p:nvPicPr>
            <p:cNvPr id="9" name="Picture 2" descr="C:\Users\Administrator\Desktop\ppt展示模板-8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022028" y="1587732"/>
              <a:ext cx="6120680" cy="3682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矩形 9"/>
            <p:cNvSpPr/>
            <p:nvPr/>
          </p:nvSpPr>
          <p:spPr>
            <a:xfrm>
              <a:off x="3937348" y="2060861"/>
              <a:ext cx="4320480" cy="2376251"/>
            </a:xfrm>
            <a:prstGeom prst="rect">
              <a:avLst/>
            </a:prstGeom>
            <a:blipFill>
              <a:blip r:embed="rId4" cstate="screen"/>
              <a:srcRect/>
              <a:stretch>
                <a:fillRect/>
              </a:stretch>
            </a:blip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5273896" y="1329936"/>
            <a:ext cx="3027274" cy="2661502"/>
            <a:chOff x="7172738" y="1876570"/>
            <a:chExt cx="4037417" cy="3549594"/>
          </a:xfrm>
        </p:grpSpPr>
        <p:sp>
          <p:nvSpPr>
            <p:cNvPr id="11" name="圆角矩形 10"/>
            <p:cNvSpPr/>
            <p:nvPr/>
          </p:nvSpPr>
          <p:spPr>
            <a:xfrm>
              <a:off x="7172738" y="1876570"/>
              <a:ext cx="4037417" cy="1039043"/>
            </a:xfrm>
            <a:prstGeom prst="roundRect">
              <a:avLst>
                <a:gd name="adj" fmla="val 11271"/>
              </a:avLst>
            </a:prstGeom>
            <a:gradFill>
              <a:gsLst>
                <a:gs pos="100000">
                  <a:schemeClr val="bg1"/>
                </a:gs>
                <a:gs pos="0">
                  <a:srgbClr val="EEEEEE"/>
                </a:gs>
              </a:gsLst>
              <a:lin ang="8100000" scaled="0"/>
            </a:gradFill>
            <a:ln w="1905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rgbClr val="EEEEEE"/>
                  </a:gs>
                </a:gsLst>
                <a:lin ang="8100000" scaled="0"/>
              </a:gradFill>
            </a:ln>
            <a:effectLst>
              <a:outerShdw blurRad="127000" dist="63500" dir="8100000" algn="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3" name="圆角矩形 12"/>
            <p:cNvSpPr/>
            <p:nvPr/>
          </p:nvSpPr>
          <p:spPr>
            <a:xfrm>
              <a:off x="7172738" y="3068960"/>
              <a:ext cx="4037417" cy="2357204"/>
            </a:xfrm>
            <a:prstGeom prst="roundRect">
              <a:avLst>
                <a:gd name="adj" fmla="val 11271"/>
              </a:avLst>
            </a:prstGeom>
            <a:gradFill>
              <a:gsLst>
                <a:gs pos="100000">
                  <a:schemeClr val="bg1"/>
                </a:gs>
                <a:gs pos="0">
                  <a:srgbClr val="EEEEEE"/>
                </a:gs>
              </a:gsLst>
              <a:lin ang="8100000" scaled="0"/>
            </a:gradFill>
            <a:ln w="1905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rgbClr val="EEEEEE"/>
                  </a:gs>
                </a:gsLst>
                <a:lin ang="8100000" scaled="0"/>
              </a:gradFill>
            </a:ln>
            <a:effectLst>
              <a:outerShdw blurRad="127000" dist="63500" dir="8100000" algn="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grpSp>
          <p:nvGrpSpPr>
            <p:cNvPr id="17" name="组合 16"/>
            <p:cNvGrpSpPr/>
            <p:nvPr/>
          </p:nvGrpSpPr>
          <p:grpSpPr>
            <a:xfrm rot="16200000">
              <a:off x="7491684" y="2898091"/>
              <a:ext cx="527587" cy="130584"/>
              <a:chOff x="5856449" y="4396591"/>
              <a:chExt cx="527587" cy="130584"/>
            </a:xfrm>
          </p:grpSpPr>
          <p:sp>
            <p:nvSpPr>
              <p:cNvPr id="18" name="椭圆 17"/>
              <p:cNvSpPr/>
              <p:nvPr/>
            </p:nvSpPr>
            <p:spPr>
              <a:xfrm>
                <a:off x="5856449" y="4396591"/>
                <a:ext cx="130584" cy="130584"/>
              </a:xfrm>
              <a:prstGeom prst="ellipse">
                <a:avLst/>
              </a:prstGeom>
              <a:gradFill flip="none" rotWithShape="1">
                <a:gsLst>
                  <a:gs pos="59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19" name="椭圆 18"/>
              <p:cNvSpPr/>
              <p:nvPr/>
            </p:nvSpPr>
            <p:spPr>
              <a:xfrm>
                <a:off x="6253452" y="4396591"/>
                <a:ext cx="130584" cy="130584"/>
              </a:xfrm>
              <a:prstGeom prst="ellipse">
                <a:avLst/>
              </a:prstGeom>
              <a:gradFill flip="none" rotWithShape="1">
                <a:gsLst>
                  <a:gs pos="59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20" name="圆角矩形 19"/>
              <p:cNvSpPr/>
              <p:nvPr/>
            </p:nvSpPr>
            <p:spPr>
              <a:xfrm rot="16200000">
                <a:off x="6118113" y="4306257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21" name="圆角矩形 20"/>
              <p:cNvSpPr/>
              <p:nvPr/>
            </p:nvSpPr>
            <p:spPr>
              <a:xfrm rot="16200000">
                <a:off x="6118113" y="4256214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 rot="16200000">
              <a:off x="10291574" y="2898091"/>
              <a:ext cx="527587" cy="130584"/>
              <a:chOff x="5856449" y="4396591"/>
              <a:chExt cx="527587" cy="130584"/>
            </a:xfrm>
          </p:grpSpPr>
          <p:sp>
            <p:nvSpPr>
              <p:cNvPr id="23" name="椭圆 22"/>
              <p:cNvSpPr/>
              <p:nvPr/>
            </p:nvSpPr>
            <p:spPr>
              <a:xfrm>
                <a:off x="5856449" y="4396591"/>
                <a:ext cx="130584" cy="130584"/>
              </a:xfrm>
              <a:prstGeom prst="ellipse">
                <a:avLst/>
              </a:prstGeom>
              <a:gradFill flip="none" rotWithShape="1">
                <a:gsLst>
                  <a:gs pos="59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24" name="椭圆 23"/>
              <p:cNvSpPr/>
              <p:nvPr/>
            </p:nvSpPr>
            <p:spPr>
              <a:xfrm>
                <a:off x="6253452" y="4396591"/>
                <a:ext cx="130584" cy="130584"/>
              </a:xfrm>
              <a:prstGeom prst="ellipse">
                <a:avLst/>
              </a:prstGeom>
              <a:gradFill flip="none" rotWithShape="1">
                <a:gsLst>
                  <a:gs pos="59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25" name="圆角矩形 24"/>
              <p:cNvSpPr/>
              <p:nvPr/>
            </p:nvSpPr>
            <p:spPr>
              <a:xfrm rot="16200000">
                <a:off x="6118113" y="4306257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26" name="圆角矩形 25"/>
              <p:cNvSpPr/>
              <p:nvPr/>
            </p:nvSpPr>
            <p:spPr>
              <a:xfrm rot="16200000">
                <a:off x="6118113" y="4256214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28" name="TextBox 499"/>
          <p:cNvSpPr txBox="1"/>
          <p:nvPr/>
        </p:nvSpPr>
        <p:spPr>
          <a:xfrm>
            <a:off x="5917905" y="1534317"/>
            <a:ext cx="1569660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lvl="0" algn="r"/>
            <a:r>
              <a:rPr lang="zh-CN" altLang="en-US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UKIJ Qolyazma" pitchFamily="18" charset="0"/>
              </a:rPr>
              <a:t>点击添加内容</a:t>
            </a:r>
          </a:p>
        </p:txBody>
      </p:sp>
      <p:sp>
        <p:nvSpPr>
          <p:cNvPr id="33" name="矩形 32"/>
          <p:cNvSpPr/>
          <p:nvPr/>
        </p:nvSpPr>
        <p:spPr>
          <a:xfrm>
            <a:off x="5435871" y="2463767"/>
            <a:ext cx="2645605" cy="135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请在此输入详细的文字介绍信息，表达图表的含义。请在此输入详细的文字介绍信息，表达图表的含义。</a:t>
            </a:r>
          </a:p>
          <a:p>
            <a:pPr algn="just">
              <a:lnSpc>
                <a:spcPct val="130000"/>
              </a:lnSpc>
            </a:pPr>
            <a:endParaRPr lang="en-US" altLang="zh-CN" sz="105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30000"/>
              </a:lnSpc>
            </a:pP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请在此输入详细的文字介绍信息，表达图表的含义。</a:t>
            </a: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 spd="slow" advClick="0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5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" name="组合 129"/>
          <p:cNvGrpSpPr/>
          <p:nvPr/>
        </p:nvGrpSpPr>
        <p:grpSpPr>
          <a:xfrm>
            <a:off x="1332484" y="1113968"/>
            <a:ext cx="1997702" cy="1497710"/>
            <a:chOff x="1777107" y="1628800"/>
            <a:chExt cx="2664296" cy="1997467"/>
          </a:xfrm>
        </p:grpSpPr>
        <p:grpSp>
          <p:nvGrpSpPr>
            <p:cNvPr id="131" name="组合 130"/>
            <p:cNvGrpSpPr/>
            <p:nvPr/>
          </p:nvGrpSpPr>
          <p:grpSpPr>
            <a:xfrm>
              <a:off x="1777107" y="1628800"/>
              <a:ext cx="2664296" cy="1997467"/>
              <a:chOff x="1944563" y="1916832"/>
              <a:chExt cx="2977456" cy="2232248"/>
            </a:xfrm>
          </p:grpSpPr>
          <p:sp>
            <p:nvSpPr>
              <p:cNvPr id="133" name="圆角矩形 132"/>
              <p:cNvSpPr/>
              <p:nvPr/>
            </p:nvSpPr>
            <p:spPr>
              <a:xfrm>
                <a:off x="1944563" y="1916832"/>
                <a:ext cx="2977456" cy="2232248"/>
              </a:xfrm>
              <a:prstGeom prst="roundRect">
                <a:avLst>
                  <a:gd name="adj" fmla="val 12288"/>
                </a:avLst>
              </a:prstGeom>
              <a:blipFill>
                <a:blip r:embed="rId3" cstate="screen"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brightnessContrast bright="9000"/>
                          </a14:imgEffect>
                        </a14:imgLayer>
                      </a14:imgProps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ffectLst>
                <a:outerShdw blurRad="266700" dist="1143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srgbClr val="00B0F0"/>
                  </a:solidFill>
                </a:endParaRPr>
              </a:p>
            </p:txBody>
          </p:sp>
          <p:sp>
            <p:nvSpPr>
              <p:cNvPr id="134" name="圆角矩形 133"/>
              <p:cNvSpPr/>
              <p:nvPr/>
            </p:nvSpPr>
            <p:spPr>
              <a:xfrm>
                <a:off x="1944563" y="3573016"/>
                <a:ext cx="2977456" cy="576064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D6D6D6"/>
                  </a:gs>
                  <a:gs pos="100000">
                    <a:srgbClr val="F7F7F7"/>
                  </a:gs>
                </a:gsLst>
                <a:path path="circle">
                  <a:fillToRect t="100000" r="10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srgbClr val="00B0F0"/>
                  </a:solidFill>
                </a:endParaRPr>
              </a:p>
            </p:txBody>
          </p:sp>
        </p:grpSp>
        <p:sp>
          <p:nvSpPr>
            <p:cNvPr id="132" name="文本框 9"/>
            <p:cNvSpPr txBox="1"/>
            <p:nvPr/>
          </p:nvSpPr>
          <p:spPr>
            <a:xfrm>
              <a:off x="2641203" y="3140969"/>
              <a:ext cx="932748" cy="438678"/>
            </a:xfrm>
            <a:prstGeom prst="rect">
              <a:avLst/>
            </a:prstGeom>
            <a:noFill/>
            <a:effectLst/>
          </p:spPr>
          <p:txBody>
            <a:bodyPr wrap="square" lIns="51422" tIns="25711" rIns="51422" bIns="25711" rtlCol="0">
              <a:spAutoFit/>
            </a:bodyPr>
            <a:lstStyle/>
            <a:p>
              <a:pPr marL="0" lvl="1" algn="ctr"/>
              <a:r>
                <a:rPr lang="en-US" altLang="zh-CN" dirty="0">
                  <a:solidFill>
                    <a:srgbClr val="00B0F0"/>
                  </a:solidFill>
                  <a:latin typeface="Impact MT Std" pitchFamily="34" charset="0"/>
                  <a:ea typeface="方正兰亭黑简体" panose="02000000000000000000" pitchFamily="2" charset="-122"/>
                </a:rPr>
                <a:t>01</a:t>
              </a:r>
              <a:endParaRPr lang="zh-CN" altLang="en-US" dirty="0">
                <a:solidFill>
                  <a:srgbClr val="00B0F0"/>
                </a:solidFill>
                <a:latin typeface="Impact MT Std" pitchFamily="34" charset="0"/>
                <a:ea typeface="方正兰亭黑简体" panose="02000000000000000000" pitchFamily="2" charset="-122"/>
              </a:endParaRPr>
            </a:p>
          </p:txBody>
        </p:sp>
      </p:grpSp>
      <p:grpSp>
        <p:nvGrpSpPr>
          <p:cNvPr id="135" name="组合 134"/>
          <p:cNvGrpSpPr/>
          <p:nvPr/>
        </p:nvGrpSpPr>
        <p:grpSpPr>
          <a:xfrm>
            <a:off x="3600145" y="1113968"/>
            <a:ext cx="1944445" cy="1462752"/>
            <a:chOff x="4801443" y="1628800"/>
            <a:chExt cx="2593268" cy="1950845"/>
          </a:xfrm>
        </p:grpSpPr>
        <p:grpSp>
          <p:nvGrpSpPr>
            <p:cNvPr id="136" name="组合 135"/>
            <p:cNvGrpSpPr/>
            <p:nvPr/>
          </p:nvGrpSpPr>
          <p:grpSpPr>
            <a:xfrm>
              <a:off x="4801443" y="1628800"/>
              <a:ext cx="2593268" cy="1944216"/>
              <a:chOff x="1944563" y="1916832"/>
              <a:chExt cx="2977456" cy="2232248"/>
            </a:xfrm>
          </p:grpSpPr>
          <p:sp>
            <p:nvSpPr>
              <p:cNvPr id="138" name="圆角矩形 137"/>
              <p:cNvSpPr/>
              <p:nvPr/>
            </p:nvSpPr>
            <p:spPr>
              <a:xfrm>
                <a:off x="1944563" y="1916832"/>
                <a:ext cx="2977456" cy="2232248"/>
              </a:xfrm>
              <a:prstGeom prst="roundRect">
                <a:avLst>
                  <a:gd name="adj" fmla="val 12288"/>
                </a:avLst>
              </a:prstGeom>
              <a:blipFill>
                <a:blip r:embed="rId5" cstate="screen"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brightnessContrast bright="22000"/>
                          </a14:imgEffect>
                        </a14:imgLayer>
                      </a14:imgProps>
                    </a:ext>
                  </a:extLst>
                </a:blip>
                <a:srcRect/>
                <a:stretch>
                  <a:fillRect b="812"/>
                </a:stretch>
              </a:blipFill>
              <a:ln>
                <a:noFill/>
              </a:ln>
              <a:effectLst>
                <a:outerShdw blurRad="266700" dist="1143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srgbClr val="00B0F0"/>
                  </a:solidFill>
                </a:endParaRPr>
              </a:p>
            </p:txBody>
          </p:sp>
          <p:sp>
            <p:nvSpPr>
              <p:cNvPr id="139" name="圆角矩形 138"/>
              <p:cNvSpPr/>
              <p:nvPr/>
            </p:nvSpPr>
            <p:spPr>
              <a:xfrm>
                <a:off x="1944563" y="3573016"/>
                <a:ext cx="2977456" cy="576064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D6D6D6"/>
                  </a:gs>
                  <a:gs pos="100000">
                    <a:srgbClr val="F7F7F7"/>
                  </a:gs>
                </a:gsLst>
                <a:path path="circle">
                  <a:fillToRect t="100000" r="10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srgbClr val="00B0F0"/>
                  </a:solidFill>
                </a:endParaRPr>
              </a:p>
            </p:txBody>
          </p:sp>
        </p:grpSp>
        <p:sp>
          <p:nvSpPr>
            <p:cNvPr id="137" name="文本框 9"/>
            <p:cNvSpPr txBox="1"/>
            <p:nvPr/>
          </p:nvSpPr>
          <p:spPr>
            <a:xfrm>
              <a:off x="5665538" y="3140967"/>
              <a:ext cx="907883" cy="438678"/>
            </a:xfrm>
            <a:prstGeom prst="rect">
              <a:avLst/>
            </a:prstGeom>
            <a:noFill/>
            <a:effectLst/>
          </p:spPr>
          <p:txBody>
            <a:bodyPr wrap="square" lIns="51422" tIns="25711" rIns="51422" bIns="25711" rtlCol="0">
              <a:spAutoFit/>
            </a:bodyPr>
            <a:lstStyle/>
            <a:p>
              <a:pPr marL="0" lvl="1" algn="ctr"/>
              <a:r>
                <a:rPr lang="en-US" altLang="zh-CN" dirty="0">
                  <a:solidFill>
                    <a:srgbClr val="00B0F0"/>
                  </a:solidFill>
                  <a:latin typeface="Impact MT Std" pitchFamily="34" charset="0"/>
                  <a:ea typeface="方正兰亭黑简体" panose="02000000000000000000" pitchFamily="2" charset="-122"/>
                </a:rPr>
                <a:t>02</a:t>
              </a:r>
              <a:endParaRPr lang="zh-CN" altLang="en-US" dirty="0">
                <a:solidFill>
                  <a:srgbClr val="00B0F0"/>
                </a:solidFill>
                <a:latin typeface="Impact MT Std" pitchFamily="34" charset="0"/>
                <a:ea typeface="方正兰亭黑简体" panose="02000000000000000000" pitchFamily="2" charset="-122"/>
              </a:endParaRPr>
            </a:p>
          </p:txBody>
        </p:sp>
      </p:grpSp>
      <p:grpSp>
        <p:nvGrpSpPr>
          <p:cNvPr id="140" name="组合 139"/>
          <p:cNvGrpSpPr/>
          <p:nvPr/>
        </p:nvGrpSpPr>
        <p:grpSpPr>
          <a:xfrm>
            <a:off x="5831390" y="1113968"/>
            <a:ext cx="1944445" cy="1462752"/>
            <a:chOff x="7777211" y="1628800"/>
            <a:chExt cx="2593268" cy="1950845"/>
          </a:xfrm>
        </p:grpSpPr>
        <p:grpSp>
          <p:nvGrpSpPr>
            <p:cNvPr id="141" name="组合 140"/>
            <p:cNvGrpSpPr/>
            <p:nvPr/>
          </p:nvGrpSpPr>
          <p:grpSpPr>
            <a:xfrm>
              <a:off x="7777211" y="1628800"/>
              <a:ext cx="2593268" cy="1944216"/>
              <a:chOff x="1944563" y="1916832"/>
              <a:chExt cx="2977456" cy="2232248"/>
            </a:xfrm>
          </p:grpSpPr>
          <p:sp>
            <p:nvSpPr>
              <p:cNvPr id="143" name="圆角矩形 142"/>
              <p:cNvSpPr/>
              <p:nvPr/>
            </p:nvSpPr>
            <p:spPr>
              <a:xfrm>
                <a:off x="1944563" y="1916832"/>
                <a:ext cx="2977456" cy="2232248"/>
              </a:xfrm>
              <a:prstGeom prst="roundRect">
                <a:avLst>
                  <a:gd name="adj" fmla="val 12288"/>
                </a:avLst>
              </a:prstGeom>
              <a:blipFill>
                <a:blip r:embed="rId7" cstate="screen"/>
                <a:srcRect/>
                <a:stretch>
                  <a:fillRect/>
                </a:stretch>
              </a:blipFill>
              <a:ln>
                <a:noFill/>
              </a:ln>
              <a:effectLst>
                <a:outerShdw blurRad="114300" dist="889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srgbClr val="00B0F0"/>
                  </a:solidFill>
                </a:endParaRPr>
              </a:p>
            </p:txBody>
          </p:sp>
          <p:sp>
            <p:nvSpPr>
              <p:cNvPr id="144" name="圆角矩形 143"/>
              <p:cNvSpPr/>
              <p:nvPr/>
            </p:nvSpPr>
            <p:spPr>
              <a:xfrm>
                <a:off x="1944563" y="3573016"/>
                <a:ext cx="2977456" cy="576064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D6D6D6"/>
                  </a:gs>
                  <a:gs pos="100000">
                    <a:srgbClr val="F7F7F7"/>
                  </a:gs>
                </a:gsLst>
                <a:path path="circle">
                  <a:fillToRect t="100000" r="10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srgbClr val="00B0F0"/>
                  </a:solidFill>
                </a:endParaRPr>
              </a:p>
            </p:txBody>
          </p:sp>
        </p:grpSp>
        <p:sp>
          <p:nvSpPr>
            <p:cNvPr id="142" name="文本框 9"/>
            <p:cNvSpPr txBox="1"/>
            <p:nvPr/>
          </p:nvSpPr>
          <p:spPr>
            <a:xfrm>
              <a:off x="8689875" y="3140967"/>
              <a:ext cx="859314" cy="438678"/>
            </a:xfrm>
            <a:prstGeom prst="rect">
              <a:avLst/>
            </a:prstGeom>
            <a:noFill/>
            <a:effectLst/>
          </p:spPr>
          <p:txBody>
            <a:bodyPr wrap="square" lIns="51422" tIns="25711" rIns="51422" bIns="25711" rtlCol="0">
              <a:spAutoFit/>
            </a:bodyPr>
            <a:lstStyle/>
            <a:p>
              <a:pPr marL="0" lvl="1" algn="ctr"/>
              <a:r>
                <a:rPr lang="en-US" altLang="zh-CN" dirty="0">
                  <a:solidFill>
                    <a:srgbClr val="00B0F0"/>
                  </a:solidFill>
                  <a:latin typeface="Impact MT Std" pitchFamily="34" charset="0"/>
                  <a:ea typeface="方正兰亭黑简体" panose="02000000000000000000" pitchFamily="2" charset="-122"/>
                </a:rPr>
                <a:t>03</a:t>
              </a:r>
              <a:endParaRPr lang="zh-CN" altLang="en-US" dirty="0">
                <a:solidFill>
                  <a:srgbClr val="00B0F0"/>
                </a:solidFill>
                <a:latin typeface="Impact MT Std" pitchFamily="34" charset="0"/>
                <a:ea typeface="方正兰亭黑简体" panose="02000000000000000000" pitchFamily="2" charset="-122"/>
              </a:endParaRPr>
            </a:p>
          </p:txBody>
        </p:sp>
      </p:grpSp>
      <p:grpSp>
        <p:nvGrpSpPr>
          <p:cNvPr id="147" name="组合 146"/>
          <p:cNvGrpSpPr/>
          <p:nvPr/>
        </p:nvGrpSpPr>
        <p:grpSpPr>
          <a:xfrm>
            <a:off x="1926615" y="2743023"/>
            <a:ext cx="851730" cy="851730"/>
            <a:chOff x="1677608" y="2996952"/>
            <a:chExt cx="1395643" cy="1395643"/>
          </a:xfrm>
        </p:grpSpPr>
        <p:sp>
          <p:nvSpPr>
            <p:cNvPr id="148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prstClr val="white"/>
                </a:solidFill>
              </a:endParaRPr>
            </a:p>
          </p:txBody>
        </p:sp>
        <p:sp>
          <p:nvSpPr>
            <p:cNvPr id="149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gradFill>
              <a:gsLst>
                <a:gs pos="0">
                  <a:srgbClr val="002060"/>
                </a:gs>
                <a:gs pos="100000">
                  <a:srgbClr val="00B0F0"/>
                </a:gs>
              </a:gsLst>
              <a:lin ang="5400000" scaled="1"/>
            </a:gra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143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IN-BoldItalic" pitchFamily="50" charset="0"/>
                </a:rPr>
                <a:t></a:t>
              </a:r>
            </a:p>
          </p:txBody>
        </p:sp>
      </p:grpSp>
      <p:grpSp>
        <p:nvGrpSpPr>
          <p:cNvPr id="150" name="组合 149"/>
          <p:cNvGrpSpPr/>
          <p:nvPr/>
        </p:nvGrpSpPr>
        <p:grpSpPr>
          <a:xfrm>
            <a:off x="2193840" y="3025536"/>
            <a:ext cx="317280" cy="292542"/>
            <a:chOff x="7339246" y="1487600"/>
            <a:chExt cx="423150" cy="390158"/>
          </a:xfrm>
        </p:grpSpPr>
        <p:sp>
          <p:nvSpPr>
            <p:cNvPr id="151" name="Freeform 364"/>
            <p:cNvSpPr/>
            <p:nvPr/>
          </p:nvSpPr>
          <p:spPr bwMode="auto">
            <a:xfrm>
              <a:off x="7339246" y="1689008"/>
              <a:ext cx="423150" cy="188750"/>
            </a:xfrm>
            <a:custGeom>
              <a:avLst/>
              <a:gdLst>
                <a:gd name="T0" fmla="*/ 222 w 262"/>
                <a:gd name="T1" fmla="*/ 18 h 94"/>
                <a:gd name="T2" fmla="*/ 205 w 262"/>
                <a:gd name="T3" fmla="*/ 18 h 94"/>
                <a:gd name="T4" fmla="*/ 205 w 262"/>
                <a:gd name="T5" fmla="*/ 0 h 94"/>
                <a:gd name="T6" fmla="*/ 57 w 262"/>
                <a:gd name="T7" fmla="*/ 0 h 94"/>
                <a:gd name="T8" fmla="*/ 57 w 262"/>
                <a:gd name="T9" fmla="*/ 18 h 94"/>
                <a:gd name="T10" fmla="*/ 40 w 262"/>
                <a:gd name="T11" fmla="*/ 18 h 94"/>
                <a:gd name="T12" fmla="*/ 40 w 262"/>
                <a:gd name="T13" fmla="*/ 0 h 94"/>
                <a:gd name="T14" fmla="*/ 0 w 262"/>
                <a:gd name="T15" fmla="*/ 0 h 94"/>
                <a:gd name="T16" fmla="*/ 0 w 262"/>
                <a:gd name="T17" fmla="*/ 83 h 94"/>
                <a:gd name="T18" fmla="*/ 11 w 262"/>
                <a:gd name="T19" fmla="*/ 94 h 94"/>
                <a:gd name="T20" fmla="*/ 251 w 262"/>
                <a:gd name="T21" fmla="*/ 94 h 94"/>
                <a:gd name="T22" fmla="*/ 262 w 262"/>
                <a:gd name="T23" fmla="*/ 83 h 94"/>
                <a:gd name="T24" fmla="*/ 262 w 262"/>
                <a:gd name="T25" fmla="*/ 0 h 94"/>
                <a:gd name="T26" fmla="*/ 222 w 262"/>
                <a:gd name="T27" fmla="*/ 0 h 94"/>
                <a:gd name="T28" fmla="*/ 222 w 262"/>
                <a:gd name="T29" fmla="*/ 18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2" h="94">
                  <a:moveTo>
                    <a:pt x="222" y="18"/>
                  </a:moveTo>
                  <a:cubicBezTo>
                    <a:pt x="205" y="18"/>
                    <a:pt x="205" y="18"/>
                    <a:pt x="205" y="18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7" y="18"/>
                    <a:pt x="57" y="18"/>
                    <a:pt x="57" y="18"/>
                  </a:cubicBezTo>
                  <a:cubicBezTo>
                    <a:pt x="40" y="18"/>
                    <a:pt x="40" y="18"/>
                    <a:pt x="40" y="18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9"/>
                    <a:pt x="5" y="94"/>
                    <a:pt x="11" y="94"/>
                  </a:cubicBezTo>
                  <a:cubicBezTo>
                    <a:pt x="251" y="94"/>
                    <a:pt x="251" y="94"/>
                    <a:pt x="251" y="94"/>
                  </a:cubicBezTo>
                  <a:cubicBezTo>
                    <a:pt x="258" y="94"/>
                    <a:pt x="262" y="89"/>
                    <a:pt x="262" y="83"/>
                  </a:cubicBezTo>
                  <a:cubicBezTo>
                    <a:pt x="262" y="0"/>
                    <a:pt x="262" y="0"/>
                    <a:pt x="262" y="0"/>
                  </a:cubicBezTo>
                  <a:cubicBezTo>
                    <a:pt x="222" y="0"/>
                    <a:pt x="222" y="0"/>
                    <a:pt x="222" y="0"/>
                  </a:cubicBezTo>
                  <a:lnTo>
                    <a:pt x="222" y="1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52" name="Freeform 365"/>
            <p:cNvSpPr/>
            <p:nvPr/>
          </p:nvSpPr>
          <p:spPr bwMode="auto">
            <a:xfrm>
              <a:off x="7339246" y="1552399"/>
              <a:ext cx="423150" cy="128060"/>
            </a:xfrm>
            <a:custGeom>
              <a:avLst/>
              <a:gdLst>
                <a:gd name="T0" fmla="*/ 251 w 262"/>
                <a:gd name="T1" fmla="*/ 0 h 45"/>
                <a:gd name="T2" fmla="*/ 11 w 262"/>
                <a:gd name="T3" fmla="*/ 0 h 45"/>
                <a:gd name="T4" fmla="*/ 0 w 262"/>
                <a:gd name="T5" fmla="*/ 11 h 45"/>
                <a:gd name="T6" fmla="*/ 0 w 262"/>
                <a:gd name="T7" fmla="*/ 45 h 45"/>
                <a:gd name="T8" fmla="*/ 40 w 262"/>
                <a:gd name="T9" fmla="*/ 45 h 45"/>
                <a:gd name="T10" fmla="*/ 40 w 262"/>
                <a:gd name="T11" fmla="*/ 34 h 45"/>
                <a:gd name="T12" fmla="*/ 57 w 262"/>
                <a:gd name="T13" fmla="*/ 34 h 45"/>
                <a:gd name="T14" fmla="*/ 57 w 262"/>
                <a:gd name="T15" fmla="*/ 45 h 45"/>
                <a:gd name="T16" fmla="*/ 205 w 262"/>
                <a:gd name="T17" fmla="*/ 45 h 45"/>
                <a:gd name="T18" fmla="*/ 205 w 262"/>
                <a:gd name="T19" fmla="*/ 34 h 45"/>
                <a:gd name="T20" fmla="*/ 222 w 262"/>
                <a:gd name="T21" fmla="*/ 34 h 45"/>
                <a:gd name="T22" fmla="*/ 222 w 262"/>
                <a:gd name="T23" fmla="*/ 45 h 45"/>
                <a:gd name="T24" fmla="*/ 262 w 262"/>
                <a:gd name="T25" fmla="*/ 45 h 45"/>
                <a:gd name="T26" fmla="*/ 262 w 262"/>
                <a:gd name="T27" fmla="*/ 11 h 45"/>
                <a:gd name="T28" fmla="*/ 251 w 262"/>
                <a:gd name="T29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2" h="45">
                  <a:moveTo>
                    <a:pt x="25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40" y="45"/>
                    <a:pt x="40" y="45"/>
                    <a:pt x="40" y="45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57" y="34"/>
                    <a:pt x="57" y="34"/>
                    <a:pt x="57" y="34"/>
                  </a:cubicBezTo>
                  <a:cubicBezTo>
                    <a:pt x="57" y="45"/>
                    <a:pt x="57" y="45"/>
                    <a:pt x="57" y="45"/>
                  </a:cubicBezTo>
                  <a:cubicBezTo>
                    <a:pt x="205" y="45"/>
                    <a:pt x="205" y="45"/>
                    <a:pt x="205" y="45"/>
                  </a:cubicBezTo>
                  <a:cubicBezTo>
                    <a:pt x="205" y="34"/>
                    <a:pt x="205" y="34"/>
                    <a:pt x="205" y="34"/>
                  </a:cubicBezTo>
                  <a:cubicBezTo>
                    <a:pt x="222" y="34"/>
                    <a:pt x="222" y="34"/>
                    <a:pt x="222" y="34"/>
                  </a:cubicBezTo>
                  <a:cubicBezTo>
                    <a:pt x="222" y="45"/>
                    <a:pt x="222" y="45"/>
                    <a:pt x="222" y="45"/>
                  </a:cubicBezTo>
                  <a:cubicBezTo>
                    <a:pt x="262" y="45"/>
                    <a:pt x="262" y="45"/>
                    <a:pt x="262" y="45"/>
                  </a:cubicBezTo>
                  <a:cubicBezTo>
                    <a:pt x="262" y="11"/>
                    <a:pt x="262" y="11"/>
                    <a:pt x="262" y="11"/>
                  </a:cubicBezTo>
                  <a:cubicBezTo>
                    <a:pt x="262" y="5"/>
                    <a:pt x="258" y="0"/>
                    <a:pt x="2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53" name="Freeform 366"/>
            <p:cNvSpPr/>
            <p:nvPr/>
          </p:nvSpPr>
          <p:spPr bwMode="auto">
            <a:xfrm>
              <a:off x="7443155" y="1487600"/>
              <a:ext cx="215332" cy="79403"/>
            </a:xfrm>
            <a:custGeom>
              <a:avLst/>
              <a:gdLst>
                <a:gd name="T0" fmla="*/ 132 w 132"/>
                <a:gd name="T1" fmla="*/ 63 h 63"/>
                <a:gd name="T2" fmla="*/ 115 w 132"/>
                <a:gd name="T3" fmla="*/ 63 h 63"/>
                <a:gd name="T4" fmla="*/ 115 w 132"/>
                <a:gd name="T5" fmla="*/ 20 h 63"/>
                <a:gd name="T6" fmla="*/ 112 w 132"/>
                <a:gd name="T7" fmla="*/ 17 h 63"/>
                <a:gd name="T8" fmla="*/ 20 w 132"/>
                <a:gd name="T9" fmla="*/ 17 h 63"/>
                <a:gd name="T10" fmla="*/ 18 w 132"/>
                <a:gd name="T11" fmla="*/ 20 h 63"/>
                <a:gd name="T12" fmla="*/ 18 w 132"/>
                <a:gd name="T13" fmla="*/ 63 h 63"/>
                <a:gd name="T14" fmla="*/ 0 w 132"/>
                <a:gd name="T15" fmla="*/ 63 h 63"/>
                <a:gd name="T16" fmla="*/ 0 w 132"/>
                <a:gd name="T17" fmla="*/ 20 h 63"/>
                <a:gd name="T18" fmla="*/ 20 w 132"/>
                <a:gd name="T19" fmla="*/ 0 h 63"/>
                <a:gd name="T20" fmla="*/ 112 w 132"/>
                <a:gd name="T21" fmla="*/ 0 h 63"/>
                <a:gd name="T22" fmla="*/ 132 w 132"/>
                <a:gd name="T23" fmla="*/ 20 h 63"/>
                <a:gd name="T24" fmla="*/ 132 w 132"/>
                <a:gd name="T25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2" h="63">
                  <a:moveTo>
                    <a:pt x="132" y="63"/>
                  </a:moveTo>
                  <a:cubicBezTo>
                    <a:pt x="115" y="63"/>
                    <a:pt x="115" y="63"/>
                    <a:pt x="115" y="63"/>
                  </a:cubicBezTo>
                  <a:cubicBezTo>
                    <a:pt x="115" y="20"/>
                    <a:pt x="115" y="20"/>
                    <a:pt x="115" y="20"/>
                  </a:cubicBezTo>
                  <a:cubicBezTo>
                    <a:pt x="115" y="18"/>
                    <a:pt x="114" y="17"/>
                    <a:pt x="112" y="17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19" y="17"/>
                    <a:pt x="18" y="18"/>
                    <a:pt x="18" y="20"/>
                  </a:cubicBezTo>
                  <a:cubicBezTo>
                    <a:pt x="18" y="63"/>
                    <a:pt x="18" y="63"/>
                    <a:pt x="18" y="6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23" y="0"/>
                    <a:pt x="132" y="9"/>
                    <a:pt x="132" y="20"/>
                  </a:cubicBezTo>
                  <a:lnTo>
                    <a:pt x="132" y="6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/>
            </a:p>
          </p:txBody>
        </p:sp>
      </p:grpSp>
      <p:grpSp>
        <p:nvGrpSpPr>
          <p:cNvPr id="154" name="组合 153"/>
          <p:cNvGrpSpPr/>
          <p:nvPr/>
        </p:nvGrpSpPr>
        <p:grpSpPr>
          <a:xfrm>
            <a:off x="1710428" y="3768869"/>
            <a:ext cx="1242034" cy="703135"/>
            <a:chOff x="2496894" y="3984275"/>
            <a:chExt cx="1656477" cy="937757"/>
          </a:xfrm>
        </p:grpSpPr>
        <p:grpSp>
          <p:nvGrpSpPr>
            <p:cNvPr id="155" name="组合 154"/>
            <p:cNvGrpSpPr/>
            <p:nvPr/>
          </p:nvGrpSpPr>
          <p:grpSpPr>
            <a:xfrm>
              <a:off x="2496894" y="4268381"/>
              <a:ext cx="153895" cy="316672"/>
              <a:chOff x="5300663" y="2555875"/>
              <a:chExt cx="165100" cy="339726"/>
            </a:xfrm>
          </p:grpSpPr>
          <p:sp>
            <p:nvSpPr>
              <p:cNvPr id="160" name="Oval 19"/>
              <p:cNvSpPr>
                <a:spLocks noChangeArrowheads="1"/>
              </p:cNvSpPr>
              <p:nvPr/>
            </p:nvSpPr>
            <p:spPr bwMode="auto">
              <a:xfrm>
                <a:off x="5353051" y="2555875"/>
                <a:ext cx="63500" cy="60325"/>
              </a:xfrm>
              <a:prstGeom prst="ellipse">
                <a:avLst/>
              </a:prstGeom>
              <a:solidFill>
                <a:srgbClr val="00B0F0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srgbClr val="00B0F0"/>
                  </a:solidFill>
                </a:endParaRPr>
              </a:p>
            </p:txBody>
          </p:sp>
          <p:sp>
            <p:nvSpPr>
              <p:cNvPr id="161" name="Freeform 20"/>
              <p:cNvSpPr>
                <a:spLocks noEditPoints="1"/>
              </p:cNvSpPr>
              <p:nvPr/>
            </p:nvSpPr>
            <p:spPr bwMode="auto">
              <a:xfrm>
                <a:off x="5300663" y="2566988"/>
                <a:ext cx="165100" cy="328613"/>
              </a:xfrm>
              <a:custGeom>
                <a:avLst/>
                <a:gdLst>
                  <a:gd name="T0" fmla="*/ 38 w 44"/>
                  <a:gd name="T1" fmla="*/ 10 h 87"/>
                  <a:gd name="T2" fmla="*/ 37 w 44"/>
                  <a:gd name="T3" fmla="*/ 10 h 87"/>
                  <a:gd name="T4" fmla="*/ 37 w 44"/>
                  <a:gd name="T5" fmla="*/ 2 h 87"/>
                  <a:gd name="T6" fmla="*/ 33 w 44"/>
                  <a:gd name="T7" fmla="*/ 0 h 87"/>
                  <a:gd name="T8" fmla="*/ 31 w 44"/>
                  <a:gd name="T9" fmla="*/ 10 h 87"/>
                  <a:gd name="T10" fmla="*/ 35 w 44"/>
                  <a:gd name="T11" fmla="*/ 12 h 87"/>
                  <a:gd name="T12" fmla="*/ 36 w 44"/>
                  <a:gd name="T13" fmla="*/ 12 h 87"/>
                  <a:gd name="T14" fmla="*/ 36 w 44"/>
                  <a:gd name="T15" fmla="*/ 18 h 87"/>
                  <a:gd name="T16" fmla="*/ 30 w 44"/>
                  <a:gd name="T17" fmla="*/ 14 h 87"/>
                  <a:gd name="T18" fmla="*/ 16 w 44"/>
                  <a:gd name="T19" fmla="*/ 14 h 87"/>
                  <a:gd name="T20" fmla="*/ 12 w 44"/>
                  <a:gd name="T21" fmla="*/ 16 h 87"/>
                  <a:gd name="T22" fmla="*/ 0 w 44"/>
                  <a:gd name="T23" fmla="*/ 47 h 87"/>
                  <a:gd name="T24" fmla="*/ 7 w 44"/>
                  <a:gd name="T25" fmla="*/ 49 h 87"/>
                  <a:gd name="T26" fmla="*/ 12 w 44"/>
                  <a:gd name="T27" fmla="*/ 45 h 87"/>
                  <a:gd name="T28" fmla="*/ 13 w 44"/>
                  <a:gd name="T29" fmla="*/ 83 h 87"/>
                  <a:gd name="T30" fmla="*/ 21 w 44"/>
                  <a:gd name="T31" fmla="*/ 83 h 87"/>
                  <a:gd name="T32" fmla="*/ 24 w 44"/>
                  <a:gd name="T33" fmla="*/ 49 h 87"/>
                  <a:gd name="T34" fmla="*/ 28 w 44"/>
                  <a:gd name="T35" fmla="*/ 87 h 87"/>
                  <a:gd name="T36" fmla="*/ 32 w 44"/>
                  <a:gd name="T37" fmla="*/ 47 h 87"/>
                  <a:gd name="T38" fmla="*/ 33 w 44"/>
                  <a:gd name="T39" fmla="*/ 25 h 87"/>
                  <a:gd name="T40" fmla="*/ 41 w 44"/>
                  <a:gd name="T41" fmla="*/ 30 h 87"/>
                  <a:gd name="T42" fmla="*/ 42 w 44"/>
                  <a:gd name="T43" fmla="*/ 13 h 87"/>
                  <a:gd name="T44" fmla="*/ 35 w 44"/>
                  <a:gd name="T45" fmla="*/ 1 h 87"/>
                  <a:gd name="T46" fmla="*/ 35 w 44"/>
                  <a:gd name="T47" fmla="*/ 1 h 87"/>
                  <a:gd name="T48" fmla="*/ 34 w 44"/>
                  <a:gd name="T49" fmla="*/ 0 h 87"/>
                  <a:gd name="T50" fmla="*/ 34 w 44"/>
                  <a:gd name="T51" fmla="*/ 1 h 87"/>
                  <a:gd name="T52" fmla="*/ 34 w 44"/>
                  <a:gd name="T53" fmla="*/ 0 h 87"/>
                  <a:gd name="T54" fmla="*/ 34 w 44"/>
                  <a:gd name="T55" fmla="*/ 1 h 87"/>
                  <a:gd name="T56" fmla="*/ 34 w 44"/>
                  <a:gd name="T57" fmla="*/ 1 h 87"/>
                  <a:gd name="T58" fmla="*/ 36 w 44"/>
                  <a:gd name="T59" fmla="*/ 10 h 87"/>
                  <a:gd name="T60" fmla="*/ 33 w 44"/>
                  <a:gd name="T61" fmla="*/ 11 h 87"/>
                  <a:gd name="T62" fmla="*/ 33 w 44"/>
                  <a:gd name="T63" fmla="*/ 10 h 87"/>
                  <a:gd name="T64" fmla="*/ 35 w 44"/>
                  <a:gd name="T65" fmla="*/ 9 h 87"/>
                  <a:gd name="T66" fmla="*/ 36 w 44"/>
                  <a:gd name="T67" fmla="*/ 7 h 87"/>
                  <a:gd name="T68" fmla="*/ 33 w 44"/>
                  <a:gd name="T69" fmla="*/ 8 h 87"/>
                  <a:gd name="T70" fmla="*/ 32 w 44"/>
                  <a:gd name="T71" fmla="*/ 3 h 87"/>
                  <a:gd name="T72" fmla="*/ 35 w 44"/>
                  <a:gd name="T73" fmla="*/ 1 h 87"/>
                  <a:gd name="T74" fmla="*/ 36 w 44"/>
                  <a:gd name="T75" fmla="*/ 7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4" h="87">
                    <a:moveTo>
                      <a:pt x="42" y="13"/>
                    </a:moveTo>
                    <a:cubicBezTo>
                      <a:pt x="42" y="11"/>
                      <a:pt x="40" y="10"/>
                      <a:pt x="38" y="10"/>
                    </a:cubicBezTo>
                    <a:cubicBezTo>
                      <a:pt x="38" y="10"/>
                      <a:pt x="38" y="10"/>
                      <a:pt x="38" y="10"/>
                    </a:cubicBezTo>
                    <a:cubicBezTo>
                      <a:pt x="37" y="10"/>
                      <a:pt x="37" y="10"/>
                      <a:pt x="37" y="10"/>
                    </a:cubicBezTo>
                    <a:cubicBezTo>
                      <a:pt x="37" y="10"/>
                      <a:pt x="37" y="10"/>
                      <a:pt x="37" y="10"/>
                    </a:cubicBezTo>
                    <a:cubicBezTo>
                      <a:pt x="37" y="2"/>
                      <a:pt x="37" y="2"/>
                      <a:pt x="37" y="2"/>
                    </a:cubicBezTo>
                    <a:cubicBezTo>
                      <a:pt x="37" y="1"/>
                      <a:pt x="37" y="0"/>
                      <a:pt x="35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2" y="0"/>
                      <a:pt x="31" y="1"/>
                      <a:pt x="31" y="2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11"/>
                      <a:pt x="32" y="12"/>
                      <a:pt x="33" y="12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5" y="12"/>
                      <a:pt x="35" y="12"/>
                      <a:pt x="36" y="12"/>
                    </a:cubicBezTo>
                    <a:cubicBezTo>
                      <a:pt x="36" y="12"/>
                      <a:pt x="36" y="12"/>
                      <a:pt x="36" y="12"/>
                    </a:cubicBezTo>
                    <a:cubicBezTo>
                      <a:pt x="35" y="12"/>
                      <a:pt x="35" y="13"/>
                      <a:pt x="35" y="14"/>
                    </a:cubicBezTo>
                    <a:cubicBezTo>
                      <a:pt x="36" y="18"/>
                      <a:pt x="36" y="18"/>
                      <a:pt x="36" y="18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2" y="15"/>
                      <a:pt x="31" y="14"/>
                      <a:pt x="30" y="14"/>
                    </a:cubicBezTo>
                    <a:cubicBezTo>
                      <a:pt x="30" y="14"/>
                      <a:pt x="30" y="14"/>
                      <a:pt x="29" y="14"/>
                    </a:cubicBezTo>
                    <a:cubicBezTo>
                      <a:pt x="16" y="14"/>
                      <a:pt x="16" y="14"/>
                      <a:pt x="16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3" y="15"/>
                      <a:pt x="13" y="15"/>
                      <a:pt x="12" y="16"/>
                    </a:cubicBezTo>
                    <a:cubicBezTo>
                      <a:pt x="12" y="17"/>
                      <a:pt x="11" y="17"/>
                      <a:pt x="11" y="18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0" y="48"/>
                      <a:pt x="0" y="50"/>
                      <a:pt x="2" y="51"/>
                    </a:cubicBezTo>
                    <a:cubicBezTo>
                      <a:pt x="4" y="52"/>
                      <a:pt x="6" y="51"/>
                      <a:pt x="7" y="49"/>
                    </a:cubicBezTo>
                    <a:cubicBezTo>
                      <a:pt x="12" y="36"/>
                      <a:pt x="12" y="36"/>
                      <a:pt x="12" y="36"/>
                    </a:cubicBezTo>
                    <a:cubicBezTo>
                      <a:pt x="12" y="45"/>
                      <a:pt x="12" y="45"/>
                      <a:pt x="12" y="45"/>
                    </a:cubicBezTo>
                    <a:cubicBezTo>
                      <a:pt x="12" y="46"/>
                      <a:pt x="12" y="47"/>
                      <a:pt x="13" y="47"/>
                    </a:cubicBezTo>
                    <a:cubicBezTo>
                      <a:pt x="13" y="83"/>
                      <a:pt x="13" y="83"/>
                      <a:pt x="13" y="83"/>
                    </a:cubicBezTo>
                    <a:cubicBezTo>
                      <a:pt x="13" y="85"/>
                      <a:pt x="15" y="87"/>
                      <a:pt x="17" y="87"/>
                    </a:cubicBezTo>
                    <a:cubicBezTo>
                      <a:pt x="19" y="87"/>
                      <a:pt x="21" y="85"/>
                      <a:pt x="21" y="83"/>
                    </a:cubicBezTo>
                    <a:cubicBezTo>
                      <a:pt x="21" y="49"/>
                      <a:pt x="21" y="49"/>
                      <a:pt x="21" y="49"/>
                    </a:cubicBezTo>
                    <a:cubicBezTo>
                      <a:pt x="24" y="49"/>
                      <a:pt x="24" y="49"/>
                      <a:pt x="24" y="49"/>
                    </a:cubicBezTo>
                    <a:cubicBezTo>
                      <a:pt x="24" y="83"/>
                      <a:pt x="24" y="83"/>
                      <a:pt x="24" y="83"/>
                    </a:cubicBezTo>
                    <a:cubicBezTo>
                      <a:pt x="24" y="85"/>
                      <a:pt x="26" y="87"/>
                      <a:pt x="28" y="87"/>
                    </a:cubicBezTo>
                    <a:cubicBezTo>
                      <a:pt x="30" y="87"/>
                      <a:pt x="32" y="85"/>
                      <a:pt x="32" y="83"/>
                    </a:cubicBezTo>
                    <a:cubicBezTo>
                      <a:pt x="32" y="47"/>
                      <a:pt x="32" y="47"/>
                      <a:pt x="32" y="47"/>
                    </a:cubicBezTo>
                    <a:cubicBezTo>
                      <a:pt x="32" y="47"/>
                      <a:pt x="33" y="46"/>
                      <a:pt x="33" y="45"/>
                    </a:cubicBezTo>
                    <a:cubicBezTo>
                      <a:pt x="33" y="25"/>
                      <a:pt x="33" y="25"/>
                      <a:pt x="33" y="25"/>
                    </a:cubicBezTo>
                    <a:cubicBezTo>
                      <a:pt x="38" y="29"/>
                      <a:pt x="38" y="29"/>
                      <a:pt x="38" y="29"/>
                    </a:cubicBezTo>
                    <a:cubicBezTo>
                      <a:pt x="39" y="30"/>
                      <a:pt x="40" y="30"/>
                      <a:pt x="41" y="30"/>
                    </a:cubicBezTo>
                    <a:cubicBezTo>
                      <a:pt x="43" y="30"/>
                      <a:pt x="44" y="28"/>
                      <a:pt x="44" y="26"/>
                    </a:cubicBezTo>
                    <a:lnTo>
                      <a:pt x="42" y="13"/>
                    </a:lnTo>
                    <a:close/>
                    <a:moveTo>
                      <a:pt x="35" y="0"/>
                    </a:moveTo>
                    <a:cubicBezTo>
                      <a:pt x="35" y="0"/>
                      <a:pt x="35" y="1"/>
                      <a:pt x="35" y="1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5" y="1"/>
                      <a:pt x="35" y="0"/>
                      <a:pt x="35" y="0"/>
                    </a:cubicBezTo>
                    <a:close/>
                    <a:moveTo>
                      <a:pt x="34" y="0"/>
                    </a:moveTo>
                    <a:cubicBezTo>
                      <a:pt x="34" y="0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0"/>
                      <a:pt x="34" y="0"/>
                    </a:cubicBezTo>
                    <a:close/>
                    <a:moveTo>
                      <a:pt x="34" y="0"/>
                    </a:moveTo>
                    <a:cubicBezTo>
                      <a:pt x="34" y="0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0"/>
                      <a:pt x="34" y="0"/>
                    </a:cubicBezTo>
                    <a:close/>
                    <a:moveTo>
                      <a:pt x="36" y="10"/>
                    </a:moveTo>
                    <a:cubicBezTo>
                      <a:pt x="36" y="11"/>
                      <a:pt x="35" y="11"/>
                      <a:pt x="35" y="11"/>
                    </a:cubicBezTo>
                    <a:cubicBezTo>
                      <a:pt x="33" y="11"/>
                      <a:pt x="33" y="11"/>
                      <a:pt x="33" y="11"/>
                    </a:cubicBezTo>
                    <a:cubicBezTo>
                      <a:pt x="33" y="11"/>
                      <a:pt x="33" y="11"/>
                      <a:pt x="33" y="10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3" y="10"/>
                      <a:pt x="33" y="9"/>
                      <a:pt x="33" y="9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5" y="9"/>
                      <a:pt x="36" y="10"/>
                      <a:pt x="36" y="10"/>
                    </a:cubicBezTo>
                    <a:close/>
                    <a:moveTo>
                      <a:pt x="36" y="7"/>
                    </a:moveTo>
                    <a:cubicBezTo>
                      <a:pt x="36" y="8"/>
                      <a:pt x="36" y="8"/>
                      <a:pt x="35" y="8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3" y="8"/>
                      <a:pt x="32" y="8"/>
                      <a:pt x="32" y="7"/>
                    </a:cubicBezTo>
                    <a:cubicBezTo>
                      <a:pt x="32" y="3"/>
                      <a:pt x="32" y="3"/>
                      <a:pt x="32" y="3"/>
                    </a:cubicBezTo>
                    <a:cubicBezTo>
                      <a:pt x="32" y="2"/>
                      <a:pt x="33" y="1"/>
                      <a:pt x="33" y="1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6" y="1"/>
                      <a:pt x="36" y="2"/>
                      <a:pt x="36" y="3"/>
                    </a:cubicBezTo>
                    <a:lnTo>
                      <a:pt x="36" y="7"/>
                    </a:lnTo>
                    <a:close/>
                  </a:path>
                </a:pathLst>
              </a:custGeom>
              <a:solidFill>
                <a:srgbClr val="00B0F0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srgbClr val="00B0F0"/>
                  </a:solidFill>
                </a:endParaRPr>
              </a:p>
            </p:txBody>
          </p:sp>
        </p:grpSp>
        <p:grpSp>
          <p:nvGrpSpPr>
            <p:cNvPr id="156" name="组合 155"/>
            <p:cNvGrpSpPr/>
            <p:nvPr/>
          </p:nvGrpSpPr>
          <p:grpSpPr>
            <a:xfrm>
              <a:off x="2699205" y="3984275"/>
              <a:ext cx="1333743" cy="937757"/>
              <a:chOff x="4271689" y="1207551"/>
              <a:chExt cx="1333743" cy="937757"/>
            </a:xfrm>
          </p:grpSpPr>
          <p:sp>
            <p:nvSpPr>
              <p:cNvPr id="158" name="文本框 30"/>
              <p:cNvSpPr txBox="1"/>
              <p:nvPr/>
            </p:nvSpPr>
            <p:spPr>
              <a:xfrm>
                <a:off x="4283968" y="1207551"/>
                <a:ext cx="1276564" cy="4002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1350" b="1" dirty="0">
                    <a:solidFill>
                      <a:srgbClr val="00B0F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添加标题</a:t>
                </a:r>
              </a:p>
            </p:txBody>
          </p:sp>
          <p:sp>
            <p:nvSpPr>
              <p:cNvPr id="159" name="文本框 31"/>
              <p:cNvSpPr txBox="1"/>
              <p:nvPr/>
            </p:nvSpPr>
            <p:spPr>
              <a:xfrm>
                <a:off x="4271689" y="1504967"/>
                <a:ext cx="1333743" cy="6403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rgbClr val="00B0F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点击添加内容点击添加内容</a:t>
                </a:r>
              </a:p>
            </p:txBody>
          </p:sp>
        </p:grpSp>
        <p:sp>
          <p:nvSpPr>
            <p:cNvPr id="157" name="任意多边形 151"/>
            <p:cNvSpPr>
              <a:spLocks noChangeArrowheads="1"/>
            </p:cNvSpPr>
            <p:nvPr/>
          </p:nvSpPr>
          <p:spPr bwMode="auto">
            <a:xfrm>
              <a:off x="2578781" y="4002495"/>
              <a:ext cx="1574590" cy="848445"/>
            </a:xfrm>
            <a:custGeom>
              <a:avLst/>
              <a:gdLst>
                <a:gd name="T0" fmla="*/ 176216 w 3090"/>
                <a:gd name="T1" fmla="*/ 0 h 1665"/>
                <a:gd name="T2" fmla="*/ 1785934 w 3090"/>
                <a:gd name="T3" fmla="*/ 0 h 1665"/>
                <a:gd name="T4" fmla="*/ 1962150 w 3090"/>
                <a:gd name="T5" fmla="*/ 176216 h 1665"/>
                <a:gd name="T6" fmla="*/ 1962150 w 3090"/>
                <a:gd name="T7" fmla="*/ 881059 h 1665"/>
                <a:gd name="T8" fmla="*/ 1785934 w 3090"/>
                <a:gd name="T9" fmla="*/ 1057275 h 1665"/>
                <a:gd name="T10" fmla="*/ 176216 w 3090"/>
                <a:gd name="T11" fmla="*/ 1057275 h 1665"/>
                <a:gd name="T12" fmla="*/ 0 w 3090"/>
                <a:gd name="T13" fmla="*/ 881059 h 1665"/>
                <a:gd name="T14" fmla="*/ 0 w 3090"/>
                <a:gd name="T15" fmla="*/ 720027 h 1665"/>
                <a:gd name="T16" fmla="*/ 180692 w 3090"/>
                <a:gd name="T17" fmla="*/ 720027 h 1665"/>
                <a:gd name="T18" fmla="*/ 180692 w 3090"/>
                <a:gd name="T19" fmla="*/ 319977 h 1665"/>
                <a:gd name="T20" fmla="*/ 0 w 3090"/>
                <a:gd name="T21" fmla="*/ 319977 h 1665"/>
                <a:gd name="T22" fmla="*/ 0 w 3090"/>
                <a:gd name="T23" fmla="*/ 176216 h 1665"/>
                <a:gd name="T24" fmla="*/ 176216 w 3090"/>
                <a:gd name="T25" fmla="*/ 0 h 166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090" h="1665">
                  <a:moveTo>
                    <a:pt x="0" y="504"/>
                  </a:moveTo>
                  <a:lnTo>
                    <a:pt x="0" y="278"/>
                  </a:lnTo>
                  <a:cubicBezTo>
                    <a:pt x="0" y="124"/>
                    <a:pt x="124" y="0"/>
                    <a:pt x="278" y="0"/>
                  </a:cubicBezTo>
                  <a:lnTo>
                    <a:pt x="2812" y="0"/>
                  </a:lnTo>
                  <a:cubicBezTo>
                    <a:pt x="2966" y="0"/>
                    <a:pt x="3090" y="124"/>
                    <a:pt x="3090" y="278"/>
                  </a:cubicBezTo>
                  <a:lnTo>
                    <a:pt x="3090" y="1387"/>
                  </a:lnTo>
                  <a:cubicBezTo>
                    <a:pt x="3090" y="1541"/>
                    <a:pt x="2966" y="1665"/>
                    <a:pt x="2812" y="1665"/>
                  </a:cubicBezTo>
                  <a:lnTo>
                    <a:pt x="278" y="1665"/>
                  </a:lnTo>
                  <a:cubicBezTo>
                    <a:pt x="124" y="1665"/>
                    <a:pt x="0" y="1541"/>
                    <a:pt x="0" y="1387"/>
                  </a:cubicBezTo>
                  <a:lnTo>
                    <a:pt x="0" y="1134"/>
                  </a:lnTo>
                </a:path>
              </a:pathLst>
            </a:custGeom>
            <a:noFill/>
            <a:ln w="6350">
              <a:solidFill>
                <a:srgbClr val="00B0F0"/>
              </a:solidFill>
              <a:prstDash val="sysDash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>
                <a:solidFill>
                  <a:srgbClr val="00B0F0"/>
                </a:solidFill>
              </a:endParaRPr>
            </a:p>
          </p:txBody>
        </p:sp>
      </p:grpSp>
      <p:grpSp>
        <p:nvGrpSpPr>
          <p:cNvPr id="162" name="组合 161"/>
          <p:cNvGrpSpPr/>
          <p:nvPr/>
        </p:nvGrpSpPr>
        <p:grpSpPr>
          <a:xfrm>
            <a:off x="4140065" y="2770752"/>
            <a:ext cx="851730" cy="851730"/>
            <a:chOff x="1677608" y="2996952"/>
            <a:chExt cx="1395643" cy="1395643"/>
          </a:xfrm>
        </p:grpSpPr>
        <p:sp>
          <p:nvSpPr>
            <p:cNvPr id="163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prstClr val="white"/>
                </a:solidFill>
              </a:endParaRPr>
            </a:p>
          </p:txBody>
        </p:sp>
        <p:sp>
          <p:nvSpPr>
            <p:cNvPr id="164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gradFill>
              <a:gsLst>
                <a:gs pos="0">
                  <a:srgbClr val="002060"/>
                </a:gs>
                <a:gs pos="100000">
                  <a:srgbClr val="00B0F0"/>
                </a:gs>
              </a:gsLst>
              <a:lin ang="5400000" scaled="1"/>
            </a:gra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143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IN-BoldItalic" pitchFamily="50" charset="0"/>
                </a:rPr>
                <a:t></a:t>
              </a:r>
            </a:p>
          </p:txBody>
        </p:sp>
      </p:grpSp>
      <p:grpSp>
        <p:nvGrpSpPr>
          <p:cNvPr id="165" name="组合 164"/>
          <p:cNvGrpSpPr/>
          <p:nvPr/>
        </p:nvGrpSpPr>
        <p:grpSpPr>
          <a:xfrm>
            <a:off x="4399987" y="3037235"/>
            <a:ext cx="336553" cy="342670"/>
            <a:chOff x="2000378" y="1974523"/>
            <a:chExt cx="576064" cy="586534"/>
          </a:xfrm>
        </p:grpSpPr>
        <p:sp>
          <p:nvSpPr>
            <p:cNvPr id="166" name="Freeform 562"/>
            <p:cNvSpPr>
              <a:spLocks noEditPoints="1"/>
            </p:cNvSpPr>
            <p:nvPr/>
          </p:nvSpPr>
          <p:spPr bwMode="auto">
            <a:xfrm>
              <a:off x="2000378" y="1974523"/>
              <a:ext cx="576064" cy="504844"/>
            </a:xfrm>
            <a:custGeom>
              <a:avLst/>
              <a:gdLst>
                <a:gd name="T0" fmla="*/ 182 w 233"/>
                <a:gd name="T1" fmla="*/ 7 h 204"/>
                <a:gd name="T2" fmla="*/ 183 w 233"/>
                <a:gd name="T3" fmla="*/ 0 h 204"/>
                <a:gd name="T4" fmla="*/ 116 w 233"/>
                <a:gd name="T5" fmla="*/ 0 h 204"/>
                <a:gd name="T6" fmla="*/ 50 w 233"/>
                <a:gd name="T7" fmla="*/ 0 h 204"/>
                <a:gd name="T8" fmla="*/ 50 w 233"/>
                <a:gd name="T9" fmla="*/ 7 h 204"/>
                <a:gd name="T10" fmla="*/ 0 w 233"/>
                <a:gd name="T11" fmla="*/ 7 h 204"/>
                <a:gd name="T12" fmla="*/ 0 w 233"/>
                <a:gd name="T13" fmla="*/ 14 h 204"/>
                <a:gd name="T14" fmla="*/ 31 w 233"/>
                <a:gd name="T15" fmla="*/ 95 h 204"/>
                <a:gd name="T16" fmla="*/ 86 w 233"/>
                <a:gd name="T17" fmla="*/ 131 h 204"/>
                <a:gd name="T18" fmla="*/ 100 w 233"/>
                <a:gd name="T19" fmla="*/ 143 h 204"/>
                <a:gd name="T20" fmla="*/ 100 w 233"/>
                <a:gd name="T21" fmla="*/ 186 h 204"/>
                <a:gd name="T22" fmla="*/ 83 w 233"/>
                <a:gd name="T23" fmla="*/ 204 h 204"/>
                <a:gd name="T24" fmla="*/ 116 w 233"/>
                <a:gd name="T25" fmla="*/ 204 h 204"/>
                <a:gd name="T26" fmla="*/ 150 w 233"/>
                <a:gd name="T27" fmla="*/ 204 h 204"/>
                <a:gd name="T28" fmla="*/ 133 w 233"/>
                <a:gd name="T29" fmla="*/ 186 h 204"/>
                <a:gd name="T30" fmla="*/ 133 w 233"/>
                <a:gd name="T31" fmla="*/ 143 h 204"/>
                <a:gd name="T32" fmla="*/ 147 w 233"/>
                <a:gd name="T33" fmla="*/ 131 h 204"/>
                <a:gd name="T34" fmla="*/ 202 w 233"/>
                <a:gd name="T35" fmla="*/ 95 h 204"/>
                <a:gd name="T36" fmla="*/ 233 w 233"/>
                <a:gd name="T37" fmla="*/ 14 h 204"/>
                <a:gd name="T38" fmla="*/ 233 w 233"/>
                <a:gd name="T39" fmla="*/ 7 h 204"/>
                <a:gd name="T40" fmla="*/ 182 w 233"/>
                <a:gd name="T41" fmla="*/ 7 h 204"/>
                <a:gd name="T42" fmla="*/ 42 w 233"/>
                <a:gd name="T43" fmla="*/ 86 h 204"/>
                <a:gd name="T44" fmla="*/ 15 w 233"/>
                <a:gd name="T45" fmla="*/ 21 h 204"/>
                <a:gd name="T46" fmla="*/ 51 w 233"/>
                <a:gd name="T47" fmla="*/ 21 h 204"/>
                <a:gd name="T48" fmla="*/ 53 w 233"/>
                <a:gd name="T49" fmla="*/ 49 h 204"/>
                <a:gd name="T50" fmla="*/ 69 w 233"/>
                <a:gd name="T51" fmla="*/ 107 h 204"/>
                <a:gd name="T52" fmla="*/ 42 w 233"/>
                <a:gd name="T53" fmla="*/ 86 h 204"/>
                <a:gd name="T54" fmla="*/ 190 w 233"/>
                <a:gd name="T55" fmla="*/ 86 h 204"/>
                <a:gd name="T56" fmla="*/ 163 w 233"/>
                <a:gd name="T57" fmla="*/ 107 h 204"/>
                <a:gd name="T58" fmla="*/ 180 w 233"/>
                <a:gd name="T59" fmla="*/ 49 h 204"/>
                <a:gd name="T60" fmla="*/ 181 w 233"/>
                <a:gd name="T61" fmla="*/ 21 h 204"/>
                <a:gd name="T62" fmla="*/ 218 w 233"/>
                <a:gd name="T63" fmla="*/ 21 h 204"/>
                <a:gd name="T64" fmla="*/ 190 w 233"/>
                <a:gd name="T65" fmla="*/ 86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33" h="204">
                  <a:moveTo>
                    <a:pt x="182" y="7"/>
                  </a:moveTo>
                  <a:cubicBezTo>
                    <a:pt x="183" y="0"/>
                    <a:pt x="183" y="0"/>
                    <a:pt x="183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6"/>
                    <a:pt x="0" y="58"/>
                    <a:pt x="31" y="95"/>
                  </a:cubicBezTo>
                  <a:cubicBezTo>
                    <a:pt x="32" y="96"/>
                    <a:pt x="52" y="119"/>
                    <a:pt x="86" y="131"/>
                  </a:cubicBezTo>
                  <a:cubicBezTo>
                    <a:pt x="93" y="139"/>
                    <a:pt x="100" y="143"/>
                    <a:pt x="100" y="143"/>
                  </a:cubicBezTo>
                  <a:cubicBezTo>
                    <a:pt x="100" y="186"/>
                    <a:pt x="100" y="186"/>
                    <a:pt x="100" y="186"/>
                  </a:cubicBezTo>
                  <a:cubicBezTo>
                    <a:pt x="83" y="204"/>
                    <a:pt x="83" y="204"/>
                    <a:pt x="83" y="204"/>
                  </a:cubicBezTo>
                  <a:cubicBezTo>
                    <a:pt x="116" y="204"/>
                    <a:pt x="116" y="204"/>
                    <a:pt x="116" y="204"/>
                  </a:cubicBezTo>
                  <a:cubicBezTo>
                    <a:pt x="150" y="204"/>
                    <a:pt x="150" y="204"/>
                    <a:pt x="150" y="204"/>
                  </a:cubicBezTo>
                  <a:cubicBezTo>
                    <a:pt x="133" y="186"/>
                    <a:pt x="133" y="186"/>
                    <a:pt x="133" y="186"/>
                  </a:cubicBezTo>
                  <a:cubicBezTo>
                    <a:pt x="133" y="143"/>
                    <a:pt x="133" y="143"/>
                    <a:pt x="133" y="143"/>
                  </a:cubicBezTo>
                  <a:cubicBezTo>
                    <a:pt x="133" y="143"/>
                    <a:pt x="139" y="139"/>
                    <a:pt x="147" y="131"/>
                  </a:cubicBezTo>
                  <a:cubicBezTo>
                    <a:pt x="181" y="119"/>
                    <a:pt x="201" y="96"/>
                    <a:pt x="202" y="95"/>
                  </a:cubicBezTo>
                  <a:cubicBezTo>
                    <a:pt x="233" y="58"/>
                    <a:pt x="233" y="16"/>
                    <a:pt x="233" y="14"/>
                  </a:cubicBezTo>
                  <a:cubicBezTo>
                    <a:pt x="233" y="7"/>
                    <a:pt x="233" y="7"/>
                    <a:pt x="233" y="7"/>
                  </a:cubicBezTo>
                  <a:lnTo>
                    <a:pt x="182" y="7"/>
                  </a:lnTo>
                  <a:close/>
                  <a:moveTo>
                    <a:pt x="42" y="86"/>
                  </a:moveTo>
                  <a:cubicBezTo>
                    <a:pt x="22" y="61"/>
                    <a:pt x="16" y="34"/>
                    <a:pt x="15" y="21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53" y="49"/>
                    <a:pt x="53" y="49"/>
                    <a:pt x="53" y="49"/>
                  </a:cubicBezTo>
                  <a:cubicBezTo>
                    <a:pt x="55" y="74"/>
                    <a:pt x="62" y="93"/>
                    <a:pt x="69" y="107"/>
                  </a:cubicBezTo>
                  <a:cubicBezTo>
                    <a:pt x="52" y="97"/>
                    <a:pt x="43" y="86"/>
                    <a:pt x="42" y="86"/>
                  </a:cubicBezTo>
                  <a:close/>
                  <a:moveTo>
                    <a:pt x="190" y="86"/>
                  </a:moveTo>
                  <a:cubicBezTo>
                    <a:pt x="190" y="86"/>
                    <a:pt x="180" y="97"/>
                    <a:pt x="163" y="107"/>
                  </a:cubicBezTo>
                  <a:cubicBezTo>
                    <a:pt x="171" y="93"/>
                    <a:pt x="178" y="74"/>
                    <a:pt x="180" y="49"/>
                  </a:cubicBezTo>
                  <a:cubicBezTo>
                    <a:pt x="181" y="21"/>
                    <a:pt x="181" y="21"/>
                    <a:pt x="181" y="21"/>
                  </a:cubicBezTo>
                  <a:cubicBezTo>
                    <a:pt x="218" y="21"/>
                    <a:pt x="218" y="21"/>
                    <a:pt x="218" y="21"/>
                  </a:cubicBezTo>
                  <a:cubicBezTo>
                    <a:pt x="216" y="34"/>
                    <a:pt x="211" y="61"/>
                    <a:pt x="190" y="8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67" name="Freeform 563"/>
            <p:cNvSpPr/>
            <p:nvPr/>
          </p:nvSpPr>
          <p:spPr bwMode="auto">
            <a:xfrm>
              <a:off x="2129730" y="2488785"/>
              <a:ext cx="317360" cy="72272"/>
            </a:xfrm>
            <a:custGeom>
              <a:avLst/>
              <a:gdLst>
                <a:gd name="T0" fmla="*/ 0 w 303"/>
                <a:gd name="T1" fmla="*/ 0 h 69"/>
                <a:gd name="T2" fmla="*/ 0 w 303"/>
                <a:gd name="T3" fmla="*/ 69 h 69"/>
                <a:gd name="T4" fmla="*/ 152 w 303"/>
                <a:gd name="T5" fmla="*/ 69 h 69"/>
                <a:gd name="T6" fmla="*/ 303 w 303"/>
                <a:gd name="T7" fmla="*/ 69 h 69"/>
                <a:gd name="T8" fmla="*/ 303 w 303"/>
                <a:gd name="T9" fmla="*/ 0 h 69"/>
                <a:gd name="T10" fmla="*/ 152 w 303"/>
                <a:gd name="T11" fmla="*/ 0 h 69"/>
                <a:gd name="T12" fmla="*/ 0 w 303"/>
                <a:gd name="T1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3" h="69">
                  <a:moveTo>
                    <a:pt x="0" y="0"/>
                  </a:moveTo>
                  <a:lnTo>
                    <a:pt x="0" y="69"/>
                  </a:lnTo>
                  <a:lnTo>
                    <a:pt x="152" y="69"/>
                  </a:lnTo>
                  <a:lnTo>
                    <a:pt x="303" y="69"/>
                  </a:lnTo>
                  <a:lnTo>
                    <a:pt x="303" y="0"/>
                  </a:lnTo>
                  <a:lnTo>
                    <a:pt x="15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68" name="组合 167"/>
          <p:cNvGrpSpPr/>
          <p:nvPr/>
        </p:nvGrpSpPr>
        <p:grpSpPr>
          <a:xfrm>
            <a:off x="3923878" y="3768869"/>
            <a:ext cx="1242034" cy="703135"/>
            <a:chOff x="2496894" y="3984275"/>
            <a:chExt cx="1656477" cy="937757"/>
          </a:xfrm>
        </p:grpSpPr>
        <p:grpSp>
          <p:nvGrpSpPr>
            <p:cNvPr id="169" name="组合 168"/>
            <p:cNvGrpSpPr/>
            <p:nvPr/>
          </p:nvGrpSpPr>
          <p:grpSpPr>
            <a:xfrm>
              <a:off x="2496894" y="4268381"/>
              <a:ext cx="153895" cy="316672"/>
              <a:chOff x="5300663" y="2555875"/>
              <a:chExt cx="165100" cy="339726"/>
            </a:xfrm>
          </p:grpSpPr>
          <p:sp>
            <p:nvSpPr>
              <p:cNvPr id="174" name="Oval 19"/>
              <p:cNvSpPr>
                <a:spLocks noChangeArrowheads="1"/>
              </p:cNvSpPr>
              <p:nvPr/>
            </p:nvSpPr>
            <p:spPr bwMode="auto">
              <a:xfrm>
                <a:off x="5353051" y="2555875"/>
                <a:ext cx="63500" cy="60325"/>
              </a:xfrm>
              <a:prstGeom prst="ellipse">
                <a:avLst/>
              </a:prstGeom>
              <a:solidFill>
                <a:srgbClr val="00B0F0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srgbClr val="00B0F0"/>
                  </a:solidFill>
                </a:endParaRPr>
              </a:p>
            </p:txBody>
          </p:sp>
          <p:sp>
            <p:nvSpPr>
              <p:cNvPr id="175" name="Freeform 20"/>
              <p:cNvSpPr>
                <a:spLocks noEditPoints="1"/>
              </p:cNvSpPr>
              <p:nvPr/>
            </p:nvSpPr>
            <p:spPr bwMode="auto">
              <a:xfrm>
                <a:off x="5300663" y="2566988"/>
                <a:ext cx="165100" cy="328613"/>
              </a:xfrm>
              <a:custGeom>
                <a:avLst/>
                <a:gdLst>
                  <a:gd name="T0" fmla="*/ 38 w 44"/>
                  <a:gd name="T1" fmla="*/ 10 h 87"/>
                  <a:gd name="T2" fmla="*/ 37 w 44"/>
                  <a:gd name="T3" fmla="*/ 10 h 87"/>
                  <a:gd name="T4" fmla="*/ 37 w 44"/>
                  <a:gd name="T5" fmla="*/ 2 h 87"/>
                  <a:gd name="T6" fmla="*/ 33 w 44"/>
                  <a:gd name="T7" fmla="*/ 0 h 87"/>
                  <a:gd name="T8" fmla="*/ 31 w 44"/>
                  <a:gd name="T9" fmla="*/ 10 h 87"/>
                  <a:gd name="T10" fmla="*/ 35 w 44"/>
                  <a:gd name="T11" fmla="*/ 12 h 87"/>
                  <a:gd name="T12" fmla="*/ 36 w 44"/>
                  <a:gd name="T13" fmla="*/ 12 h 87"/>
                  <a:gd name="T14" fmla="*/ 36 w 44"/>
                  <a:gd name="T15" fmla="*/ 18 h 87"/>
                  <a:gd name="T16" fmla="*/ 30 w 44"/>
                  <a:gd name="T17" fmla="*/ 14 h 87"/>
                  <a:gd name="T18" fmla="*/ 16 w 44"/>
                  <a:gd name="T19" fmla="*/ 14 h 87"/>
                  <a:gd name="T20" fmla="*/ 12 w 44"/>
                  <a:gd name="T21" fmla="*/ 16 h 87"/>
                  <a:gd name="T22" fmla="*/ 0 w 44"/>
                  <a:gd name="T23" fmla="*/ 47 h 87"/>
                  <a:gd name="T24" fmla="*/ 7 w 44"/>
                  <a:gd name="T25" fmla="*/ 49 h 87"/>
                  <a:gd name="T26" fmla="*/ 12 w 44"/>
                  <a:gd name="T27" fmla="*/ 45 h 87"/>
                  <a:gd name="T28" fmla="*/ 13 w 44"/>
                  <a:gd name="T29" fmla="*/ 83 h 87"/>
                  <a:gd name="T30" fmla="*/ 21 w 44"/>
                  <a:gd name="T31" fmla="*/ 83 h 87"/>
                  <a:gd name="T32" fmla="*/ 24 w 44"/>
                  <a:gd name="T33" fmla="*/ 49 h 87"/>
                  <a:gd name="T34" fmla="*/ 28 w 44"/>
                  <a:gd name="T35" fmla="*/ 87 h 87"/>
                  <a:gd name="T36" fmla="*/ 32 w 44"/>
                  <a:gd name="T37" fmla="*/ 47 h 87"/>
                  <a:gd name="T38" fmla="*/ 33 w 44"/>
                  <a:gd name="T39" fmla="*/ 25 h 87"/>
                  <a:gd name="T40" fmla="*/ 41 w 44"/>
                  <a:gd name="T41" fmla="*/ 30 h 87"/>
                  <a:gd name="T42" fmla="*/ 42 w 44"/>
                  <a:gd name="T43" fmla="*/ 13 h 87"/>
                  <a:gd name="T44" fmla="*/ 35 w 44"/>
                  <a:gd name="T45" fmla="*/ 1 h 87"/>
                  <a:gd name="T46" fmla="*/ 35 w 44"/>
                  <a:gd name="T47" fmla="*/ 1 h 87"/>
                  <a:gd name="T48" fmla="*/ 34 w 44"/>
                  <a:gd name="T49" fmla="*/ 0 h 87"/>
                  <a:gd name="T50" fmla="*/ 34 w 44"/>
                  <a:gd name="T51" fmla="*/ 1 h 87"/>
                  <a:gd name="T52" fmla="*/ 34 w 44"/>
                  <a:gd name="T53" fmla="*/ 0 h 87"/>
                  <a:gd name="T54" fmla="*/ 34 w 44"/>
                  <a:gd name="T55" fmla="*/ 1 h 87"/>
                  <a:gd name="T56" fmla="*/ 34 w 44"/>
                  <a:gd name="T57" fmla="*/ 1 h 87"/>
                  <a:gd name="T58" fmla="*/ 36 w 44"/>
                  <a:gd name="T59" fmla="*/ 10 h 87"/>
                  <a:gd name="T60" fmla="*/ 33 w 44"/>
                  <a:gd name="T61" fmla="*/ 11 h 87"/>
                  <a:gd name="T62" fmla="*/ 33 w 44"/>
                  <a:gd name="T63" fmla="*/ 10 h 87"/>
                  <a:gd name="T64" fmla="*/ 35 w 44"/>
                  <a:gd name="T65" fmla="*/ 9 h 87"/>
                  <a:gd name="T66" fmla="*/ 36 w 44"/>
                  <a:gd name="T67" fmla="*/ 7 h 87"/>
                  <a:gd name="T68" fmla="*/ 33 w 44"/>
                  <a:gd name="T69" fmla="*/ 8 h 87"/>
                  <a:gd name="T70" fmla="*/ 32 w 44"/>
                  <a:gd name="T71" fmla="*/ 3 h 87"/>
                  <a:gd name="T72" fmla="*/ 35 w 44"/>
                  <a:gd name="T73" fmla="*/ 1 h 87"/>
                  <a:gd name="T74" fmla="*/ 36 w 44"/>
                  <a:gd name="T75" fmla="*/ 7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4" h="87">
                    <a:moveTo>
                      <a:pt x="42" y="13"/>
                    </a:moveTo>
                    <a:cubicBezTo>
                      <a:pt x="42" y="11"/>
                      <a:pt x="40" y="10"/>
                      <a:pt x="38" y="10"/>
                    </a:cubicBezTo>
                    <a:cubicBezTo>
                      <a:pt x="38" y="10"/>
                      <a:pt x="38" y="10"/>
                      <a:pt x="38" y="10"/>
                    </a:cubicBezTo>
                    <a:cubicBezTo>
                      <a:pt x="37" y="10"/>
                      <a:pt x="37" y="10"/>
                      <a:pt x="37" y="10"/>
                    </a:cubicBezTo>
                    <a:cubicBezTo>
                      <a:pt x="37" y="10"/>
                      <a:pt x="37" y="10"/>
                      <a:pt x="37" y="10"/>
                    </a:cubicBezTo>
                    <a:cubicBezTo>
                      <a:pt x="37" y="2"/>
                      <a:pt x="37" y="2"/>
                      <a:pt x="37" y="2"/>
                    </a:cubicBezTo>
                    <a:cubicBezTo>
                      <a:pt x="37" y="1"/>
                      <a:pt x="37" y="0"/>
                      <a:pt x="35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2" y="0"/>
                      <a:pt x="31" y="1"/>
                      <a:pt x="31" y="2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11"/>
                      <a:pt x="32" y="12"/>
                      <a:pt x="33" y="12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5" y="12"/>
                      <a:pt x="35" y="12"/>
                      <a:pt x="36" y="12"/>
                    </a:cubicBezTo>
                    <a:cubicBezTo>
                      <a:pt x="36" y="12"/>
                      <a:pt x="36" y="12"/>
                      <a:pt x="36" y="12"/>
                    </a:cubicBezTo>
                    <a:cubicBezTo>
                      <a:pt x="35" y="12"/>
                      <a:pt x="35" y="13"/>
                      <a:pt x="35" y="14"/>
                    </a:cubicBezTo>
                    <a:cubicBezTo>
                      <a:pt x="36" y="18"/>
                      <a:pt x="36" y="18"/>
                      <a:pt x="36" y="18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2" y="15"/>
                      <a:pt x="31" y="14"/>
                      <a:pt x="30" y="14"/>
                    </a:cubicBezTo>
                    <a:cubicBezTo>
                      <a:pt x="30" y="14"/>
                      <a:pt x="30" y="14"/>
                      <a:pt x="29" y="14"/>
                    </a:cubicBezTo>
                    <a:cubicBezTo>
                      <a:pt x="16" y="14"/>
                      <a:pt x="16" y="14"/>
                      <a:pt x="16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3" y="15"/>
                      <a:pt x="13" y="15"/>
                      <a:pt x="12" y="16"/>
                    </a:cubicBezTo>
                    <a:cubicBezTo>
                      <a:pt x="12" y="17"/>
                      <a:pt x="11" y="17"/>
                      <a:pt x="11" y="18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0" y="48"/>
                      <a:pt x="0" y="50"/>
                      <a:pt x="2" y="51"/>
                    </a:cubicBezTo>
                    <a:cubicBezTo>
                      <a:pt x="4" y="52"/>
                      <a:pt x="6" y="51"/>
                      <a:pt x="7" y="49"/>
                    </a:cubicBezTo>
                    <a:cubicBezTo>
                      <a:pt x="12" y="36"/>
                      <a:pt x="12" y="36"/>
                      <a:pt x="12" y="36"/>
                    </a:cubicBezTo>
                    <a:cubicBezTo>
                      <a:pt x="12" y="45"/>
                      <a:pt x="12" y="45"/>
                      <a:pt x="12" y="45"/>
                    </a:cubicBezTo>
                    <a:cubicBezTo>
                      <a:pt x="12" y="46"/>
                      <a:pt x="12" y="47"/>
                      <a:pt x="13" y="47"/>
                    </a:cubicBezTo>
                    <a:cubicBezTo>
                      <a:pt x="13" y="83"/>
                      <a:pt x="13" y="83"/>
                      <a:pt x="13" y="83"/>
                    </a:cubicBezTo>
                    <a:cubicBezTo>
                      <a:pt x="13" y="85"/>
                      <a:pt x="15" y="87"/>
                      <a:pt x="17" y="87"/>
                    </a:cubicBezTo>
                    <a:cubicBezTo>
                      <a:pt x="19" y="87"/>
                      <a:pt x="21" y="85"/>
                      <a:pt x="21" y="83"/>
                    </a:cubicBezTo>
                    <a:cubicBezTo>
                      <a:pt x="21" y="49"/>
                      <a:pt x="21" y="49"/>
                      <a:pt x="21" y="49"/>
                    </a:cubicBezTo>
                    <a:cubicBezTo>
                      <a:pt x="24" y="49"/>
                      <a:pt x="24" y="49"/>
                      <a:pt x="24" y="49"/>
                    </a:cubicBezTo>
                    <a:cubicBezTo>
                      <a:pt x="24" y="83"/>
                      <a:pt x="24" y="83"/>
                      <a:pt x="24" y="83"/>
                    </a:cubicBezTo>
                    <a:cubicBezTo>
                      <a:pt x="24" y="85"/>
                      <a:pt x="26" y="87"/>
                      <a:pt x="28" y="87"/>
                    </a:cubicBezTo>
                    <a:cubicBezTo>
                      <a:pt x="30" y="87"/>
                      <a:pt x="32" y="85"/>
                      <a:pt x="32" y="83"/>
                    </a:cubicBezTo>
                    <a:cubicBezTo>
                      <a:pt x="32" y="47"/>
                      <a:pt x="32" y="47"/>
                      <a:pt x="32" y="47"/>
                    </a:cubicBezTo>
                    <a:cubicBezTo>
                      <a:pt x="32" y="47"/>
                      <a:pt x="33" y="46"/>
                      <a:pt x="33" y="45"/>
                    </a:cubicBezTo>
                    <a:cubicBezTo>
                      <a:pt x="33" y="25"/>
                      <a:pt x="33" y="25"/>
                      <a:pt x="33" y="25"/>
                    </a:cubicBezTo>
                    <a:cubicBezTo>
                      <a:pt x="38" y="29"/>
                      <a:pt x="38" y="29"/>
                      <a:pt x="38" y="29"/>
                    </a:cubicBezTo>
                    <a:cubicBezTo>
                      <a:pt x="39" y="30"/>
                      <a:pt x="40" y="30"/>
                      <a:pt x="41" y="30"/>
                    </a:cubicBezTo>
                    <a:cubicBezTo>
                      <a:pt x="43" y="30"/>
                      <a:pt x="44" y="28"/>
                      <a:pt x="44" y="26"/>
                    </a:cubicBezTo>
                    <a:lnTo>
                      <a:pt x="42" y="13"/>
                    </a:lnTo>
                    <a:close/>
                    <a:moveTo>
                      <a:pt x="35" y="0"/>
                    </a:moveTo>
                    <a:cubicBezTo>
                      <a:pt x="35" y="0"/>
                      <a:pt x="35" y="1"/>
                      <a:pt x="35" y="1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5" y="1"/>
                      <a:pt x="35" y="0"/>
                      <a:pt x="35" y="0"/>
                    </a:cubicBezTo>
                    <a:close/>
                    <a:moveTo>
                      <a:pt x="34" y="0"/>
                    </a:moveTo>
                    <a:cubicBezTo>
                      <a:pt x="34" y="0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0"/>
                      <a:pt x="34" y="0"/>
                    </a:cubicBezTo>
                    <a:close/>
                    <a:moveTo>
                      <a:pt x="34" y="0"/>
                    </a:moveTo>
                    <a:cubicBezTo>
                      <a:pt x="34" y="0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0"/>
                      <a:pt x="34" y="0"/>
                    </a:cubicBezTo>
                    <a:close/>
                    <a:moveTo>
                      <a:pt x="36" y="10"/>
                    </a:moveTo>
                    <a:cubicBezTo>
                      <a:pt x="36" y="11"/>
                      <a:pt x="35" y="11"/>
                      <a:pt x="35" y="11"/>
                    </a:cubicBezTo>
                    <a:cubicBezTo>
                      <a:pt x="33" y="11"/>
                      <a:pt x="33" y="11"/>
                      <a:pt x="33" y="11"/>
                    </a:cubicBezTo>
                    <a:cubicBezTo>
                      <a:pt x="33" y="11"/>
                      <a:pt x="33" y="11"/>
                      <a:pt x="33" y="10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3" y="10"/>
                      <a:pt x="33" y="9"/>
                      <a:pt x="33" y="9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5" y="9"/>
                      <a:pt x="36" y="10"/>
                      <a:pt x="36" y="10"/>
                    </a:cubicBezTo>
                    <a:close/>
                    <a:moveTo>
                      <a:pt x="36" y="7"/>
                    </a:moveTo>
                    <a:cubicBezTo>
                      <a:pt x="36" y="8"/>
                      <a:pt x="36" y="8"/>
                      <a:pt x="35" y="8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3" y="8"/>
                      <a:pt x="32" y="8"/>
                      <a:pt x="32" y="7"/>
                    </a:cubicBezTo>
                    <a:cubicBezTo>
                      <a:pt x="32" y="3"/>
                      <a:pt x="32" y="3"/>
                      <a:pt x="32" y="3"/>
                    </a:cubicBezTo>
                    <a:cubicBezTo>
                      <a:pt x="32" y="2"/>
                      <a:pt x="33" y="1"/>
                      <a:pt x="33" y="1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6" y="1"/>
                      <a:pt x="36" y="2"/>
                      <a:pt x="36" y="3"/>
                    </a:cubicBezTo>
                    <a:lnTo>
                      <a:pt x="36" y="7"/>
                    </a:lnTo>
                    <a:close/>
                  </a:path>
                </a:pathLst>
              </a:custGeom>
              <a:solidFill>
                <a:srgbClr val="00B0F0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srgbClr val="00B0F0"/>
                  </a:solidFill>
                </a:endParaRPr>
              </a:p>
            </p:txBody>
          </p:sp>
        </p:grpSp>
        <p:grpSp>
          <p:nvGrpSpPr>
            <p:cNvPr id="170" name="组合 169"/>
            <p:cNvGrpSpPr/>
            <p:nvPr/>
          </p:nvGrpSpPr>
          <p:grpSpPr>
            <a:xfrm>
              <a:off x="2699205" y="3984275"/>
              <a:ext cx="1333743" cy="937757"/>
              <a:chOff x="4271689" y="1207551"/>
              <a:chExt cx="1333743" cy="937757"/>
            </a:xfrm>
          </p:grpSpPr>
          <p:sp>
            <p:nvSpPr>
              <p:cNvPr id="172" name="文本框 30"/>
              <p:cNvSpPr txBox="1"/>
              <p:nvPr/>
            </p:nvSpPr>
            <p:spPr>
              <a:xfrm>
                <a:off x="4283968" y="1207551"/>
                <a:ext cx="1276564" cy="4002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1350" b="1" dirty="0">
                    <a:solidFill>
                      <a:srgbClr val="00B0F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添加标题</a:t>
                </a:r>
              </a:p>
            </p:txBody>
          </p:sp>
          <p:sp>
            <p:nvSpPr>
              <p:cNvPr id="173" name="文本框 31"/>
              <p:cNvSpPr txBox="1"/>
              <p:nvPr/>
            </p:nvSpPr>
            <p:spPr>
              <a:xfrm>
                <a:off x="4271689" y="1504967"/>
                <a:ext cx="1333743" cy="6403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rgbClr val="00B0F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点击添加内容点击添加内容</a:t>
                </a:r>
              </a:p>
            </p:txBody>
          </p:sp>
        </p:grpSp>
        <p:sp>
          <p:nvSpPr>
            <p:cNvPr id="171" name="任意多边形 151"/>
            <p:cNvSpPr>
              <a:spLocks noChangeArrowheads="1"/>
            </p:cNvSpPr>
            <p:nvPr/>
          </p:nvSpPr>
          <p:spPr bwMode="auto">
            <a:xfrm>
              <a:off x="2578781" y="4002495"/>
              <a:ext cx="1574590" cy="848445"/>
            </a:xfrm>
            <a:custGeom>
              <a:avLst/>
              <a:gdLst>
                <a:gd name="T0" fmla="*/ 176216 w 3090"/>
                <a:gd name="T1" fmla="*/ 0 h 1665"/>
                <a:gd name="T2" fmla="*/ 1785934 w 3090"/>
                <a:gd name="T3" fmla="*/ 0 h 1665"/>
                <a:gd name="T4" fmla="*/ 1962150 w 3090"/>
                <a:gd name="T5" fmla="*/ 176216 h 1665"/>
                <a:gd name="T6" fmla="*/ 1962150 w 3090"/>
                <a:gd name="T7" fmla="*/ 881059 h 1665"/>
                <a:gd name="T8" fmla="*/ 1785934 w 3090"/>
                <a:gd name="T9" fmla="*/ 1057275 h 1665"/>
                <a:gd name="T10" fmla="*/ 176216 w 3090"/>
                <a:gd name="T11" fmla="*/ 1057275 h 1665"/>
                <a:gd name="T12" fmla="*/ 0 w 3090"/>
                <a:gd name="T13" fmla="*/ 881059 h 1665"/>
                <a:gd name="T14" fmla="*/ 0 w 3090"/>
                <a:gd name="T15" fmla="*/ 720027 h 1665"/>
                <a:gd name="T16" fmla="*/ 180692 w 3090"/>
                <a:gd name="T17" fmla="*/ 720027 h 1665"/>
                <a:gd name="T18" fmla="*/ 180692 w 3090"/>
                <a:gd name="T19" fmla="*/ 319977 h 1665"/>
                <a:gd name="T20" fmla="*/ 0 w 3090"/>
                <a:gd name="T21" fmla="*/ 319977 h 1665"/>
                <a:gd name="T22" fmla="*/ 0 w 3090"/>
                <a:gd name="T23" fmla="*/ 176216 h 1665"/>
                <a:gd name="T24" fmla="*/ 176216 w 3090"/>
                <a:gd name="T25" fmla="*/ 0 h 166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090" h="1665">
                  <a:moveTo>
                    <a:pt x="0" y="504"/>
                  </a:moveTo>
                  <a:lnTo>
                    <a:pt x="0" y="278"/>
                  </a:lnTo>
                  <a:cubicBezTo>
                    <a:pt x="0" y="124"/>
                    <a:pt x="124" y="0"/>
                    <a:pt x="278" y="0"/>
                  </a:cubicBezTo>
                  <a:lnTo>
                    <a:pt x="2812" y="0"/>
                  </a:lnTo>
                  <a:cubicBezTo>
                    <a:pt x="2966" y="0"/>
                    <a:pt x="3090" y="124"/>
                    <a:pt x="3090" y="278"/>
                  </a:cubicBezTo>
                  <a:lnTo>
                    <a:pt x="3090" y="1387"/>
                  </a:lnTo>
                  <a:cubicBezTo>
                    <a:pt x="3090" y="1541"/>
                    <a:pt x="2966" y="1665"/>
                    <a:pt x="2812" y="1665"/>
                  </a:cubicBezTo>
                  <a:lnTo>
                    <a:pt x="278" y="1665"/>
                  </a:lnTo>
                  <a:cubicBezTo>
                    <a:pt x="124" y="1665"/>
                    <a:pt x="0" y="1541"/>
                    <a:pt x="0" y="1387"/>
                  </a:cubicBezTo>
                  <a:lnTo>
                    <a:pt x="0" y="1134"/>
                  </a:lnTo>
                </a:path>
              </a:pathLst>
            </a:custGeom>
            <a:noFill/>
            <a:ln w="6350">
              <a:solidFill>
                <a:srgbClr val="00B0F0"/>
              </a:solidFill>
              <a:prstDash val="sysDash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>
                <a:solidFill>
                  <a:srgbClr val="00B0F0"/>
                </a:solidFill>
              </a:endParaRPr>
            </a:p>
          </p:txBody>
        </p:sp>
      </p:grpSp>
      <p:grpSp>
        <p:nvGrpSpPr>
          <p:cNvPr id="176" name="组合 175"/>
          <p:cNvGrpSpPr/>
          <p:nvPr/>
        </p:nvGrpSpPr>
        <p:grpSpPr>
          <a:xfrm>
            <a:off x="6419427" y="2758611"/>
            <a:ext cx="851730" cy="851730"/>
            <a:chOff x="1677608" y="2996952"/>
            <a:chExt cx="1395643" cy="1395643"/>
          </a:xfrm>
        </p:grpSpPr>
        <p:sp>
          <p:nvSpPr>
            <p:cNvPr id="177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prstClr val="white"/>
                </a:solidFill>
              </a:endParaRPr>
            </a:p>
          </p:txBody>
        </p:sp>
        <p:sp>
          <p:nvSpPr>
            <p:cNvPr id="178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gradFill>
              <a:gsLst>
                <a:gs pos="0">
                  <a:srgbClr val="002060"/>
                </a:gs>
                <a:gs pos="100000">
                  <a:srgbClr val="00B0F0"/>
                </a:gs>
              </a:gsLst>
              <a:lin ang="5400000" scaled="1"/>
            </a:gra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143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IN-BoldItalic" pitchFamily="50" charset="0"/>
                </a:rPr>
                <a:t></a:t>
              </a:r>
            </a:p>
          </p:txBody>
        </p:sp>
      </p:grpSp>
      <p:sp>
        <p:nvSpPr>
          <p:cNvPr id="179" name="Freeform 133"/>
          <p:cNvSpPr/>
          <p:nvPr/>
        </p:nvSpPr>
        <p:spPr bwMode="auto">
          <a:xfrm>
            <a:off x="6642687" y="2999836"/>
            <a:ext cx="409879" cy="369281"/>
          </a:xfrm>
          <a:custGeom>
            <a:avLst/>
            <a:gdLst>
              <a:gd name="T0" fmla="*/ 442 w 525"/>
              <a:gd name="T1" fmla="*/ 185 h 473"/>
              <a:gd name="T2" fmla="*/ 442 w 525"/>
              <a:gd name="T3" fmla="*/ 40 h 473"/>
              <a:gd name="T4" fmla="*/ 343 w 525"/>
              <a:gd name="T5" fmla="*/ 40 h 473"/>
              <a:gd name="T6" fmla="*/ 343 w 525"/>
              <a:gd name="T7" fmla="*/ 83 h 473"/>
              <a:gd name="T8" fmla="*/ 262 w 525"/>
              <a:gd name="T9" fmla="*/ 0 h 473"/>
              <a:gd name="T10" fmla="*/ 0 w 525"/>
              <a:gd name="T11" fmla="*/ 267 h 473"/>
              <a:gd name="T12" fmla="*/ 59 w 525"/>
              <a:gd name="T13" fmla="*/ 267 h 473"/>
              <a:gd name="T14" fmla="*/ 59 w 525"/>
              <a:gd name="T15" fmla="*/ 473 h 473"/>
              <a:gd name="T16" fmla="*/ 165 w 525"/>
              <a:gd name="T17" fmla="*/ 473 h 473"/>
              <a:gd name="T18" fmla="*/ 165 w 525"/>
              <a:gd name="T19" fmla="*/ 326 h 473"/>
              <a:gd name="T20" fmla="*/ 359 w 525"/>
              <a:gd name="T21" fmla="*/ 326 h 473"/>
              <a:gd name="T22" fmla="*/ 359 w 525"/>
              <a:gd name="T23" fmla="*/ 473 h 473"/>
              <a:gd name="T24" fmla="*/ 466 w 525"/>
              <a:gd name="T25" fmla="*/ 473 h 473"/>
              <a:gd name="T26" fmla="*/ 466 w 525"/>
              <a:gd name="T27" fmla="*/ 267 h 473"/>
              <a:gd name="T28" fmla="*/ 525 w 525"/>
              <a:gd name="T29" fmla="*/ 267 h 473"/>
              <a:gd name="T30" fmla="*/ 442 w 525"/>
              <a:gd name="T31" fmla="*/ 185 h 4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525" h="473">
                <a:moveTo>
                  <a:pt x="442" y="185"/>
                </a:moveTo>
                <a:lnTo>
                  <a:pt x="442" y="40"/>
                </a:lnTo>
                <a:lnTo>
                  <a:pt x="343" y="40"/>
                </a:lnTo>
                <a:lnTo>
                  <a:pt x="343" y="83"/>
                </a:lnTo>
                <a:lnTo>
                  <a:pt x="262" y="0"/>
                </a:lnTo>
                <a:lnTo>
                  <a:pt x="0" y="267"/>
                </a:lnTo>
                <a:lnTo>
                  <a:pt x="59" y="267"/>
                </a:lnTo>
                <a:lnTo>
                  <a:pt x="59" y="473"/>
                </a:lnTo>
                <a:lnTo>
                  <a:pt x="165" y="473"/>
                </a:lnTo>
                <a:lnTo>
                  <a:pt x="165" y="326"/>
                </a:lnTo>
                <a:lnTo>
                  <a:pt x="359" y="326"/>
                </a:lnTo>
                <a:lnTo>
                  <a:pt x="359" y="473"/>
                </a:lnTo>
                <a:lnTo>
                  <a:pt x="466" y="473"/>
                </a:lnTo>
                <a:lnTo>
                  <a:pt x="466" y="267"/>
                </a:lnTo>
                <a:lnTo>
                  <a:pt x="525" y="267"/>
                </a:lnTo>
                <a:lnTo>
                  <a:pt x="442" y="18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350"/>
          </a:p>
        </p:txBody>
      </p:sp>
      <p:grpSp>
        <p:nvGrpSpPr>
          <p:cNvPr id="180" name="组合 179"/>
          <p:cNvGrpSpPr/>
          <p:nvPr/>
        </p:nvGrpSpPr>
        <p:grpSpPr>
          <a:xfrm>
            <a:off x="6191539" y="3768869"/>
            <a:ext cx="1242034" cy="703135"/>
            <a:chOff x="2496894" y="3984275"/>
            <a:chExt cx="1656477" cy="937757"/>
          </a:xfrm>
        </p:grpSpPr>
        <p:grpSp>
          <p:nvGrpSpPr>
            <p:cNvPr id="181" name="组合 180"/>
            <p:cNvGrpSpPr/>
            <p:nvPr/>
          </p:nvGrpSpPr>
          <p:grpSpPr>
            <a:xfrm>
              <a:off x="2496894" y="4268381"/>
              <a:ext cx="153895" cy="316672"/>
              <a:chOff x="5300663" y="2555875"/>
              <a:chExt cx="165100" cy="339726"/>
            </a:xfrm>
          </p:grpSpPr>
          <p:sp>
            <p:nvSpPr>
              <p:cNvPr id="186" name="Oval 19"/>
              <p:cNvSpPr>
                <a:spLocks noChangeArrowheads="1"/>
              </p:cNvSpPr>
              <p:nvPr/>
            </p:nvSpPr>
            <p:spPr bwMode="auto">
              <a:xfrm>
                <a:off x="5353051" y="2555875"/>
                <a:ext cx="63500" cy="60325"/>
              </a:xfrm>
              <a:prstGeom prst="ellipse">
                <a:avLst/>
              </a:prstGeom>
              <a:solidFill>
                <a:srgbClr val="00B0F0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srgbClr val="00B0F0"/>
                  </a:solidFill>
                </a:endParaRPr>
              </a:p>
            </p:txBody>
          </p:sp>
          <p:sp>
            <p:nvSpPr>
              <p:cNvPr id="187" name="Freeform 20"/>
              <p:cNvSpPr>
                <a:spLocks noEditPoints="1"/>
              </p:cNvSpPr>
              <p:nvPr/>
            </p:nvSpPr>
            <p:spPr bwMode="auto">
              <a:xfrm>
                <a:off x="5300663" y="2566988"/>
                <a:ext cx="165100" cy="328613"/>
              </a:xfrm>
              <a:custGeom>
                <a:avLst/>
                <a:gdLst>
                  <a:gd name="T0" fmla="*/ 38 w 44"/>
                  <a:gd name="T1" fmla="*/ 10 h 87"/>
                  <a:gd name="T2" fmla="*/ 37 w 44"/>
                  <a:gd name="T3" fmla="*/ 10 h 87"/>
                  <a:gd name="T4" fmla="*/ 37 w 44"/>
                  <a:gd name="T5" fmla="*/ 2 h 87"/>
                  <a:gd name="T6" fmla="*/ 33 w 44"/>
                  <a:gd name="T7" fmla="*/ 0 h 87"/>
                  <a:gd name="T8" fmla="*/ 31 w 44"/>
                  <a:gd name="T9" fmla="*/ 10 h 87"/>
                  <a:gd name="T10" fmla="*/ 35 w 44"/>
                  <a:gd name="T11" fmla="*/ 12 h 87"/>
                  <a:gd name="T12" fmla="*/ 36 w 44"/>
                  <a:gd name="T13" fmla="*/ 12 h 87"/>
                  <a:gd name="T14" fmla="*/ 36 w 44"/>
                  <a:gd name="T15" fmla="*/ 18 h 87"/>
                  <a:gd name="T16" fmla="*/ 30 w 44"/>
                  <a:gd name="T17" fmla="*/ 14 h 87"/>
                  <a:gd name="T18" fmla="*/ 16 w 44"/>
                  <a:gd name="T19" fmla="*/ 14 h 87"/>
                  <a:gd name="T20" fmla="*/ 12 w 44"/>
                  <a:gd name="T21" fmla="*/ 16 h 87"/>
                  <a:gd name="T22" fmla="*/ 0 w 44"/>
                  <a:gd name="T23" fmla="*/ 47 h 87"/>
                  <a:gd name="T24" fmla="*/ 7 w 44"/>
                  <a:gd name="T25" fmla="*/ 49 h 87"/>
                  <a:gd name="T26" fmla="*/ 12 w 44"/>
                  <a:gd name="T27" fmla="*/ 45 h 87"/>
                  <a:gd name="T28" fmla="*/ 13 w 44"/>
                  <a:gd name="T29" fmla="*/ 83 h 87"/>
                  <a:gd name="T30" fmla="*/ 21 w 44"/>
                  <a:gd name="T31" fmla="*/ 83 h 87"/>
                  <a:gd name="T32" fmla="*/ 24 w 44"/>
                  <a:gd name="T33" fmla="*/ 49 h 87"/>
                  <a:gd name="T34" fmla="*/ 28 w 44"/>
                  <a:gd name="T35" fmla="*/ 87 h 87"/>
                  <a:gd name="T36" fmla="*/ 32 w 44"/>
                  <a:gd name="T37" fmla="*/ 47 h 87"/>
                  <a:gd name="T38" fmla="*/ 33 w 44"/>
                  <a:gd name="T39" fmla="*/ 25 h 87"/>
                  <a:gd name="T40" fmla="*/ 41 w 44"/>
                  <a:gd name="T41" fmla="*/ 30 h 87"/>
                  <a:gd name="T42" fmla="*/ 42 w 44"/>
                  <a:gd name="T43" fmla="*/ 13 h 87"/>
                  <a:gd name="T44" fmla="*/ 35 w 44"/>
                  <a:gd name="T45" fmla="*/ 1 h 87"/>
                  <a:gd name="T46" fmla="*/ 35 w 44"/>
                  <a:gd name="T47" fmla="*/ 1 h 87"/>
                  <a:gd name="T48" fmla="*/ 34 w 44"/>
                  <a:gd name="T49" fmla="*/ 0 h 87"/>
                  <a:gd name="T50" fmla="*/ 34 w 44"/>
                  <a:gd name="T51" fmla="*/ 1 h 87"/>
                  <a:gd name="T52" fmla="*/ 34 w 44"/>
                  <a:gd name="T53" fmla="*/ 0 h 87"/>
                  <a:gd name="T54" fmla="*/ 34 w 44"/>
                  <a:gd name="T55" fmla="*/ 1 h 87"/>
                  <a:gd name="T56" fmla="*/ 34 w 44"/>
                  <a:gd name="T57" fmla="*/ 1 h 87"/>
                  <a:gd name="T58" fmla="*/ 36 w 44"/>
                  <a:gd name="T59" fmla="*/ 10 h 87"/>
                  <a:gd name="T60" fmla="*/ 33 w 44"/>
                  <a:gd name="T61" fmla="*/ 11 h 87"/>
                  <a:gd name="T62" fmla="*/ 33 w 44"/>
                  <a:gd name="T63" fmla="*/ 10 h 87"/>
                  <a:gd name="T64" fmla="*/ 35 w 44"/>
                  <a:gd name="T65" fmla="*/ 9 h 87"/>
                  <a:gd name="T66" fmla="*/ 36 w 44"/>
                  <a:gd name="T67" fmla="*/ 7 h 87"/>
                  <a:gd name="T68" fmla="*/ 33 w 44"/>
                  <a:gd name="T69" fmla="*/ 8 h 87"/>
                  <a:gd name="T70" fmla="*/ 32 w 44"/>
                  <a:gd name="T71" fmla="*/ 3 h 87"/>
                  <a:gd name="T72" fmla="*/ 35 w 44"/>
                  <a:gd name="T73" fmla="*/ 1 h 87"/>
                  <a:gd name="T74" fmla="*/ 36 w 44"/>
                  <a:gd name="T75" fmla="*/ 7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4" h="87">
                    <a:moveTo>
                      <a:pt x="42" y="13"/>
                    </a:moveTo>
                    <a:cubicBezTo>
                      <a:pt x="42" y="11"/>
                      <a:pt x="40" y="10"/>
                      <a:pt x="38" y="10"/>
                    </a:cubicBezTo>
                    <a:cubicBezTo>
                      <a:pt x="38" y="10"/>
                      <a:pt x="38" y="10"/>
                      <a:pt x="38" y="10"/>
                    </a:cubicBezTo>
                    <a:cubicBezTo>
                      <a:pt x="37" y="10"/>
                      <a:pt x="37" y="10"/>
                      <a:pt x="37" y="10"/>
                    </a:cubicBezTo>
                    <a:cubicBezTo>
                      <a:pt x="37" y="10"/>
                      <a:pt x="37" y="10"/>
                      <a:pt x="37" y="10"/>
                    </a:cubicBezTo>
                    <a:cubicBezTo>
                      <a:pt x="37" y="2"/>
                      <a:pt x="37" y="2"/>
                      <a:pt x="37" y="2"/>
                    </a:cubicBezTo>
                    <a:cubicBezTo>
                      <a:pt x="37" y="1"/>
                      <a:pt x="37" y="0"/>
                      <a:pt x="35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2" y="0"/>
                      <a:pt x="31" y="1"/>
                      <a:pt x="31" y="2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11"/>
                      <a:pt x="32" y="12"/>
                      <a:pt x="33" y="12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5" y="12"/>
                      <a:pt x="35" y="12"/>
                      <a:pt x="36" y="12"/>
                    </a:cubicBezTo>
                    <a:cubicBezTo>
                      <a:pt x="36" y="12"/>
                      <a:pt x="36" y="12"/>
                      <a:pt x="36" y="12"/>
                    </a:cubicBezTo>
                    <a:cubicBezTo>
                      <a:pt x="35" y="12"/>
                      <a:pt x="35" y="13"/>
                      <a:pt x="35" y="14"/>
                    </a:cubicBezTo>
                    <a:cubicBezTo>
                      <a:pt x="36" y="18"/>
                      <a:pt x="36" y="18"/>
                      <a:pt x="36" y="18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2" y="15"/>
                      <a:pt x="31" y="14"/>
                      <a:pt x="30" y="14"/>
                    </a:cubicBezTo>
                    <a:cubicBezTo>
                      <a:pt x="30" y="14"/>
                      <a:pt x="30" y="14"/>
                      <a:pt x="29" y="14"/>
                    </a:cubicBezTo>
                    <a:cubicBezTo>
                      <a:pt x="16" y="14"/>
                      <a:pt x="16" y="14"/>
                      <a:pt x="16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3" y="15"/>
                      <a:pt x="13" y="15"/>
                      <a:pt x="12" y="16"/>
                    </a:cubicBezTo>
                    <a:cubicBezTo>
                      <a:pt x="12" y="17"/>
                      <a:pt x="11" y="17"/>
                      <a:pt x="11" y="18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0" y="48"/>
                      <a:pt x="0" y="50"/>
                      <a:pt x="2" y="51"/>
                    </a:cubicBezTo>
                    <a:cubicBezTo>
                      <a:pt x="4" y="52"/>
                      <a:pt x="6" y="51"/>
                      <a:pt x="7" y="49"/>
                    </a:cubicBezTo>
                    <a:cubicBezTo>
                      <a:pt x="12" y="36"/>
                      <a:pt x="12" y="36"/>
                      <a:pt x="12" y="36"/>
                    </a:cubicBezTo>
                    <a:cubicBezTo>
                      <a:pt x="12" y="45"/>
                      <a:pt x="12" y="45"/>
                      <a:pt x="12" y="45"/>
                    </a:cubicBezTo>
                    <a:cubicBezTo>
                      <a:pt x="12" y="46"/>
                      <a:pt x="12" y="47"/>
                      <a:pt x="13" y="47"/>
                    </a:cubicBezTo>
                    <a:cubicBezTo>
                      <a:pt x="13" y="83"/>
                      <a:pt x="13" y="83"/>
                      <a:pt x="13" y="83"/>
                    </a:cubicBezTo>
                    <a:cubicBezTo>
                      <a:pt x="13" y="85"/>
                      <a:pt x="15" y="87"/>
                      <a:pt x="17" y="87"/>
                    </a:cubicBezTo>
                    <a:cubicBezTo>
                      <a:pt x="19" y="87"/>
                      <a:pt x="21" y="85"/>
                      <a:pt x="21" y="83"/>
                    </a:cubicBezTo>
                    <a:cubicBezTo>
                      <a:pt x="21" y="49"/>
                      <a:pt x="21" y="49"/>
                      <a:pt x="21" y="49"/>
                    </a:cubicBezTo>
                    <a:cubicBezTo>
                      <a:pt x="24" y="49"/>
                      <a:pt x="24" y="49"/>
                      <a:pt x="24" y="49"/>
                    </a:cubicBezTo>
                    <a:cubicBezTo>
                      <a:pt x="24" y="83"/>
                      <a:pt x="24" y="83"/>
                      <a:pt x="24" y="83"/>
                    </a:cubicBezTo>
                    <a:cubicBezTo>
                      <a:pt x="24" y="85"/>
                      <a:pt x="26" y="87"/>
                      <a:pt x="28" y="87"/>
                    </a:cubicBezTo>
                    <a:cubicBezTo>
                      <a:pt x="30" y="87"/>
                      <a:pt x="32" y="85"/>
                      <a:pt x="32" y="83"/>
                    </a:cubicBezTo>
                    <a:cubicBezTo>
                      <a:pt x="32" y="47"/>
                      <a:pt x="32" y="47"/>
                      <a:pt x="32" y="47"/>
                    </a:cubicBezTo>
                    <a:cubicBezTo>
                      <a:pt x="32" y="47"/>
                      <a:pt x="33" y="46"/>
                      <a:pt x="33" y="45"/>
                    </a:cubicBezTo>
                    <a:cubicBezTo>
                      <a:pt x="33" y="25"/>
                      <a:pt x="33" y="25"/>
                      <a:pt x="33" y="25"/>
                    </a:cubicBezTo>
                    <a:cubicBezTo>
                      <a:pt x="38" y="29"/>
                      <a:pt x="38" y="29"/>
                      <a:pt x="38" y="29"/>
                    </a:cubicBezTo>
                    <a:cubicBezTo>
                      <a:pt x="39" y="30"/>
                      <a:pt x="40" y="30"/>
                      <a:pt x="41" y="30"/>
                    </a:cubicBezTo>
                    <a:cubicBezTo>
                      <a:pt x="43" y="30"/>
                      <a:pt x="44" y="28"/>
                      <a:pt x="44" y="26"/>
                    </a:cubicBezTo>
                    <a:lnTo>
                      <a:pt x="42" y="13"/>
                    </a:lnTo>
                    <a:close/>
                    <a:moveTo>
                      <a:pt x="35" y="0"/>
                    </a:moveTo>
                    <a:cubicBezTo>
                      <a:pt x="35" y="0"/>
                      <a:pt x="35" y="1"/>
                      <a:pt x="35" y="1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5" y="1"/>
                      <a:pt x="35" y="0"/>
                      <a:pt x="35" y="0"/>
                    </a:cubicBezTo>
                    <a:close/>
                    <a:moveTo>
                      <a:pt x="34" y="0"/>
                    </a:moveTo>
                    <a:cubicBezTo>
                      <a:pt x="34" y="0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0"/>
                      <a:pt x="34" y="0"/>
                    </a:cubicBezTo>
                    <a:close/>
                    <a:moveTo>
                      <a:pt x="34" y="0"/>
                    </a:moveTo>
                    <a:cubicBezTo>
                      <a:pt x="34" y="0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0"/>
                      <a:pt x="34" y="0"/>
                    </a:cubicBezTo>
                    <a:close/>
                    <a:moveTo>
                      <a:pt x="36" y="10"/>
                    </a:moveTo>
                    <a:cubicBezTo>
                      <a:pt x="36" y="11"/>
                      <a:pt x="35" y="11"/>
                      <a:pt x="35" y="11"/>
                    </a:cubicBezTo>
                    <a:cubicBezTo>
                      <a:pt x="33" y="11"/>
                      <a:pt x="33" y="11"/>
                      <a:pt x="33" y="11"/>
                    </a:cubicBezTo>
                    <a:cubicBezTo>
                      <a:pt x="33" y="11"/>
                      <a:pt x="33" y="11"/>
                      <a:pt x="33" y="10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3" y="10"/>
                      <a:pt x="33" y="9"/>
                      <a:pt x="33" y="9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5" y="9"/>
                      <a:pt x="36" y="10"/>
                      <a:pt x="36" y="10"/>
                    </a:cubicBezTo>
                    <a:close/>
                    <a:moveTo>
                      <a:pt x="36" y="7"/>
                    </a:moveTo>
                    <a:cubicBezTo>
                      <a:pt x="36" y="8"/>
                      <a:pt x="36" y="8"/>
                      <a:pt x="35" y="8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3" y="8"/>
                      <a:pt x="32" y="8"/>
                      <a:pt x="32" y="7"/>
                    </a:cubicBezTo>
                    <a:cubicBezTo>
                      <a:pt x="32" y="3"/>
                      <a:pt x="32" y="3"/>
                      <a:pt x="32" y="3"/>
                    </a:cubicBezTo>
                    <a:cubicBezTo>
                      <a:pt x="32" y="2"/>
                      <a:pt x="33" y="1"/>
                      <a:pt x="33" y="1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6" y="1"/>
                      <a:pt x="36" y="2"/>
                      <a:pt x="36" y="3"/>
                    </a:cubicBezTo>
                    <a:lnTo>
                      <a:pt x="36" y="7"/>
                    </a:lnTo>
                    <a:close/>
                  </a:path>
                </a:pathLst>
              </a:custGeom>
              <a:solidFill>
                <a:srgbClr val="00B0F0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srgbClr val="00B0F0"/>
                  </a:solidFill>
                </a:endParaRPr>
              </a:p>
            </p:txBody>
          </p:sp>
        </p:grpSp>
        <p:grpSp>
          <p:nvGrpSpPr>
            <p:cNvPr id="182" name="组合 181"/>
            <p:cNvGrpSpPr/>
            <p:nvPr/>
          </p:nvGrpSpPr>
          <p:grpSpPr>
            <a:xfrm>
              <a:off x="2699205" y="3984275"/>
              <a:ext cx="1333743" cy="937757"/>
              <a:chOff x="4271689" y="1207551"/>
              <a:chExt cx="1333743" cy="937757"/>
            </a:xfrm>
          </p:grpSpPr>
          <p:sp>
            <p:nvSpPr>
              <p:cNvPr id="184" name="文本框 30"/>
              <p:cNvSpPr txBox="1"/>
              <p:nvPr/>
            </p:nvSpPr>
            <p:spPr>
              <a:xfrm>
                <a:off x="4283968" y="1207551"/>
                <a:ext cx="1276564" cy="4002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1350" b="1" dirty="0">
                    <a:solidFill>
                      <a:srgbClr val="00B0F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添加标题</a:t>
                </a:r>
              </a:p>
            </p:txBody>
          </p:sp>
          <p:sp>
            <p:nvSpPr>
              <p:cNvPr id="185" name="文本框 31"/>
              <p:cNvSpPr txBox="1"/>
              <p:nvPr/>
            </p:nvSpPr>
            <p:spPr>
              <a:xfrm>
                <a:off x="4271689" y="1504967"/>
                <a:ext cx="1333743" cy="6403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rgbClr val="00B0F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点击添加内容点击添加内容</a:t>
                </a:r>
              </a:p>
            </p:txBody>
          </p:sp>
        </p:grpSp>
        <p:sp>
          <p:nvSpPr>
            <p:cNvPr id="183" name="任意多边形 151"/>
            <p:cNvSpPr>
              <a:spLocks noChangeArrowheads="1"/>
            </p:cNvSpPr>
            <p:nvPr/>
          </p:nvSpPr>
          <p:spPr bwMode="auto">
            <a:xfrm>
              <a:off x="2578781" y="4002495"/>
              <a:ext cx="1574590" cy="848445"/>
            </a:xfrm>
            <a:custGeom>
              <a:avLst/>
              <a:gdLst>
                <a:gd name="T0" fmla="*/ 176216 w 3090"/>
                <a:gd name="T1" fmla="*/ 0 h 1665"/>
                <a:gd name="T2" fmla="*/ 1785934 w 3090"/>
                <a:gd name="T3" fmla="*/ 0 h 1665"/>
                <a:gd name="T4" fmla="*/ 1962150 w 3090"/>
                <a:gd name="T5" fmla="*/ 176216 h 1665"/>
                <a:gd name="T6" fmla="*/ 1962150 w 3090"/>
                <a:gd name="T7" fmla="*/ 881059 h 1665"/>
                <a:gd name="T8" fmla="*/ 1785934 w 3090"/>
                <a:gd name="T9" fmla="*/ 1057275 h 1665"/>
                <a:gd name="T10" fmla="*/ 176216 w 3090"/>
                <a:gd name="T11" fmla="*/ 1057275 h 1665"/>
                <a:gd name="T12" fmla="*/ 0 w 3090"/>
                <a:gd name="T13" fmla="*/ 881059 h 1665"/>
                <a:gd name="T14" fmla="*/ 0 w 3090"/>
                <a:gd name="T15" fmla="*/ 720027 h 1665"/>
                <a:gd name="T16" fmla="*/ 180692 w 3090"/>
                <a:gd name="T17" fmla="*/ 720027 h 1665"/>
                <a:gd name="T18" fmla="*/ 180692 w 3090"/>
                <a:gd name="T19" fmla="*/ 319977 h 1665"/>
                <a:gd name="T20" fmla="*/ 0 w 3090"/>
                <a:gd name="T21" fmla="*/ 319977 h 1665"/>
                <a:gd name="T22" fmla="*/ 0 w 3090"/>
                <a:gd name="T23" fmla="*/ 176216 h 1665"/>
                <a:gd name="T24" fmla="*/ 176216 w 3090"/>
                <a:gd name="T25" fmla="*/ 0 h 166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090" h="1665">
                  <a:moveTo>
                    <a:pt x="0" y="504"/>
                  </a:moveTo>
                  <a:lnTo>
                    <a:pt x="0" y="278"/>
                  </a:lnTo>
                  <a:cubicBezTo>
                    <a:pt x="0" y="124"/>
                    <a:pt x="124" y="0"/>
                    <a:pt x="278" y="0"/>
                  </a:cubicBezTo>
                  <a:lnTo>
                    <a:pt x="2812" y="0"/>
                  </a:lnTo>
                  <a:cubicBezTo>
                    <a:pt x="2966" y="0"/>
                    <a:pt x="3090" y="124"/>
                    <a:pt x="3090" y="278"/>
                  </a:cubicBezTo>
                  <a:lnTo>
                    <a:pt x="3090" y="1387"/>
                  </a:lnTo>
                  <a:cubicBezTo>
                    <a:pt x="3090" y="1541"/>
                    <a:pt x="2966" y="1665"/>
                    <a:pt x="2812" y="1665"/>
                  </a:cubicBezTo>
                  <a:lnTo>
                    <a:pt x="278" y="1665"/>
                  </a:lnTo>
                  <a:cubicBezTo>
                    <a:pt x="124" y="1665"/>
                    <a:pt x="0" y="1541"/>
                    <a:pt x="0" y="1387"/>
                  </a:cubicBezTo>
                  <a:lnTo>
                    <a:pt x="0" y="1134"/>
                  </a:lnTo>
                </a:path>
              </a:pathLst>
            </a:custGeom>
            <a:noFill/>
            <a:ln w="6350">
              <a:solidFill>
                <a:srgbClr val="00B0F0"/>
              </a:solidFill>
              <a:prstDash val="sysDash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>
                <a:solidFill>
                  <a:srgbClr val="00B0F0"/>
                </a:solidFill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 spd="slow" advClick="0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"/>
                            </p:stCondLst>
                            <p:childTnLst>
                              <p:par>
                                <p:cTn id="2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5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25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250"/>
                            </p:stCondLst>
                            <p:childTnLst>
                              <p:par>
                                <p:cTn id="5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250"/>
                            </p:stCondLst>
                            <p:childTnLst>
                              <p:par>
                                <p:cTn id="7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250"/>
                            </p:stCondLst>
                            <p:childTnLst>
                              <p:par>
                                <p:cTn id="7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250"/>
                            </p:stCondLst>
                            <p:childTnLst>
                              <p:par>
                                <p:cTn id="8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8250"/>
                            </p:stCondLst>
                            <p:childTnLst>
                              <p:par>
                                <p:cTn id="9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9250"/>
                            </p:stCondLst>
                            <p:childTnLst>
                              <p:par>
                                <p:cTn id="10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6" name="直接连接符 65"/>
          <p:cNvCxnSpPr/>
          <p:nvPr/>
        </p:nvCxnSpPr>
        <p:spPr>
          <a:xfrm>
            <a:off x="97549" y="4992851"/>
            <a:ext cx="8946523" cy="0"/>
          </a:xfrm>
          <a:prstGeom prst="line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ffectLst>
            <a:glow rad="38100">
              <a:srgbClr val="EFF2F5"/>
            </a:glow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121" name="组合 120"/>
          <p:cNvGrpSpPr/>
          <p:nvPr/>
        </p:nvGrpSpPr>
        <p:grpSpPr>
          <a:xfrm>
            <a:off x="4140064" y="1275943"/>
            <a:ext cx="2213670" cy="1360107"/>
            <a:chOff x="7172739" y="2452033"/>
            <a:chExt cx="2952328" cy="1813948"/>
          </a:xfrm>
        </p:grpSpPr>
        <p:sp>
          <p:nvSpPr>
            <p:cNvPr id="122" name="圆角矩形 121"/>
            <p:cNvSpPr/>
            <p:nvPr/>
          </p:nvSpPr>
          <p:spPr>
            <a:xfrm>
              <a:off x="7172739" y="2452033"/>
              <a:ext cx="2808312" cy="463580"/>
            </a:xfrm>
            <a:prstGeom prst="roundRect">
              <a:avLst>
                <a:gd name="adj" fmla="val 11271"/>
              </a:avLst>
            </a:prstGeom>
            <a:gradFill>
              <a:gsLst>
                <a:gs pos="100000">
                  <a:schemeClr val="bg1"/>
                </a:gs>
                <a:gs pos="0">
                  <a:srgbClr val="EEEEEE"/>
                </a:gs>
              </a:gsLst>
              <a:lin ang="8100000" scaled="0"/>
            </a:gradFill>
            <a:ln w="1905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rgbClr val="EEEEEE"/>
                  </a:gs>
                </a:gsLst>
                <a:lin ang="8100000" scaled="0"/>
              </a:gradFill>
            </a:ln>
            <a:effectLst>
              <a:outerShdw blurRad="127000" dist="63500" dir="8100000" algn="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23" name="圆角矩形 122"/>
            <p:cNvSpPr/>
            <p:nvPr/>
          </p:nvSpPr>
          <p:spPr>
            <a:xfrm>
              <a:off x="7172739" y="3068961"/>
              <a:ext cx="2952328" cy="1197020"/>
            </a:xfrm>
            <a:prstGeom prst="roundRect">
              <a:avLst>
                <a:gd name="adj" fmla="val 11271"/>
              </a:avLst>
            </a:prstGeom>
            <a:gradFill>
              <a:gsLst>
                <a:gs pos="100000">
                  <a:schemeClr val="bg1"/>
                </a:gs>
                <a:gs pos="0">
                  <a:srgbClr val="EEEEEE"/>
                </a:gs>
              </a:gsLst>
              <a:lin ang="8100000" scaled="0"/>
            </a:gradFill>
            <a:ln w="1905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rgbClr val="EEEEEE"/>
                  </a:gs>
                </a:gsLst>
                <a:lin ang="8100000" scaled="0"/>
              </a:gradFill>
            </a:ln>
            <a:effectLst>
              <a:outerShdw blurRad="127000" dist="63500" dir="8100000" algn="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grpSp>
          <p:nvGrpSpPr>
            <p:cNvPr id="124" name="组合 123"/>
            <p:cNvGrpSpPr/>
            <p:nvPr/>
          </p:nvGrpSpPr>
          <p:grpSpPr>
            <a:xfrm rot="16200000">
              <a:off x="7406286" y="2898091"/>
              <a:ext cx="527587" cy="130584"/>
              <a:chOff x="5856449" y="4311193"/>
              <a:chExt cx="527587" cy="130584"/>
            </a:xfrm>
          </p:grpSpPr>
          <p:sp>
            <p:nvSpPr>
              <p:cNvPr id="130" name="椭圆 129"/>
              <p:cNvSpPr/>
              <p:nvPr/>
            </p:nvSpPr>
            <p:spPr>
              <a:xfrm>
                <a:off x="5856449" y="4311193"/>
                <a:ext cx="130584" cy="130584"/>
              </a:xfrm>
              <a:prstGeom prst="ellipse">
                <a:avLst/>
              </a:prstGeom>
              <a:gradFill flip="none" rotWithShape="1">
                <a:gsLst>
                  <a:gs pos="59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131" name="椭圆 130"/>
              <p:cNvSpPr/>
              <p:nvPr/>
            </p:nvSpPr>
            <p:spPr>
              <a:xfrm>
                <a:off x="6253452" y="4311193"/>
                <a:ext cx="130584" cy="130584"/>
              </a:xfrm>
              <a:prstGeom prst="ellipse">
                <a:avLst/>
              </a:prstGeom>
              <a:gradFill flip="none" rotWithShape="1">
                <a:gsLst>
                  <a:gs pos="59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132" name="圆角矩形 131"/>
              <p:cNvSpPr/>
              <p:nvPr/>
            </p:nvSpPr>
            <p:spPr>
              <a:xfrm rot="16200000">
                <a:off x="6118113" y="4220859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133" name="圆角矩形 132"/>
              <p:cNvSpPr/>
              <p:nvPr/>
            </p:nvSpPr>
            <p:spPr>
              <a:xfrm rot="16200000">
                <a:off x="6118113" y="41708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25" name="组合 124"/>
            <p:cNvGrpSpPr/>
            <p:nvPr/>
          </p:nvGrpSpPr>
          <p:grpSpPr>
            <a:xfrm rot="16200000">
              <a:off x="9278493" y="2898091"/>
              <a:ext cx="527587" cy="130585"/>
              <a:chOff x="5856449" y="3383509"/>
              <a:chExt cx="527587" cy="130585"/>
            </a:xfrm>
          </p:grpSpPr>
          <p:sp>
            <p:nvSpPr>
              <p:cNvPr id="126" name="椭圆 125"/>
              <p:cNvSpPr/>
              <p:nvPr/>
            </p:nvSpPr>
            <p:spPr>
              <a:xfrm>
                <a:off x="5856449" y="3383509"/>
                <a:ext cx="130584" cy="130584"/>
              </a:xfrm>
              <a:prstGeom prst="ellipse">
                <a:avLst/>
              </a:prstGeom>
              <a:gradFill flip="none" rotWithShape="1">
                <a:gsLst>
                  <a:gs pos="59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127" name="椭圆 126"/>
              <p:cNvSpPr/>
              <p:nvPr/>
            </p:nvSpPr>
            <p:spPr>
              <a:xfrm>
                <a:off x="6253452" y="3383510"/>
                <a:ext cx="130584" cy="130584"/>
              </a:xfrm>
              <a:prstGeom prst="ellipse">
                <a:avLst/>
              </a:prstGeom>
              <a:gradFill flip="none" rotWithShape="1">
                <a:gsLst>
                  <a:gs pos="59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128" name="圆角矩形 127"/>
              <p:cNvSpPr/>
              <p:nvPr/>
            </p:nvSpPr>
            <p:spPr>
              <a:xfrm rot="16200000">
                <a:off x="6118113" y="329317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129" name="圆角矩形 128"/>
              <p:cNvSpPr/>
              <p:nvPr/>
            </p:nvSpPr>
            <p:spPr>
              <a:xfrm rot="16200000">
                <a:off x="6118113" y="324313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134" name="TextBox 499"/>
          <p:cNvSpPr txBox="1"/>
          <p:nvPr/>
        </p:nvSpPr>
        <p:spPr>
          <a:xfrm>
            <a:off x="4611956" y="1311391"/>
            <a:ext cx="1223412" cy="30008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lvl="0" algn="r"/>
            <a:r>
              <a:rPr lang="zh-CN" altLang="en-US" sz="135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UKIJ Qolyazma" pitchFamily="18" charset="0"/>
              </a:rPr>
              <a:t>点击添加内容</a:t>
            </a:r>
          </a:p>
        </p:txBody>
      </p:sp>
      <p:sp>
        <p:nvSpPr>
          <p:cNvPr id="135" name="矩形 134"/>
          <p:cNvSpPr/>
          <p:nvPr/>
        </p:nvSpPr>
        <p:spPr>
          <a:xfrm>
            <a:off x="4248047" y="1869855"/>
            <a:ext cx="1997702" cy="7225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请在此输入详细的文字介绍信息，表达图表的含义。请在此输入详细的文字介绍信息。</a:t>
            </a:r>
          </a:p>
        </p:txBody>
      </p:sp>
      <p:grpSp>
        <p:nvGrpSpPr>
          <p:cNvPr id="151" name="组合 150"/>
          <p:cNvGrpSpPr/>
          <p:nvPr/>
        </p:nvGrpSpPr>
        <p:grpSpPr>
          <a:xfrm>
            <a:off x="6461718" y="1275943"/>
            <a:ext cx="2213670" cy="1360107"/>
            <a:chOff x="7172739" y="2452033"/>
            <a:chExt cx="2952328" cy="1813948"/>
          </a:xfrm>
        </p:grpSpPr>
        <p:sp>
          <p:nvSpPr>
            <p:cNvPr id="152" name="圆角矩形 151"/>
            <p:cNvSpPr/>
            <p:nvPr/>
          </p:nvSpPr>
          <p:spPr>
            <a:xfrm>
              <a:off x="7172739" y="2452033"/>
              <a:ext cx="2808312" cy="463580"/>
            </a:xfrm>
            <a:prstGeom prst="roundRect">
              <a:avLst>
                <a:gd name="adj" fmla="val 11271"/>
              </a:avLst>
            </a:prstGeom>
            <a:gradFill>
              <a:gsLst>
                <a:gs pos="100000">
                  <a:schemeClr val="bg1"/>
                </a:gs>
                <a:gs pos="0">
                  <a:srgbClr val="EEEEEE"/>
                </a:gs>
              </a:gsLst>
              <a:lin ang="8100000" scaled="0"/>
            </a:gradFill>
            <a:ln w="1905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rgbClr val="EEEEEE"/>
                  </a:gs>
                </a:gsLst>
                <a:lin ang="8100000" scaled="0"/>
              </a:gradFill>
            </a:ln>
            <a:effectLst>
              <a:outerShdw blurRad="127000" dist="63500" dir="8100000" algn="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53" name="圆角矩形 152"/>
            <p:cNvSpPr/>
            <p:nvPr/>
          </p:nvSpPr>
          <p:spPr>
            <a:xfrm>
              <a:off x="7172739" y="3068961"/>
              <a:ext cx="2952328" cy="1197020"/>
            </a:xfrm>
            <a:prstGeom prst="roundRect">
              <a:avLst>
                <a:gd name="adj" fmla="val 11271"/>
              </a:avLst>
            </a:prstGeom>
            <a:gradFill>
              <a:gsLst>
                <a:gs pos="100000">
                  <a:schemeClr val="bg1"/>
                </a:gs>
                <a:gs pos="0">
                  <a:srgbClr val="EEEEEE"/>
                </a:gs>
              </a:gsLst>
              <a:lin ang="8100000" scaled="0"/>
            </a:gradFill>
            <a:ln w="1905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rgbClr val="EEEEEE"/>
                  </a:gs>
                </a:gsLst>
                <a:lin ang="8100000" scaled="0"/>
              </a:gradFill>
            </a:ln>
            <a:effectLst>
              <a:outerShdw blurRad="127000" dist="63500" dir="8100000" algn="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grpSp>
          <p:nvGrpSpPr>
            <p:cNvPr id="154" name="组合 153"/>
            <p:cNvGrpSpPr/>
            <p:nvPr/>
          </p:nvGrpSpPr>
          <p:grpSpPr>
            <a:xfrm rot="16200000">
              <a:off x="7406286" y="2898091"/>
              <a:ext cx="527587" cy="130584"/>
              <a:chOff x="5856449" y="4311193"/>
              <a:chExt cx="527587" cy="130584"/>
            </a:xfrm>
          </p:grpSpPr>
          <p:sp>
            <p:nvSpPr>
              <p:cNvPr id="160" name="椭圆 159"/>
              <p:cNvSpPr/>
              <p:nvPr/>
            </p:nvSpPr>
            <p:spPr>
              <a:xfrm>
                <a:off x="5856449" y="4311193"/>
                <a:ext cx="130584" cy="130584"/>
              </a:xfrm>
              <a:prstGeom prst="ellipse">
                <a:avLst/>
              </a:prstGeom>
              <a:gradFill flip="none" rotWithShape="1">
                <a:gsLst>
                  <a:gs pos="59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161" name="椭圆 160"/>
              <p:cNvSpPr/>
              <p:nvPr/>
            </p:nvSpPr>
            <p:spPr>
              <a:xfrm>
                <a:off x="6253452" y="4311193"/>
                <a:ext cx="130584" cy="130584"/>
              </a:xfrm>
              <a:prstGeom prst="ellipse">
                <a:avLst/>
              </a:prstGeom>
              <a:gradFill flip="none" rotWithShape="1">
                <a:gsLst>
                  <a:gs pos="59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162" name="圆角矩形 161"/>
              <p:cNvSpPr/>
              <p:nvPr/>
            </p:nvSpPr>
            <p:spPr>
              <a:xfrm rot="16200000">
                <a:off x="6118113" y="4220859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163" name="圆角矩形 162"/>
              <p:cNvSpPr/>
              <p:nvPr/>
            </p:nvSpPr>
            <p:spPr>
              <a:xfrm rot="16200000">
                <a:off x="6118113" y="41708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55" name="组合 154"/>
            <p:cNvGrpSpPr/>
            <p:nvPr/>
          </p:nvGrpSpPr>
          <p:grpSpPr>
            <a:xfrm rot="16200000">
              <a:off x="9278493" y="2898091"/>
              <a:ext cx="527587" cy="130585"/>
              <a:chOff x="5856449" y="3383509"/>
              <a:chExt cx="527587" cy="130585"/>
            </a:xfrm>
          </p:grpSpPr>
          <p:sp>
            <p:nvSpPr>
              <p:cNvPr id="156" name="椭圆 155"/>
              <p:cNvSpPr/>
              <p:nvPr/>
            </p:nvSpPr>
            <p:spPr>
              <a:xfrm>
                <a:off x="5856449" y="3383509"/>
                <a:ext cx="130584" cy="130584"/>
              </a:xfrm>
              <a:prstGeom prst="ellipse">
                <a:avLst/>
              </a:prstGeom>
              <a:gradFill flip="none" rotWithShape="1">
                <a:gsLst>
                  <a:gs pos="59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157" name="椭圆 156"/>
              <p:cNvSpPr/>
              <p:nvPr/>
            </p:nvSpPr>
            <p:spPr>
              <a:xfrm>
                <a:off x="6253452" y="3383510"/>
                <a:ext cx="130584" cy="130584"/>
              </a:xfrm>
              <a:prstGeom prst="ellipse">
                <a:avLst/>
              </a:prstGeom>
              <a:gradFill flip="none" rotWithShape="1">
                <a:gsLst>
                  <a:gs pos="59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158" name="圆角矩形 157"/>
              <p:cNvSpPr/>
              <p:nvPr/>
            </p:nvSpPr>
            <p:spPr>
              <a:xfrm rot="16200000">
                <a:off x="6118113" y="329317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159" name="圆角矩形 158"/>
              <p:cNvSpPr/>
              <p:nvPr/>
            </p:nvSpPr>
            <p:spPr>
              <a:xfrm rot="16200000">
                <a:off x="6118113" y="324313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164" name="TextBox 499"/>
          <p:cNvSpPr txBox="1"/>
          <p:nvPr/>
        </p:nvSpPr>
        <p:spPr>
          <a:xfrm>
            <a:off x="6901172" y="1311391"/>
            <a:ext cx="1223412" cy="30008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lvl="0" algn="r"/>
            <a:r>
              <a:rPr lang="zh-CN" altLang="en-US" sz="135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UKIJ Qolyazma" pitchFamily="18" charset="0"/>
              </a:rPr>
              <a:t>点击添加内容</a:t>
            </a:r>
          </a:p>
        </p:txBody>
      </p:sp>
      <p:sp>
        <p:nvSpPr>
          <p:cNvPr id="165" name="矩形 164"/>
          <p:cNvSpPr/>
          <p:nvPr/>
        </p:nvSpPr>
        <p:spPr>
          <a:xfrm>
            <a:off x="6569701" y="1869855"/>
            <a:ext cx="1997702" cy="7225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请在此输入详细的文字介绍信息，表达图表的含义。请在此输入详细的文字介绍信息。</a:t>
            </a:r>
          </a:p>
        </p:txBody>
      </p:sp>
      <p:grpSp>
        <p:nvGrpSpPr>
          <p:cNvPr id="166" name="组合 165"/>
          <p:cNvGrpSpPr/>
          <p:nvPr/>
        </p:nvGrpSpPr>
        <p:grpSpPr>
          <a:xfrm>
            <a:off x="4140064" y="2939385"/>
            <a:ext cx="2213670" cy="1360107"/>
            <a:chOff x="7172739" y="2452033"/>
            <a:chExt cx="2952328" cy="1813948"/>
          </a:xfrm>
        </p:grpSpPr>
        <p:sp>
          <p:nvSpPr>
            <p:cNvPr id="167" name="圆角矩形 166"/>
            <p:cNvSpPr/>
            <p:nvPr/>
          </p:nvSpPr>
          <p:spPr>
            <a:xfrm>
              <a:off x="7172739" y="2452033"/>
              <a:ext cx="2808312" cy="463580"/>
            </a:xfrm>
            <a:prstGeom prst="roundRect">
              <a:avLst>
                <a:gd name="adj" fmla="val 11271"/>
              </a:avLst>
            </a:prstGeom>
            <a:gradFill>
              <a:gsLst>
                <a:gs pos="100000">
                  <a:schemeClr val="bg1"/>
                </a:gs>
                <a:gs pos="0">
                  <a:srgbClr val="EEEEEE"/>
                </a:gs>
              </a:gsLst>
              <a:lin ang="8100000" scaled="0"/>
            </a:gradFill>
            <a:ln w="1905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rgbClr val="EEEEEE"/>
                  </a:gs>
                </a:gsLst>
                <a:lin ang="8100000" scaled="0"/>
              </a:gradFill>
            </a:ln>
            <a:effectLst>
              <a:outerShdw blurRad="127000" dist="63500" dir="8100000" algn="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68" name="圆角矩形 167"/>
            <p:cNvSpPr/>
            <p:nvPr/>
          </p:nvSpPr>
          <p:spPr>
            <a:xfrm>
              <a:off x="7172739" y="3068961"/>
              <a:ext cx="2952328" cy="1197020"/>
            </a:xfrm>
            <a:prstGeom prst="roundRect">
              <a:avLst>
                <a:gd name="adj" fmla="val 11271"/>
              </a:avLst>
            </a:prstGeom>
            <a:gradFill>
              <a:gsLst>
                <a:gs pos="100000">
                  <a:schemeClr val="bg1"/>
                </a:gs>
                <a:gs pos="0">
                  <a:srgbClr val="EEEEEE"/>
                </a:gs>
              </a:gsLst>
              <a:lin ang="8100000" scaled="0"/>
            </a:gradFill>
            <a:ln w="1905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rgbClr val="EEEEEE"/>
                  </a:gs>
                </a:gsLst>
                <a:lin ang="8100000" scaled="0"/>
              </a:gradFill>
            </a:ln>
            <a:effectLst>
              <a:outerShdw blurRad="127000" dist="63500" dir="8100000" algn="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grpSp>
          <p:nvGrpSpPr>
            <p:cNvPr id="169" name="组合 168"/>
            <p:cNvGrpSpPr/>
            <p:nvPr/>
          </p:nvGrpSpPr>
          <p:grpSpPr>
            <a:xfrm rot="16200000">
              <a:off x="7406286" y="2898091"/>
              <a:ext cx="527587" cy="130584"/>
              <a:chOff x="5856449" y="4311193"/>
              <a:chExt cx="527587" cy="130584"/>
            </a:xfrm>
          </p:grpSpPr>
          <p:sp>
            <p:nvSpPr>
              <p:cNvPr id="175" name="椭圆 174"/>
              <p:cNvSpPr/>
              <p:nvPr/>
            </p:nvSpPr>
            <p:spPr>
              <a:xfrm>
                <a:off x="5856449" y="4311193"/>
                <a:ext cx="130584" cy="130584"/>
              </a:xfrm>
              <a:prstGeom prst="ellipse">
                <a:avLst/>
              </a:prstGeom>
              <a:gradFill flip="none" rotWithShape="1">
                <a:gsLst>
                  <a:gs pos="59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176" name="椭圆 175"/>
              <p:cNvSpPr/>
              <p:nvPr/>
            </p:nvSpPr>
            <p:spPr>
              <a:xfrm>
                <a:off x="6253452" y="4311193"/>
                <a:ext cx="130584" cy="130584"/>
              </a:xfrm>
              <a:prstGeom prst="ellipse">
                <a:avLst/>
              </a:prstGeom>
              <a:gradFill flip="none" rotWithShape="1">
                <a:gsLst>
                  <a:gs pos="59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177" name="圆角矩形 176"/>
              <p:cNvSpPr/>
              <p:nvPr/>
            </p:nvSpPr>
            <p:spPr>
              <a:xfrm rot="16200000">
                <a:off x="6118113" y="4220859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178" name="圆角矩形 177"/>
              <p:cNvSpPr/>
              <p:nvPr/>
            </p:nvSpPr>
            <p:spPr>
              <a:xfrm rot="16200000">
                <a:off x="6118113" y="41708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70" name="组合 169"/>
            <p:cNvGrpSpPr/>
            <p:nvPr/>
          </p:nvGrpSpPr>
          <p:grpSpPr>
            <a:xfrm rot="16200000">
              <a:off x="9278493" y="2898091"/>
              <a:ext cx="527587" cy="130585"/>
              <a:chOff x="5856449" y="3383509"/>
              <a:chExt cx="527587" cy="130585"/>
            </a:xfrm>
          </p:grpSpPr>
          <p:sp>
            <p:nvSpPr>
              <p:cNvPr id="171" name="椭圆 170"/>
              <p:cNvSpPr/>
              <p:nvPr/>
            </p:nvSpPr>
            <p:spPr>
              <a:xfrm>
                <a:off x="5856449" y="3383509"/>
                <a:ext cx="130584" cy="130584"/>
              </a:xfrm>
              <a:prstGeom prst="ellipse">
                <a:avLst/>
              </a:prstGeom>
              <a:gradFill flip="none" rotWithShape="1">
                <a:gsLst>
                  <a:gs pos="59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172" name="椭圆 171"/>
              <p:cNvSpPr/>
              <p:nvPr/>
            </p:nvSpPr>
            <p:spPr>
              <a:xfrm>
                <a:off x="6253452" y="3383510"/>
                <a:ext cx="130584" cy="130584"/>
              </a:xfrm>
              <a:prstGeom prst="ellipse">
                <a:avLst/>
              </a:prstGeom>
              <a:gradFill flip="none" rotWithShape="1">
                <a:gsLst>
                  <a:gs pos="59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173" name="圆角矩形 172"/>
              <p:cNvSpPr/>
              <p:nvPr/>
            </p:nvSpPr>
            <p:spPr>
              <a:xfrm rot="16200000">
                <a:off x="6118113" y="329317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174" name="圆角矩形 173"/>
              <p:cNvSpPr/>
              <p:nvPr/>
            </p:nvSpPr>
            <p:spPr>
              <a:xfrm rot="16200000">
                <a:off x="6118113" y="324313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179" name="TextBox 499"/>
          <p:cNvSpPr txBox="1"/>
          <p:nvPr/>
        </p:nvSpPr>
        <p:spPr>
          <a:xfrm>
            <a:off x="4611956" y="2974833"/>
            <a:ext cx="1223412" cy="30008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lvl="0" algn="r"/>
            <a:r>
              <a:rPr lang="zh-CN" altLang="en-US" sz="135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UKIJ Qolyazma" pitchFamily="18" charset="0"/>
              </a:rPr>
              <a:t>点击添加内容</a:t>
            </a:r>
          </a:p>
        </p:txBody>
      </p:sp>
      <p:sp>
        <p:nvSpPr>
          <p:cNvPr id="180" name="矩形 179"/>
          <p:cNvSpPr/>
          <p:nvPr/>
        </p:nvSpPr>
        <p:spPr>
          <a:xfrm>
            <a:off x="4248047" y="3533297"/>
            <a:ext cx="1997702" cy="7225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请在此输入详细的文字介绍信息，表达图表的含义。请在此输入详细的文字介绍信息。</a:t>
            </a:r>
          </a:p>
        </p:txBody>
      </p:sp>
      <p:grpSp>
        <p:nvGrpSpPr>
          <p:cNvPr id="181" name="组合 180"/>
          <p:cNvGrpSpPr/>
          <p:nvPr/>
        </p:nvGrpSpPr>
        <p:grpSpPr>
          <a:xfrm>
            <a:off x="6461718" y="2939385"/>
            <a:ext cx="2213670" cy="1360107"/>
            <a:chOff x="7172739" y="2452033"/>
            <a:chExt cx="2952328" cy="1813948"/>
          </a:xfrm>
        </p:grpSpPr>
        <p:sp>
          <p:nvSpPr>
            <p:cNvPr id="182" name="圆角矩形 181"/>
            <p:cNvSpPr/>
            <p:nvPr/>
          </p:nvSpPr>
          <p:spPr>
            <a:xfrm>
              <a:off x="7172739" y="2452033"/>
              <a:ext cx="2808312" cy="463580"/>
            </a:xfrm>
            <a:prstGeom prst="roundRect">
              <a:avLst>
                <a:gd name="adj" fmla="val 11271"/>
              </a:avLst>
            </a:prstGeom>
            <a:gradFill>
              <a:gsLst>
                <a:gs pos="100000">
                  <a:schemeClr val="bg1"/>
                </a:gs>
                <a:gs pos="0">
                  <a:srgbClr val="EEEEEE"/>
                </a:gs>
              </a:gsLst>
              <a:lin ang="8100000" scaled="0"/>
            </a:gradFill>
            <a:ln w="1905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rgbClr val="EEEEEE"/>
                  </a:gs>
                </a:gsLst>
                <a:lin ang="8100000" scaled="0"/>
              </a:gradFill>
            </a:ln>
            <a:effectLst>
              <a:outerShdw blurRad="127000" dist="63500" dir="8100000" algn="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83" name="圆角矩形 182"/>
            <p:cNvSpPr/>
            <p:nvPr/>
          </p:nvSpPr>
          <p:spPr>
            <a:xfrm>
              <a:off x="7172739" y="3068961"/>
              <a:ext cx="2952328" cy="1197020"/>
            </a:xfrm>
            <a:prstGeom prst="roundRect">
              <a:avLst>
                <a:gd name="adj" fmla="val 11271"/>
              </a:avLst>
            </a:prstGeom>
            <a:gradFill>
              <a:gsLst>
                <a:gs pos="100000">
                  <a:schemeClr val="bg1"/>
                </a:gs>
                <a:gs pos="0">
                  <a:srgbClr val="EEEEEE"/>
                </a:gs>
              </a:gsLst>
              <a:lin ang="8100000" scaled="0"/>
            </a:gradFill>
            <a:ln w="1905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rgbClr val="EEEEEE"/>
                  </a:gs>
                </a:gsLst>
                <a:lin ang="8100000" scaled="0"/>
              </a:gradFill>
            </a:ln>
            <a:effectLst>
              <a:outerShdw blurRad="127000" dist="63500" dir="8100000" algn="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grpSp>
          <p:nvGrpSpPr>
            <p:cNvPr id="184" name="组合 183"/>
            <p:cNvGrpSpPr/>
            <p:nvPr/>
          </p:nvGrpSpPr>
          <p:grpSpPr>
            <a:xfrm rot="16200000">
              <a:off x="7406286" y="2898091"/>
              <a:ext cx="527587" cy="130584"/>
              <a:chOff x="5856449" y="4311193"/>
              <a:chExt cx="527587" cy="130584"/>
            </a:xfrm>
          </p:grpSpPr>
          <p:sp>
            <p:nvSpPr>
              <p:cNvPr id="190" name="椭圆 189"/>
              <p:cNvSpPr/>
              <p:nvPr/>
            </p:nvSpPr>
            <p:spPr>
              <a:xfrm>
                <a:off x="5856449" y="4311193"/>
                <a:ext cx="130584" cy="130584"/>
              </a:xfrm>
              <a:prstGeom prst="ellipse">
                <a:avLst/>
              </a:prstGeom>
              <a:gradFill flip="none" rotWithShape="1">
                <a:gsLst>
                  <a:gs pos="59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191" name="椭圆 190"/>
              <p:cNvSpPr/>
              <p:nvPr/>
            </p:nvSpPr>
            <p:spPr>
              <a:xfrm>
                <a:off x="6253452" y="4311193"/>
                <a:ext cx="130584" cy="130584"/>
              </a:xfrm>
              <a:prstGeom prst="ellipse">
                <a:avLst/>
              </a:prstGeom>
              <a:gradFill flip="none" rotWithShape="1">
                <a:gsLst>
                  <a:gs pos="59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192" name="圆角矩形 191"/>
              <p:cNvSpPr/>
              <p:nvPr/>
            </p:nvSpPr>
            <p:spPr>
              <a:xfrm rot="16200000">
                <a:off x="6118113" y="4220859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193" name="圆角矩形 192"/>
              <p:cNvSpPr/>
              <p:nvPr/>
            </p:nvSpPr>
            <p:spPr>
              <a:xfrm rot="16200000">
                <a:off x="6118113" y="41708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85" name="组合 184"/>
            <p:cNvGrpSpPr/>
            <p:nvPr/>
          </p:nvGrpSpPr>
          <p:grpSpPr>
            <a:xfrm rot="16200000">
              <a:off x="9278493" y="2898091"/>
              <a:ext cx="527587" cy="130585"/>
              <a:chOff x="5856449" y="3383509"/>
              <a:chExt cx="527587" cy="130585"/>
            </a:xfrm>
          </p:grpSpPr>
          <p:sp>
            <p:nvSpPr>
              <p:cNvPr id="186" name="椭圆 185"/>
              <p:cNvSpPr/>
              <p:nvPr/>
            </p:nvSpPr>
            <p:spPr>
              <a:xfrm>
                <a:off x="5856449" y="3383509"/>
                <a:ext cx="130584" cy="130584"/>
              </a:xfrm>
              <a:prstGeom prst="ellipse">
                <a:avLst/>
              </a:prstGeom>
              <a:gradFill flip="none" rotWithShape="1">
                <a:gsLst>
                  <a:gs pos="59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187" name="椭圆 186"/>
              <p:cNvSpPr/>
              <p:nvPr/>
            </p:nvSpPr>
            <p:spPr>
              <a:xfrm>
                <a:off x="6253452" y="3383510"/>
                <a:ext cx="130584" cy="130584"/>
              </a:xfrm>
              <a:prstGeom prst="ellipse">
                <a:avLst/>
              </a:prstGeom>
              <a:gradFill flip="none" rotWithShape="1">
                <a:gsLst>
                  <a:gs pos="59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188" name="圆角矩形 187"/>
              <p:cNvSpPr/>
              <p:nvPr/>
            </p:nvSpPr>
            <p:spPr>
              <a:xfrm rot="16200000">
                <a:off x="6118113" y="329317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189" name="圆角矩形 188"/>
              <p:cNvSpPr/>
              <p:nvPr/>
            </p:nvSpPr>
            <p:spPr>
              <a:xfrm rot="16200000">
                <a:off x="6118113" y="324313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194" name="TextBox 499"/>
          <p:cNvSpPr txBox="1"/>
          <p:nvPr/>
        </p:nvSpPr>
        <p:spPr>
          <a:xfrm>
            <a:off x="6933609" y="2974833"/>
            <a:ext cx="1223412" cy="30008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lvl="0" algn="r"/>
            <a:r>
              <a:rPr lang="zh-CN" altLang="en-US" sz="135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UKIJ Qolyazma" pitchFamily="18" charset="0"/>
              </a:rPr>
              <a:t>点击添加内容</a:t>
            </a:r>
          </a:p>
        </p:txBody>
      </p:sp>
      <p:sp>
        <p:nvSpPr>
          <p:cNvPr id="195" name="矩形 194"/>
          <p:cNvSpPr/>
          <p:nvPr/>
        </p:nvSpPr>
        <p:spPr>
          <a:xfrm>
            <a:off x="6569701" y="3533297"/>
            <a:ext cx="1997702" cy="7225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请在此输入详细的文字介绍信息，表达图表的含义。请在此输入详细的文字介绍信息。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grpSp>
        <p:nvGrpSpPr>
          <p:cNvPr id="113" name="组合 112"/>
          <p:cNvGrpSpPr/>
          <p:nvPr/>
        </p:nvGrpSpPr>
        <p:grpSpPr>
          <a:xfrm>
            <a:off x="981536" y="1808193"/>
            <a:ext cx="1997702" cy="1497710"/>
            <a:chOff x="1777107" y="1628800"/>
            <a:chExt cx="2664296" cy="1997467"/>
          </a:xfrm>
        </p:grpSpPr>
        <p:grpSp>
          <p:nvGrpSpPr>
            <p:cNvPr id="114" name="组合 113"/>
            <p:cNvGrpSpPr/>
            <p:nvPr/>
          </p:nvGrpSpPr>
          <p:grpSpPr>
            <a:xfrm>
              <a:off x="1777107" y="1628800"/>
              <a:ext cx="2664296" cy="1997467"/>
              <a:chOff x="1944563" y="1916832"/>
              <a:chExt cx="2977456" cy="2232248"/>
            </a:xfrm>
          </p:grpSpPr>
          <p:sp>
            <p:nvSpPr>
              <p:cNvPr id="116" name="圆角矩形 115"/>
              <p:cNvSpPr/>
              <p:nvPr/>
            </p:nvSpPr>
            <p:spPr>
              <a:xfrm>
                <a:off x="1944563" y="1916832"/>
                <a:ext cx="2977456" cy="2232248"/>
              </a:xfrm>
              <a:prstGeom prst="roundRect">
                <a:avLst>
                  <a:gd name="adj" fmla="val 12288"/>
                </a:avLst>
              </a:prstGeom>
              <a:blipFill>
                <a:blip r:embed="rId3" cstate="screen"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brightnessContrast bright="9000"/>
                          </a14:imgEffect>
                        </a14:imgLayer>
                      </a14:imgProps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ffectLst>
                <a:outerShdw blurRad="266700" dist="1143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srgbClr val="00B0F0"/>
                  </a:solidFill>
                </a:endParaRPr>
              </a:p>
            </p:txBody>
          </p:sp>
          <p:sp>
            <p:nvSpPr>
              <p:cNvPr id="117" name="圆角矩形 116"/>
              <p:cNvSpPr/>
              <p:nvPr/>
            </p:nvSpPr>
            <p:spPr>
              <a:xfrm>
                <a:off x="1944563" y="3573016"/>
                <a:ext cx="2977456" cy="576064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D6D6D6"/>
                  </a:gs>
                  <a:gs pos="100000">
                    <a:srgbClr val="F7F7F7"/>
                  </a:gs>
                </a:gsLst>
                <a:path path="circle">
                  <a:fillToRect t="100000" r="10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srgbClr val="00B0F0"/>
                  </a:solidFill>
                </a:endParaRPr>
              </a:p>
            </p:txBody>
          </p:sp>
        </p:grpSp>
        <p:sp>
          <p:nvSpPr>
            <p:cNvPr id="115" name="文本框 9"/>
            <p:cNvSpPr txBox="1"/>
            <p:nvPr/>
          </p:nvSpPr>
          <p:spPr>
            <a:xfrm>
              <a:off x="2641203" y="3140969"/>
              <a:ext cx="932748" cy="438678"/>
            </a:xfrm>
            <a:prstGeom prst="rect">
              <a:avLst/>
            </a:prstGeom>
            <a:noFill/>
            <a:effectLst/>
          </p:spPr>
          <p:txBody>
            <a:bodyPr wrap="square" lIns="51422" tIns="25711" rIns="51422" bIns="25711" rtlCol="0">
              <a:spAutoFit/>
            </a:bodyPr>
            <a:lstStyle/>
            <a:p>
              <a:pPr marL="0" lvl="1" algn="ctr"/>
              <a:r>
                <a:rPr lang="en-US" altLang="zh-CN" dirty="0">
                  <a:solidFill>
                    <a:srgbClr val="00B0F0"/>
                  </a:solidFill>
                  <a:latin typeface="Impact MT Std" pitchFamily="34" charset="0"/>
                  <a:ea typeface="方正兰亭黑简体" panose="02000000000000000000" pitchFamily="2" charset="-122"/>
                </a:rPr>
                <a:t>01</a:t>
              </a:r>
              <a:endParaRPr lang="zh-CN" altLang="en-US" dirty="0">
                <a:solidFill>
                  <a:srgbClr val="00B0F0"/>
                </a:solidFill>
                <a:latin typeface="Impact MT Std" pitchFamily="34" charset="0"/>
                <a:ea typeface="方正兰亭黑简体" panose="02000000000000000000" pitchFamily="2" charset="-122"/>
              </a:endParaRPr>
            </a:p>
          </p:txBody>
        </p:sp>
      </p:grpSp>
    </p:spTree>
  </p:cSld>
  <p:clrMapOvr>
    <a:masterClrMapping/>
  </p:clrMapOvr>
  <p:transition spd="slow" advClick="0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3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5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5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3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600"/>
                            </p:stCondLst>
                            <p:childTnLst>
                              <p:par>
                                <p:cTn id="3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1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30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3" dur="3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150"/>
                            </p:stCondLst>
                            <p:childTnLst>
                              <p:par>
                                <p:cTn id="4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650"/>
                            </p:stCondLst>
                            <p:childTnLst>
                              <p:par>
                                <p:cTn id="5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300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8" dur="3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700"/>
                            </p:stCondLst>
                            <p:childTnLst>
                              <p:par>
                                <p:cTn id="6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3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75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" grpId="0"/>
      <p:bldP spid="135" grpId="0"/>
      <p:bldP spid="164" grpId="0"/>
      <p:bldP spid="165" grpId="0"/>
      <p:bldP spid="179" grpId="0"/>
      <p:bldP spid="180" grpId="0"/>
      <p:bldP spid="194" grpId="0"/>
      <p:bldP spid="19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5" cstate="screen"/>
          <a:srcRect r="-7186"/>
          <a:stretch>
            <a:fillRect/>
          </a:stretch>
        </p:blipFill>
        <p:spPr>
          <a:xfrm>
            <a:off x="0" y="0"/>
            <a:ext cx="6660232" cy="3988414"/>
          </a:xfrm>
          <a:prstGeom prst="rect">
            <a:avLst/>
          </a:prstGeom>
        </p:spPr>
      </p:pic>
      <p:sp>
        <p:nvSpPr>
          <p:cNvPr id="20" name="MH_Entry_1">
            <a:hlinkClick r:id="rId6" action="ppaction://hlinksldjump"/>
          </p:cNvPr>
          <p:cNvSpPr/>
          <p:nvPr>
            <p:custDataLst>
              <p:tags r:id="rId1"/>
            </p:custDataLst>
          </p:nvPr>
        </p:nvSpPr>
        <p:spPr>
          <a:xfrm>
            <a:off x="2418890" y="3147814"/>
            <a:ext cx="6725110" cy="552476"/>
          </a:xfrm>
          <a:custGeom>
            <a:avLst/>
            <a:gdLst>
              <a:gd name="connsiteX0" fmla="*/ 228599 w 6629400"/>
              <a:gd name="connsiteY0" fmla="*/ 126626 h 362857"/>
              <a:gd name="connsiteX1" fmla="*/ 228599 w 6629400"/>
              <a:gd name="connsiteY1" fmla="*/ 362857 h 362857"/>
              <a:gd name="connsiteX2" fmla="*/ 0 w 6629400"/>
              <a:gd name="connsiteY2" fmla="*/ 362857 h 362857"/>
              <a:gd name="connsiteX3" fmla="*/ 0 w 6629400"/>
              <a:gd name="connsiteY3" fmla="*/ 362546 h 362857"/>
              <a:gd name="connsiteX4" fmla="*/ 838200 w 6629400"/>
              <a:gd name="connsiteY4" fmla="*/ 0 h 362857"/>
              <a:gd name="connsiteX5" fmla="*/ 5791200 w 6629400"/>
              <a:gd name="connsiteY5" fmla="*/ 0 h 362857"/>
              <a:gd name="connsiteX6" fmla="*/ 6629400 w 6629400"/>
              <a:gd name="connsiteY6" fmla="*/ 0 h 362857"/>
              <a:gd name="connsiteX7" fmla="*/ 6629400 w 6629400"/>
              <a:gd name="connsiteY7" fmla="*/ 362857 h 362857"/>
              <a:gd name="connsiteX8" fmla="*/ 5791200 w 6629400"/>
              <a:gd name="connsiteY8" fmla="*/ 362857 h 362857"/>
              <a:gd name="connsiteX9" fmla="*/ 838200 w 6629400"/>
              <a:gd name="connsiteY9" fmla="*/ 362857 h 362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629400" h="362857">
                <a:moveTo>
                  <a:pt x="228599" y="126626"/>
                </a:moveTo>
                <a:lnTo>
                  <a:pt x="228599" y="362857"/>
                </a:lnTo>
                <a:lnTo>
                  <a:pt x="0" y="362857"/>
                </a:lnTo>
                <a:lnTo>
                  <a:pt x="0" y="362546"/>
                </a:lnTo>
                <a:close/>
                <a:moveTo>
                  <a:pt x="838200" y="0"/>
                </a:moveTo>
                <a:lnTo>
                  <a:pt x="5791200" y="0"/>
                </a:lnTo>
                <a:lnTo>
                  <a:pt x="6629400" y="0"/>
                </a:lnTo>
                <a:lnTo>
                  <a:pt x="6629400" y="362857"/>
                </a:lnTo>
                <a:lnTo>
                  <a:pt x="5791200" y="362857"/>
                </a:lnTo>
                <a:lnTo>
                  <a:pt x="838200" y="362857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5000" tIns="0" rIns="0" bIns="0" numCol="1" spcCol="0" rtlCol="0" fromWordArt="0" anchor="ctr" anchorCtr="0" forceAA="0" compatLnSpc="1">
            <a:normAutofit/>
          </a:bodyPr>
          <a:lstStyle/>
          <a:p>
            <a:pPr algn="ctr"/>
            <a:r>
              <a:rPr lang="zh-CN" altLang="en-US" sz="2400" spc="150" dirty="0">
                <a:solidFill>
                  <a:srgbClr val="FFFFFF"/>
                </a:solidFill>
              </a:rPr>
              <a:t>这里输入您的标题或复制到此处</a:t>
            </a:r>
          </a:p>
        </p:txBody>
      </p:sp>
      <p:sp>
        <p:nvSpPr>
          <p:cNvPr id="26" name="MH_Number_1">
            <a:hlinkClick r:id="rId6" action="ppaction://hlinksldjump"/>
          </p:cNvPr>
          <p:cNvSpPr/>
          <p:nvPr>
            <p:custDataLst>
              <p:tags r:id="rId2"/>
            </p:custDataLst>
          </p:nvPr>
        </p:nvSpPr>
        <p:spPr>
          <a:xfrm>
            <a:off x="4796029" y="2571750"/>
            <a:ext cx="955824" cy="4084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4400" b="1" dirty="0" smtClean="0">
                <a:solidFill>
                  <a:srgbClr val="0074A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03</a:t>
            </a:r>
            <a:endParaRPr lang="zh-CN" altLang="en-US" sz="4400" b="1" dirty="0">
              <a:solidFill>
                <a:srgbClr val="0074A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1" name="MH_Number_1">
            <a:hlinkClick r:id="rId6" action="ppaction://hlinksldjump"/>
          </p:cNvPr>
          <p:cNvSpPr/>
          <p:nvPr>
            <p:custDataLst>
              <p:tags r:id="rId3"/>
            </p:custDataLst>
          </p:nvPr>
        </p:nvSpPr>
        <p:spPr>
          <a:xfrm>
            <a:off x="5436096" y="2511582"/>
            <a:ext cx="2716839" cy="4084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zh-CN" altLang="en-US" sz="3600" b="1" dirty="0" smtClean="0">
                <a:solidFill>
                  <a:srgbClr val="0074A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第三部分</a:t>
            </a:r>
            <a:endParaRPr lang="zh-CN" altLang="en-US" sz="3600" b="1" dirty="0">
              <a:solidFill>
                <a:srgbClr val="0074A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Click="0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6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椭圆 24"/>
          <p:cNvSpPr/>
          <p:nvPr/>
        </p:nvSpPr>
        <p:spPr>
          <a:xfrm>
            <a:off x="3440496" y="1536369"/>
            <a:ext cx="2263431" cy="226343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0650">
            <a:gradFill flip="none" rotWithShape="1">
              <a:gsLst>
                <a:gs pos="0">
                  <a:schemeClr val="bg1">
                    <a:lumMod val="78000"/>
                  </a:schemeClr>
                </a:gs>
                <a:gs pos="100000">
                  <a:schemeClr val="bg1">
                    <a:lumMod val="98000"/>
                  </a:schemeClr>
                </a:gs>
              </a:gsLst>
              <a:lin ang="5400000" scaled="1"/>
              <a:tileRect/>
            </a:gradFill>
          </a:ln>
          <a:effectLst>
            <a:innerShdw blurRad="330200" dist="165100" dir="16200000">
              <a:prstClr val="black">
                <a:alpha val="5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IN-BoldItalic" pitchFamily="50" charset="0"/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4011062" y="2106935"/>
            <a:ext cx="1123242" cy="112324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52400" dist="63500" dir="8100000" algn="tl" rotWithShape="0">
              <a:prstClr val="black">
                <a:alpha val="30000"/>
              </a:prstClr>
            </a:outerShdw>
          </a:effectLst>
          <a:scene3d>
            <a:camera prst="orthographicFront"/>
            <a:lightRig rig="threePt" dir="t"/>
          </a:scene3d>
          <a:sp3d prstMaterial="softEdge">
            <a:bevelT w="3810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/>
          </a:p>
        </p:txBody>
      </p:sp>
      <p:grpSp>
        <p:nvGrpSpPr>
          <p:cNvPr id="2" name="组合 1"/>
          <p:cNvGrpSpPr/>
          <p:nvPr/>
        </p:nvGrpSpPr>
        <p:grpSpPr>
          <a:xfrm>
            <a:off x="4343421" y="1307578"/>
            <a:ext cx="457582" cy="458524"/>
            <a:chOff x="5792736" y="1742999"/>
            <a:chExt cx="610268" cy="611524"/>
          </a:xfrm>
          <a:gradFill>
            <a:gsLst>
              <a:gs pos="0">
                <a:srgbClr val="002060"/>
              </a:gs>
              <a:gs pos="100000">
                <a:srgbClr val="00B0F0"/>
              </a:gs>
            </a:gsLst>
            <a:lin ang="5400000" scaled="1"/>
          </a:gradFill>
        </p:grpSpPr>
        <p:sp>
          <p:nvSpPr>
            <p:cNvPr id="28" name="任意多边形 27"/>
            <p:cNvSpPr/>
            <p:nvPr/>
          </p:nvSpPr>
          <p:spPr>
            <a:xfrm>
              <a:off x="5792736" y="1742999"/>
              <a:ext cx="610268" cy="611524"/>
            </a:xfrm>
            <a:custGeom>
              <a:avLst/>
              <a:gdLst>
                <a:gd name="connsiteX0" fmla="*/ 413083 w 772417"/>
                <a:gd name="connsiteY0" fmla="*/ 962 h 772417"/>
                <a:gd name="connsiteX1" fmla="*/ 720620 w 772417"/>
                <a:gd name="connsiteY1" fmla="*/ 193137 h 772417"/>
                <a:gd name="connsiteX2" fmla="*/ 579281 w 772417"/>
                <a:gd name="connsiteY2" fmla="*/ 720619 h 772417"/>
                <a:gd name="connsiteX3" fmla="*/ 51799 w 772417"/>
                <a:gd name="connsiteY3" fmla="*/ 579281 h 772417"/>
                <a:gd name="connsiteX4" fmla="*/ 193137 w 772417"/>
                <a:gd name="connsiteY4" fmla="*/ 51798 h 772417"/>
                <a:gd name="connsiteX5" fmla="*/ 413083 w 772417"/>
                <a:gd name="connsiteY5" fmla="*/ 962 h 77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2417" h="772417">
                  <a:moveTo>
                    <a:pt x="413083" y="962"/>
                  </a:moveTo>
                  <a:cubicBezTo>
                    <a:pt x="536733" y="9701"/>
                    <a:pt x="653976" y="77706"/>
                    <a:pt x="720620" y="193137"/>
                  </a:cubicBezTo>
                  <a:cubicBezTo>
                    <a:pt x="827250" y="377826"/>
                    <a:pt x="763971" y="613989"/>
                    <a:pt x="579281" y="720619"/>
                  </a:cubicBezTo>
                  <a:cubicBezTo>
                    <a:pt x="394592" y="827250"/>
                    <a:pt x="158429" y="763970"/>
                    <a:pt x="51799" y="579281"/>
                  </a:cubicBezTo>
                  <a:cubicBezTo>
                    <a:pt x="-54832" y="394591"/>
                    <a:pt x="8448" y="158429"/>
                    <a:pt x="193137" y="51798"/>
                  </a:cubicBezTo>
                  <a:cubicBezTo>
                    <a:pt x="262396" y="11812"/>
                    <a:pt x="338893" y="-4281"/>
                    <a:pt x="413083" y="962"/>
                  </a:cubicBezTo>
                  <a:close/>
                </a:path>
              </a:pathLst>
            </a:custGeom>
            <a:grpFill/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143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  <p:sp>
          <p:nvSpPr>
            <p:cNvPr id="33" name="KSO_Shape"/>
            <p:cNvSpPr/>
            <p:nvPr/>
          </p:nvSpPr>
          <p:spPr bwMode="auto">
            <a:xfrm>
              <a:off x="5991136" y="1913773"/>
              <a:ext cx="213469" cy="269975"/>
            </a:xfrm>
            <a:custGeom>
              <a:avLst/>
              <a:gdLst>
                <a:gd name="T0" fmla="*/ 508479 w 1679575"/>
                <a:gd name="T1" fmla="*/ 933537 h 2125662"/>
                <a:gd name="T2" fmla="*/ 645344 w 1679575"/>
                <a:gd name="T3" fmla="*/ 1004349 h 2125662"/>
                <a:gd name="T4" fmla="*/ 637947 w 1679575"/>
                <a:gd name="T5" fmla="*/ 1045870 h 2125662"/>
                <a:gd name="T6" fmla="*/ 629410 w 1679575"/>
                <a:gd name="T7" fmla="*/ 1095637 h 2125662"/>
                <a:gd name="T8" fmla="*/ 645913 w 1679575"/>
                <a:gd name="T9" fmla="*/ 1148533 h 2125662"/>
                <a:gd name="T10" fmla="*/ 923628 w 1679575"/>
                <a:gd name="T11" fmla="*/ 1679766 h 2125662"/>
                <a:gd name="T12" fmla="*/ 886068 w 1679575"/>
                <a:gd name="T13" fmla="*/ 1137442 h 2125662"/>
                <a:gd name="T14" fmla="*/ 896597 w 1679575"/>
                <a:gd name="T15" fmla="*/ 1083408 h 2125662"/>
                <a:gd name="T16" fmla="*/ 885214 w 1679575"/>
                <a:gd name="T17" fmla="*/ 1039044 h 2125662"/>
                <a:gd name="T18" fmla="*/ 917083 w 1679575"/>
                <a:gd name="T19" fmla="*/ 999799 h 2125662"/>
                <a:gd name="T20" fmla="*/ 1048543 w 1679575"/>
                <a:gd name="T21" fmla="*/ 927280 h 2125662"/>
                <a:gd name="T22" fmla="*/ 1168905 w 1679575"/>
                <a:gd name="T23" fmla="*/ 933822 h 2125662"/>
                <a:gd name="T24" fmla="*/ 1257397 w 1679575"/>
                <a:gd name="T25" fmla="*/ 1021128 h 2125662"/>
                <a:gd name="T26" fmla="*/ 1333655 w 1679575"/>
                <a:gd name="T27" fmla="*/ 1118957 h 2125662"/>
                <a:gd name="T28" fmla="*/ 1397392 w 1679575"/>
                <a:gd name="T29" fmla="*/ 1227592 h 2125662"/>
                <a:gd name="T30" fmla="*/ 1446903 w 1679575"/>
                <a:gd name="T31" fmla="*/ 1349025 h 2125662"/>
                <a:gd name="T32" fmla="*/ 1482186 w 1679575"/>
                <a:gd name="T33" fmla="*/ 1483540 h 2125662"/>
                <a:gd name="T34" fmla="*/ 1501820 w 1679575"/>
                <a:gd name="T35" fmla="*/ 1632274 h 2125662"/>
                <a:gd name="T36" fmla="*/ 1439790 w 1679575"/>
                <a:gd name="T37" fmla="*/ 1742331 h 2125662"/>
                <a:gd name="T38" fmla="*/ 1242601 w 1679575"/>
                <a:gd name="T39" fmla="*/ 1826794 h 2125662"/>
                <a:gd name="T40" fmla="*/ 1035738 w 1679575"/>
                <a:gd name="T41" fmla="*/ 1881112 h 2125662"/>
                <a:gd name="T42" fmla="*/ 822331 w 1679575"/>
                <a:gd name="T43" fmla="*/ 1904432 h 2125662"/>
                <a:gd name="T44" fmla="*/ 596403 w 1679575"/>
                <a:gd name="T45" fmla="*/ 1894194 h 2125662"/>
                <a:gd name="T46" fmla="*/ 373036 w 1679575"/>
                <a:gd name="T47" fmla="*/ 1847838 h 2125662"/>
                <a:gd name="T48" fmla="*/ 159344 w 1679575"/>
                <a:gd name="T49" fmla="*/ 1766788 h 2125662"/>
                <a:gd name="T50" fmla="*/ 0 w 1679575"/>
                <a:gd name="T51" fmla="*/ 1676354 h 2125662"/>
                <a:gd name="T52" fmla="*/ 15365 w 1679575"/>
                <a:gd name="T53" fmla="*/ 1518519 h 2125662"/>
                <a:gd name="T54" fmla="*/ 47234 w 1679575"/>
                <a:gd name="T55" fmla="*/ 1376611 h 2125662"/>
                <a:gd name="T56" fmla="*/ 94468 w 1679575"/>
                <a:gd name="T57" fmla="*/ 1249206 h 2125662"/>
                <a:gd name="T58" fmla="*/ 155930 w 1679575"/>
                <a:gd name="T59" fmla="*/ 1135735 h 2125662"/>
                <a:gd name="T60" fmla="*/ 230765 w 1679575"/>
                <a:gd name="T61" fmla="*/ 1035348 h 2125662"/>
                <a:gd name="T62" fmla="*/ 317835 w 1679575"/>
                <a:gd name="T63" fmla="*/ 946334 h 2125662"/>
                <a:gd name="T64" fmla="*/ 427669 w 1679575"/>
                <a:gd name="T65" fmla="*/ 860449 h 2125662"/>
                <a:gd name="T66" fmla="*/ 831848 w 1679575"/>
                <a:gd name="T67" fmla="*/ 5125 h 2125662"/>
                <a:gd name="T68" fmla="*/ 927152 w 1679575"/>
                <a:gd name="T69" fmla="*/ 31035 h 2125662"/>
                <a:gd name="T70" fmla="*/ 1013353 w 1679575"/>
                <a:gd name="T71" fmla="*/ 76590 h 2125662"/>
                <a:gd name="T72" fmla="*/ 1087035 w 1679575"/>
                <a:gd name="T73" fmla="*/ 138945 h 2125662"/>
                <a:gd name="T74" fmla="*/ 1145356 w 1679575"/>
                <a:gd name="T75" fmla="*/ 215250 h 2125662"/>
                <a:gd name="T76" fmla="*/ 1186607 w 1679575"/>
                <a:gd name="T77" fmla="*/ 303514 h 2125662"/>
                <a:gd name="T78" fmla="*/ 1207944 w 1679575"/>
                <a:gd name="T79" fmla="*/ 401174 h 2125662"/>
                <a:gd name="T80" fmla="*/ 1205383 w 1679575"/>
                <a:gd name="T81" fmla="*/ 513924 h 2125662"/>
                <a:gd name="T82" fmla="*/ 1172382 w 1679575"/>
                <a:gd name="T83" fmla="*/ 626673 h 2125662"/>
                <a:gd name="T84" fmla="*/ 1112924 w 1679575"/>
                <a:gd name="T85" fmla="*/ 725187 h 2125662"/>
                <a:gd name="T86" fmla="*/ 1030706 w 1679575"/>
                <a:gd name="T87" fmla="*/ 804625 h 2125662"/>
                <a:gd name="T88" fmla="*/ 915204 w 1679575"/>
                <a:gd name="T89" fmla="*/ 867264 h 2125662"/>
                <a:gd name="T90" fmla="*/ 837253 w 1679575"/>
                <a:gd name="T91" fmla="*/ 887764 h 2125662"/>
                <a:gd name="T92" fmla="*/ 753044 w 1679575"/>
                <a:gd name="T93" fmla="*/ 893458 h 2125662"/>
                <a:gd name="T94" fmla="*/ 658879 w 1679575"/>
                <a:gd name="T95" fmla="*/ 881215 h 2125662"/>
                <a:gd name="T96" fmla="*/ 572394 w 1679575"/>
                <a:gd name="T97" fmla="*/ 850180 h 2125662"/>
                <a:gd name="T98" fmla="*/ 494728 w 1679575"/>
                <a:gd name="T99" fmla="*/ 802917 h 2125662"/>
                <a:gd name="T100" fmla="*/ 424459 w 1679575"/>
                <a:gd name="T101" fmla="*/ 736576 h 2125662"/>
                <a:gd name="T102" fmla="*/ 366992 w 1679575"/>
                <a:gd name="T103" fmla="*/ 651159 h 2125662"/>
                <a:gd name="T104" fmla="*/ 330578 w 1679575"/>
                <a:gd name="T105" fmla="*/ 553500 h 2125662"/>
                <a:gd name="T106" fmla="*/ 317206 w 1679575"/>
                <a:gd name="T107" fmla="*/ 446729 h 2125662"/>
                <a:gd name="T108" fmla="*/ 328586 w 1679575"/>
                <a:gd name="T109" fmla="*/ 345653 h 2125662"/>
                <a:gd name="T110" fmla="*/ 361587 w 1679575"/>
                <a:gd name="T111" fmla="*/ 253403 h 2125662"/>
                <a:gd name="T112" fmla="*/ 412795 w 1679575"/>
                <a:gd name="T113" fmla="*/ 171118 h 2125662"/>
                <a:gd name="T114" fmla="*/ 479934 w 1679575"/>
                <a:gd name="T115" fmla="*/ 101931 h 2125662"/>
                <a:gd name="T116" fmla="*/ 560729 w 1679575"/>
                <a:gd name="T117" fmla="*/ 48972 h 2125662"/>
                <a:gd name="T118" fmla="*/ 652620 w 1679575"/>
                <a:gd name="T119" fmla="*/ 13952 h 2125662"/>
                <a:gd name="T120" fmla="*/ 752191 w 1679575"/>
                <a:gd name="T121" fmla="*/ 0 h 212566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679575" h="2125662">
                  <a:moveTo>
                    <a:pt x="481421" y="957262"/>
                  </a:moveTo>
                  <a:lnTo>
                    <a:pt x="484914" y="961070"/>
                  </a:lnTo>
                  <a:lnTo>
                    <a:pt x="490948" y="968686"/>
                  </a:lnTo>
                  <a:lnTo>
                    <a:pt x="497299" y="975667"/>
                  </a:lnTo>
                  <a:lnTo>
                    <a:pt x="510319" y="990264"/>
                  </a:lnTo>
                  <a:lnTo>
                    <a:pt x="523657" y="1003909"/>
                  </a:lnTo>
                  <a:lnTo>
                    <a:pt x="537947" y="1017237"/>
                  </a:lnTo>
                  <a:lnTo>
                    <a:pt x="552237" y="1029613"/>
                  </a:lnTo>
                  <a:lnTo>
                    <a:pt x="567480" y="1041671"/>
                  </a:lnTo>
                  <a:lnTo>
                    <a:pt x="583040" y="1053095"/>
                  </a:lnTo>
                  <a:lnTo>
                    <a:pt x="598601" y="1063884"/>
                  </a:lnTo>
                  <a:lnTo>
                    <a:pt x="615114" y="1074039"/>
                  </a:lnTo>
                  <a:lnTo>
                    <a:pt x="631627" y="1083558"/>
                  </a:lnTo>
                  <a:lnTo>
                    <a:pt x="649093" y="1092126"/>
                  </a:lnTo>
                  <a:lnTo>
                    <a:pt x="666241" y="1100377"/>
                  </a:lnTo>
                  <a:lnTo>
                    <a:pt x="684025" y="1107993"/>
                  </a:lnTo>
                  <a:lnTo>
                    <a:pt x="701808" y="1114657"/>
                  </a:lnTo>
                  <a:lnTo>
                    <a:pt x="720226" y="1120686"/>
                  </a:lnTo>
                  <a:lnTo>
                    <a:pt x="738645" y="1125763"/>
                  </a:lnTo>
                  <a:lnTo>
                    <a:pt x="734517" y="1130840"/>
                  </a:lnTo>
                  <a:lnTo>
                    <a:pt x="730706" y="1135283"/>
                  </a:lnTo>
                  <a:lnTo>
                    <a:pt x="727213" y="1140043"/>
                  </a:lnTo>
                  <a:lnTo>
                    <a:pt x="723402" y="1145437"/>
                  </a:lnTo>
                  <a:lnTo>
                    <a:pt x="720544" y="1150515"/>
                  </a:lnTo>
                  <a:lnTo>
                    <a:pt x="717368" y="1155909"/>
                  </a:lnTo>
                  <a:lnTo>
                    <a:pt x="714510" y="1161304"/>
                  </a:lnTo>
                  <a:lnTo>
                    <a:pt x="711970" y="1167016"/>
                  </a:lnTo>
                  <a:lnTo>
                    <a:pt x="710064" y="1172410"/>
                  </a:lnTo>
                  <a:lnTo>
                    <a:pt x="708159" y="1178439"/>
                  </a:lnTo>
                  <a:lnTo>
                    <a:pt x="706254" y="1184151"/>
                  </a:lnTo>
                  <a:lnTo>
                    <a:pt x="704983" y="1190498"/>
                  </a:lnTo>
                  <a:lnTo>
                    <a:pt x="704031" y="1196210"/>
                  </a:lnTo>
                  <a:lnTo>
                    <a:pt x="702761" y="1202556"/>
                  </a:lnTo>
                  <a:lnTo>
                    <a:pt x="702443" y="1208903"/>
                  </a:lnTo>
                  <a:lnTo>
                    <a:pt x="702125" y="1215249"/>
                  </a:lnTo>
                  <a:lnTo>
                    <a:pt x="702443" y="1222548"/>
                  </a:lnTo>
                  <a:lnTo>
                    <a:pt x="703078" y="1229529"/>
                  </a:lnTo>
                  <a:lnTo>
                    <a:pt x="704348" y="1236510"/>
                  </a:lnTo>
                  <a:lnTo>
                    <a:pt x="705619" y="1243174"/>
                  </a:lnTo>
                  <a:lnTo>
                    <a:pt x="707206" y="1249838"/>
                  </a:lnTo>
                  <a:lnTo>
                    <a:pt x="709112" y="1256819"/>
                  </a:lnTo>
                  <a:lnTo>
                    <a:pt x="711652" y="1263166"/>
                  </a:lnTo>
                  <a:lnTo>
                    <a:pt x="714193" y="1269512"/>
                  </a:lnTo>
                  <a:lnTo>
                    <a:pt x="717686" y="1275542"/>
                  </a:lnTo>
                  <a:lnTo>
                    <a:pt x="720861" y="1281571"/>
                  </a:lnTo>
                  <a:lnTo>
                    <a:pt x="724355" y="1287283"/>
                  </a:lnTo>
                  <a:lnTo>
                    <a:pt x="728483" y="1292995"/>
                  </a:lnTo>
                  <a:lnTo>
                    <a:pt x="732611" y="1298389"/>
                  </a:lnTo>
                  <a:lnTo>
                    <a:pt x="737057" y="1303784"/>
                  </a:lnTo>
                  <a:lnTo>
                    <a:pt x="742138" y="1308861"/>
                  </a:lnTo>
                  <a:lnTo>
                    <a:pt x="746901" y="1313304"/>
                  </a:lnTo>
                  <a:lnTo>
                    <a:pt x="672275" y="1874339"/>
                  </a:lnTo>
                  <a:lnTo>
                    <a:pt x="854237" y="2050773"/>
                  </a:lnTo>
                  <a:lnTo>
                    <a:pt x="1030800" y="1874339"/>
                  </a:lnTo>
                  <a:lnTo>
                    <a:pt x="956173" y="1313304"/>
                  </a:lnTo>
                  <a:lnTo>
                    <a:pt x="961572" y="1308544"/>
                  </a:lnTo>
                  <a:lnTo>
                    <a:pt x="966018" y="1303466"/>
                  </a:lnTo>
                  <a:lnTo>
                    <a:pt x="970781" y="1298072"/>
                  </a:lnTo>
                  <a:lnTo>
                    <a:pt x="974910" y="1292995"/>
                  </a:lnTo>
                  <a:lnTo>
                    <a:pt x="978720" y="1286965"/>
                  </a:lnTo>
                  <a:lnTo>
                    <a:pt x="982531" y="1281571"/>
                  </a:lnTo>
                  <a:lnTo>
                    <a:pt x="986024" y="1275224"/>
                  </a:lnTo>
                  <a:lnTo>
                    <a:pt x="988882" y="1269195"/>
                  </a:lnTo>
                  <a:lnTo>
                    <a:pt x="991423" y="1262849"/>
                  </a:lnTo>
                  <a:lnTo>
                    <a:pt x="994281" y="1256502"/>
                  </a:lnTo>
                  <a:lnTo>
                    <a:pt x="996186" y="1249838"/>
                  </a:lnTo>
                  <a:lnTo>
                    <a:pt x="997774" y="1243174"/>
                  </a:lnTo>
                  <a:lnTo>
                    <a:pt x="999044" y="1236510"/>
                  </a:lnTo>
                  <a:lnTo>
                    <a:pt x="999997" y="1229212"/>
                  </a:lnTo>
                  <a:lnTo>
                    <a:pt x="1000632" y="1222548"/>
                  </a:lnTo>
                  <a:lnTo>
                    <a:pt x="1000632" y="1215249"/>
                  </a:lnTo>
                  <a:lnTo>
                    <a:pt x="1000632" y="1208903"/>
                  </a:lnTo>
                  <a:lnTo>
                    <a:pt x="1000314" y="1203191"/>
                  </a:lnTo>
                  <a:lnTo>
                    <a:pt x="999679" y="1197479"/>
                  </a:lnTo>
                  <a:lnTo>
                    <a:pt x="998727" y="1191767"/>
                  </a:lnTo>
                  <a:lnTo>
                    <a:pt x="997456" y="1186055"/>
                  </a:lnTo>
                  <a:lnTo>
                    <a:pt x="996186" y="1180661"/>
                  </a:lnTo>
                  <a:lnTo>
                    <a:pt x="994598" y="1175266"/>
                  </a:lnTo>
                  <a:lnTo>
                    <a:pt x="992375" y="1169872"/>
                  </a:lnTo>
                  <a:lnTo>
                    <a:pt x="990152" y="1164794"/>
                  </a:lnTo>
                  <a:lnTo>
                    <a:pt x="987929" y="1159400"/>
                  </a:lnTo>
                  <a:lnTo>
                    <a:pt x="985389" y="1154640"/>
                  </a:lnTo>
                  <a:lnTo>
                    <a:pt x="982849" y="1149563"/>
                  </a:lnTo>
                  <a:lnTo>
                    <a:pt x="979355" y="1144803"/>
                  </a:lnTo>
                  <a:lnTo>
                    <a:pt x="976497" y="1139725"/>
                  </a:lnTo>
                  <a:lnTo>
                    <a:pt x="973004" y="1135283"/>
                  </a:lnTo>
                  <a:lnTo>
                    <a:pt x="969829" y="1130840"/>
                  </a:lnTo>
                  <a:lnTo>
                    <a:pt x="987612" y="1126398"/>
                  </a:lnTo>
                  <a:lnTo>
                    <a:pt x="1005713" y="1121320"/>
                  </a:lnTo>
                  <a:lnTo>
                    <a:pt x="1023496" y="1115609"/>
                  </a:lnTo>
                  <a:lnTo>
                    <a:pt x="1041280" y="1109262"/>
                  </a:lnTo>
                  <a:lnTo>
                    <a:pt x="1058428" y="1101963"/>
                  </a:lnTo>
                  <a:lnTo>
                    <a:pt x="1075576" y="1094665"/>
                  </a:lnTo>
                  <a:lnTo>
                    <a:pt x="1092089" y="1086097"/>
                  </a:lnTo>
                  <a:lnTo>
                    <a:pt x="1108602" y="1076895"/>
                  </a:lnTo>
                  <a:lnTo>
                    <a:pt x="1124480" y="1067375"/>
                  </a:lnTo>
                  <a:lnTo>
                    <a:pt x="1140041" y="1056903"/>
                  </a:lnTo>
                  <a:lnTo>
                    <a:pt x="1155601" y="1046114"/>
                  </a:lnTo>
                  <a:lnTo>
                    <a:pt x="1170209" y="1034690"/>
                  </a:lnTo>
                  <a:lnTo>
                    <a:pt x="1184817" y="1022632"/>
                  </a:lnTo>
                  <a:lnTo>
                    <a:pt x="1198472" y="1009938"/>
                  </a:lnTo>
                  <a:lnTo>
                    <a:pt x="1211809" y="996928"/>
                  </a:lnTo>
                  <a:lnTo>
                    <a:pt x="1225147" y="983283"/>
                  </a:lnTo>
                  <a:lnTo>
                    <a:pt x="1228640" y="979792"/>
                  </a:lnTo>
                  <a:lnTo>
                    <a:pt x="1232451" y="982966"/>
                  </a:lnTo>
                  <a:lnTo>
                    <a:pt x="1257220" y="1002005"/>
                  </a:lnTo>
                  <a:lnTo>
                    <a:pt x="1281037" y="1021680"/>
                  </a:lnTo>
                  <a:lnTo>
                    <a:pt x="1304537" y="1041989"/>
                  </a:lnTo>
                  <a:lnTo>
                    <a:pt x="1316604" y="1052143"/>
                  </a:lnTo>
                  <a:lnTo>
                    <a:pt x="1327719" y="1062615"/>
                  </a:lnTo>
                  <a:lnTo>
                    <a:pt x="1338833" y="1073404"/>
                  </a:lnTo>
                  <a:lnTo>
                    <a:pt x="1349948" y="1084193"/>
                  </a:lnTo>
                  <a:lnTo>
                    <a:pt x="1361062" y="1094982"/>
                  </a:lnTo>
                  <a:lnTo>
                    <a:pt x="1371860" y="1105771"/>
                  </a:lnTo>
                  <a:lnTo>
                    <a:pt x="1382339" y="1116561"/>
                  </a:lnTo>
                  <a:lnTo>
                    <a:pt x="1392818" y="1127984"/>
                  </a:lnTo>
                  <a:lnTo>
                    <a:pt x="1403298" y="1139408"/>
                  </a:lnTo>
                  <a:lnTo>
                    <a:pt x="1413460" y="1150832"/>
                  </a:lnTo>
                  <a:lnTo>
                    <a:pt x="1423304" y="1162573"/>
                  </a:lnTo>
                  <a:lnTo>
                    <a:pt x="1433149" y="1174314"/>
                  </a:lnTo>
                  <a:lnTo>
                    <a:pt x="1442675" y="1186373"/>
                  </a:lnTo>
                  <a:lnTo>
                    <a:pt x="1452202" y="1198748"/>
                  </a:lnTo>
                  <a:lnTo>
                    <a:pt x="1461411" y="1210807"/>
                  </a:lnTo>
                  <a:lnTo>
                    <a:pt x="1470621" y="1223183"/>
                  </a:lnTo>
                  <a:lnTo>
                    <a:pt x="1479830" y="1235876"/>
                  </a:lnTo>
                  <a:lnTo>
                    <a:pt x="1488404" y="1248569"/>
                  </a:lnTo>
                  <a:lnTo>
                    <a:pt x="1496978" y="1261262"/>
                  </a:lnTo>
                  <a:lnTo>
                    <a:pt x="1505552" y="1274272"/>
                  </a:lnTo>
                  <a:lnTo>
                    <a:pt x="1513809" y="1287600"/>
                  </a:lnTo>
                  <a:lnTo>
                    <a:pt x="1521748" y="1300611"/>
                  </a:lnTo>
                  <a:lnTo>
                    <a:pt x="1529687" y="1314573"/>
                  </a:lnTo>
                  <a:lnTo>
                    <a:pt x="1537308" y="1328218"/>
                  </a:lnTo>
                  <a:lnTo>
                    <a:pt x="1544930" y="1341863"/>
                  </a:lnTo>
                  <a:lnTo>
                    <a:pt x="1552234" y="1355826"/>
                  </a:lnTo>
                  <a:lnTo>
                    <a:pt x="1559537" y="1369788"/>
                  </a:lnTo>
                  <a:lnTo>
                    <a:pt x="1566206" y="1384385"/>
                  </a:lnTo>
                  <a:lnTo>
                    <a:pt x="1573193" y="1398982"/>
                  </a:lnTo>
                  <a:lnTo>
                    <a:pt x="1579544" y="1413579"/>
                  </a:lnTo>
                  <a:lnTo>
                    <a:pt x="1586213" y="1428176"/>
                  </a:lnTo>
                  <a:lnTo>
                    <a:pt x="1592246" y="1443725"/>
                  </a:lnTo>
                  <a:lnTo>
                    <a:pt x="1598280" y="1458640"/>
                  </a:lnTo>
                  <a:lnTo>
                    <a:pt x="1603996" y="1473871"/>
                  </a:lnTo>
                  <a:lnTo>
                    <a:pt x="1609712" y="1489738"/>
                  </a:lnTo>
                  <a:lnTo>
                    <a:pt x="1614793" y="1505287"/>
                  </a:lnTo>
                  <a:lnTo>
                    <a:pt x="1620191" y="1521153"/>
                  </a:lnTo>
                  <a:lnTo>
                    <a:pt x="1624955" y="1537337"/>
                  </a:lnTo>
                  <a:lnTo>
                    <a:pt x="1630036" y="1553521"/>
                  </a:lnTo>
                  <a:lnTo>
                    <a:pt x="1634482" y="1570339"/>
                  </a:lnTo>
                  <a:lnTo>
                    <a:pt x="1638610" y="1586840"/>
                  </a:lnTo>
                  <a:lnTo>
                    <a:pt x="1643056" y="1603976"/>
                  </a:lnTo>
                  <a:lnTo>
                    <a:pt x="1646867" y="1620794"/>
                  </a:lnTo>
                  <a:lnTo>
                    <a:pt x="1650677" y="1637930"/>
                  </a:lnTo>
                  <a:lnTo>
                    <a:pt x="1654170" y="1655383"/>
                  </a:lnTo>
                  <a:lnTo>
                    <a:pt x="1657664" y="1673153"/>
                  </a:lnTo>
                  <a:lnTo>
                    <a:pt x="1660522" y="1690923"/>
                  </a:lnTo>
                  <a:lnTo>
                    <a:pt x="1663697" y="1709011"/>
                  </a:lnTo>
                  <a:lnTo>
                    <a:pt x="1666238" y="1727099"/>
                  </a:lnTo>
                  <a:lnTo>
                    <a:pt x="1668461" y="1745821"/>
                  </a:lnTo>
                  <a:lnTo>
                    <a:pt x="1670684" y="1764226"/>
                  </a:lnTo>
                  <a:lnTo>
                    <a:pt x="1672589" y="1783266"/>
                  </a:lnTo>
                  <a:lnTo>
                    <a:pt x="1674177" y="1802305"/>
                  </a:lnTo>
                  <a:lnTo>
                    <a:pt x="1676082" y="1821345"/>
                  </a:lnTo>
                  <a:lnTo>
                    <a:pt x="1677352" y="1841019"/>
                  </a:lnTo>
                  <a:lnTo>
                    <a:pt x="1678305" y="1860694"/>
                  </a:lnTo>
                  <a:lnTo>
                    <a:pt x="1679258" y="1880368"/>
                  </a:lnTo>
                  <a:lnTo>
                    <a:pt x="1679575" y="1900677"/>
                  </a:lnTo>
                  <a:lnTo>
                    <a:pt x="1679575" y="1903850"/>
                  </a:lnTo>
                  <a:lnTo>
                    <a:pt x="1677035" y="1905437"/>
                  </a:lnTo>
                  <a:lnTo>
                    <a:pt x="1653853" y="1918765"/>
                  </a:lnTo>
                  <a:lnTo>
                    <a:pt x="1630353" y="1931775"/>
                  </a:lnTo>
                  <a:lnTo>
                    <a:pt x="1606854" y="1944151"/>
                  </a:lnTo>
                  <a:lnTo>
                    <a:pt x="1583037" y="1956209"/>
                  </a:lnTo>
                  <a:lnTo>
                    <a:pt x="1558902" y="1967950"/>
                  </a:lnTo>
                  <a:lnTo>
                    <a:pt x="1534768" y="1979374"/>
                  </a:lnTo>
                  <a:lnTo>
                    <a:pt x="1510316" y="1990163"/>
                  </a:lnTo>
                  <a:lnTo>
                    <a:pt x="1485864" y="2000635"/>
                  </a:lnTo>
                  <a:lnTo>
                    <a:pt x="1461411" y="2010790"/>
                  </a:lnTo>
                  <a:lnTo>
                    <a:pt x="1436642" y="2020627"/>
                  </a:lnTo>
                  <a:lnTo>
                    <a:pt x="1411872" y="2029512"/>
                  </a:lnTo>
                  <a:lnTo>
                    <a:pt x="1386785" y="2038397"/>
                  </a:lnTo>
                  <a:lnTo>
                    <a:pt x="1361380" y="2046965"/>
                  </a:lnTo>
                  <a:lnTo>
                    <a:pt x="1335975" y="2054581"/>
                  </a:lnTo>
                  <a:lnTo>
                    <a:pt x="1310570" y="2062514"/>
                  </a:lnTo>
                  <a:lnTo>
                    <a:pt x="1285166" y="2069495"/>
                  </a:lnTo>
                  <a:lnTo>
                    <a:pt x="1259443" y="2076159"/>
                  </a:lnTo>
                  <a:lnTo>
                    <a:pt x="1233403" y="2082506"/>
                  </a:lnTo>
                  <a:lnTo>
                    <a:pt x="1207681" y="2088535"/>
                  </a:lnTo>
                  <a:lnTo>
                    <a:pt x="1181959" y="2093929"/>
                  </a:lnTo>
                  <a:lnTo>
                    <a:pt x="1155919" y="2099007"/>
                  </a:lnTo>
                  <a:lnTo>
                    <a:pt x="1129561" y="2103767"/>
                  </a:lnTo>
                  <a:lnTo>
                    <a:pt x="1103204" y="2107892"/>
                  </a:lnTo>
                  <a:lnTo>
                    <a:pt x="1077164" y="2111382"/>
                  </a:lnTo>
                  <a:lnTo>
                    <a:pt x="1050806" y="2114873"/>
                  </a:lnTo>
                  <a:lnTo>
                    <a:pt x="1024131" y="2117729"/>
                  </a:lnTo>
                  <a:lnTo>
                    <a:pt x="997774" y="2119950"/>
                  </a:lnTo>
                  <a:lnTo>
                    <a:pt x="971099" y="2121854"/>
                  </a:lnTo>
                  <a:lnTo>
                    <a:pt x="944424" y="2123441"/>
                  </a:lnTo>
                  <a:lnTo>
                    <a:pt x="917749" y="2125028"/>
                  </a:lnTo>
                  <a:lnTo>
                    <a:pt x="891074" y="2125662"/>
                  </a:lnTo>
                  <a:lnTo>
                    <a:pt x="864399" y="2125662"/>
                  </a:lnTo>
                  <a:lnTo>
                    <a:pt x="835818" y="2125662"/>
                  </a:lnTo>
                  <a:lnTo>
                    <a:pt x="807238" y="2124710"/>
                  </a:lnTo>
                  <a:lnTo>
                    <a:pt x="778657" y="2123124"/>
                  </a:lnTo>
                  <a:lnTo>
                    <a:pt x="750395" y="2121537"/>
                  </a:lnTo>
                  <a:lnTo>
                    <a:pt x="722132" y="2119316"/>
                  </a:lnTo>
                  <a:lnTo>
                    <a:pt x="693869" y="2116777"/>
                  </a:lnTo>
                  <a:lnTo>
                    <a:pt x="665606" y="2113604"/>
                  </a:lnTo>
                  <a:lnTo>
                    <a:pt x="637661" y="2109478"/>
                  </a:lnTo>
                  <a:lnTo>
                    <a:pt x="609398" y="2105353"/>
                  </a:lnTo>
                  <a:lnTo>
                    <a:pt x="581453" y="2100593"/>
                  </a:lnTo>
                  <a:lnTo>
                    <a:pt x="553825" y="2095199"/>
                  </a:lnTo>
                  <a:lnTo>
                    <a:pt x="525880" y="2089487"/>
                  </a:lnTo>
                  <a:lnTo>
                    <a:pt x="498252" y="2083458"/>
                  </a:lnTo>
                  <a:lnTo>
                    <a:pt x="470624" y="2076476"/>
                  </a:lnTo>
                  <a:lnTo>
                    <a:pt x="443314" y="2069495"/>
                  </a:lnTo>
                  <a:lnTo>
                    <a:pt x="416321" y="2061879"/>
                  </a:lnTo>
                  <a:lnTo>
                    <a:pt x="389011" y="2053629"/>
                  </a:lnTo>
                  <a:lnTo>
                    <a:pt x="362019" y="2045378"/>
                  </a:lnTo>
                  <a:lnTo>
                    <a:pt x="335343" y="2036176"/>
                  </a:lnTo>
                  <a:lnTo>
                    <a:pt x="308668" y="2026656"/>
                  </a:lnTo>
                  <a:lnTo>
                    <a:pt x="282311" y="2016502"/>
                  </a:lnTo>
                  <a:lnTo>
                    <a:pt x="255953" y="2006030"/>
                  </a:lnTo>
                  <a:lnTo>
                    <a:pt x="229913" y="1994923"/>
                  </a:lnTo>
                  <a:lnTo>
                    <a:pt x="203556" y="1983499"/>
                  </a:lnTo>
                  <a:lnTo>
                    <a:pt x="177833" y="1971441"/>
                  </a:lnTo>
                  <a:lnTo>
                    <a:pt x="152429" y="1959065"/>
                  </a:lnTo>
                  <a:lnTo>
                    <a:pt x="127024" y="1946372"/>
                  </a:lnTo>
                  <a:lnTo>
                    <a:pt x="101619" y="1933044"/>
                  </a:lnTo>
                  <a:lnTo>
                    <a:pt x="76532" y="1919399"/>
                  </a:lnTo>
                  <a:lnTo>
                    <a:pt x="51762" y="1905437"/>
                  </a:lnTo>
                  <a:lnTo>
                    <a:pt x="27310" y="1890523"/>
                  </a:lnTo>
                  <a:lnTo>
                    <a:pt x="2858" y="1875291"/>
                  </a:lnTo>
                  <a:lnTo>
                    <a:pt x="0" y="1888301"/>
                  </a:lnTo>
                  <a:lnTo>
                    <a:pt x="0" y="1870531"/>
                  </a:lnTo>
                  <a:lnTo>
                    <a:pt x="952" y="1850222"/>
                  </a:lnTo>
                  <a:lnTo>
                    <a:pt x="2223" y="1829913"/>
                  </a:lnTo>
                  <a:lnTo>
                    <a:pt x="3493" y="1809604"/>
                  </a:lnTo>
                  <a:lnTo>
                    <a:pt x="5398" y="1790247"/>
                  </a:lnTo>
                  <a:lnTo>
                    <a:pt x="6986" y="1770573"/>
                  </a:lnTo>
                  <a:lnTo>
                    <a:pt x="9209" y="1750898"/>
                  </a:lnTo>
                  <a:lnTo>
                    <a:pt x="11749" y="1732176"/>
                  </a:lnTo>
                  <a:lnTo>
                    <a:pt x="14290" y="1713136"/>
                  </a:lnTo>
                  <a:lnTo>
                    <a:pt x="17148" y="1694414"/>
                  </a:lnTo>
                  <a:lnTo>
                    <a:pt x="20006" y="1676009"/>
                  </a:lnTo>
                  <a:lnTo>
                    <a:pt x="23499" y="1657604"/>
                  </a:lnTo>
                  <a:lnTo>
                    <a:pt x="26992" y="1639834"/>
                  </a:lnTo>
                  <a:lnTo>
                    <a:pt x="30486" y="1621746"/>
                  </a:lnTo>
                  <a:lnTo>
                    <a:pt x="34931" y="1604293"/>
                  </a:lnTo>
                  <a:lnTo>
                    <a:pt x="38742" y="1586840"/>
                  </a:lnTo>
                  <a:lnTo>
                    <a:pt x="43188" y="1569704"/>
                  </a:lnTo>
                  <a:lnTo>
                    <a:pt x="47951" y="1552569"/>
                  </a:lnTo>
                  <a:lnTo>
                    <a:pt x="52715" y="1536068"/>
                  </a:lnTo>
                  <a:lnTo>
                    <a:pt x="57796" y="1519249"/>
                  </a:lnTo>
                  <a:lnTo>
                    <a:pt x="62877" y="1503066"/>
                  </a:lnTo>
                  <a:lnTo>
                    <a:pt x="68593" y="1486564"/>
                  </a:lnTo>
                  <a:lnTo>
                    <a:pt x="73991" y="1470698"/>
                  </a:lnTo>
                  <a:lnTo>
                    <a:pt x="80025" y="1455149"/>
                  </a:lnTo>
                  <a:lnTo>
                    <a:pt x="86059" y="1439283"/>
                  </a:lnTo>
                  <a:lnTo>
                    <a:pt x="92410" y="1424051"/>
                  </a:lnTo>
                  <a:lnTo>
                    <a:pt x="98761" y="1409137"/>
                  </a:lnTo>
                  <a:lnTo>
                    <a:pt x="105430" y="1393905"/>
                  </a:lnTo>
                  <a:lnTo>
                    <a:pt x="112098" y="1378990"/>
                  </a:lnTo>
                  <a:lnTo>
                    <a:pt x="119402" y="1364393"/>
                  </a:lnTo>
                  <a:lnTo>
                    <a:pt x="126706" y="1350114"/>
                  </a:lnTo>
                  <a:lnTo>
                    <a:pt x="134010" y="1335834"/>
                  </a:lnTo>
                  <a:lnTo>
                    <a:pt x="141632" y="1321871"/>
                  </a:lnTo>
                  <a:lnTo>
                    <a:pt x="149571" y="1307909"/>
                  </a:lnTo>
                  <a:lnTo>
                    <a:pt x="157510" y="1294264"/>
                  </a:lnTo>
                  <a:lnTo>
                    <a:pt x="165766" y="1280936"/>
                  </a:lnTo>
                  <a:lnTo>
                    <a:pt x="174023" y="1267291"/>
                  </a:lnTo>
                  <a:lnTo>
                    <a:pt x="182597" y="1253963"/>
                  </a:lnTo>
                  <a:lnTo>
                    <a:pt x="191171" y="1241270"/>
                  </a:lnTo>
                  <a:lnTo>
                    <a:pt x="200380" y="1228260"/>
                  </a:lnTo>
                  <a:lnTo>
                    <a:pt x="209589" y="1215884"/>
                  </a:lnTo>
                  <a:lnTo>
                    <a:pt x="218799" y="1203191"/>
                  </a:lnTo>
                  <a:lnTo>
                    <a:pt x="228008" y="1191133"/>
                  </a:lnTo>
                  <a:lnTo>
                    <a:pt x="237852" y="1178757"/>
                  </a:lnTo>
                  <a:lnTo>
                    <a:pt x="247697" y="1167016"/>
                  </a:lnTo>
                  <a:lnTo>
                    <a:pt x="257541" y="1155275"/>
                  </a:lnTo>
                  <a:lnTo>
                    <a:pt x="267703" y="1143533"/>
                  </a:lnTo>
                  <a:lnTo>
                    <a:pt x="278182" y="1132110"/>
                  </a:lnTo>
                  <a:lnTo>
                    <a:pt x="288662" y="1120686"/>
                  </a:lnTo>
                  <a:lnTo>
                    <a:pt x="298824" y="1109579"/>
                  </a:lnTo>
                  <a:lnTo>
                    <a:pt x="309938" y="1098473"/>
                  </a:lnTo>
                  <a:lnTo>
                    <a:pt x="320735" y="1087684"/>
                  </a:lnTo>
                  <a:lnTo>
                    <a:pt x="331850" y="1076895"/>
                  </a:lnTo>
                  <a:lnTo>
                    <a:pt x="343282" y="1066423"/>
                  </a:lnTo>
                  <a:lnTo>
                    <a:pt x="354715" y="1055951"/>
                  </a:lnTo>
                  <a:lnTo>
                    <a:pt x="366147" y="1045797"/>
                  </a:lnTo>
                  <a:lnTo>
                    <a:pt x="377897" y="1035642"/>
                  </a:lnTo>
                  <a:lnTo>
                    <a:pt x="389964" y="1025805"/>
                  </a:lnTo>
                  <a:lnTo>
                    <a:pt x="401714" y="1015968"/>
                  </a:lnTo>
                  <a:lnTo>
                    <a:pt x="414099" y="1006448"/>
                  </a:lnTo>
                  <a:lnTo>
                    <a:pt x="426801" y="996928"/>
                  </a:lnTo>
                  <a:lnTo>
                    <a:pt x="439186" y="987408"/>
                  </a:lnTo>
                  <a:lnTo>
                    <a:pt x="451571" y="977888"/>
                  </a:lnTo>
                  <a:lnTo>
                    <a:pt x="477293" y="960118"/>
                  </a:lnTo>
                  <a:lnTo>
                    <a:pt x="481421" y="957262"/>
                  </a:lnTo>
                  <a:close/>
                  <a:moveTo>
                    <a:pt x="839471" y="0"/>
                  </a:moveTo>
                  <a:lnTo>
                    <a:pt x="852171" y="0"/>
                  </a:lnTo>
                  <a:lnTo>
                    <a:pt x="865506" y="0"/>
                  </a:lnTo>
                  <a:lnTo>
                    <a:pt x="878206" y="636"/>
                  </a:lnTo>
                  <a:lnTo>
                    <a:pt x="890906" y="1271"/>
                  </a:lnTo>
                  <a:lnTo>
                    <a:pt x="903288" y="2542"/>
                  </a:lnTo>
                  <a:lnTo>
                    <a:pt x="915988" y="3813"/>
                  </a:lnTo>
                  <a:lnTo>
                    <a:pt x="928371" y="5719"/>
                  </a:lnTo>
                  <a:lnTo>
                    <a:pt x="940436" y="7943"/>
                  </a:lnTo>
                  <a:lnTo>
                    <a:pt x="952818" y="10167"/>
                  </a:lnTo>
                  <a:lnTo>
                    <a:pt x="964883" y="12708"/>
                  </a:lnTo>
                  <a:lnTo>
                    <a:pt x="976631" y="15568"/>
                  </a:lnTo>
                  <a:lnTo>
                    <a:pt x="988696" y="19062"/>
                  </a:lnTo>
                  <a:lnTo>
                    <a:pt x="1000443" y="22239"/>
                  </a:lnTo>
                  <a:lnTo>
                    <a:pt x="1011873" y="26052"/>
                  </a:lnTo>
                  <a:lnTo>
                    <a:pt x="1023621" y="30182"/>
                  </a:lnTo>
                  <a:lnTo>
                    <a:pt x="1034733" y="34630"/>
                  </a:lnTo>
                  <a:lnTo>
                    <a:pt x="1046163" y="39395"/>
                  </a:lnTo>
                  <a:lnTo>
                    <a:pt x="1057276" y="44161"/>
                  </a:lnTo>
                  <a:lnTo>
                    <a:pt x="1068388" y="48926"/>
                  </a:lnTo>
                  <a:lnTo>
                    <a:pt x="1079183" y="54645"/>
                  </a:lnTo>
                  <a:lnTo>
                    <a:pt x="1089661" y="60046"/>
                  </a:lnTo>
                  <a:lnTo>
                    <a:pt x="1100456" y="66082"/>
                  </a:lnTo>
                  <a:lnTo>
                    <a:pt x="1110616" y="72119"/>
                  </a:lnTo>
                  <a:lnTo>
                    <a:pt x="1120776" y="78790"/>
                  </a:lnTo>
                  <a:lnTo>
                    <a:pt x="1130936" y="85462"/>
                  </a:lnTo>
                  <a:lnTo>
                    <a:pt x="1140461" y="92134"/>
                  </a:lnTo>
                  <a:lnTo>
                    <a:pt x="1150303" y="99123"/>
                  </a:lnTo>
                  <a:lnTo>
                    <a:pt x="1159828" y="106430"/>
                  </a:lnTo>
                  <a:lnTo>
                    <a:pt x="1169353" y="114055"/>
                  </a:lnTo>
                  <a:lnTo>
                    <a:pt x="1178561" y="121680"/>
                  </a:lnTo>
                  <a:lnTo>
                    <a:pt x="1187133" y="129623"/>
                  </a:lnTo>
                  <a:lnTo>
                    <a:pt x="1196023" y="137883"/>
                  </a:lnTo>
                  <a:lnTo>
                    <a:pt x="1204596" y="146143"/>
                  </a:lnTo>
                  <a:lnTo>
                    <a:pt x="1213168" y="155039"/>
                  </a:lnTo>
                  <a:lnTo>
                    <a:pt x="1221106" y="163299"/>
                  </a:lnTo>
                  <a:lnTo>
                    <a:pt x="1229043" y="172513"/>
                  </a:lnTo>
                  <a:lnTo>
                    <a:pt x="1236981" y="181726"/>
                  </a:lnTo>
                  <a:lnTo>
                    <a:pt x="1244283" y="190939"/>
                  </a:lnTo>
                  <a:lnTo>
                    <a:pt x="1251586" y="200153"/>
                  </a:lnTo>
                  <a:lnTo>
                    <a:pt x="1258888" y="210001"/>
                  </a:lnTo>
                  <a:lnTo>
                    <a:pt x="1265556" y="219850"/>
                  </a:lnTo>
                  <a:lnTo>
                    <a:pt x="1272223" y="230017"/>
                  </a:lnTo>
                  <a:lnTo>
                    <a:pt x="1278256" y="240183"/>
                  </a:lnTo>
                  <a:lnTo>
                    <a:pt x="1284606" y="250667"/>
                  </a:lnTo>
                  <a:lnTo>
                    <a:pt x="1290321" y="261151"/>
                  </a:lnTo>
                  <a:lnTo>
                    <a:pt x="1296353" y="271953"/>
                  </a:lnTo>
                  <a:lnTo>
                    <a:pt x="1301433" y="282755"/>
                  </a:lnTo>
                  <a:lnTo>
                    <a:pt x="1306831" y="293239"/>
                  </a:lnTo>
                  <a:lnTo>
                    <a:pt x="1311593" y="304359"/>
                  </a:lnTo>
                  <a:lnTo>
                    <a:pt x="1316356" y="315796"/>
                  </a:lnTo>
                  <a:lnTo>
                    <a:pt x="1320483" y="327234"/>
                  </a:lnTo>
                  <a:lnTo>
                    <a:pt x="1324293" y="338671"/>
                  </a:lnTo>
                  <a:lnTo>
                    <a:pt x="1328421" y="350426"/>
                  </a:lnTo>
                  <a:lnTo>
                    <a:pt x="1331913" y="362181"/>
                  </a:lnTo>
                  <a:lnTo>
                    <a:pt x="1335088" y="373936"/>
                  </a:lnTo>
                  <a:lnTo>
                    <a:pt x="1337946" y="386009"/>
                  </a:lnTo>
                  <a:lnTo>
                    <a:pt x="1340803" y="398081"/>
                  </a:lnTo>
                  <a:lnTo>
                    <a:pt x="1343026" y="410472"/>
                  </a:lnTo>
                  <a:lnTo>
                    <a:pt x="1344931" y="422862"/>
                  </a:lnTo>
                  <a:lnTo>
                    <a:pt x="1346518" y="435252"/>
                  </a:lnTo>
                  <a:lnTo>
                    <a:pt x="1348106" y="447643"/>
                  </a:lnTo>
                  <a:lnTo>
                    <a:pt x="1349058" y="460033"/>
                  </a:lnTo>
                  <a:lnTo>
                    <a:pt x="1350011" y="472741"/>
                  </a:lnTo>
                  <a:lnTo>
                    <a:pt x="1350646" y="485449"/>
                  </a:lnTo>
                  <a:lnTo>
                    <a:pt x="1350963" y="498475"/>
                  </a:lnTo>
                  <a:lnTo>
                    <a:pt x="1350646" y="513407"/>
                  </a:lnTo>
                  <a:lnTo>
                    <a:pt x="1349693" y="528975"/>
                  </a:lnTo>
                  <a:lnTo>
                    <a:pt x="1348423" y="543907"/>
                  </a:lnTo>
                  <a:lnTo>
                    <a:pt x="1347153" y="558521"/>
                  </a:lnTo>
                  <a:lnTo>
                    <a:pt x="1345248" y="573453"/>
                  </a:lnTo>
                  <a:lnTo>
                    <a:pt x="1342708" y="588067"/>
                  </a:lnTo>
                  <a:lnTo>
                    <a:pt x="1339851" y="602682"/>
                  </a:lnTo>
                  <a:lnTo>
                    <a:pt x="1336358" y="616660"/>
                  </a:lnTo>
                  <a:lnTo>
                    <a:pt x="1332866" y="631275"/>
                  </a:lnTo>
                  <a:lnTo>
                    <a:pt x="1328738" y="645254"/>
                  </a:lnTo>
                  <a:lnTo>
                    <a:pt x="1324293" y="658915"/>
                  </a:lnTo>
                  <a:lnTo>
                    <a:pt x="1319531" y="672576"/>
                  </a:lnTo>
                  <a:lnTo>
                    <a:pt x="1314133" y="685920"/>
                  </a:lnTo>
                  <a:lnTo>
                    <a:pt x="1308418" y="699263"/>
                  </a:lnTo>
                  <a:lnTo>
                    <a:pt x="1302386" y="712607"/>
                  </a:lnTo>
                  <a:lnTo>
                    <a:pt x="1296353" y="725315"/>
                  </a:lnTo>
                  <a:lnTo>
                    <a:pt x="1289368" y="738023"/>
                  </a:lnTo>
                  <a:lnTo>
                    <a:pt x="1282383" y="750413"/>
                  </a:lnTo>
                  <a:lnTo>
                    <a:pt x="1275081" y="762486"/>
                  </a:lnTo>
                  <a:lnTo>
                    <a:pt x="1267143" y="774559"/>
                  </a:lnTo>
                  <a:lnTo>
                    <a:pt x="1259206" y="786313"/>
                  </a:lnTo>
                  <a:lnTo>
                    <a:pt x="1250633" y="797751"/>
                  </a:lnTo>
                  <a:lnTo>
                    <a:pt x="1242061" y="809188"/>
                  </a:lnTo>
                  <a:lnTo>
                    <a:pt x="1232853" y="819990"/>
                  </a:lnTo>
                  <a:lnTo>
                    <a:pt x="1223963" y="830792"/>
                  </a:lnTo>
                  <a:lnTo>
                    <a:pt x="1214121" y="841276"/>
                  </a:lnTo>
                  <a:lnTo>
                    <a:pt x="1204278" y="851442"/>
                  </a:lnTo>
                  <a:lnTo>
                    <a:pt x="1193801" y="860974"/>
                  </a:lnTo>
                  <a:lnTo>
                    <a:pt x="1183323" y="870822"/>
                  </a:lnTo>
                  <a:lnTo>
                    <a:pt x="1172528" y="880036"/>
                  </a:lnTo>
                  <a:lnTo>
                    <a:pt x="1161733" y="889249"/>
                  </a:lnTo>
                  <a:lnTo>
                    <a:pt x="1150303" y="897827"/>
                  </a:lnTo>
                  <a:lnTo>
                    <a:pt x="1134746" y="909264"/>
                  </a:lnTo>
                  <a:lnTo>
                    <a:pt x="1118236" y="920066"/>
                  </a:lnTo>
                  <a:lnTo>
                    <a:pt x="1101408" y="929915"/>
                  </a:lnTo>
                  <a:lnTo>
                    <a:pt x="1084581" y="939446"/>
                  </a:lnTo>
                  <a:lnTo>
                    <a:pt x="1066801" y="948342"/>
                  </a:lnTo>
                  <a:lnTo>
                    <a:pt x="1048703" y="956602"/>
                  </a:lnTo>
                  <a:lnTo>
                    <a:pt x="1040131" y="960414"/>
                  </a:lnTo>
                  <a:lnTo>
                    <a:pt x="1030606" y="963909"/>
                  </a:lnTo>
                  <a:lnTo>
                    <a:pt x="1021398" y="967722"/>
                  </a:lnTo>
                  <a:lnTo>
                    <a:pt x="1011873" y="970899"/>
                  </a:lnTo>
                  <a:lnTo>
                    <a:pt x="1002348" y="973758"/>
                  </a:lnTo>
                  <a:lnTo>
                    <a:pt x="993141" y="976617"/>
                  </a:lnTo>
                  <a:lnTo>
                    <a:pt x="983616" y="979794"/>
                  </a:lnTo>
                  <a:lnTo>
                    <a:pt x="973773" y="982018"/>
                  </a:lnTo>
                  <a:lnTo>
                    <a:pt x="963931" y="984560"/>
                  </a:lnTo>
                  <a:lnTo>
                    <a:pt x="954088" y="986466"/>
                  </a:lnTo>
                  <a:lnTo>
                    <a:pt x="944246" y="988372"/>
                  </a:lnTo>
                  <a:lnTo>
                    <a:pt x="934403" y="990596"/>
                  </a:lnTo>
                  <a:lnTo>
                    <a:pt x="924561" y="991867"/>
                  </a:lnTo>
                  <a:lnTo>
                    <a:pt x="914401" y="993455"/>
                  </a:lnTo>
                  <a:lnTo>
                    <a:pt x="904241" y="994409"/>
                  </a:lnTo>
                  <a:lnTo>
                    <a:pt x="893763" y="995362"/>
                  </a:lnTo>
                  <a:lnTo>
                    <a:pt x="883603" y="995997"/>
                  </a:lnTo>
                  <a:lnTo>
                    <a:pt x="873126" y="996632"/>
                  </a:lnTo>
                  <a:lnTo>
                    <a:pt x="862648" y="996950"/>
                  </a:lnTo>
                  <a:lnTo>
                    <a:pt x="852171" y="996950"/>
                  </a:lnTo>
                  <a:lnTo>
                    <a:pt x="840423" y="996950"/>
                  </a:lnTo>
                  <a:lnTo>
                    <a:pt x="828358" y="996315"/>
                  </a:lnTo>
                  <a:lnTo>
                    <a:pt x="816293" y="995679"/>
                  </a:lnTo>
                  <a:lnTo>
                    <a:pt x="804546" y="994726"/>
                  </a:lnTo>
                  <a:lnTo>
                    <a:pt x="792798" y="993455"/>
                  </a:lnTo>
                  <a:lnTo>
                    <a:pt x="781368" y="992185"/>
                  </a:lnTo>
                  <a:lnTo>
                    <a:pt x="769621" y="990278"/>
                  </a:lnTo>
                  <a:lnTo>
                    <a:pt x="758191" y="988054"/>
                  </a:lnTo>
                  <a:lnTo>
                    <a:pt x="746761" y="985831"/>
                  </a:lnTo>
                  <a:lnTo>
                    <a:pt x="735331" y="983289"/>
                  </a:lnTo>
                  <a:lnTo>
                    <a:pt x="724218" y="980430"/>
                  </a:lnTo>
                  <a:lnTo>
                    <a:pt x="713106" y="977253"/>
                  </a:lnTo>
                  <a:lnTo>
                    <a:pt x="702311" y="973758"/>
                  </a:lnTo>
                  <a:lnTo>
                    <a:pt x="691198" y="970263"/>
                  </a:lnTo>
                  <a:lnTo>
                    <a:pt x="680721" y="966768"/>
                  </a:lnTo>
                  <a:lnTo>
                    <a:pt x="670243" y="962321"/>
                  </a:lnTo>
                  <a:lnTo>
                    <a:pt x="659448" y="958190"/>
                  </a:lnTo>
                  <a:lnTo>
                    <a:pt x="648971" y="953425"/>
                  </a:lnTo>
                  <a:lnTo>
                    <a:pt x="638811" y="948659"/>
                  </a:lnTo>
                  <a:lnTo>
                    <a:pt x="628651" y="943894"/>
                  </a:lnTo>
                  <a:lnTo>
                    <a:pt x="618491" y="938493"/>
                  </a:lnTo>
                  <a:lnTo>
                    <a:pt x="608648" y="933410"/>
                  </a:lnTo>
                  <a:lnTo>
                    <a:pt x="599123" y="927373"/>
                  </a:lnTo>
                  <a:lnTo>
                    <a:pt x="589281" y="921655"/>
                  </a:lnTo>
                  <a:lnTo>
                    <a:pt x="579756" y="915618"/>
                  </a:lnTo>
                  <a:lnTo>
                    <a:pt x="570548" y="909264"/>
                  </a:lnTo>
                  <a:lnTo>
                    <a:pt x="561023" y="902910"/>
                  </a:lnTo>
                  <a:lnTo>
                    <a:pt x="552133" y="895921"/>
                  </a:lnTo>
                  <a:lnTo>
                    <a:pt x="543561" y="889249"/>
                  </a:lnTo>
                  <a:lnTo>
                    <a:pt x="534671" y="881942"/>
                  </a:lnTo>
                  <a:lnTo>
                    <a:pt x="526098" y="874952"/>
                  </a:lnTo>
                  <a:lnTo>
                    <a:pt x="517526" y="867328"/>
                  </a:lnTo>
                  <a:lnTo>
                    <a:pt x="508318" y="858750"/>
                  </a:lnTo>
                  <a:lnTo>
                    <a:pt x="499428" y="849854"/>
                  </a:lnTo>
                  <a:lnTo>
                    <a:pt x="490538" y="840958"/>
                  </a:lnTo>
                  <a:lnTo>
                    <a:pt x="481648" y="831427"/>
                  </a:lnTo>
                  <a:lnTo>
                    <a:pt x="473711" y="821896"/>
                  </a:lnTo>
                  <a:lnTo>
                    <a:pt x="465456" y="812047"/>
                  </a:lnTo>
                  <a:lnTo>
                    <a:pt x="457518" y="801881"/>
                  </a:lnTo>
                  <a:lnTo>
                    <a:pt x="449898" y="791714"/>
                  </a:lnTo>
                  <a:lnTo>
                    <a:pt x="442596" y="781548"/>
                  </a:lnTo>
                  <a:lnTo>
                    <a:pt x="435293" y="770746"/>
                  </a:lnTo>
                  <a:lnTo>
                    <a:pt x="428626" y="759944"/>
                  </a:lnTo>
                  <a:lnTo>
                    <a:pt x="421958" y="749142"/>
                  </a:lnTo>
                  <a:lnTo>
                    <a:pt x="415608" y="738023"/>
                  </a:lnTo>
                  <a:lnTo>
                    <a:pt x="409576" y="726585"/>
                  </a:lnTo>
                  <a:lnTo>
                    <a:pt x="403861" y="715148"/>
                  </a:lnTo>
                  <a:lnTo>
                    <a:pt x="398463" y="703393"/>
                  </a:lnTo>
                  <a:lnTo>
                    <a:pt x="393383" y="691638"/>
                  </a:lnTo>
                  <a:lnTo>
                    <a:pt x="388303" y="679566"/>
                  </a:lnTo>
                  <a:lnTo>
                    <a:pt x="383858" y="667493"/>
                  </a:lnTo>
                  <a:lnTo>
                    <a:pt x="379731" y="655420"/>
                  </a:lnTo>
                  <a:lnTo>
                    <a:pt x="375603" y="643030"/>
                  </a:lnTo>
                  <a:lnTo>
                    <a:pt x="372111" y="630322"/>
                  </a:lnTo>
                  <a:lnTo>
                    <a:pt x="368936" y="617614"/>
                  </a:lnTo>
                  <a:lnTo>
                    <a:pt x="365443" y="604588"/>
                  </a:lnTo>
                  <a:lnTo>
                    <a:pt x="362903" y="591880"/>
                  </a:lnTo>
                  <a:lnTo>
                    <a:pt x="360681" y="578854"/>
                  </a:lnTo>
                  <a:lnTo>
                    <a:pt x="358776" y="565828"/>
                  </a:lnTo>
                  <a:lnTo>
                    <a:pt x="357188" y="552485"/>
                  </a:lnTo>
                  <a:lnTo>
                    <a:pt x="355601" y="539141"/>
                  </a:lnTo>
                  <a:lnTo>
                    <a:pt x="354648" y="525480"/>
                  </a:lnTo>
                  <a:lnTo>
                    <a:pt x="354331" y="511819"/>
                  </a:lnTo>
                  <a:lnTo>
                    <a:pt x="354013" y="498475"/>
                  </a:lnTo>
                  <a:lnTo>
                    <a:pt x="354331" y="485449"/>
                  </a:lnTo>
                  <a:lnTo>
                    <a:pt x="354648" y="472741"/>
                  </a:lnTo>
                  <a:lnTo>
                    <a:pt x="355601" y="460033"/>
                  </a:lnTo>
                  <a:lnTo>
                    <a:pt x="356871" y="447643"/>
                  </a:lnTo>
                  <a:lnTo>
                    <a:pt x="358141" y="434935"/>
                  </a:lnTo>
                  <a:lnTo>
                    <a:pt x="360046" y="422544"/>
                  </a:lnTo>
                  <a:lnTo>
                    <a:pt x="361951" y="410472"/>
                  </a:lnTo>
                  <a:lnTo>
                    <a:pt x="364173" y="397763"/>
                  </a:lnTo>
                  <a:lnTo>
                    <a:pt x="366713" y="385691"/>
                  </a:lnTo>
                  <a:lnTo>
                    <a:pt x="369888" y="373936"/>
                  </a:lnTo>
                  <a:lnTo>
                    <a:pt x="373063" y="361863"/>
                  </a:lnTo>
                  <a:lnTo>
                    <a:pt x="376556" y="350108"/>
                  </a:lnTo>
                  <a:lnTo>
                    <a:pt x="380683" y="338671"/>
                  </a:lnTo>
                  <a:lnTo>
                    <a:pt x="384493" y="326916"/>
                  </a:lnTo>
                  <a:lnTo>
                    <a:pt x="388621" y="315796"/>
                  </a:lnTo>
                  <a:lnTo>
                    <a:pt x="393383" y="304359"/>
                  </a:lnTo>
                  <a:lnTo>
                    <a:pt x="398146" y="293239"/>
                  </a:lnTo>
                  <a:lnTo>
                    <a:pt x="403543" y="282755"/>
                  </a:lnTo>
                  <a:lnTo>
                    <a:pt x="408623" y="271636"/>
                  </a:lnTo>
                  <a:lnTo>
                    <a:pt x="414656" y="261151"/>
                  </a:lnTo>
                  <a:lnTo>
                    <a:pt x="420371" y="250667"/>
                  </a:lnTo>
                  <a:lnTo>
                    <a:pt x="426721" y="240183"/>
                  </a:lnTo>
                  <a:lnTo>
                    <a:pt x="432753" y="230017"/>
                  </a:lnTo>
                  <a:lnTo>
                    <a:pt x="439421" y="219850"/>
                  </a:lnTo>
                  <a:lnTo>
                    <a:pt x="446088" y="210001"/>
                  </a:lnTo>
                  <a:lnTo>
                    <a:pt x="453391" y="200153"/>
                  </a:lnTo>
                  <a:lnTo>
                    <a:pt x="460693" y="190939"/>
                  </a:lnTo>
                  <a:lnTo>
                    <a:pt x="467996" y="181408"/>
                  </a:lnTo>
                  <a:lnTo>
                    <a:pt x="475933" y="172195"/>
                  </a:lnTo>
                  <a:lnTo>
                    <a:pt x="483871" y="163299"/>
                  </a:lnTo>
                  <a:lnTo>
                    <a:pt x="491808" y="154403"/>
                  </a:lnTo>
                  <a:lnTo>
                    <a:pt x="500381" y="146143"/>
                  </a:lnTo>
                  <a:lnTo>
                    <a:pt x="508953" y="137565"/>
                  </a:lnTo>
                  <a:lnTo>
                    <a:pt x="517526" y="129305"/>
                  </a:lnTo>
                  <a:lnTo>
                    <a:pt x="526416" y="121680"/>
                  </a:lnTo>
                  <a:lnTo>
                    <a:pt x="535623" y="113738"/>
                  </a:lnTo>
                  <a:lnTo>
                    <a:pt x="545148" y="106113"/>
                  </a:lnTo>
                  <a:lnTo>
                    <a:pt x="554673" y="99123"/>
                  </a:lnTo>
                  <a:lnTo>
                    <a:pt x="564516" y="92134"/>
                  </a:lnTo>
                  <a:lnTo>
                    <a:pt x="574041" y="85462"/>
                  </a:lnTo>
                  <a:lnTo>
                    <a:pt x="584201" y="78473"/>
                  </a:lnTo>
                  <a:lnTo>
                    <a:pt x="594361" y="72119"/>
                  </a:lnTo>
                  <a:lnTo>
                    <a:pt x="604838" y="66082"/>
                  </a:lnTo>
                  <a:lnTo>
                    <a:pt x="615316" y="60046"/>
                  </a:lnTo>
                  <a:lnTo>
                    <a:pt x="625793" y="54645"/>
                  </a:lnTo>
                  <a:lnTo>
                    <a:pt x="636906" y="48926"/>
                  </a:lnTo>
                  <a:lnTo>
                    <a:pt x="647701" y="44161"/>
                  </a:lnTo>
                  <a:lnTo>
                    <a:pt x="658813" y="39395"/>
                  </a:lnTo>
                  <a:lnTo>
                    <a:pt x="670243" y="34630"/>
                  </a:lnTo>
                  <a:lnTo>
                    <a:pt x="681356" y="30182"/>
                  </a:lnTo>
                  <a:lnTo>
                    <a:pt x="693103" y="26052"/>
                  </a:lnTo>
                  <a:lnTo>
                    <a:pt x="704533" y="22239"/>
                  </a:lnTo>
                  <a:lnTo>
                    <a:pt x="716281" y="19062"/>
                  </a:lnTo>
                  <a:lnTo>
                    <a:pt x="728346" y="15568"/>
                  </a:lnTo>
                  <a:lnTo>
                    <a:pt x="740093" y="12708"/>
                  </a:lnTo>
                  <a:lnTo>
                    <a:pt x="752158" y="10167"/>
                  </a:lnTo>
                  <a:lnTo>
                    <a:pt x="764541" y="7625"/>
                  </a:lnTo>
                  <a:lnTo>
                    <a:pt x="776606" y="5719"/>
                  </a:lnTo>
                  <a:lnTo>
                    <a:pt x="788988" y="3813"/>
                  </a:lnTo>
                  <a:lnTo>
                    <a:pt x="801688" y="2542"/>
                  </a:lnTo>
                  <a:lnTo>
                    <a:pt x="814071" y="1271"/>
                  </a:lnTo>
                  <a:lnTo>
                    <a:pt x="826771" y="636"/>
                  </a:lnTo>
                  <a:lnTo>
                    <a:pt x="83947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1050">
                <a:solidFill>
                  <a:srgbClr val="FFFFFF"/>
                </a:solidFill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5323551" y="3005150"/>
            <a:ext cx="457582" cy="458524"/>
            <a:chOff x="7099916" y="4007017"/>
            <a:chExt cx="610268" cy="611524"/>
          </a:xfrm>
          <a:gradFill>
            <a:gsLst>
              <a:gs pos="0">
                <a:srgbClr val="002060"/>
              </a:gs>
              <a:gs pos="100000">
                <a:srgbClr val="00B0F0"/>
              </a:gs>
            </a:gsLst>
            <a:lin ang="5400000" scaled="1"/>
          </a:gradFill>
        </p:grpSpPr>
        <p:sp>
          <p:nvSpPr>
            <p:cNvPr id="30" name="任意多边形 29"/>
            <p:cNvSpPr/>
            <p:nvPr/>
          </p:nvSpPr>
          <p:spPr>
            <a:xfrm>
              <a:off x="7099916" y="4007017"/>
              <a:ext cx="610268" cy="611524"/>
            </a:xfrm>
            <a:custGeom>
              <a:avLst/>
              <a:gdLst>
                <a:gd name="connsiteX0" fmla="*/ 413081 w 772416"/>
                <a:gd name="connsiteY0" fmla="*/ 961 h 772416"/>
                <a:gd name="connsiteX1" fmla="*/ 720618 w 772416"/>
                <a:gd name="connsiteY1" fmla="*/ 193136 h 772416"/>
                <a:gd name="connsiteX2" fmla="*/ 579280 w 772416"/>
                <a:gd name="connsiteY2" fmla="*/ 720618 h 772416"/>
                <a:gd name="connsiteX3" fmla="*/ 51797 w 772416"/>
                <a:gd name="connsiteY3" fmla="*/ 579280 h 772416"/>
                <a:gd name="connsiteX4" fmla="*/ 193136 w 772416"/>
                <a:gd name="connsiteY4" fmla="*/ 51797 h 772416"/>
                <a:gd name="connsiteX5" fmla="*/ 413081 w 772416"/>
                <a:gd name="connsiteY5" fmla="*/ 961 h 772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2416" h="772416">
                  <a:moveTo>
                    <a:pt x="413081" y="961"/>
                  </a:moveTo>
                  <a:cubicBezTo>
                    <a:pt x="536732" y="9700"/>
                    <a:pt x="653974" y="77705"/>
                    <a:pt x="720618" y="193136"/>
                  </a:cubicBezTo>
                  <a:cubicBezTo>
                    <a:pt x="827249" y="377825"/>
                    <a:pt x="763969" y="613988"/>
                    <a:pt x="579280" y="720618"/>
                  </a:cubicBezTo>
                  <a:cubicBezTo>
                    <a:pt x="394590" y="827249"/>
                    <a:pt x="158428" y="763969"/>
                    <a:pt x="51797" y="579280"/>
                  </a:cubicBezTo>
                  <a:cubicBezTo>
                    <a:pt x="-54833" y="394590"/>
                    <a:pt x="8446" y="158428"/>
                    <a:pt x="193136" y="51797"/>
                  </a:cubicBezTo>
                  <a:cubicBezTo>
                    <a:pt x="262394" y="11811"/>
                    <a:pt x="338891" y="-4282"/>
                    <a:pt x="413081" y="961"/>
                  </a:cubicBezTo>
                  <a:close/>
                </a:path>
              </a:pathLst>
            </a:custGeom>
            <a:grpFill/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  <p:sp>
          <p:nvSpPr>
            <p:cNvPr id="34" name="KSO_Shape"/>
            <p:cNvSpPr/>
            <p:nvPr/>
          </p:nvSpPr>
          <p:spPr bwMode="auto">
            <a:xfrm>
              <a:off x="7333475" y="4177792"/>
              <a:ext cx="144405" cy="269974"/>
            </a:xfrm>
            <a:custGeom>
              <a:avLst/>
              <a:gdLst>
                <a:gd name="T0" fmla="*/ 134485 w 2938"/>
                <a:gd name="T1" fmla="*/ 2420 h 5511"/>
                <a:gd name="T2" fmla="*/ 89887 w 2938"/>
                <a:gd name="T3" fmla="*/ 15901 h 5511"/>
                <a:gd name="T4" fmla="*/ 51858 w 2938"/>
                <a:gd name="T5" fmla="*/ 41481 h 5511"/>
                <a:gd name="T6" fmla="*/ 22817 w 2938"/>
                <a:gd name="T7" fmla="*/ 77085 h 5511"/>
                <a:gd name="T8" fmla="*/ 4840 w 2938"/>
                <a:gd name="T9" fmla="*/ 119257 h 5511"/>
                <a:gd name="T10" fmla="*/ 0 w 2938"/>
                <a:gd name="T11" fmla="*/ 1746336 h 5511"/>
                <a:gd name="T12" fmla="*/ 4840 w 2938"/>
                <a:gd name="T13" fmla="*/ 1786089 h 5511"/>
                <a:gd name="T14" fmla="*/ 22817 w 2938"/>
                <a:gd name="T15" fmla="*/ 1828606 h 5511"/>
                <a:gd name="T16" fmla="*/ 51858 w 2938"/>
                <a:gd name="T17" fmla="*/ 1863865 h 5511"/>
                <a:gd name="T18" fmla="*/ 89887 w 2938"/>
                <a:gd name="T19" fmla="*/ 1889445 h 5511"/>
                <a:gd name="T20" fmla="*/ 134485 w 2938"/>
                <a:gd name="T21" fmla="*/ 1903272 h 5511"/>
                <a:gd name="T22" fmla="*/ 864989 w 2938"/>
                <a:gd name="T23" fmla="*/ 1905000 h 5511"/>
                <a:gd name="T24" fmla="*/ 911316 w 2938"/>
                <a:gd name="T25" fmla="*/ 1895667 h 5511"/>
                <a:gd name="T26" fmla="*/ 952111 w 2938"/>
                <a:gd name="T27" fmla="*/ 1873544 h 5511"/>
                <a:gd name="T28" fmla="*/ 984263 w 2938"/>
                <a:gd name="T29" fmla="*/ 1841396 h 5511"/>
                <a:gd name="T30" fmla="*/ 1006043 w 2938"/>
                <a:gd name="T31" fmla="*/ 1800953 h 5511"/>
                <a:gd name="T32" fmla="*/ 1015377 w 2938"/>
                <a:gd name="T33" fmla="*/ 1754633 h 5511"/>
                <a:gd name="T34" fmla="*/ 1013994 w 2938"/>
                <a:gd name="T35" fmla="*/ 134812 h 5511"/>
                <a:gd name="T36" fmla="*/ 999820 w 2938"/>
                <a:gd name="T37" fmla="*/ 90220 h 5511"/>
                <a:gd name="T38" fmla="*/ 974237 w 2938"/>
                <a:gd name="T39" fmla="*/ 52542 h 5511"/>
                <a:gd name="T40" fmla="*/ 938973 w 2938"/>
                <a:gd name="T41" fmla="*/ 23160 h 5511"/>
                <a:gd name="T42" fmla="*/ 896450 w 2938"/>
                <a:gd name="T43" fmla="*/ 5531 h 5511"/>
                <a:gd name="T44" fmla="*/ 412789 w 2938"/>
                <a:gd name="T45" fmla="*/ 127553 h 5511"/>
                <a:gd name="T46" fmla="*/ 615380 w 2938"/>
                <a:gd name="T47" fmla="*/ 129973 h 5511"/>
                <a:gd name="T48" fmla="*/ 629209 w 2938"/>
                <a:gd name="T49" fmla="*/ 141034 h 5511"/>
                <a:gd name="T50" fmla="*/ 635086 w 2938"/>
                <a:gd name="T51" fmla="*/ 159009 h 5511"/>
                <a:gd name="T52" fmla="*/ 630938 w 2938"/>
                <a:gd name="T53" fmla="*/ 174219 h 5511"/>
                <a:gd name="T54" fmla="*/ 618146 w 2938"/>
                <a:gd name="T55" fmla="*/ 187009 h 5511"/>
                <a:gd name="T56" fmla="*/ 412789 w 2938"/>
                <a:gd name="T57" fmla="*/ 190811 h 5511"/>
                <a:gd name="T58" fmla="*/ 397577 w 2938"/>
                <a:gd name="T59" fmla="*/ 187009 h 5511"/>
                <a:gd name="T60" fmla="*/ 384440 w 2938"/>
                <a:gd name="T61" fmla="*/ 174219 h 5511"/>
                <a:gd name="T62" fmla="*/ 380637 w 2938"/>
                <a:gd name="T63" fmla="*/ 159009 h 5511"/>
                <a:gd name="T64" fmla="*/ 386168 w 2938"/>
                <a:gd name="T65" fmla="*/ 141034 h 5511"/>
                <a:gd name="T66" fmla="*/ 400343 w 2938"/>
                <a:gd name="T67" fmla="*/ 129973 h 5511"/>
                <a:gd name="T68" fmla="*/ 507516 w 2938"/>
                <a:gd name="T69" fmla="*/ 1841742 h 5511"/>
                <a:gd name="T70" fmla="*/ 479513 w 2938"/>
                <a:gd name="T71" fmla="*/ 1837594 h 5511"/>
                <a:gd name="T72" fmla="*/ 454275 w 2938"/>
                <a:gd name="T73" fmla="*/ 1825495 h 5511"/>
                <a:gd name="T74" fmla="*/ 434223 w 2938"/>
                <a:gd name="T75" fmla="*/ 1806829 h 5511"/>
                <a:gd name="T76" fmla="*/ 420049 w 2938"/>
                <a:gd name="T77" fmla="*/ 1783323 h 5511"/>
                <a:gd name="T78" fmla="*/ 413134 w 2938"/>
                <a:gd name="T79" fmla="*/ 1756015 h 5511"/>
                <a:gd name="T80" fmla="*/ 413826 w 2938"/>
                <a:gd name="T81" fmla="*/ 1731818 h 5511"/>
                <a:gd name="T82" fmla="*/ 422123 w 2938"/>
                <a:gd name="T83" fmla="*/ 1704856 h 5511"/>
                <a:gd name="T84" fmla="*/ 437335 w 2938"/>
                <a:gd name="T85" fmla="*/ 1682387 h 5511"/>
                <a:gd name="T86" fmla="*/ 458078 w 2938"/>
                <a:gd name="T87" fmla="*/ 1665103 h 5511"/>
                <a:gd name="T88" fmla="*/ 483661 w 2938"/>
                <a:gd name="T89" fmla="*/ 1654042 h 5511"/>
                <a:gd name="T90" fmla="*/ 507516 w 2938"/>
                <a:gd name="T91" fmla="*/ 1651277 h 5511"/>
                <a:gd name="T92" fmla="*/ 536210 w 2938"/>
                <a:gd name="T93" fmla="*/ 1655425 h 5511"/>
                <a:gd name="T94" fmla="*/ 561102 w 2938"/>
                <a:gd name="T95" fmla="*/ 1667523 h 5511"/>
                <a:gd name="T96" fmla="*/ 581154 w 2938"/>
                <a:gd name="T97" fmla="*/ 1685498 h 5511"/>
                <a:gd name="T98" fmla="*/ 595674 w 2938"/>
                <a:gd name="T99" fmla="*/ 1709349 h 5511"/>
                <a:gd name="T100" fmla="*/ 602589 w 2938"/>
                <a:gd name="T101" fmla="*/ 1737003 h 5511"/>
                <a:gd name="T102" fmla="*/ 601897 w 2938"/>
                <a:gd name="T103" fmla="*/ 1761200 h 5511"/>
                <a:gd name="T104" fmla="*/ 593600 w 2938"/>
                <a:gd name="T105" fmla="*/ 1787817 h 5511"/>
                <a:gd name="T106" fmla="*/ 578388 w 2938"/>
                <a:gd name="T107" fmla="*/ 1810631 h 5511"/>
                <a:gd name="T108" fmla="*/ 556954 w 2938"/>
                <a:gd name="T109" fmla="*/ 1827915 h 5511"/>
                <a:gd name="T110" fmla="*/ 531370 w 2938"/>
                <a:gd name="T111" fmla="*/ 1838631 h 5511"/>
                <a:gd name="T112" fmla="*/ 952456 w 2938"/>
                <a:gd name="T113" fmla="*/ 1587673 h 551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938" h="5511">
                  <a:moveTo>
                    <a:pt x="2479" y="0"/>
                  </a:moveTo>
                  <a:lnTo>
                    <a:pt x="458" y="0"/>
                  </a:lnTo>
                  <a:lnTo>
                    <a:pt x="435" y="1"/>
                  </a:lnTo>
                  <a:lnTo>
                    <a:pt x="412" y="3"/>
                  </a:lnTo>
                  <a:lnTo>
                    <a:pt x="389" y="7"/>
                  </a:lnTo>
                  <a:lnTo>
                    <a:pt x="366" y="11"/>
                  </a:lnTo>
                  <a:lnTo>
                    <a:pt x="345" y="16"/>
                  </a:lnTo>
                  <a:lnTo>
                    <a:pt x="322" y="22"/>
                  </a:lnTo>
                  <a:lnTo>
                    <a:pt x="301" y="29"/>
                  </a:lnTo>
                  <a:lnTo>
                    <a:pt x="281" y="37"/>
                  </a:lnTo>
                  <a:lnTo>
                    <a:pt x="260" y="46"/>
                  </a:lnTo>
                  <a:lnTo>
                    <a:pt x="240" y="56"/>
                  </a:lnTo>
                  <a:lnTo>
                    <a:pt x="221" y="67"/>
                  </a:lnTo>
                  <a:lnTo>
                    <a:pt x="203" y="80"/>
                  </a:lnTo>
                  <a:lnTo>
                    <a:pt x="184" y="93"/>
                  </a:lnTo>
                  <a:lnTo>
                    <a:pt x="167" y="106"/>
                  </a:lnTo>
                  <a:lnTo>
                    <a:pt x="150" y="120"/>
                  </a:lnTo>
                  <a:lnTo>
                    <a:pt x="135" y="135"/>
                  </a:lnTo>
                  <a:lnTo>
                    <a:pt x="119" y="152"/>
                  </a:lnTo>
                  <a:lnTo>
                    <a:pt x="104" y="169"/>
                  </a:lnTo>
                  <a:lnTo>
                    <a:pt x="91" y="186"/>
                  </a:lnTo>
                  <a:lnTo>
                    <a:pt x="78" y="203"/>
                  </a:lnTo>
                  <a:lnTo>
                    <a:pt x="66" y="223"/>
                  </a:lnTo>
                  <a:lnTo>
                    <a:pt x="55" y="242"/>
                  </a:lnTo>
                  <a:lnTo>
                    <a:pt x="45" y="261"/>
                  </a:lnTo>
                  <a:lnTo>
                    <a:pt x="35" y="281"/>
                  </a:lnTo>
                  <a:lnTo>
                    <a:pt x="27" y="303"/>
                  </a:lnTo>
                  <a:lnTo>
                    <a:pt x="20" y="324"/>
                  </a:lnTo>
                  <a:lnTo>
                    <a:pt x="14" y="345"/>
                  </a:lnTo>
                  <a:lnTo>
                    <a:pt x="9" y="368"/>
                  </a:lnTo>
                  <a:lnTo>
                    <a:pt x="5" y="390"/>
                  </a:lnTo>
                  <a:lnTo>
                    <a:pt x="2" y="413"/>
                  </a:lnTo>
                  <a:lnTo>
                    <a:pt x="0" y="437"/>
                  </a:lnTo>
                  <a:lnTo>
                    <a:pt x="0" y="460"/>
                  </a:lnTo>
                  <a:lnTo>
                    <a:pt x="0" y="5052"/>
                  </a:lnTo>
                  <a:lnTo>
                    <a:pt x="0" y="5076"/>
                  </a:lnTo>
                  <a:lnTo>
                    <a:pt x="2" y="5099"/>
                  </a:lnTo>
                  <a:lnTo>
                    <a:pt x="5" y="5122"/>
                  </a:lnTo>
                  <a:lnTo>
                    <a:pt x="9" y="5144"/>
                  </a:lnTo>
                  <a:lnTo>
                    <a:pt x="14" y="5167"/>
                  </a:lnTo>
                  <a:lnTo>
                    <a:pt x="20" y="5189"/>
                  </a:lnTo>
                  <a:lnTo>
                    <a:pt x="27" y="5210"/>
                  </a:lnTo>
                  <a:lnTo>
                    <a:pt x="35" y="5230"/>
                  </a:lnTo>
                  <a:lnTo>
                    <a:pt x="45" y="5251"/>
                  </a:lnTo>
                  <a:lnTo>
                    <a:pt x="55" y="5271"/>
                  </a:lnTo>
                  <a:lnTo>
                    <a:pt x="66" y="5290"/>
                  </a:lnTo>
                  <a:lnTo>
                    <a:pt x="78" y="5309"/>
                  </a:lnTo>
                  <a:lnTo>
                    <a:pt x="91" y="5327"/>
                  </a:lnTo>
                  <a:lnTo>
                    <a:pt x="104" y="5344"/>
                  </a:lnTo>
                  <a:lnTo>
                    <a:pt x="119" y="5360"/>
                  </a:lnTo>
                  <a:lnTo>
                    <a:pt x="135" y="5377"/>
                  </a:lnTo>
                  <a:lnTo>
                    <a:pt x="150" y="5392"/>
                  </a:lnTo>
                  <a:lnTo>
                    <a:pt x="167" y="5406"/>
                  </a:lnTo>
                  <a:lnTo>
                    <a:pt x="184" y="5420"/>
                  </a:lnTo>
                  <a:lnTo>
                    <a:pt x="203" y="5433"/>
                  </a:lnTo>
                  <a:lnTo>
                    <a:pt x="221" y="5445"/>
                  </a:lnTo>
                  <a:lnTo>
                    <a:pt x="240" y="5456"/>
                  </a:lnTo>
                  <a:lnTo>
                    <a:pt x="260" y="5466"/>
                  </a:lnTo>
                  <a:lnTo>
                    <a:pt x="281" y="5475"/>
                  </a:lnTo>
                  <a:lnTo>
                    <a:pt x="301" y="5484"/>
                  </a:lnTo>
                  <a:lnTo>
                    <a:pt x="322" y="5491"/>
                  </a:lnTo>
                  <a:lnTo>
                    <a:pt x="345" y="5497"/>
                  </a:lnTo>
                  <a:lnTo>
                    <a:pt x="366" y="5502"/>
                  </a:lnTo>
                  <a:lnTo>
                    <a:pt x="389" y="5506"/>
                  </a:lnTo>
                  <a:lnTo>
                    <a:pt x="412" y="5509"/>
                  </a:lnTo>
                  <a:lnTo>
                    <a:pt x="435" y="5511"/>
                  </a:lnTo>
                  <a:lnTo>
                    <a:pt x="458" y="5511"/>
                  </a:lnTo>
                  <a:lnTo>
                    <a:pt x="2479" y="5511"/>
                  </a:lnTo>
                  <a:lnTo>
                    <a:pt x="2502" y="5511"/>
                  </a:lnTo>
                  <a:lnTo>
                    <a:pt x="2525" y="5509"/>
                  </a:lnTo>
                  <a:lnTo>
                    <a:pt x="2549" y="5506"/>
                  </a:lnTo>
                  <a:lnTo>
                    <a:pt x="2571" y="5502"/>
                  </a:lnTo>
                  <a:lnTo>
                    <a:pt x="2593" y="5497"/>
                  </a:lnTo>
                  <a:lnTo>
                    <a:pt x="2615" y="5491"/>
                  </a:lnTo>
                  <a:lnTo>
                    <a:pt x="2636" y="5484"/>
                  </a:lnTo>
                  <a:lnTo>
                    <a:pt x="2657" y="5475"/>
                  </a:lnTo>
                  <a:lnTo>
                    <a:pt x="2677" y="5466"/>
                  </a:lnTo>
                  <a:lnTo>
                    <a:pt x="2698" y="5456"/>
                  </a:lnTo>
                  <a:lnTo>
                    <a:pt x="2716" y="5445"/>
                  </a:lnTo>
                  <a:lnTo>
                    <a:pt x="2735" y="5433"/>
                  </a:lnTo>
                  <a:lnTo>
                    <a:pt x="2754" y="5420"/>
                  </a:lnTo>
                  <a:lnTo>
                    <a:pt x="2771" y="5406"/>
                  </a:lnTo>
                  <a:lnTo>
                    <a:pt x="2787" y="5392"/>
                  </a:lnTo>
                  <a:lnTo>
                    <a:pt x="2803" y="5377"/>
                  </a:lnTo>
                  <a:lnTo>
                    <a:pt x="2818" y="5360"/>
                  </a:lnTo>
                  <a:lnTo>
                    <a:pt x="2833" y="5344"/>
                  </a:lnTo>
                  <a:lnTo>
                    <a:pt x="2847" y="5327"/>
                  </a:lnTo>
                  <a:lnTo>
                    <a:pt x="2859" y="5309"/>
                  </a:lnTo>
                  <a:lnTo>
                    <a:pt x="2871" y="5290"/>
                  </a:lnTo>
                  <a:lnTo>
                    <a:pt x="2882" y="5271"/>
                  </a:lnTo>
                  <a:lnTo>
                    <a:pt x="2892" y="5251"/>
                  </a:lnTo>
                  <a:lnTo>
                    <a:pt x="2902" y="5230"/>
                  </a:lnTo>
                  <a:lnTo>
                    <a:pt x="2910" y="5210"/>
                  </a:lnTo>
                  <a:lnTo>
                    <a:pt x="2918" y="5189"/>
                  </a:lnTo>
                  <a:lnTo>
                    <a:pt x="2924" y="5167"/>
                  </a:lnTo>
                  <a:lnTo>
                    <a:pt x="2929" y="5144"/>
                  </a:lnTo>
                  <a:lnTo>
                    <a:pt x="2933" y="5122"/>
                  </a:lnTo>
                  <a:lnTo>
                    <a:pt x="2936" y="5099"/>
                  </a:lnTo>
                  <a:lnTo>
                    <a:pt x="2937" y="5076"/>
                  </a:lnTo>
                  <a:lnTo>
                    <a:pt x="2938" y="5052"/>
                  </a:lnTo>
                  <a:lnTo>
                    <a:pt x="2938" y="460"/>
                  </a:lnTo>
                  <a:lnTo>
                    <a:pt x="2937" y="437"/>
                  </a:lnTo>
                  <a:lnTo>
                    <a:pt x="2936" y="413"/>
                  </a:lnTo>
                  <a:lnTo>
                    <a:pt x="2933" y="390"/>
                  </a:lnTo>
                  <a:lnTo>
                    <a:pt x="2929" y="368"/>
                  </a:lnTo>
                  <a:lnTo>
                    <a:pt x="2924" y="345"/>
                  </a:lnTo>
                  <a:lnTo>
                    <a:pt x="2918" y="324"/>
                  </a:lnTo>
                  <a:lnTo>
                    <a:pt x="2910" y="303"/>
                  </a:lnTo>
                  <a:lnTo>
                    <a:pt x="2902" y="281"/>
                  </a:lnTo>
                  <a:lnTo>
                    <a:pt x="2892" y="261"/>
                  </a:lnTo>
                  <a:lnTo>
                    <a:pt x="2882" y="242"/>
                  </a:lnTo>
                  <a:lnTo>
                    <a:pt x="2871" y="223"/>
                  </a:lnTo>
                  <a:lnTo>
                    <a:pt x="2859" y="203"/>
                  </a:lnTo>
                  <a:lnTo>
                    <a:pt x="2847" y="186"/>
                  </a:lnTo>
                  <a:lnTo>
                    <a:pt x="2833" y="169"/>
                  </a:lnTo>
                  <a:lnTo>
                    <a:pt x="2818" y="152"/>
                  </a:lnTo>
                  <a:lnTo>
                    <a:pt x="2803" y="135"/>
                  </a:lnTo>
                  <a:lnTo>
                    <a:pt x="2787" y="120"/>
                  </a:lnTo>
                  <a:lnTo>
                    <a:pt x="2771" y="106"/>
                  </a:lnTo>
                  <a:lnTo>
                    <a:pt x="2754" y="93"/>
                  </a:lnTo>
                  <a:lnTo>
                    <a:pt x="2735" y="80"/>
                  </a:lnTo>
                  <a:lnTo>
                    <a:pt x="2716" y="67"/>
                  </a:lnTo>
                  <a:lnTo>
                    <a:pt x="2698" y="56"/>
                  </a:lnTo>
                  <a:lnTo>
                    <a:pt x="2677" y="46"/>
                  </a:lnTo>
                  <a:lnTo>
                    <a:pt x="2657" y="37"/>
                  </a:lnTo>
                  <a:lnTo>
                    <a:pt x="2636" y="29"/>
                  </a:lnTo>
                  <a:lnTo>
                    <a:pt x="2615" y="22"/>
                  </a:lnTo>
                  <a:lnTo>
                    <a:pt x="2593" y="16"/>
                  </a:lnTo>
                  <a:lnTo>
                    <a:pt x="2571" y="11"/>
                  </a:lnTo>
                  <a:lnTo>
                    <a:pt x="2549" y="7"/>
                  </a:lnTo>
                  <a:lnTo>
                    <a:pt x="2525" y="3"/>
                  </a:lnTo>
                  <a:lnTo>
                    <a:pt x="2502" y="1"/>
                  </a:lnTo>
                  <a:lnTo>
                    <a:pt x="2479" y="0"/>
                  </a:lnTo>
                  <a:close/>
                  <a:moveTo>
                    <a:pt x="1194" y="369"/>
                  </a:moveTo>
                  <a:lnTo>
                    <a:pt x="1744" y="369"/>
                  </a:lnTo>
                  <a:lnTo>
                    <a:pt x="1753" y="369"/>
                  </a:lnTo>
                  <a:lnTo>
                    <a:pt x="1763" y="370"/>
                  </a:lnTo>
                  <a:lnTo>
                    <a:pt x="1772" y="373"/>
                  </a:lnTo>
                  <a:lnTo>
                    <a:pt x="1780" y="376"/>
                  </a:lnTo>
                  <a:lnTo>
                    <a:pt x="1788" y="379"/>
                  </a:lnTo>
                  <a:lnTo>
                    <a:pt x="1796" y="384"/>
                  </a:lnTo>
                  <a:lnTo>
                    <a:pt x="1803" y="389"/>
                  </a:lnTo>
                  <a:lnTo>
                    <a:pt x="1809" y="395"/>
                  </a:lnTo>
                  <a:lnTo>
                    <a:pt x="1815" y="401"/>
                  </a:lnTo>
                  <a:lnTo>
                    <a:pt x="1820" y="408"/>
                  </a:lnTo>
                  <a:lnTo>
                    <a:pt x="1825" y="416"/>
                  </a:lnTo>
                  <a:lnTo>
                    <a:pt x="1828" y="424"/>
                  </a:lnTo>
                  <a:lnTo>
                    <a:pt x="1833" y="433"/>
                  </a:lnTo>
                  <a:lnTo>
                    <a:pt x="1835" y="442"/>
                  </a:lnTo>
                  <a:lnTo>
                    <a:pt x="1836" y="451"/>
                  </a:lnTo>
                  <a:lnTo>
                    <a:pt x="1837" y="460"/>
                  </a:lnTo>
                  <a:lnTo>
                    <a:pt x="1836" y="469"/>
                  </a:lnTo>
                  <a:lnTo>
                    <a:pt x="1835" y="478"/>
                  </a:lnTo>
                  <a:lnTo>
                    <a:pt x="1833" y="487"/>
                  </a:lnTo>
                  <a:lnTo>
                    <a:pt x="1828" y="495"/>
                  </a:lnTo>
                  <a:lnTo>
                    <a:pt x="1825" y="504"/>
                  </a:lnTo>
                  <a:lnTo>
                    <a:pt x="1820" y="512"/>
                  </a:lnTo>
                  <a:lnTo>
                    <a:pt x="1815" y="519"/>
                  </a:lnTo>
                  <a:lnTo>
                    <a:pt x="1809" y="525"/>
                  </a:lnTo>
                  <a:lnTo>
                    <a:pt x="1803" y="531"/>
                  </a:lnTo>
                  <a:lnTo>
                    <a:pt x="1796" y="536"/>
                  </a:lnTo>
                  <a:lnTo>
                    <a:pt x="1788" y="541"/>
                  </a:lnTo>
                  <a:lnTo>
                    <a:pt x="1780" y="545"/>
                  </a:lnTo>
                  <a:lnTo>
                    <a:pt x="1772" y="548"/>
                  </a:lnTo>
                  <a:lnTo>
                    <a:pt x="1763" y="550"/>
                  </a:lnTo>
                  <a:lnTo>
                    <a:pt x="1753" y="551"/>
                  </a:lnTo>
                  <a:lnTo>
                    <a:pt x="1744" y="552"/>
                  </a:lnTo>
                  <a:lnTo>
                    <a:pt x="1194" y="552"/>
                  </a:lnTo>
                  <a:lnTo>
                    <a:pt x="1184" y="551"/>
                  </a:lnTo>
                  <a:lnTo>
                    <a:pt x="1175" y="550"/>
                  </a:lnTo>
                  <a:lnTo>
                    <a:pt x="1166" y="548"/>
                  </a:lnTo>
                  <a:lnTo>
                    <a:pt x="1158" y="545"/>
                  </a:lnTo>
                  <a:lnTo>
                    <a:pt x="1150" y="541"/>
                  </a:lnTo>
                  <a:lnTo>
                    <a:pt x="1142" y="536"/>
                  </a:lnTo>
                  <a:lnTo>
                    <a:pt x="1135" y="531"/>
                  </a:lnTo>
                  <a:lnTo>
                    <a:pt x="1129" y="525"/>
                  </a:lnTo>
                  <a:lnTo>
                    <a:pt x="1123" y="519"/>
                  </a:lnTo>
                  <a:lnTo>
                    <a:pt x="1117" y="512"/>
                  </a:lnTo>
                  <a:lnTo>
                    <a:pt x="1112" y="504"/>
                  </a:lnTo>
                  <a:lnTo>
                    <a:pt x="1108" y="495"/>
                  </a:lnTo>
                  <a:lnTo>
                    <a:pt x="1105" y="487"/>
                  </a:lnTo>
                  <a:lnTo>
                    <a:pt x="1103" y="478"/>
                  </a:lnTo>
                  <a:lnTo>
                    <a:pt x="1102" y="469"/>
                  </a:lnTo>
                  <a:lnTo>
                    <a:pt x="1101" y="460"/>
                  </a:lnTo>
                  <a:lnTo>
                    <a:pt x="1102" y="451"/>
                  </a:lnTo>
                  <a:lnTo>
                    <a:pt x="1103" y="442"/>
                  </a:lnTo>
                  <a:lnTo>
                    <a:pt x="1105" y="433"/>
                  </a:lnTo>
                  <a:lnTo>
                    <a:pt x="1108" y="424"/>
                  </a:lnTo>
                  <a:lnTo>
                    <a:pt x="1112" y="416"/>
                  </a:lnTo>
                  <a:lnTo>
                    <a:pt x="1117" y="408"/>
                  </a:lnTo>
                  <a:lnTo>
                    <a:pt x="1123" y="401"/>
                  </a:lnTo>
                  <a:lnTo>
                    <a:pt x="1129" y="395"/>
                  </a:lnTo>
                  <a:lnTo>
                    <a:pt x="1135" y="389"/>
                  </a:lnTo>
                  <a:lnTo>
                    <a:pt x="1142" y="384"/>
                  </a:lnTo>
                  <a:lnTo>
                    <a:pt x="1150" y="379"/>
                  </a:lnTo>
                  <a:lnTo>
                    <a:pt x="1158" y="376"/>
                  </a:lnTo>
                  <a:lnTo>
                    <a:pt x="1166" y="373"/>
                  </a:lnTo>
                  <a:lnTo>
                    <a:pt x="1175" y="370"/>
                  </a:lnTo>
                  <a:lnTo>
                    <a:pt x="1184" y="369"/>
                  </a:lnTo>
                  <a:lnTo>
                    <a:pt x="1194" y="369"/>
                  </a:lnTo>
                  <a:close/>
                  <a:moveTo>
                    <a:pt x="1468" y="5328"/>
                  </a:moveTo>
                  <a:lnTo>
                    <a:pt x="1468" y="5328"/>
                  </a:lnTo>
                  <a:lnTo>
                    <a:pt x="1454" y="5328"/>
                  </a:lnTo>
                  <a:lnTo>
                    <a:pt x="1441" y="5327"/>
                  </a:lnTo>
                  <a:lnTo>
                    <a:pt x="1427" y="5325"/>
                  </a:lnTo>
                  <a:lnTo>
                    <a:pt x="1414" y="5322"/>
                  </a:lnTo>
                  <a:lnTo>
                    <a:pt x="1399" y="5319"/>
                  </a:lnTo>
                  <a:lnTo>
                    <a:pt x="1387" y="5316"/>
                  </a:lnTo>
                  <a:lnTo>
                    <a:pt x="1374" y="5312"/>
                  </a:lnTo>
                  <a:lnTo>
                    <a:pt x="1362" y="5307"/>
                  </a:lnTo>
                  <a:lnTo>
                    <a:pt x="1350" y="5300"/>
                  </a:lnTo>
                  <a:lnTo>
                    <a:pt x="1338" y="5294"/>
                  </a:lnTo>
                  <a:lnTo>
                    <a:pt x="1325" y="5288"/>
                  </a:lnTo>
                  <a:lnTo>
                    <a:pt x="1314" y="5281"/>
                  </a:lnTo>
                  <a:lnTo>
                    <a:pt x="1304" y="5273"/>
                  </a:lnTo>
                  <a:lnTo>
                    <a:pt x="1294" y="5265"/>
                  </a:lnTo>
                  <a:lnTo>
                    <a:pt x="1284" y="5257"/>
                  </a:lnTo>
                  <a:lnTo>
                    <a:pt x="1274" y="5248"/>
                  </a:lnTo>
                  <a:lnTo>
                    <a:pt x="1265" y="5238"/>
                  </a:lnTo>
                  <a:lnTo>
                    <a:pt x="1256" y="5227"/>
                  </a:lnTo>
                  <a:lnTo>
                    <a:pt x="1248" y="5217"/>
                  </a:lnTo>
                  <a:lnTo>
                    <a:pt x="1240" y="5206"/>
                  </a:lnTo>
                  <a:lnTo>
                    <a:pt x="1233" y="5195"/>
                  </a:lnTo>
                  <a:lnTo>
                    <a:pt x="1227" y="5184"/>
                  </a:lnTo>
                  <a:lnTo>
                    <a:pt x="1221" y="5172"/>
                  </a:lnTo>
                  <a:lnTo>
                    <a:pt x="1215" y="5159"/>
                  </a:lnTo>
                  <a:lnTo>
                    <a:pt x="1210" y="5147"/>
                  </a:lnTo>
                  <a:lnTo>
                    <a:pt x="1206" y="5134"/>
                  </a:lnTo>
                  <a:lnTo>
                    <a:pt x="1202" y="5121"/>
                  </a:lnTo>
                  <a:lnTo>
                    <a:pt x="1199" y="5108"/>
                  </a:lnTo>
                  <a:lnTo>
                    <a:pt x="1197" y="5095"/>
                  </a:lnTo>
                  <a:lnTo>
                    <a:pt x="1195" y="5080"/>
                  </a:lnTo>
                  <a:lnTo>
                    <a:pt x="1194" y="5066"/>
                  </a:lnTo>
                  <a:lnTo>
                    <a:pt x="1194" y="5052"/>
                  </a:lnTo>
                  <a:lnTo>
                    <a:pt x="1194" y="5038"/>
                  </a:lnTo>
                  <a:lnTo>
                    <a:pt x="1195" y="5025"/>
                  </a:lnTo>
                  <a:lnTo>
                    <a:pt x="1197" y="5010"/>
                  </a:lnTo>
                  <a:lnTo>
                    <a:pt x="1199" y="4997"/>
                  </a:lnTo>
                  <a:lnTo>
                    <a:pt x="1202" y="4983"/>
                  </a:lnTo>
                  <a:lnTo>
                    <a:pt x="1206" y="4970"/>
                  </a:lnTo>
                  <a:lnTo>
                    <a:pt x="1210" y="4958"/>
                  </a:lnTo>
                  <a:lnTo>
                    <a:pt x="1215" y="4945"/>
                  </a:lnTo>
                  <a:lnTo>
                    <a:pt x="1221" y="4932"/>
                  </a:lnTo>
                  <a:lnTo>
                    <a:pt x="1227" y="4921"/>
                  </a:lnTo>
                  <a:lnTo>
                    <a:pt x="1233" y="4909"/>
                  </a:lnTo>
                  <a:lnTo>
                    <a:pt x="1240" y="4898"/>
                  </a:lnTo>
                  <a:lnTo>
                    <a:pt x="1248" y="4888"/>
                  </a:lnTo>
                  <a:lnTo>
                    <a:pt x="1256" y="4876"/>
                  </a:lnTo>
                  <a:lnTo>
                    <a:pt x="1265" y="4867"/>
                  </a:lnTo>
                  <a:lnTo>
                    <a:pt x="1274" y="4857"/>
                  </a:lnTo>
                  <a:lnTo>
                    <a:pt x="1284" y="4848"/>
                  </a:lnTo>
                  <a:lnTo>
                    <a:pt x="1294" y="4840"/>
                  </a:lnTo>
                  <a:lnTo>
                    <a:pt x="1304" y="4832"/>
                  </a:lnTo>
                  <a:lnTo>
                    <a:pt x="1314" y="4824"/>
                  </a:lnTo>
                  <a:lnTo>
                    <a:pt x="1325" y="4817"/>
                  </a:lnTo>
                  <a:lnTo>
                    <a:pt x="1338" y="4810"/>
                  </a:lnTo>
                  <a:lnTo>
                    <a:pt x="1350" y="4803"/>
                  </a:lnTo>
                  <a:lnTo>
                    <a:pt x="1362" y="4798"/>
                  </a:lnTo>
                  <a:lnTo>
                    <a:pt x="1374" y="4793"/>
                  </a:lnTo>
                  <a:lnTo>
                    <a:pt x="1387" y="4789"/>
                  </a:lnTo>
                  <a:lnTo>
                    <a:pt x="1399" y="4785"/>
                  </a:lnTo>
                  <a:lnTo>
                    <a:pt x="1414" y="4782"/>
                  </a:lnTo>
                  <a:lnTo>
                    <a:pt x="1427" y="4780"/>
                  </a:lnTo>
                  <a:lnTo>
                    <a:pt x="1441" y="4778"/>
                  </a:lnTo>
                  <a:lnTo>
                    <a:pt x="1454" y="4777"/>
                  </a:lnTo>
                  <a:lnTo>
                    <a:pt x="1468" y="4777"/>
                  </a:lnTo>
                  <a:lnTo>
                    <a:pt x="1483" y="4777"/>
                  </a:lnTo>
                  <a:lnTo>
                    <a:pt x="1497" y="4778"/>
                  </a:lnTo>
                  <a:lnTo>
                    <a:pt x="1511" y="4780"/>
                  </a:lnTo>
                  <a:lnTo>
                    <a:pt x="1524" y="4782"/>
                  </a:lnTo>
                  <a:lnTo>
                    <a:pt x="1537" y="4785"/>
                  </a:lnTo>
                  <a:lnTo>
                    <a:pt x="1551" y="4789"/>
                  </a:lnTo>
                  <a:lnTo>
                    <a:pt x="1564" y="4793"/>
                  </a:lnTo>
                  <a:lnTo>
                    <a:pt x="1576" y="4798"/>
                  </a:lnTo>
                  <a:lnTo>
                    <a:pt x="1588" y="4803"/>
                  </a:lnTo>
                  <a:lnTo>
                    <a:pt x="1600" y="4810"/>
                  </a:lnTo>
                  <a:lnTo>
                    <a:pt x="1611" y="4817"/>
                  </a:lnTo>
                  <a:lnTo>
                    <a:pt x="1623" y="4824"/>
                  </a:lnTo>
                  <a:lnTo>
                    <a:pt x="1634" y="4832"/>
                  </a:lnTo>
                  <a:lnTo>
                    <a:pt x="1644" y="4840"/>
                  </a:lnTo>
                  <a:lnTo>
                    <a:pt x="1654" y="4848"/>
                  </a:lnTo>
                  <a:lnTo>
                    <a:pt x="1664" y="4857"/>
                  </a:lnTo>
                  <a:lnTo>
                    <a:pt x="1673" y="4867"/>
                  </a:lnTo>
                  <a:lnTo>
                    <a:pt x="1681" y="4876"/>
                  </a:lnTo>
                  <a:lnTo>
                    <a:pt x="1690" y="4888"/>
                  </a:lnTo>
                  <a:lnTo>
                    <a:pt x="1698" y="4898"/>
                  </a:lnTo>
                  <a:lnTo>
                    <a:pt x="1705" y="4909"/>
                  </a:lnTo>
                  <a:lnTo>
                    <a:pt x="1711" y="4921"/>
                  </a:lnTo>
                  <a:lnTo>
                    <a:pt x="1717" y="4932"/>
                  </a:lnTo>
                  <a:lnTo>
                    <a:pt x="1723" y="4945"/>
                  </a:lnTo>
                  <a:lnTo>
                    <a:pt x="1728" y="4958"/>
                  </a:lnTo>
                  <a:lnTo>
                    <a:pt x="1732" y="4970"/>
                  </a:lnTo>
                  <a:lnTo>
                    <a:pt x="1736" y="4983"/>
                  </a:lnTo>
                  <a:lnTo>
                    <a:pt x="1739" y="4997"/>
                  </a:lnTo>
                  <a:lnTo>
                    <a:pt x="1741" y="5010"/>
                  </a:lnTo>
                  <a:lnTo>
                    <a:pt x="1743" y="5025"/>
                  </a:lnTo>
                  <a:lnTo>
                    <a:pt x="1744" y="5038"/>
                  </a:lnTo>
                  <a:lnTo>
                    <a:pt x="1744" y="5052"/>
                  </a:lnTo>
                  <a:lnTo>
                    <a:pt x="1744" y="5066"/>
                  </a:lnTo>
                  <a:lnTo>
                    <a:pt x="1743" y="5080"/>
                  </a:lnTo>
                  <a:lnTo>
                    <a:pt x="1741" y="5095"/>
                  </a:lnTo>
                  <a:lnTo>
                    <a:pt x="1739" y="5108"/>
                  </a:lnTo>
                  <a:lnTo>
                    <a:pt x="1736" y="5121"/>
                  </a:lnTo>
                  <a:lnTo>
                    <a:pt x="1732" y="5134"/>
                  </a:lnTo>
                  <a:lnTo>
                    <a:pt x="1728" y="5147"/>
                  </a:lnTo>
                  <a:lnTo>
                    <a:pt x="1723" y="5159"/>
                  </a:lnTo>
                  <a:lnTo>
                    <a:pt x="1717" y="5172"/>
                  </a:lnTo>
                  <a:lnTo>
                    <a:pt x="1711" y="5184"/>
                  </a:lnTo>
                  <a:lnTo>
                    <a:pt x="1705" y="5195"/>
                  </a:lnTo>
                  <a:lnTo>
                    <a:pt x="1698" y="5206"/>
                  </a:lnTo>
                  <a:lnTo>
                    <a:pt x="1690" y="5217"/>
                  </a:lnTo>
                  <a:lnTo>
                    <a:pt x="1681" y="5227"/>
                  </a:lnTo>
                  <a:lnTo>
                    <a:pt x="1673" y="5238"/>
                  </a:lnTo>
                  <a:lnTo>
                    <a:pt x="1664" y="5248"/>
                  </a:lnTo>
                  <a:lnTo>
                    <a:pt x="1654" y="5257"/>
                  </a:lnTo>
                  <a:lnTo>
                    <a:pt x="1644" y="5265"/>
                  </a:lnTo>
                  <a:lnTo>
                    <a:pt x="1634" y="5273"/>
                  </a:lnTo>
                  <a:lnTo>
                    <a:pt x="1623" y="5281"/>
                  </a:lnTo>
                  <a:lnTo>
                    <a:pt x="1611" y="5288"/>
                  </a:lnTo>
                  <a:lnTo>
                    <a:pt x="1600" y="5294"/>
                  </a:lnTo>
                  <a:lnTo>
                    <a:pt x="1588" y="5300"/>
                  </a:lnTo>
                  <a:lnTo>
                    <a:pt x="1576" y="5307"/>
                  </a:lnTo>
                  <a:lnTo>
                    <a:pt x="1564" y="5312"/>
                  </a:lnTo>
                  <a:lnTo>
                    <a:pt x="1551" y="5316"/>
                  </a:lnTo>
                  <a:lnTo>
                    <a:pt x="1537" y="5319"/>
                  </a:lnTo>
                  <a:lnTo>
                    <a:pt x="1524" y="5322"/>
                  </a:lnTo>
                  <a:lnTo>
                    <a:pt x="1511" y="5325"/>
                  </a:lnTo>
                  <a:lnTo>
                    <a:pt x="1497" y="5327"/>
                  </a:lnTo>
                  <a:lnTo>
                    <a:pt x="1483" y="5328"/>
                  </a:lnTo>
                  <a:lnTo>
                    <a:pt x="1468" y="5328"/>
                  </a:lnTo>
                  <a:close/>
                  <a:moveTo>
                    <a:pt x="2755" y="4593"/>
                  </a:moveTo>
                  <a:lnTo>
                    <a:pt x="183" y="4593"/>
                  </a:lnTo>
                  <a:lnTo>
                    <a:pt x="183" y="919"/>
                  </a:lnTo>
                  <a:lnTo>
                    <a:pt x="2755" y="919"/>
                  </a:lnTo>
                  <a:lnTo>
                    <a:pt x="2755" y="45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1050" dirty="0"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3363291" y="3005150"/>
            <a:ext cx="458524" cy="458524"/>
            <a:chOff x="4485555" y="4007017"/>
            <a:chExt cx="611524" cy="611524"/>
          </a:xfrm>
          <a:gradFill>
            <a:gsLst>
              <a:gs pos="0">
                <a:srgbClr val="002060"/>
              </a:gs>
              <a:gs pos="100000">
                <a:srgbClr val="00B0F0"/>
              </a:gs>
            </a:gsLst>
            <a:lin ang="5400000" scaled="1"/>
          </a:gradFill>
        </p:grpSpPr>
        <p:sp>
          <p:nvSpPr>
            <p:cNvPr id="32" name="任意多边形 31"/>
            <p:cNvSpPr/>
            <p:nvPr/>
          </p:nvSpPr>
          <p:spPr>
            <a:xfrm>
              <a:off x="4485555" y="4007017"/>
              <a:ext cx="611524" cy="611524"/>
            </a:xfrm>
            <a:custGeom>
              <a:avLst/>
              <a:gdLst>
                <a:gd name="connsiteX0" fmla="*/ 413083 w 772417"/>
                <a:gd name="connsiteY0" fmla="*/ 961 h 772415"/>
                <a:gd name="connsiteX1" fmla="*/ 720620 w 772417"/>
                <a:gd name="connsiteY1" fmla="*/ 193136 h 772415"/>
                <a:gd name="connsiteX2" fmla="*/ 579281 w 772417"/>
                <a:gd name="connsiteY2" fmla="*/ 720618 h 772415"/>
                <a:gd name="connsiteX3" fmla="*/ 51799 w 772417"/>
                <a:gd name="connsiteY3" fmla="*/ 579279 h 772415"/>
                <a:gd name="connsiteX4" fmla="*/ 193137 w 772417"/>
                <a:gd name="connsiteY4" fmla="*/ 51797 h 772415"/>
                <a:gd name="connsiteX5" fmla="*/ 413083 w 772417"/>
                <a:gd name="connsiteY5" fmla="*/ 961 h 772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2417" h="772415">
                  <a:moveTo>
                    <a:pt x="413083" y="961"/>
                  </a:moveTo>
                  <a:cubicBezTo>
                    <a:pt x="536733" y="9700"/>
                    <a:pt x="653976" y="77705"/>
                    <a:pt x="720620" y="193136"/>
                  </a:cubicBezTo>
                  <a:cubicBezTo>
                    <a:pt x="827250" y="377825"/>
                    <a:pt x="763971" y="613987"/>
                    <a:pt x="579281" y="720618"/>
                  </a:cubicBezTo>
                  <a:cubicBezTo>
                    <a:pt x="394592" y="827248"/>
                    <a:pt x="158429" y="763969"/>
                    <a:pt x="51799" y="579279"/>
                  </a:cubicBezTo>
                  <a:cubicBezTo>
                    <a:pt x="-54832" y="394590"/>
                    <a:pt x="8448" y="158428"/>
                    <a:pt x="193137" y="51797"/>
                  </a:cubicBezTo>
                  <a:cubicBezTo>
                    <a:pt x="262396" y="11811"/>
                    <a:pt x="338893" y="-4282"/>
                    <a:pt x="413083" y="961"/>
                  </a:cubicBezTo>
                  <a:close/>
                </a:path>
              </a:pathLst>
            </a:custGeom>
            <a:grpFill/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143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  <p:sp>
          <p:nvSpPr>
            <p:cNvPr id="35" name="KSO_Shape"/>
            <p:cNvSpPr/>
            <p:nvPr/>
          </p:nvSpPr>
          <p:spPr bwMode="auto">
            <a:xfrm>
              <a:off x="4621171" y="4212952"/>
              <a:ext cx="340293" cy="199655"/>
            </a:xfrm>
            <a:custGeom>
              <a:avLst/>
              <a:gdLst>
                <a:gd name="T0" fmla="*/ 1905000 w 6649"/>
                <a:gd name="T1" fmla="*/ 302090 h 3908"/>
                <a:gd name="T2" fmla="*/ 952357 w 6649"/>
                <a:gd name="T3" fmla="*/ 0 h 3908"/>
                <a:gd name="T4" fmla="*/ 0 w 6649"/>
                <a:gd name="T5" fmla="*/ 302090 h 3908"/>
                <a:gd name="T6" fmla="*/ 488785 w 6649"/>
                <a:gd name="T7" fmla="*/ 456861 h 3908"/>
                <a:gd name="T8" fmla="*/ 400540 w 6649"/>
                <a:gd name="T9" fmla="*/ 923753 h 3908"/>
                <a:gd name="T10" fmla="*/ 952357 w 6649"/>
                <a:gd name="T11" fmla="*/ 1120083 h 3908"/>
                <a:gd name="T12" fmla="*/ 1504460 w 6649"/>
                <a:gd name="T13" fmla="*/ 923753 h 3908"/>
                <a:gd name="T14" fmla="*/ 1416215 w 6649"/>
                <a:gd name="T15" fmla="*/ 456861 h 3908"/>
                <a:gd name="T16" fmla="*/ 1905000 w 6649"/>
                <a:gd name="T17" fmla="*/ 302090 h 390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649" h="3908">
                  <a:moveTo>
                    <a:pt x="6649" y="1054"/>
                  </a:moveTo>
                  <a:lnTo>
                    <a:pt x="3324" y="0"/>
                  </a:lnTo>
                  <a:lnTo>
                    <a:pt x="0" y="1054"/>
                  </a:lnTo>
                  <a:lnTo>
                    <a:pt x="1706" y="1594"/>
                  </a:lnTo>
                  <a:lnTo>
                    <a:pt x="1398" y="3223"/>
                  </a:lnTo>
                  <a:lnTo>
                    <a:pt x="3324" y="3908"/>
                  </a:lnTo>
                  <a:lnTo>
                    <a:pt x="5251" y="3223"/>
                  </a:lnTo>
                  <a:lnTo>
                    <a:pt x="4943" y="1594"/>
                  </a:lnTo>
                  <a:lnTo>
                    <a:pt x="6649" y="10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1050">
                <a:solidFill>
                  <a:srgbClr val="FFFFFF"/>
                </a:solidFill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4343421" y="3571009"/>
            <a:ext cx="457582" cy="458524"/>
            <a:chOff x="5792736" y="4761692"/>
            <a:chExt cx="610268" cy="611524"/>
          </a:xfrm>
          <a:gradFill>
            <a:gsLst>
              <a:gs pos="0">
                <a:srgbClr val="002060"/>
              </a:gs>
              <a:gs pos="100000">
                <a:srgbClr val="00B0F0"/>
              </a:gs>
            </a:gsLst>
            <a:lin ang="5400000" scaled="1"/>
          </a:gradFill>
        </p:grpSpPr>
        <p:sp>
          <p:nvSpPr>
            <p:cNvPr id="31" name="任意多边形 30"/>
            <p:cNvSpPr/>
            <p:nvPr/>
          </p:nvSpPr>
          <p:spPr>
            <a:xfrm>
              <a:off x="5792736" y="4761692"/>
              <a:ext cx="610268" cy="611524"/>
            </a:xfrm>
            <a:custGeom>
              <a:avLst/>
              <a:gdLst>
                <a:gd name="connsiteX0" fmla="*/ 413082 w 772416"/>
                <a:gd name="connsiteY0" fmla="*/ 961 h 772415"/>
                <a:gd name="connsiteX1" fmla="*/ 720619 w 772416"/>
                <a:gd name="connsiteY1" fmla="*/ 193135 h 772415"/>
                <a:gd name="connsiteX2" fmla="*/ 579280 w 772416"/>
                <a:gd name="connsiteY2" fmla="*/ 720618 h 772415"/>
                <a:gd name="connsiteX3" fmla="*/ 51797 w 772416"/>
                <a:gd name="connsiteY3" fmla="*/ 579279 h 772415"/>
                <a:gd name="connsiteX4" fmla="*/ 193136 w 772416"/>
                <a:gd name="connsiteY4" fmla="*/ 51797 h 772415"/>
                <a:gd name="connsiteX5" fmla="*/ 413082 w 772416"/>
                <a:gd name="connsiteY5" fmla="*/ 961 h 772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2416" h="772415">
                  <a:moveTo>
                    <a:pt x="413082" y="961"/>
                  </a:moveTo>
                  <a:cubicBezTo>
                    <a:pt x="536732" y="9699"/>
                    <a:pt x="653975" y="77704"/>
                    <a:pt x="720619" y="193135"/>
                  </a:cubicBezTo>
                  <a:cubicBezTo>
                    <a:pt x="827249" y="377825"/>
                    <a:pt x="763970" y="613987"/>
                    <a:pt x="579280" y="720618"/>
                  </a:cubicBezTo>
                  <a:cubicBezTo>
                    <a:pt x="394591" y="827248"/>
                    <a:pt x="158428" y="763969"/>
                    <a:pt x="51797" y="579279"/>
                  </a:cubicBezTo>
                  <a:cubicBezTo>
                    <a:pt x="-54833" y="394590"/>
                    <a:pt x="8446" y="158427"/>
                    <a:pt x="193136" y="51797"/>
                  </a:cubicBezTo>
                  <a:cubicBezTo>
                    <a:pt x="262395" y="11810"/>
                    <a:pt x="338892" y="-4283"/>
                    <a:pt x="413082" y="961"/>
                  </a:cubicBezTo>
                  <a:close/>
                </a:path>
              </a:pathLst>
            </a:custGeom>
            <a:grpFill/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143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  <p:sp>
          <p:nvSpPr>
            <p:cNvPr id="36" name="KSO_Shape"/>
            <p:cNvSpPr/>
            <p:nvPr/>
          </p:nvSpPr>
          <p:spPr>
            <a:xfrm>
              <a:off x="5962254" y="4932466"/>
              <a:ext cx="271230" cy="269975"/>
            </a:xfrm>
            <a:custGeom>
              <a:avLst/>
              <a:gdLst>
                <a:gd name="connsiteX0" fmla="*/ 320662 w 792088"/>
                <a:gd name="connsiteY0" fmla="*/ 99114 h 792088"/>
                <a:gd name="connsiteX1" fmla="*/ 320662 w 792088"/>
                <a:gd name="connsiteY1" fmla="*/ 475062 h 792088"/>
                <a:gd name="connsiteX2" fmla="*/ 696610 w 792088"/>
                <a:gd name="connsiteY2" fmla="*/ 475062 h 792088"/>
                <a:gd name="connsiteX3" fmla="*/ 696610 w 792088"/>
                <a:gd name="connsiteY3" fmla="*/ 434076 h 792088"/>
                <a:gd name="connsiteX4" fmla="*/ 361648 w 792088"/>
                <a:gd name="connsiteY4" fmla="*/ 434076 h 792088"/>
                <a:gd name="connsiteX5" fmla="*/ 361648 w 792088"/>
                <a:gd name="connsiteY5" fmla="*/ 99114 h 792088"/>
                <a:gd name="connsiteX6" fmla="*/ 396044 w 792088"/>
                <a:gd name="connsiteY6" fmla="*/ 0 h 792088"/>
                <a:gd name="connsiteX7" fmla="*/ 792088 w 792088"/>
                <a:gd name="connsiteY7" fmla="*/ 396044 h 792088"/>
                <a:gd name="connsiteX8" fmla="*/ 396044 w 792088"/>
                <a:gd name="connsiteY8" fmla="*/ 792088 h 792088"/>
                <a:gd name="connsiteX9" fmla="*/ 0 w 792088"/>
                <a:gd name="connsiteY9" fmla="*/ 396044 h 792088"/>
                <a:gd name="connsiteX10" fmla="*/ 396044 w 792088"/>
                <a:gd name="connsiteY10" fmla="*/ 0 h 792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92088" h="792088">
                  <a:moveTo>
                    <a:pt x="320662" y="99114"/>
                  </a:moveTo>
                  <a:lnTo>
                    <a:pt x="320662" y="475062"/>
                  </a:lnTo>
                  <a:lnTo>
                    <a:pt x="696610" y="475062"/>
                  </a:lnTo>
                  <a:lnTo>
                    <a:pt x="696610" y="434076"/>
                  </a:lnTo>
                  <a:lnTo>
                    <a:pt x="361648" y="434076"/>
                  </a:lnTo>
                  <a:lnTo>
                    <a:pt x="361648" y="99114"/>
                  </a:lnTo>
                  <a:close/>
                  <a:moveTo>
                    <a:pt x="396044" y="0"/>
                  </a:moveTo>
                  <a:cubicBezTo>
                    <a:pt x="614773" y="0"/>
                    <a:pt x="792088" y="177315"/>
                    <a:pt x="792088" y="396044"/>
                  </a:cubicBezTo>
                  <a:cubicBezTo>
                    <a:pt x="792088" y="614773"/>
                    <a:pt x="614773" y="792088"/>
                    <a:pt x="396044" y="792088"/>
                  </a:cubicBezTo>
                  <a:cubicBezTo>
                    <a:pt x="177315" y="792088"/>
                    <a:pt x="0" y="614773"/>
                    <a:pt x="0" y="396044"/>
                  </a:cubicBezTo>
                  <a:cubicBezTo>
                    <a:pt x="0" y="177315"/>
                    <a:pt x="177315" y="0"/>
                    <a:pt x="396044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en-US" sz="1050">
                <a:solidFill>
                  <a:srgbClr val="FFFFFF"/>
                </a:solidFill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5323551" y="1873435"/>
            <a:ext cx="457582" cy="458524"/>
            <a:chOff x="7099916" y="2497671"/>
            <a:chExt cx="610268" cy="611524"/>
          </a:xfrm>
          <a:gradFill>
            <a:gsLst>
              <a:gs pos="0">
                <a:srgbClr val="002060"/>
              </a:gs>
              <a:gs pos="100000">
                <a:srgbClr val="00B0F0"/>
              </a:gs>
            </a:gsLst>
            <a:lin ang="5400000" scaled="1"/>
          </a:gradFill>
        </p:grpSpPr>
        <p:sp>
          <p:nvSpPr>
            <p:cNvPr id="29" name="任意多边形 28"/>
            <p:cNvSpPr/>
            <p:nvPr/>
          </p:nvSpPr>
          <p:spPr>
            <a:xfrm>
              <a:off x="7099916" y="2497671"/>
              <a:ext cx="610268" cy="611524"/>
            </a:xfrm>
            <a:custGeom>
              <a:avLst/>
              <a:gdLst>
                <a:gd name="connsiteX0" fmla="*/ 413081 w 772416"/>
                <a:gd name="connsiteY0" fmla="*/ 962 h 772417"/>
                <a:gd name="connsiteX1" fmla="*/ 720618 w 772416"/>
                <a:gd name="connsiteY1" fmla="*/ 193137 h 772417"/>
                <a:gd name="connsiteX2" fmla="*/ 579280 w 772416"/>
                <a:gd name="connsiteY2" fmla="*/ 720619 h 772417"/>
                <a:gd name="connsiteX3" fmla="*/ 51797 w 772416"/>
                <a:gd name="connsiteY3" fmla="*/ 579281 h 772417"/>
                <a:gd name="connsiteX4" fmla="*/ 193136 w 772416"/>
                <a:gd name="connsiteY4" fmla="*/ 51798 h 772417"/>
                <a:gd name="connsiteX5" fmla="*/ 413081 w 772416"/>
                <a:gd name="connsiteY5" fmla="*/ 962 h 77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2416" h="772417">
                  <a:moveTo>
                    <a:pt x="413081" y="962"/>
                  </a:moveTo>
                  <a:cubicBezTo>
                    <a:pt x="536732" y="9701"/>
                    <a:pt x="653974" y="77706"/>
                    <a:pt x="720618" y="193137"/>
                  </a:cubicBezTo>
                  <a:cubicBezTo>
                    <a:pt x="827249" y="377826"/>
                    <a:pt x="763969" y="613989"/>
                    <a:pt x="579280" y="720619"/>
                  </a:cubicBezTo>
                  <a:cubicBezTo>
                    <a:pt x="394590" y="827250"/>
                    <a:pt x="158428" y="763970"/>
                    <a:pt x="51797" y="579281"/>
                  </a:cubicBezTo>
                  <a:cubicBezTo>
                    <a:pt x="-54833" y="394591"/>
                    <a:pt x="8446" y="158429"/>
                    <a:pt x="193136" y="51798"/>
                  </a:cubicBezTo>
                  <a:cubicBezTo>
                    <a:pt x="262394" y="11812"/>
                    <a:pt x="338891" y="-4281"/>
                    <a:pt x="413081" y="962"/>
                  </a:cubicBezTo>
                  <a:close/>
                </a:path>
              </a:pathLst>
            </a:custGeom>
            <a:grpFill/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143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  <p:sp>
          <p:nvSpPr>
            <p:cNvPr id="37" name="KSO_Shape"/>
            <p:cNvSpPr/>
            <p:nvPr/>
          </p:nvSpPr>
          <p:spPr bwMode="auto">
            <a:xfrm>
              <a:off x="7300826" y="2658400"/>
              <a:ext cx="271230" cy="246116"/>
            </a:xfrm>
            <a:custGeom>
              <a:avLst/>
              <a:gdLst>
                <a:gd name="T0" fmla="*/ 726341 w 2395538"/>
                <a:gd name="T1" fmla="*/ 2170112 h 2170112"/>
                <a:gd name="T2" fmla="*/ 1441768 w 2395538"/>
                <a:gd name="T3" fmla="*/ 728510 h 2170112"/>
                <a:gd name="T4" fmla="*/ 1885633 w 2395538"/>
                <a:gd name="T5" fmla="*/ 1143658 h 2170112"/>
                <a:gd name="T6" fmla="*/ 1870393 w 2395538"/>
                <a:gd name="T7" fmla="*/ 1187775 h 2170112"/>
                <a:gd name="T8" fmla="*/ 1824038 w 2395538"/>
                <a:gd name="T9" fmla="*/ 1209358 h 2170112"/>
                <a:gd name="T10" fmla="*/ 1774825 w 2395538"/>
                <a:gd name="T11" fmla="*/ 1196345 h 2170112"/>
                <a:gd name="T12" fmla="*/ 87630 w 2395538"/>
                <a:gd name="T13" fmla="*/ 1207136 h 2170112"/>
                <a:gd name="T14" fmla="*/ 36195 w 2395538"/>
                <a:gd name="T15" fmla="*/ 1203010 h 2170112"/>
                <a:gd name="T16" fmla="*/ 2540 w 2395538"/>
                <a:gd name="T17" fmla="*/ 1166510 h 2170112"/>
                <a:gd name="T18" fmla="*/ 7937 w 2395538"/>
                <a:gd name="T19" fmla="*/ 1121123 h 2170112"/>
                <a:gd name="T20" fmla="*/ 1968140 w 2395538"/>
                <a:gd name="T21" fmla="*/ 219388 h 2170112"/>
                <a:gd name="T22" fmla="*/ 2114413 w 2395538"/>
                <a:gd name="T23" fmla="*/ 243789 h 2170112"/>
                <a:gd name="T24" fmla="*/ 2240697 w 2395538"/>
                <a:gd name="T25" fmla="*/ 284667 h 2170112"/>
                <a:gd name="T26" fmla="*/ 2388557 w 2395538"/>
                <a:gd name="T27" fmla="*/ 355016 h 2170112"/>
                <a:gd name="T28" fmla="*/ 2336521 w 2395538"/>
                <a:gd name="T29" fmla="*/ 373079 h 2170112"/>
                <a:gd name="T30" fmla="*/ 2250533 w 2395538"/>
                <a:gd name="T31" fmla="*/ 415225 h 2170112"/>
                <a:gd name="T32" fmla="*/ 2138845 w 2395538"/>
                <a:gd name="T33" fmla="*/ 508390 h 2170112"/>
                <a:gd name="T34" fmla="*/ 2044926 w 2395538"/>
                <a:gd name="T35" fmla="*/ 621519 h 2170112"/>
                <a:gd name="T36" fmla="*/ 1960525 w 2395538"/>
                <a:gd name="T37" fmla="*/ 747006 h 2170112"/>
                <a:gd name="T38" fmla="*/ 1902777 w 2395538"/>
                <a:gd name="T39" fmla="*/ 803412 h 2170112"/>
                <a:gd name="T40" fmla="*/ 1832020 w 2395538"/>
                <a:gd name="T41" fmla="*/ 843974 h 2170112"/>
                <a:gd name="T42" fmla="*/ 1753013 w 2395538"/>
                <a:gd name="T43" fmla="*/ 868374 h 2170112"/>
                <a:gd name="T44" fmla="*/ 1568664 w 2395538"/>
                <a:gd name="T45" fmla="*/ 707079 h 2170112"/>
                <a:gd name="T46" fmla="*/ 1657507 w 2395538"/>
                <a:gd name="T47" fmla="*/ 590147 h 2170112"/>
                <a:gd name="T48" fmla="*/ 1736514 w 2395538"/>
                <a:gd name="T49" fmla="*/ 513143 h 2170112"/>
                <a:gd name="T50" fmla="*/ 1825674 w 2395538"/>
                <a:gd name="T51" fmla="*/ 448498 h 2170112"/>
                <a:gd name="T52" fmla="*/ 1925622 w 2395538"/>
                <a:gd name="T53" fmla="*/ 399381 h 2170112"/>
                <a:gd name="T54" fmla="*/ 2033820 w 2395538"/>
                <a:gd name="T55" fmla="*/ 369910 h 2170112"/>
                <a:gd name="T56" fmla="*/ 2147095 w 2395538"/>
                <a:gd name="T57" fmla="*/ 361671 h 2170112"/>
                <a:gd name="T58" fmla="*/ 2032234 w 2395538"/>
                <a:gd name="T59" fmla="*/ 356601 h 2170112"/>
                <a:gd name="T60" fmla="*/ 1917373 w 2395538"/>
                <a:gd name="T61" fmla="*/ 373713 h 2170112"/>
                <a:gd name="T62" fmla="*/ 1806953 w 2395538"/>
                <a:gd name="T63" fmla="*/ 412690 h 2170112"/>
                <a:gd name="T64" fmla="*/ 1703832 w 2395538"/>
                <a:gd name="T65" fmla="*/ 469730 h 2170112"/>
                <a:gd name="T66" fmla="*/ 1610230 w 2395538"/>
                <a:gd name="T67" fmla="*/ 542297 h 2170112"/>
                <a:gd name="T68" fmla="*/ 1526146 w 2395538"/>
                <a:gd name="T69" fmla="*/ 625638 h 2170112"/>
                <a:gd name="T70" fmla="*/ 1409381 w 2395538"/>
                <a:gd name="T71" fmla="*/ 589196 h 2170112"/>
                <a:gd name="T72" fmla="*/ 1430322 w 2395538"/>
                <a:gd name="T73" fmla="*/ 523601 h 2170112"/>
                <a:gd name="T74" fmla="*/ 1476648 w 2395538"/>
                <a:gd name="T75" fmla="*/ 444696 h 2170112"/>
                <a:gd name="T76" fmla="*/ 1541376 w 2395538"/>
                <a:gd name="T77" fmla="*/ 367375 h 2170112"/>
                <a:gd name="T78" fmla="*/ 1611816 w 2395538"/>
                <a:gd name="T79" fmla="*/ 308117 h 2170112"/>
                <a:gd name="T80" fmla="*/ 1686381 w 2395538"/>
                <a:gd name="T81" fmla="*/ 265337 h 2170112"/>
                <a:gd name="T82" fmla="*/ 1763166 w 2395538"/>
                <a:gd name="T83" fmla="*/ 237134 h 2170112"/>
                <a:gd name="T84" fmla="*/ 1910075 w 2395538"/>
                <a:gd name="T85" fmla="*/ 217487 h 2170112"/>
                <a:gd name="T86" fmla="*/ 1198124 w 2395538"/>
                <a:gd name="T87" fmla="*/ 20298 h 2170112"/>
                <a:gd name="T88" fmla="*/ 1336237 w 2395538"/>
                <a:gd name="T89" fmla="*/ 78653 h 2170112"/>
                <a:gd name="T90" fmla="*/ 1406886 w 2395538"/>
                <a:gd name="T91" fmla="*/ 127177 h 2170112"/>
                <a:gd name="T92" fmla="*/ 1468305 w 2395538"/>
                <a:gd name="T93" fmla="*/ 191241 h 2170112"/>
                <a:gd name="T94" fmla="*/ 1512540 w 2395538"/>
                <a:gd name="T95" fmla="*/ 273066 h 2170112"/>
                <a:gd name="T96" fmla="*/ 1474351 w 2395538"/>
                <a:gd name="T97" fmla="*/ 374554 h 2170112"/>
                <a:gd name="T98" fmla="*/ 1420252 w 2395538"/>
                <a:gd name="T99" fmla="*/ 385654 h 2170112"/>
                <a:gd name="T100" fmla="*/ 1384927 w 2395538"/>
                <a:gd name="T101" fmla="*/ 273700 h 2170112"/>
                <a:gd name="T102" fmla="*/ 1348012 w 2395538"/>
                <a:gd name="T103" fmla="*/ 208050 h 2170112"/>
                <a:gd name="T104" fmla="*/ 1299640 w 2395538"/>
                <a:gd name="T105" fmla="*/ 150963 h 2170112"/>
                <a:gd name="T106" fmla="*/ 1242040 w 2395538"/>
                <a:gd name="T107" fmla="*/ 104659 h 2170112"/>
                <a:gd name="T108" fmla="*/ 1280546 w 2395538"/>
                <a:gd name="T109" fmla="*/ 143986 h 2170112"/>
                <a:gd name="T110" fmla="*/ 1323508 w 2395538"/>
                <a:gd name="T111" fmla="*/ 202024 h 2170112"/>
                <a:gd name="T112" fmla="*/ 1356923 w 2395538"/>
                <a:gd name="T113" fmla="*/ 274969 h 2170112"/>
                <a:gd name="T114" fmla="*/ 1381108 w 2395538"/>
                <a:gd name="T115" fmla="*/ 413880 h 2170112"/>
                <a:gd name="T116" fmla="*/ 1369652 w 2395538"/>
                <a:gd name="T117" fmla="*/ 554378 h 2170112"/>
                <a:gd name="T118" fmla="*/ 1166937 w 2395538"/>
                <a:gd name="T119" fmla="*/ 363136 h 2170112"/>
                <a:gd name="T120" fmla="*/ 1178711 w 2395538"/>
                <a:gd name="T121" fmla="*/ 227079 h 2170112"/>
                <a:gd name="T122" fmla="*/ 1172028 w 2395538"/>
                <a:gd name="T123" fmla="*/ 132568 h 2170112"/>
                <a:gd name="T124" fmla="*/ 1144342 w 2395538"/>
                <a:gd name="T125" fmla="*/ 45670 h 2170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395538" h="2170112">
                  <a:moveTo>
                    <a:pt x="940433" y="595312"/>
                  </a:moveTo>
                  <a:lnTo>
                    <a:pt x="1643062" y="1217102"/>
                  </a:lnTo>
                  <a:lnTo>
                    <a:pt x="1643062" y="2170112"/>
                  </a:lnTo>
                  <a:lnTo>
                    <a:pt x="1433735" y="2170112"/>
                  </a:lnTo>
                  <a:lnTo>
                    <a:pt x="1159290" y="2170112"/>
                  </a:lnTo>
                  <a:lnTo>
                    <a:pt x="1159290" y="1557214"/>
                  </a:lnTo>
                  <a:lnTo>
                    <a:pt x="726341" y="1557214"/>
                  </a:lnTo>
                  <a:lnTo>
                    <a:pt x="726341" y="2170112"/>
                  </a:lnTo>
                  <a:lnTo>
                    <a:pt x="612307" y="2170112"/>
                  </a:lnTo>
                  <a:lnTo>
                    <a:pt x="242887" y="2170112"/>
                  </a:lnTo>
                  <a:lnTo>
                    <a:pt x="242887" y="1655658"/>
                  </a:lnTo>
                  <a:lnTo>
                    <a:pt x="242887" y="1217102"/>
                  </a:lnTo>
                  <a:lnTo>
                    <a:pt x="940433" y="595312"/>
                  </a:lnTo>
                  <a:close/>
                  <a:moveTo>
                    <a:pt x="942657" y="284162"/>
                  </a:moveTo>
                  <a:lnTo>
                    <a:pt x="1252855" y="559975"/>
                  </a:lnTo>
                  <a:lnTo>
                    <a:pt x="1441768" y="728510"/>
                  </a:lnTo>
                  <a:lnTo>
                    <a:pt x="1865630" y="1106523"/>
                  </a:lnTo>
                  <a:lnTo>
                    <a:pt x="1870393" y="1110966"/>
                  </a:lnTo>
                  <a:lnTo>
                    <a:pt x="1874520" y="1115727"/>
                  </a:lnTo>
                  <a:lnTo>
                    <a:pt x="1878013" y="1121123"/>
                  </a:lnTo>
                  <a:lnTo>
                    <a:pt x="1880553" y="1126519"/>
                  </a:lnTo>
                  <a:lnTo>
                    <a:pt x="1882775" y="1132232"/>
                  </a:lnTo>
                  <a:lnTo>
                    <a:pt x="1884680" y="1137627"/>
                  </a:lnTo>
                  <a:lnTo>
                    <a:pt x="1885633" y="1143658"/>
                  </a:lnTo>
                  <a:lnTo>
                    <a:pt x="1885950" y="1149053"/>
                  </a:lnTo>
                  <a:lnTo>
                    <a:pt x="1885633" y="1155084"/>
                  </a:lnTo>
                  <a:lnTo>
                    <a:pt x="1884680" y="1160797"/>
                  </a:lnTo>
                  <a:lnTo>
                    <a:pt x="1882775" y="1166510"/>
                  </a:lnTo>
                  <a:lnTo>
                    <a:pt x="1880553" y="1171906"/>
                  </a:lnTo>
                  <a:lnTo>
                    <a:pt x="1878013" y="1177619"/>
                  </a:lnTo>
                  <a:lnTo>
                    <a:pt x="1874520" y="1182697"/>
                  </a:lnTo>
                  <a:lnTo>
                    <a:pt x="1870393" y="1187775"/>
                  </a:lnTo>
                  <a:lnTo>
                    <a:pt x="1865630" y="1192219"/>
                  </a:lnTo>
                  <a:lnTo>
                    <a:pt x="1860550" y="1196345"/>
                  </a:lnTo>
                  <a:lnTo>
                    <a:pt x="1855153" y="1200153"/>
                  </a:lnTo>
                  <a:lnTo>
                    <a:pt x="1849438" y="1203010"/>
                  </a:lnTo>
                  <a:lnTo>
                    <a:pt x="1843405" y="1205549"/>
                  </a:lnTo>
                  <a:lnTo>
                    <a:pt x="1836738" y="1207453"/>
                  </a:lnTo>
                  <a:lnTo>
                    <a:pt x="1830705" y="1208723"/>
                  </a:lnTo>
                  <a:lnTo>
                    <a:pt x="1824038" y="1209358"/>
                  </a:lnTo>
                  <a:lnTo>
                    <a:pt x="1817688" y="1209675"/>
                  </a:lnTo>
                  <a:lnTo>
                    <a:pt x="1811020" y="1209358"/>
                  </a:lnTo>
                  <a:lnTo>
                    <a:pt x="1804670" y="1208723"/>
                  </a:lnTo>
                  <a:lnTo>
                    <a:pt x="1798320" y="1207453"/>
                  </a:lnTo>
                  <a:lnTo>
                    <a:pt x="1792288" y="1205549"/>
                  </a:lnTo>
                  <a:lnTo>
                    <a:pt x="1785938" y="1203010"/>
                  </a:lnTo>
                  <a:lnTo>
                    <a:pt x="1780223" y="1200153"/>
                  </a:lnTo>
                  <a:lnTo>
                    <a:pt x="1774825" y="1196345"/>
                  </a:lnTo>
                  <a:lnTo>
                    <a:pt x="1769745" y="1192219"/>
                  </a:lnTo>
                  <a:lnTo>
                    <a:pt x="942657" y="455553"/>
                  </a:lnTo>
                  <a:lnTo>
                    <a:pt x="116205" y="1192219"/>
                  </a:lnTo>
                  <a:lnTo>
                    <a:pt x="111125" y="1196345"/>
                  </a:lnTo>
                  <a:lnTo>
                    <a:pt x="105410" y="1200153"/>
                  </a:lnTo>
                  <a:lnTo>
                    <a:pt x="99695" y="1203010"/>
                  </a:lnTo>
                  <a:lnTo>
                    <a:pt x="93662" y="1205549"/>
                  </a:lnTo>
                  <a:lnTo>
                    <a:pt x="87630" y="1207136"/>
                  </a:lnTo>
                  <a:lnTo>
                    <a:pt x="80962" y="1208723"/>
                  </a:lnTo>
                  <a:lnTo>
                    <a:pt x="74930" y="1209358"/>
                  </a:lnTo>
                  <a:lnTo>
                    <a:pt x="68262" y="1209675"/>
                  </a:lnTo>
                  <a:lnTo>
                    <a:pt x="61277" y="1209358"/>
                  </a:lnTo>
                  <a:lnTo>
                    <a:pt x="55245" y="1208723"/>
                  </a:lnTo>
                  <a:lnTo>
                    <a:pt x="48577" y="1207136"/>
                  </a:lnTo>
                  <a:lnTo>
                    <a:pt x="42545" y="1205549"/>
                  </a:lnTo>
                  <a:lnTo>
                    <a:pt x="36195" y="1203010"/>
                  </a:lnTo>
                  <a:lnTo>
                    <a:pt x="30797" y="1200153"/>
                  </a:lnTo>
                  <a:lnTo>
                    <a:pt x="25082" y="1196345"/>
                  </a:lnTo>
                  <a:lnTo>
                    <a:pt x="20002" y="1192219"/>
                  </a:lnTo>
                  <a:lnTo>
                    <a:pt x="15240" y="1187775"/>
                  </a:lnTo>
                  <a:lnTo>
                    <a:pt x="11112" y="1182697"/>
                  </a:lnTo>
                  <a:lnTo>
                    <a:pt x="7937" y="1177619"/>
                  </a:lnTo>
                  <a:lnTo>
                    <a:pt x="5080" y="1171906"/>
                  </a:lnTo>
                  <a:lnTo>
                    <a:pt x="2540" y="1166510"/>
                  </a:lnTo>
                  <a:lnTo>
                    <a:pt x="1270" y="1160797"/>
                  </a:lnTo>
                  <a:lnTo>
                    <a:pt x="317" y="1155084"/>
                  </a:lnTo>
                  <a:lnTo>
                    <a:pt x="0" y="1149053"/>
                  </a:lnTo>
                  <a:lnTo>
                    <a:pt x="317" y="1143658"/>
                  </a:lnTo>
                  <a:lnTo>
                    <a:pt x="1270" y="1137627"/>
                  </a:lnTo>
                  <a:lnTo>
                    <a:pt x="2540" y="1131914"/>
                  </a:lnTo>
                  <a:lnTo>
                    <a:pt x="5080" y="1126201"/>
                  </a:lnTo>
                  <a:lnTo>
                    <a:pt x="7937" y="1121123"/>
                  </a:lnTo>
                  <a:lnTo>
                    <a:pt x="11112" y="1115727"/>
                  </a:lnTo>
                  <a:lnTo>
                    <a:pt x="15240" y="1110966"/>
                  </a:lnTo>
                  <a:lnTo>
                    <a:pt x="20002" y="1106523"/>
                  </a:lnTo>
                  <a:lnTo>
                    <a:pt x="942657" y="284162"/>
                  </a:lnTo>
                  <a:close/>
                  <a:moveTo>
                    <a:pt x="1910075" y="217487"/>
                  </a:moveTo>
                  <a:lnTo>
                    <a:pt x="1929430" y="217487"/>
                  </a:lnTo>
                  <a:lnTo>
                    <a:pt x="1948785" y="218121"/>
                  </a:lnTo>
                  <a:lnTo>
                    <a:pt x="1968140" y="219388"/>
                  </a:lnTo>
                  <a:lnTo>
                    <a:pt x="1986860" y="220973"/>
                  </a:lnTo>
                  <a:lnTo>
                    <a:pt x="2005898" y="222874"/>
                  </a:lnTo>
                  <a:lnTo>
                    <a:pt x="2024301" y="225726"/>
                  </a:lnTo>
                  <a:lnTo>
                    <a:pt x="2043022" y="228578"/>
                  </a:lnTo>
                  <a:lnTo>
                    <a:pt x="2061425" y="231747"/>
                  </a:lnTo>
                  <a:lnTo>
                    <a:pt x="2079193" y="235550"/>
                  </a:lnTo>
                  <a:lnTo>
                    <a:pt x="2097279" y="239669"/>
                  </a:lnTo>
                  <a:lnTo>
                    <a:pt x="2114413" y="243789"/>
                  </a:lnTo>
                  <a:lnTo>
                    <a:pt x="2131865" y="248542"/>
                  </a:lnTo>
                  <a:lnTo>
                    <a:pt x="2148364" y="252979"/>
                  </a:lnTo>
                  <a:lnTo>
                    <a:pt x="2164546" y="258049"/>
                  </a:lnTo>
                  <a:lnTo>
                    <a:pt x="2181046" y="263119"/>
                  </a:lnTo>
                  <a:lnTo>
                    <a:pt x="2196593" y="268189"/>
                  </a:lnTo>
                  <a:lnTo>
                    <a:pt x="2211506" y="273893"/>
                  </a:lnTo>
                  <a:lnTo>
                    <a:pt x="2226419" y="278963"/>
                  </a:lnTo>
                  <a:lnTo>
                    <a:pt x="2240697" y="284667"/>
                  </a:lnTo>
                  <a:lnTo>
                    <a:pt x="2267668" y="295758"/>
                  </a:lnTo>
                  <a:lnTo>
                    <a:pt x="2292734" y="306216"/>
                  </a:lnTo>
                  <a:lnTo>
                    <a:pt x="2315579" y="316673"/>
                  </a:lnTo>
                  <a:lnTo>
                    <a:pt x="2335886" y="326496"/>
                  </a:lnTo>
                  <a:lnTo>
                    <a:pt x="2353338" y="335686"/>
                  </a:lnTo>
                  <a:lnTo>
                    <a:pt x="2368251" y="343608"/>
                  </a:lnTo>
                  <a:lnTo>
                    <a:pt x="2379991" y="349946"/>
                  </a:lnTo>
                  <a:lnTo>
                    <a:pt x="2388557" y="355016"/>
                  </a:lnTo>
                  <a:lnTo>
                    <a:pt x="2395538" y="359136"/>
                  </a:lnTo>
                  <a:lnTo>
                    <a:pt x="2386971" y="360403"/>
                  </a:lnTo>
                  <a:lnTo>
                    <a:pt x="2378721" y="361988"/>
                  </a:lnTo>
                  <a:lnTo>
                    <a:pt x="2370154" y="363572"/>
                  </a:lnTo>
                  <a:lnTo>
                    <a:pt x="2361587" y="365791"/>
                  </a:lnTo>
                  <a:lnTo>
                    <a:pt x="2353020" y="368009"/>
                  </a:lnTo>
                  <a:lnTo>
                    <a:pt x="2345088" y="370544"/>
                  </a:lnTo>
                  <a:lnTo>
                    <a:pt x="2336521" y="373079"/>
                  </a:lnTo>
                  <a:lnTo>
                    <a:pt x="2328271" y="375614"/>
                  </a:lnTo>
                  <a:lnTo>
                    <a:pt x="2320656" y="379100"/>
                  </a:lnTo>
                  <a:lnTo>
                    <a:pt x="2312406" y="382269"/>
                  </a:lnTo>
                  <a:lnTo>
                    <a:pt x="2304157" y="385755"/>
                  </a:lnTo>
                  <a:lnTo>
                    <a:pt x="2296541" y="389557"/>
                  </a:lnTo>
                  <a:lnTo>
                    <a:pt x="2280677" y="397162"/>
                  </a:lnTo>
                  <a:lnTo>
                    <a:pt x="2265446" y="405718"/>
                  </a:lnTo>
                  <a:lnTo>
                    <a:pt x="2250533" y="415225"/>
                  </a:lnTo>
                  <a:lnTo>
                    <a:pt x="2235303" y="425049"/>
                  </a:lnTo>
                  <a:lnTo>
                    <a:pt x="2220708" y="435189"/>
                  </a:lnTo>
                  <a:lnTo>
                    <a:pt x="2206429" y="446280"/>
                  </a:lnTo>
                  <a:lnTo>
                    <a:pt x="2192468" y="457688"/>
                  </a:lnTo>
                  <a:lnTo>
                    <a:pt x="2178825" y="469730"/>
                  </a:lnTo>
                  <a:lnTo>
                    <a:pt x="2164863" y="482088"/>
                  </a:lnTo>
                  <a:lnTo>
                    <a:pt x="2151854" y="495081"/>
                  </a:lnTo>
                  <a:lnTo>
                    <a:pt x="2138845" y="508390"/>
                  </a:lnTo>
                  <a:lnTo>
                    <a:pt x="2126153" y="521699"/>
                  </a:lnTo>
                  <a:lnTo>
                    <a:pt x="2113779" y="535325"/>
                  </a:lnTo>
                  <a:lnTo>
                    <a:pt x="2101721" y="549268"/>
                  </a:lnTo>
                  <a:lnTo>
                    <a:pt x="2089664" y="563528"/>
                  </a:lnTo>
                  <a:lnTo>
                    <a:pt x="2078242" y="578105"/>
                  </a:lnTo>
                  <a:lnTo>
                    <a:pt x="2066819" y="592682"/>
                  </a:lnTo>
                  <a:lnTo>
                    <a:pt x="2055714" y="607259"/>
                  </a:lnTo>
                  <a:lnTo>
                    <a:pt x="2044926" y="621519"/>
                  </a:lnTo>
                  <a:lnTo>
                    <a:pt x="2034455" y="636413"/>
                  </a:lnTo>
                  <a:lnTo>
                    <a:pt x="2024301" y="650989"/>
                  </a:lnTo>
                  <a:lnTo>
                    <a:pt x="2014782" y="665566"/>
                  </a:lnTo>
                  <a:lnTo>
                    <a:pt x="1995745" y="694403"/>
                  </a:lnTo>
                  <a:lnTo>
                    <a:pt x="1977976" y="722289"/>
                  </a:lnTo>
                  <a:lnTo>
                    <a:pt x="1972582" y="730845"/>
                  </a:lnTo>
                  <a:lnTo>
                    <a:pt x="1966553" y="739084"/>
                  </a:lnTo>
                  <a:lnTo>
                    <a:pt x="1960525" y="747006"/>
                  </a:lnTo>
                  <a:lnTo>
                    <a:pt x="1954179" y="755245"/>
                  </a:lnTo>
                  <a:lnTo>
                    <a:pt x="1947833" y="762534"/>
                  </a:lnTo>
                  <a:lnTo>
                    <a:pt x="1940852" y="770139"/>
                  </a:lnTo>
                  <a:lnTo>
                    <a:pt x="1933872" y="777111"/>
                  </a:lnTo>
                  <a:lnTo>
                    <a:pt x="1926257" y="784082"/>
                  </a:lnTo>
                  <a:lnTo>
                    <a:pt x="1918642" y="790737"/>
                  </a:lnTo>
                  <a:lnTo>
                    <a:pt x="1911027" y="797075"/>
                  </a:lnTo>
                  <a:lnTo>
                    <a:pt x="1902777" y="803412"/>
                  </a:lnTo>
                  <a:lnTo>
                    <a:pt x="1894527" y="809116"/>
                  </a:lnTo>
                  <a:lnTo>
                    <a:pt x="1886277" y="815137"/>
                  </a:lnTo>
                  <a:lnTo>
                    <a:pt x="1877710" y="820524"/>
                  </a:lnTo>
                  <a:lnTo>
                    <a:pt x="1868826" y="825911"/>
                  </a:lnTo>
                  <a:lnTo>
                    <a:pt x="1859625" y="830665"/>
                  </a:lnTo>
                  <a:lnTo>
                    <a:pt x="1850740" y="835735"/>
                  </a:lnTo>
                  <a:lnTo>
                    <a:pt x="1841539" y="839854"/>
                  </a:lnTo>
                  <a:lnTo>
                    <a:pt x="1832020" y="843974"/>
                  </a:lnTo>
                  <a:lnTo>
                    <a:pt x="1822501" y="848410"/>
                  </a:lnTo>
                  <a:lnTo>
                    <a:pt x="1812665" y="851896"/>
                  </a:lnTo>
                  <a:lnTo>
                    <a:pt x="1803146" y="855065"/>
                  </a:lnTo>
                  <a:lnTo>
                    <a:pt x="1793310" y="858551"/>
                  </a:lnTo>
                  <a:lnTo>
                    <a:pt x="1783473" y="861403"/>
                  </a:lnTo>
                  <a:lnTo>
                    <a:pt x="1773320" y="863938"/>
                  </a:lnTo>
                  <a:lnTo>
                    <a:pt x="1763166" y="866156"/>
                  </a:lnTo>
                  <a:lnTo>
                    <a:pt x="1753013" y="868374"/>
                  </a:lnTo>
                  <a:lnTo>
                    <a:pt x="1742542" y="870276"/>
                  </a:lnTo>
                  <a:lnTo>
                    <a:pt x="1732706" y="871860"/>
                  </a:lnTo>
                  <a:lnTo>
                    <a:pt x="1722235" y="873128"/>
                  </a:lnTo>
                  <a:lnTo>
                    <a:pt x="1711764" y="874078"/>
                  </a:lnTo>
                  <a:lnTo>
                    <a:pt x="1701611" y="874712"/>
                  </a:lnTo>
                  <a:lnTo>
                    <a:pt x="1548674" y="738450"/>
                  </a:lnTo>
                  <a:lnTo>
                    <a:pt x="1558510" y="722923"/>
                  </a:lnTo>
                  <a:lnTo>
                    <a:pt x="1568664" y="707079"/>
                  </a:lnTo>
                  <a:lnTo>
                    <a:pt x="1578500" y="691234"/>
                  </a:lnTo>
                  <a:lnTo>
                    <a:pt x="1589288" y="676024"/>
                  </a:lnTo>
                  <a:lnTo>
                    <a:pt x="1605470" y="653841"/>
                  </a:lnTo>
                  <a:lnTo>
                    <a:pt x="1622287" y="631976"/>
                  </a:lnTo>
                  <a:lnTo>
                    <a:pt x="1630854" y="621202"/>
                  </a:lnTo>
                  <a:lnTo>
                    <a:pt x="1639738" y="610745"/>
                  </a:lnTo>
                  <a:lnTo>
                    <a:pt x="1648305" y="600604"/>
                  </a:lnTo>
                  <a:lnTo>
                    <a:pt x="1657507" y="590147"/>
                  </a:lnTo>
                  <a:lnTo>
                    <a:pt x="1667026" y="580007"/>
                  </a:lnTo>
                  <a:lnTo>
                    <a:pt x="1676545" y="569866"/>
                  </a:lnTo>
                  <a:lnTo>
                    <a:pt x="1686063" y="560043"/>
                  </a:lnTo>
                  <a:lnTo>
                    <a:pt x="1695582" y="550219"/>
                  </a:lnTo>
                  <a:lnTo>
                    <a:pt x="1705418" y="540396"/>
                  </a:lnTo>
                  <a:lnTo>
                    <a:pt x="1715572" y="531523"/>
                  </a:lnTo>
                  <a:lnTo>
                    <a:pt x="1726043" y="522016"/>
                  </a:lnTo>
                  <a:lnTo>
                    <a:pt x="1736514" y="513143"/>
                  </a:lnTo>
                  <a:lnTo>
                    <a:pt x="1746984" y="503954"/>
                  </a:lnTo>
                  <a:lnTo>
                    <a:pt x="1757772" y="495714"/>
                  </a:lnTo>
                  <a:lnTo>
                    <a:pt x="1768878" y="487158"/>
                  </a:lnTo>
                  <a:lnTo>
                    <a:pt x="1779983" y="478919"/>
                  </a:lnTo>
                  <a:lnTo>
                    <a:pt x="1791089" y="470680"/>
                  </a:lnTo>
                  <a:lnTo>
                    <a:pt x="1802194" y="463075"/>
                  </a:lnTo>
                  <a:lnTo>
                    <a:pt x="1813934" y="455470"/>
                  </a:lnTo>
                  <a:lnTo>
                    <a:pt x="1825674" y="448498"/>
                  </a:lnTo>
                  <a:lnTo>
                    <a:pt x="1838048" y="441210"/>
                  </a:lnTo>
                  <a:lnTo>
                    <a:pt x="1850106" y="434238"/>
                  </a:lnTo>
                  <a:lnTo>
                    <a:pt x="1862163" y="427901"/>
                  </a:lnTo>
                  <a:lnTo>
                    <a:pt x="1874537" y="421563"/>
                  </a:lnTo>
                  <a:lnTo>
                    <a:pt x="1887229" y="415859"/>
                  </a:lnTo>
                  <a:lnTo>
                    <a:pt x="1899921" y="409838"/>
                  </a:lnTo>
                  <a:lnTo>
                    <a:pt x="1912613" y="404451"/>
                  </a:lnTo>
                  <a:lnTo>
                    <a:pt x="1925622" y="399381"/>
                  </a:lnTo>
                  <a:lnTo>
                    <a:pt x="1938631" y="394627"/>
                  </a:lnTo>
                  <a:lnTo>
                    <a:pt x="1951958" y="390191"/>
                  </a:lnTo>
                  <a:lnTo>
                    <a:pt x="1965284" y="385755"/>
                  </a:lnTo>
                  <a:lnTo>
                    <a:pt x="1978928" y="382269"/>
                  </a:lnTo>
                  <a:lnTo>
                    <a:pt x="1992572" y="378783"/>
                  </a:lnTo>
                  <a:lnTo>
                    <a:pt x="2006215" y="375297"/>
                  </a:lnTo>
                  <a:lnTo>
                    <a:pt x="2019859" y="372445"/>
                  </a:lnTo>
                  <a:lnTo>
                    <a:pt x="2033820" y="369910"/>
                  </a:lnTo>
                  <a:lnTo>
                    <a:pt x="2047781" y="368009"/>
                  </a:lnTo>
                  <a:lnTo>
                    <a:pt x="2062059" y="366107"/>
                  </a:lnTo>
                  <a:lnTo>
                    <a:pt x="2076021" y="364206"/>
                  </a:lnTo>
                  <a:lnTo>
                    <a:pt x="2089981" y="362938"/>
                  </a:lnTo>
                  <a:lnTo>
                    <a:pt x="2104260" y="362305"/>
                  </a:lnTo>
                  <a:lnTo>
                    <a:pt x="2118538" y="361671"/>
                  </a:lnTo>
                  <a:lnTo>
                    <a:pt x="2132817" y="361354"/>
                  </a:lnTo>
                  <a:lnTo>
                    <a:pt x="2147095" y="361671"/>
                  </a:lnTo>
                  <a:lnTo>
                    <a:pt x="2133134" y="359770"/>
                  </a:lnTo>
                  <a:lnTo>
                    <a:pt x="2118538" y="358502"/>
                  </a:lnTo>
                  <a:lnTo>
                    <a:pt x="2104260" y="357235"/>
                  </a:lnTo>
                  <a:lnTo>
                    <a:pt x="2089981" y="356601"/>
                  </a:lnTo>
                  <a:lnTo>
                    <a:pt x="2075703" y="355967"/>
                  </a:lnTo>
                  <a:lnTo>
                    <a:pt x="2061425" y="355967"/>
                  </a:lnTo>
                  <a:lnTo>
                    <a:pt x="2046829" y="355967"/>
                  </a:lnTo>
                  <a:lnTo>
                    <a:pt x="2032234" y="356601"/>
                  </a:lnTo>
                  <a:lnTo>
                    <a:pt x="2017955" y="357552"/>
                  </a:lnTo>
                  <a:lnTo>
                    <a:pt x="2003677" y="358819"/>
                  </a:lnTo>
                  <a:lnTo>
                    <a:pt x="1989081" y="360403"/>
                  </a:lnTo>
                  <a:lnTo>
                    <a:pt x="1974803" y="362305"/>
                  </a:lnTo>
                  <a:lnTo>
                    <a:pt x="1960525" y="364523"/>
                  </a:lnTo>
                  <a:lnTo>
                    <a:pt x="1946246" y="367375"/>
                  </a:lnTo>
                  <a:lnTo>
                    <a:pt x="1931968" y="370227"/>
                  </a:lnTo>
                  <a:lnTo>
                    <a:pt x="1917373" y="373713"/>
                  </a:lnTo>
                  <a:lnTo>
                    <a:pt x="1903411" y="377515"/>
                  </a:lnTo>
                  <a:lnTo>
                    <a:pt x="1889450" y="381318"/>
                  </a:lnTo>
                  <a:lnTo>
                    <a:pt x="1875489" y="385755"/>
                  </a:lnTo>
                  <a:lnTo>
                    <a:pt x="1861528" y="390508"/>
                  </a:lnTo>
                  <a:lnTo>
                    <a:pt x="1847567" y="395578"/>
                  </a:lnTo>
                  <a:lnTo>
                    <a:pt x="1833924" y="400965"/>
                  </a:lnTo>
                  <a:lnTo>
                    <a:pt x="1820280" y="406669"/>
                  </a:lnTo>
                  <a:lnTo>
                    <a:pt x="1806953" y="412690"/>
                  </a:lnTo>
                  <a:lnTo>
                    <a:pt x="1793627" y="418711"/>
                  </a:lnTo>
                  <a:lnTo>
                    <a:pt x="1780618" y="425366"/>
                  </a:lnTo>
                  <a:lnTo>
                    <a:pt x="1766974" y="432020"/>
                  </a:lnTo>
                  <a:lnTo>
                    <a:pt x="1754282" y="438992"/>
                  </a:lnTo>
                  <a:lnTo>
                    <a:pt x="1741273" y="446280"/>
                  </a:lnTo>
                  <a:lnTo>
                    <a:pt x="1728898" y="453885"/>
                  </a:lnTo>
                  <a:lnTo>
                    <a:pt x="1716207" y="461808"/>
                  </a:lnTo>
                  <a:lnTo>
                    <a:pt x="1703832" y="469730"/>
                  </a:lnTo>
                  <a:lnTo>
                    <a:pt x="1691775" y="478286"/>
                  </a:lnTo>
                  <a:lnTo>
                    <a:pt x="1679717" y="486842"/>
                  </a:lnTo>
                  <a:lnTo>
                    <a:pt x="1667660" y="495398"/>
                  </a:lnTo>
                  <a:lnTo>
                    <a:pt x="1655920" y="504270"/>
                  </a:lnTo>
                  <a:lnTo>
                    <a:pt x="1644180" y="513460"/>
                  </a:lnTo>
                  <a:lnTo>
                    <a:pt x="1632758" y="522967"/>
                  </a:lnTo>
                  <a:lnTo>
                    <a:pt x="1621335" y="532473"/>
                  </a:lnTo>
                  <a:lnTo>
                    <a:pt x="1610230" y="542297"/>
                  </a:lnTo>
                  <a:lnTo>
                    <a:pt x="1599124" y="551804"/>
                  </a:lnTo>
                  <a:lnTo>
                    <a:pt x="1588336" y="561944"/>
                  </a:lnTo>
                  <a:lnTo>
                    <a:pt x="1577548" y="572084"/>
                  </a:lnTo>
                  <a:lnTo>
                    <a:pt x="1566760" y="582542"/>
                  </a:lnTo>
                  <a:lnTo>
                    <a:pt x="1556606" y="592999"/>
                  </a:lnTo>
                  <a:lnTo>
                    <a:pt x="1546136" y="603773"/>
                  </a:lnTo>
                  <a:lnTo>
                    <a:pt x="1535982" y="614547"/>
                  </a:lnTo>
                  <a:lnTo>
                    <a:pt x="1526146" y="625638"/>
                  </a:lnTo>
                  <a:lnTo>
                    <a:pt x="1514406" y="638631"/>
                  </a:lnTo>
                  <a:lnTo>
                    <a:pt x="1503301" y="651623"/>
                  </a:lnTo>
                  <a:lnTo>
                    <a:pt x="1492195" y="664932"/>
                  </a:lnTo>
                  <a:lnTo>
                    <a:pt x="1481407" y="678559"/>
                  </a:lnTo>
                  <a:lnTo>
                    <a:pt x="1406525" y="612012"/>
                  </a:lnTo>
                  <a:lnTo>
                    <a:pt x="1407160" y="604407"/>
                  </a:lnTo>
                  <a:lnTo>
                    <a:pt x="1408112" y="596802"/>
                  </a:lnTo>
                  <a:lnTo>
                    <a:pt x="1409381" y="589196"/>
                  </a:lnTo>
                  <a:lnTo>
                    <a:pt x="1410967" y="581274"/>
                  </a:lnTo>
                  <a:lnTo>
                    <a:pt x="1412554" y="573352"/>
                  </a:lnTo>
                  <a:lnTo>
                    <a:pt x="1415092" y="565430"/>
                  </a:lnTo>
                  <a:lnTo>
                    <a:pt x="1417313" y="557191"/>
                  </a:lnTo>
                  <a:lnTo>
                    <a:pt x="1420169" y="548952"/>
                  </a:lnTo>
                  <a:lnTo>
                    <a:pt x="1423025" y="540396"/>
                  </a:lnTo>
                  <a:lnTo>
                    <a:pt x="1426198" y="532157"/>
                  </a:lnTo>
                  <a:lnTo>
                    <a:pt x="1430322" y="523601"/>
                  </a:lnTo>
                  <a:lnTo>
                    <a:pt x="1434130" y="514728"/>
                  </a:lnTo>
                  <a:lnTo>
                    <a:pt x="1438572" y="505855"/>
                  </a:lnTo>
                  <a:lnTo>
                    <a:pt x="1443332" y="497299"/>
                  </a:lnTo>
                  <a:lnTo>
                    <a:pt x="1448408" y="488109"/>
                  </a:lnTo>
                  <a:lnTo>
                    <a:pt x="1453802" y="478919"/>
                  </a:lnTo>
                  <a:lnTo>
                    <a:pt x="1461100" y="467195"/>
                  </a:lnTo>
                  <a:lnTo>
                    <a:pt x="1469033" y="455787"/>
                  </a:lnTo>
                  <a:lnTo>
                    <a:pt x="1476648" y="444696"/>
                  </a:lnTo>
                  <a:lnTo>
                    <a:pt x="1484263" y="433921"/>
                  </a:lnTo>
                  <a:lnTo>
                    <a:pt x="1492195" y="423464"/>
                  </a:lnTo>
                  <a:lnTo>
                    <a:pt x="1500128" y="413641"/>
                  </a:lnTo>
                  <a:lnTo>
                    <a:pt x="1508060" y="403817"/>
                  </a:lnTo>
                  <a:lnTo>
                    <a:pt x="1516310" y="393994"/>
                  </a:lnTo>
                  <a:lnTo>
                    <a:pt x="1524877" y="384804"/>
                  </a:lnTo>
                  <a:lnTo>
                    <a:pt x="1533127" y="375614"/>
                  </a:lnTo>
                  <a:lnTo>
                    <a:pt x="1541376" y="367375"/>
                  </a:lnTo>
                  <a:lnTo>
                    <a:pt x="1549943" y="358819"/>
                  </a:lnTo>
                  <a:lnTo>
                    <a:pt x="1558828" y="350580"/>
                  </a:lnTo>
                  <a:lnTo>
                    <a:pt x="1567077" y="342975"/>
                  </a:lnTo>
                  <a:lnTo>
                    <a:pt x="1575962" y="335369"/>
                  </a:lnTo>
                  <a:lnTo>
                    <a:pt x="1584846" y="328081"/>
                  </a:lnTo>
                  <a:lnTo>
                    <a:pt x="1594047" y="321109"/>
                  </a:lnTo>
                  <a:lnTo>
                    <a:pt x="1602932" y="314455"/>
                  </a:lnTo>
                  <a:lnTo>
                    <a:pt x="1611816" y="308117"/>
                  </a:lnTo>
                  <a:lnTo>
                    <a:pt x="1621018" y="301779"/>
                  </a:lnTo>
                  <a:lnTo>
                    <a:pt x="1630219" y="296075"/>
                  </a:lnTo>
                  <a:lnTo>
                    <a:pt x="1639421" y="290054"/>
                  </a:lnTo>
                  <a:lnTo>
                    <a:pt x="1648622" y="284667"/>
                  </a:lnTo>
                  <a:lnTo>
                    <a:pt x="1657824" y="279280"/>
                  </a:lnTo>
                  <a:lnTo>
                    <a:pt x="1667343" y="274527"/>
                  </a:lnTo>
                  <a:lnTo>
                    <a:pt x="1676862" y="269457"/>
                  </a:lnTo>
                  <a:lnTo>
                    <a:pt x="1686381" y="265337"/>
                  </a:lnTo>
                  <a:lnTo>
                    <a:pt x="1695582" y="261218"/>
                  </a:lnTo>
                  <a:lnTo>
                    <a:pt x="1705101" y="256781"/>
                  </a:lnTo>
                  <a:lnTo>
                    <a:pt x="1714937" y="252979"/>
                  </a:lnTo>
                  <a:lnTo>
                    <a:pt x="1724456" y="249493"/>
                  </a:lnTo>
                  <a:lnTo>
                    <a:pt x="1734292" y="246007"/>
                  </a:lnTo>
                  <a:lnTo>
                    <a:pt x="1743494" y="242838"/>
                  </a:lnTo>
                  <a:lnTo>
                    <a:pt x="1753330" y="239986"/>
                  </a:lnTo>
                  <a:lnTo>
                    <a:pt x="1763166" y="237134"/>
                  </a:lnTo>
                  <a:lnTo>
                    <a:pt x="1773003" y="234599"/>
                  </a:lnTo>
                  <a:lnTo>
                    <a:pt x="1792675" y="230163"/>
                  </a:lnTo>
                  <a:lnTo>
                    <a:pt x="1812030" y="226360"/>
                  </a:lnTo>
                  <a:lnTo>
                    <a:pt x="1831702" y="222874"/>
                  </a:lnTo>
                  <a:lnTo>
                    <a:pt x="1851375" y="220656"/>
                  </a:lnTo>
                  <a:lnTo>
                    <a:pt x="1870730" y="219072"/>
                  </a:lnTo>
                  <a:lnTo>
                    <a:pt x="1890402" y="217804"/>
                  </a:lnTo>
                  <a:lnTo>
                    <a:pt x="1910075" y="217487"/>
                  </a:lnTo>
                  <a:close/>
                  <a:moveTo>
                    <a:pt x="1112837" y="0"/>
                  </a:moveTo>
                  <a:lnTo>
                    <a:pt x="1116656" y="634"/>
                  </a:lnTo>
                  <a:lnTo>
                    <a:pt x="1128112" y="2854"/>
                  </a:lnTo>
                  <a:lnTo>
                    <a:pt x="1146570" y="6660"/>
                  </a:lnTo>
                  <a:lnTo>
                    <a:pt x="1157708" y="9197"/>
                  </a:lnTo>
                  <a:lnTo>
                    <a:pt x="1170119" y="12369"/>
                  </a:lnTo>
                  <a:lnTo>
                    <a:pt x="1183485" y="16175"/>
                  </a:lnTo>
                  <a:lnTo>
                    <a:pt x="1198124" y="20298"/>
                  </a:lnTo>
                  <a:lnTo>
                    <a:pt x="1213399" y="25372"/>
                  </a:lnTo>
                  <a:lnTo>
                    <a:pt x="1229629" y="30763"/>
                  </a:lnTo>
                  <a:lnTo>
                    <a:pt x="1246495" y="37106"/>
                  </a:lnTo>
                  <a:lnTo>
                    <a:pt x="1263998" y="43767"/>
                  </a:lnTo>
                  <a:lnTo>
                    <a:pt x="1281501" y="51378"/>
                  </a:lnTo>
                  <a:lnTo>
                    <a:pt x="1299640" y="59307"/>
                  </a:lnTo>
                  <a:lnTo>
                    <a:pt x="1317780" y="68504"/>
                  </a:lnTo>
                  <a:lnTo>
                    <a:pt x="1336237" y="78653"/>
                  </a:lnTo>
                  <a:lnTo>
                    <a:pt x="1345148" y="84045"/>
                  </a:lnTo>
                  <a:lnTo>
                    <a:pt x="1354058" y="89436"/>
                  </a:lnTo>
                  <a:lnTo>
                    <a:pt x="1363287" y="95462"/>
                  </a:lnTo>
                  <a:lnTo>
                    <a:pt x="1372198" y="101171"/>
                  </a:lnTo>
                  <a:lnTo>
                    <a:pt x="1381108" y="107514"/>
                  </a:lnTo>
                  <a:lnTo>
                    <a:pt x="1389701" y="113540"/>
                  </a:lnTo>
                  <a:lnTo>
                    <a:pt x="1398293" y="120517"/>
                  </a:lnTo>
                  <a:lnTo>
                    <a:pt x="1406886" y="127177"/>
                  </a:lnTo>
                  <a:lnTo>
                    <a:pt x="1415160" y="134471"/>
                  </a:lnTo>
                  <a:lnTo>
                    <a:pt x="1423116" y="141449"/>
                  </a:lnTo>
                  <a:lnTo>
                    <a:pt x="1431390" y="149377"/>
                  </a:lnTo>
                  <a:lnTo>
                    <a:pt x="1439346" y="157306"/>
                  </a:lnTo>
                  <a:lnTo>
                    <a:pt x="1446665" y="165552"/>
                  </a:lnTo>
                  <a:lnTo>
                    <a:pt x="1454303" y="173798"/>
                  </a:lnTo>
                  <a:lnTo>
                    <a:pt x="1461304" y="182361"/>
                  </a:lnTo>
                  <a:lnTo>
                    <a:pt x="1468305" y="191241"/>
                  </a:lnTo>
                  <a:lnTo>
                    <a:pt x="1474988" y="200756"/>
                  </a:lnTo>
                  <a:lnTo>
                    <a:pt x="1481034" y="209953"/>
                  </a:lnTo>
                  <a:lnTo>
                    <a:pt x="1487399" y="219785"/>
                  </a:lnTo>
                  <a:lnTo>
                    <a:pt x="1492809" y="229616"/>
                  </a:lnTo>
                  <a:lnTo>
                    <a:pt x="1498537" y="240082"/>
                  </a:lnTo>
                  <a:lnTo>
                    <a:pt x="1503311" y="250865"/>
                  </a:lnTo>
                  <a:lnTo>
                    <a:pt x="1508084" y="261648"/>
                  </a:lnTo>
                  <a:lnTo>
                    <a:pt x="1512540" y="273066"/>
                  </a:lnTo>
                  <a:lnTo>
                    <a:pt x="1516358" y="284483"/>
                  </a:lnTo>
                  <a:lnTo>
                    <a:pt x="1519859" y="296218"/>
                  </a:lnTo>
                  <a:lnTo>
                    <a:pt x="1523041" y="308269"/>
                  </a:lnTo>
                  <a:lnTo>
                    <a:pt x="1525587" y="320955"/>
                  </a:lnTo>
                  <a:lnTo>
                    <a:pt x="1512540" y="333641"/>
                  </a:lnTo>
                  <a:lnTo>
                    <a:pt x="1499492" y="346645"/>
                  </a:lnTo>
                  <a:lnTo>
                    <a:pt x="1486763" y="360599"/>
                  </a:lnTo>
                  <a:lnTo>
                    <a:pt x="1474351" y="374554"/>
                  </a:lnTo>
                  <a:lnTo>
                    <a:pt x="1462259" y="389777"/>
                  </a:lnTo>
                  <a:lnTo>
                    <a:pt x="1450484" y="405000"/>
                  </a:lnTo>
                  <a:lnTo>
                    <a:pt x="1439027" y="420540"/>
                  </a:lnTo>
                  <a:lnTo>
                    <a:pt x="1427889" y="437032"/>
                  </a:lnTo>
                  <a:lnTo>
                    <a:pt x="1426616" y="424346"/>
                  </a:lnTo>
                  <a:lnTo>
                    <a:pt x="1424389" y="411343"/>
                  </a:lnTo>
                  <a:lnTo>
                    <a:pt x="1422479" y="398340"/>
                  </a:lnTo>
                  <a:lnTo>
                    <a:pt x="1420252" y="385654"/>
                  </a:lnTo>
                  <a:lnTo>
                    <a:pt x="1417706" y="373285"/>
                  </a:lnTo>
                  <a:lnTo>
                    <a:pt x="1414842" y="360599"/>
                  </a:lnTo>
                  <a:lnTo>
                    <a:pt x="1411341" y="348230"/>
                  </a:lnTo>
                  <a:lnTo>
                    <a:pt x="1408159" y="335544"/>
                  </a:lnTo>
                  <a:lnTo>
                    <a:pt x="1402112" y="317467"/>
                  </a:lnTo>
                  <a:lnTo>
                    <a:pt x="1396065" y="299706"/>
                  </a:lnTo>
                  <a:lnTo>
                    <a:pt x="1388746" y="281946"/>
                  </a:lnTo>
                  <a:lnTo>
                    <a:pt x="1384927" y="273700"/>
                  </a:lnTo>
                  <a:lnTo>
                    <a:pt x="1381108" y="265137"/>
                  </a:lnTo>
                  <a:lnTo>
                    <a:pt x="1376653" y="256574"/>
                  </a:lnTo>
                  <a:lnTo>
                    <a:pt x="1372516" y="248328"/>
                  </a:lnTo>
                  <a:lnTo>
                    <a:pt x="1368061" y="240082"/>
                  </a:lnTo>
                  <a:lnTo>
                    <a:pt x="1363287" y="231836"/>
                  </a:lnTo>
                  <a:lnTo>
                    <a:pt x="1358514" y="223591"/>
                  </a:lnTo>
                  <a:lnTo>
                    <a:pt x="1353104" y="215979"/>
                  </a:lnTo>
                  <a:lnTo>
                    <a:pt x="1348012" y="208050"/>
                  </a:lnTo>
                  <a:lnTo>
                    <a:pt x="1342284" y="200121"/>
                  </a:lnTo>
                  <a:lnTo>
                    <a:pt x="1336874" y="192827"/>
                  </a:lnTo>
                  <a:lnTo>
                    <a:pt x="1330827" y="185215"/>
                  </a:lnTo>
                  <a:lnTo>
                    <a:pt x="1325099" y="178238"/>
                  </a:lnTo>
                  <a:lnTo>
                    <a:pt x="1319053" y="171261"/>
                  </a:lnTo>
                  <a:lnTo>
                    <a:pt x="1312688" y="164284"/>
                  </a:lnTo>
                  <a:lnTo>
                    <a:pt x="1306323" y="157623"/>
                  </a:lnTo>
                  <a:lnTo>
                    <a:pt x="1299640" y="150963"/>
                  </a:lnTo>
                  <a:lnTo>
                    <a:pt x="1292957" y="144620"/>
                  </a:lnTo>
                  <a:lnTo>
                    <a:pt x="1286274" y="138277"/>
                  </a:lnTo>
                  <a:lnTo>
                    <a:pt x="1278955" y="132251"/>
                  </a:lnTo>
                  <a:lnTo>
                    <a:pt x="1271636" y="126225"/>
                  </a:lnTo>
                  <a:lnTo>
                    <a:pt x="1264635" y="120834"/>
                  </a:lnTo>
                  <a:lnTo>
                    <a:pt x="1257315" y="115125"/>
                  </a:lnTo>
                  <a:lnTo>
                    <a:pt x="1249996" y="110051"/>
                  </a:lnTo>
                  <a:lnTo>
                    <a:pt x="1242040" y="104659"/>
                  </a:lnTo>
                  <a:lnTo>
                    <a:pt x="1234402" y="99902"/>
                  </a:lnTo>
                  <a:lnTo>
                    <a:pt x="1241403" y="105611"/>
                  </a:lnTo>
                  <a:lnTo>
                    <a:pt x="1248086" y="111637"/>
                  </a:lnTo>
                  <a:lnTo>
                    <a:pt x="1255088" y="117663"/>
                  </a:lnTo>
                  <a:lnTo>
                    <a:pt x="1262089" y="124006"/>
                  </a:lnTo>
                  <a:lnTo>
                    <a:pt x="1268135" y="130666"/>
                  </a:lnTo>
                  <a:lnTo>
                    <a:pt x="1274818" y="137009"/>
                  </a:lnTo>
                  <a:lnTo>
                    <a:pt x="1280546" y="143986"/>
                  </a:lnTo>
                  <a:lnTo>
                    <a:pt x="1286911" y="150646"/>
                  </a:lnTo>
                  <a:lnTo>
                    <a:pt x="1292321" y="157623"/>
                  </a:lnTo>
                  <a:lnTo>
                    <a:pt x="1298367" y="164601"/>
                  </a:lnTo>
                  <a:lnTo>
                    <a:pt x="1303459" y="171895"/>
                  </a:lnTo>
                  <a:lnTo>
                    <a:pt x="1308869" y="179190"/>
                  </a:lnTo>
                  <a:lnTo>
                    <a:pt x="1313961" y="186484"/>
                  </a:lnTo>
                  <a:lnTo>
                    <a:pt x="1318734" y="194095"/>
                  </a:lnTo>
                  <a:lnTo>
                    <a:pt x="1323508" y="202024"/>
                  </a:lnTo>
                  <a:lnTo>
                    <a:pt x="1327963" y="209636"/>
                  </a:lnTo>
                  <a:lnTo>
                    <a:pt x="1332418" y="217565"/>
                  </a:lnTo>
                  <a:lnTo>
                    <a:pt x="1336237" y="225493"/>
                  </a:lnTo>
                  <a:lnTo>
                    <a:pt x="1340056" y="233422"/>
                  </a:lnTo>
                  <a:lnTo>
                    <a:pt x="1344193" y="241668"/>
                  </a:lnTo>
                  <a:lnTo>
                    <a:pt x="1347376" y="249914"/>
                  </a:lnTo>
                  <a:lnTo>
                    <a:pt x="1350558" y="257843"/>
                  </a:lnTo>
                  <a:lnTo>
                    <a:pt x="1356923" y="274969"/>
                  </a:lnTo>
                  <a:lnTo>
                    <a:pt x="1362333" y="291778"/>
                  </a:lnTo>
                  <a:lnTo>
                    <a:pt x="1366788" y="308904"/>
                  </a:lnTo>
                  <a:lnTo>
                    <a:pt x="1370925" y="326030"/>
                  </a:lnTo>
                  <a:lnTo>
                    <a:pt x="1374107" y="343790"/>
                  </a:lnTo>
                  <a:lnTo>
                    <a:pt x="1376653" y="360916"/>
                  </a:lnTo>
                  <a:lnTo>
                    <a:pt x="1378562" y="378677"/>
                  </a:lnTo>
                  <a:lnTo>
                    <a:pt x="1380472" y="396120"/>
                  </a:lnTo>
                  <a:lnTo>
                    <a:pt x="1381108" y="413880"/>
                  </a:lnTo>
                  <a:lnTo>
                    <a:pt x="1381427" y="431641"/>
                  </a:lnTo>
                  <a:lnTo>
                    <a:pt x="1381108" y="449401"/>
                  </a:lnTo>
                  <a:lnTo>
                    <a:pt x="1380472" y="466844"/>
                  </a:lnTo>
                  <a:lnTo>
                    <a:pt x="1378881" y="484605"/>
                  </a:lnTo>
                  <a:lnTo>
                    <a:pt x="1377290" y="502048"/>
                  </a:lnTo>
                  <a:lnTo>
                    <a:pt x="1375380" y="519491"/>
                  </a:lnTo>
                  <a:lnTo>
                    <a:pt x="1372516" y="536934"/>
                  </a:lnTo>
                  <a:lnTo>
                    <a:pt x="1369652" y="554378"/>
                  </a:lnTo>
                  <a:lnTo>
                    <a:pt x="1367106" y="564843"/>
                  </a:lnTo>
                  <a:lnTo>
                    <a:pt x="1364878" y="574675"/>
                  </a:lnTo>
                  <a:lnTo>
                    <a:pt x="1334646" y="547717"/>
                  </a:lnTo>
                  <a:lnTo>
                    <a:pt x="1168210" y="399609"/>
                  </a:lnTo>
                  <a:lnTo>
                    <a:pt x="1166618" y="387557"/>
                  </a:lnTo>
                  <a:lnTo>
                    <a:pt x="1166300" y="375188"/>
                  </a:lnTo>
                  <a:lnTo>
                    <a:pt x="1166618" y="369479"/>
                  </a:lnTo>
                  <a:lnTo>
                    <a:pt x="1166937" y="363136"/>
                  </a:lnTo>
                  <a:lnTo>
                    <a:pt x="1167573" y="357110"/>
                  </a:lnTo>
                  <a:lnTo>
                    <a:pt x="1168528" y="350767"/>
                  </a:lnTo>
                  <a:lnTo>
                    <a:pt x="1171074" y="330153"/>
                  </a:lnTo>
                  <a:lnTo>
                    <a:pt x="1173620" y="308269"/>
                  </a:lnTo>
                  <a:lnTo>
                    <a:pt x="1175847" y="285435"/>
                  </a:lnTo>
                  <a:lnTo>
                    <a:pt x="1177438" y="262283"/>
                  </a:lnTo>
                  <a:lnTo>
                    <a:pt x="1178393" y="238814"/>
                  </a:lnTo>
                  <a:lnTo>
                    <a:pt x="1178711" y="227079"/>
                  </a:lnTo>
                  <a:lnTo>
                    <a:pt x="1178711" y="215027"/>
                  </a:lnTo>
                  <a:lnTo>
                    <a:pt x="1178393" y="203293"/>
                  </a:lnTo>
                  <a:lnTo>
                    <a:pt x="1178075" y="191241"/>
                  </a:lnTo>
                  <a:lnTo>
                    <a:pt x="1177438" y="179507"/>
                  </a:lnTo>
                  <a:lnTo>
                    <a:pt x="1176484" y="167772"/>
                  </a:lnTo>
                  <a:lnTo>
                    <a:pt x="1175211" y="155720"/>
                  </a:lnTo>
                  <a:lnTo>
                    <a:pt x="1173938" y="144303"/>
                  </a:lnTo>
                  <a:lnTo>
                    <a:pt x="1172028" y="132568"/>
                  </a:lnTo>
                  <a:lnTo>
                    <a:pt x="1169801" y="121151"/>
                  </a:lnTo>
                  <a:lnTo>
                    <a:pt x="1167573" y="109734"/>
                  </a:lnTo>
                  <a:lnTo>
                    <a:pt x="1164391" y="98633"/>
                  </a:lnTo>
                  <a:lnTo>
                    <a:pt x="1161208" y="87533"/>
                  </a:lnTo>
                  <a:lnTo>
                    <a:pt x="1157708" y="76750"/>
                  </a:lnTo>
                  <a:lnTo>
                    <a:pt x="1153571" y="66284"/>
                  </a:lnTo>
                  <a:lnTo>
                    <a:pt x="1149115" y="55818"/>
                  </a:lnTo>
                  <a:lnTo>
                    <a:pt x="1144342" y="45670"/>
                  </a:lnTo>
                  <a:lnTo>
                    <a:pt x="1138932" y="35838"/>
                  </a:lnTo>
                  <a:lnTo>
                    <a:pt x="1133204" y="26641"/>
                  </a:lnTo>
                  <a:lnTo>
                    <a:pt x="1126839" y="17443"/>
                  </a:lnTo>
                  <a:lnTo>
                    <a:pt x="1119838" y="8563"/>
                  </a:lnTo>
                  <a:lnTo>
                    <a:pt x="111283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1050">
                <a:solidFill>
                  <a:srgbClr val="FFFFFF"/>
                </a:solidFill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3363291" y="1873435"/>
            <a:ext cx="458524" cy="458524"/>
            <a:chOff x="4485555" y="2497671"/>
            <a:chExt cx="611524" cy="611524"/>
          </a:xfrm>
          <a:gradFill>
            <a:gsLst>
              <a:gs pos="0">
                <a:srgbClr val="002060"/>
              </a:gs>
              <a:gs pos="100000">
                <a:srgbClr val="00B0F0"/>
              </a:gs>
            </a:gsLst>
            <a:lin ang="5400000" scaled="1"/>
          </a:gradFill>
        </p:grpSpPr>
        <p:sp>
          <p:nvSpPr>
            <p:cNvPr id="27" name="任意多边形 26"/>
            <p:cNvSpPr/>
            <p:nvPr/>
          </p:nvSpPr>
          <p:spPr>
            <a:xfrm>
              <a:off x="4485555" y="2497671"/>
              <a:ext cx="611524" cy="611524"/>
            </a:xfrm>
            <a:custGeom>
              <a:avLst/>
              <a:gdLst>
                <a:gd name="connsiteX0" fmla="*/ 413083 w 772417"/>
                <a:gd name="connsiteY0" fmla="*/ 962 h 772417"/>
                <a:gd name="connsiteX1" fmla="*/ 720620 w 772417"/>
                <a:gd name="connsiteY1" fmla="*/ 193137 h 772417"/>
                <a:gd name="connsiteX2" fmla="*/ 579281 w 772417"/>
                <a:gd name="connsiteY2" fmla="*/ 720619 h 772417"/>
                <a:gd name="connsiteX3" fmla="*/ 51799 w 772417"/>
                <a:gd name="connsiteY3" fmla="*/ 579281 h 772417"/>
                <a:gd name="connsiteX4" fmla="*/ 193137 w 772417"/>
                <a:gd name="connsiteY4" fmla="*/ 51798 h 772417"/>
                <a:gd name="connsiteX5" fmla="*/ 413083 w 772417"/>
                <a:gd name="connsiteY5" fmla="*/ 962 h 77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2417" h="772417">
                  <a:moveTo>
                    <a:pt x="413083" y="962"/>
                  </a:moveTo>
                  <a:cubicBezTo>
                    <a:pt x="536733" y="9701"/>
                    <a:pt x="653976" y="77706"/>
                    <a:pt x="720620" y="193137"/>
                  </a:cubicBezTo>
                  <a:cubicBezTo>
                    <a:pt x="827250" y="377826"/>
                    <a:pt x="763971" y="613989"/>
                    <a:pt x="579281" y="720619"/>
                  </a:cubicBezTo>
                  <a:cubicBezTo>
                    <a:pt x="394592" y="827250"/>
                    <a:pt x="158429" y="763970"/>
                    <a:pt x="51799" y="579281"/>
                  </a:cubicBezTo>
                  <a:cubicBezTo>
                    <a:pt x="-54832" y="394591"/>
                    <a:pt x="8448" y="158429"/>
                    <a:pt x="193137" y="51798"/>
                  </a:cubicBezTo>
                  <a:cubicBezTo>
                    <a:pt x="262396" y="11812"/>
                    <a:pt x="338893" y="-4281"/>
                    <a:pt x="413083" y="962"/>
                  </a:cubicBezTo>
                  <a:close/>
                </a:path>
              </a:pathLst>
            </a:custGeom>
            <a:grpFill/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143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  <p:sp>
          <p:nvSpPr>
            <p:cNvPr id="38" name="KSO_Shape"/>
            <p:cNvSpPr/>
            <p:nvPr/>
          </p:nvSpPr>
          <p:spPr>
            <a:xfrm>
              <a:off x="4657585" y="2668446"/>
              <a:ext cx="266207" cy="269974"/>
            </a:xfrm>
            <a:custGeom>
              <a:avLst/>
              <a:gdLst>
                <a:gd name="connsiteX0" fmla="*/ 150612 w 405200"/>
                <a:gd name="connsiteY0" fmla="*/ 52389 h 413075"/>
                <a:gd name="connsiteX1" fmla="*/ 52389 w 405200"/>
                <a:gd name="connsiteY1" fmla="*/ 150612 h 413075"/>
                <a:gd name="connsiteX2" fmla="*/ 150612 w 405200"/>
                <a:gd name="connsiteY2" fmla="*/ 248836 h 413075"/>
                <a:gd name="connsiteX3" fmla="*/ 248836 w 405200"/>
                <a:gd name="connsiteY3" fmla="*/ 150612 h 413075"/>
                <a:gd name="connsiteX4" fmla="*/ 150612 w 405200"/>
                <a:gd name="connsiteY4" fmla="*/ 52389 h 413075"/>
                <a:gd name="connsiteX5" fmla="*/ 150612 w 405200"/>
                <a:gd name="connsiteY5" fmla="*/ 0 h 413075"/>
                <a:gd name="connsiteX6" fmla="*/ 301225 w 405200"/>
                <a:gd name="connsiteY6" fmla="*/ 150612 h 413075"/>
                <a:gd name="connsiteX7" fmla="*/ 276789 w 405200"/>
                <a:gd name="connsiteY7" fmla="*/ 232452 h 413075"/>
                <a:gd name="connsiteX8" fmla="*/ 279486 w 405200"/>
                <a:gd name="connsiteY8" fmla="*/ 234307 h 413075"/>
                <a:gd name="connsiteX9" fmla="*/ 395404 w 405200"/>
                <a:gd name="connsiteY9" fmla="*/ 354065 h 413075"/>
                <a:gd name="connsiteX10" fmla="*/ 394603 w 405200"/>
                <a:gd name="connsiteY10" fmla="*/ 403280 h 413075"/>
                <a:gd name="connsiteX11" fmla="*/ 345389 w 405200"/>
                <a:gd name="connsiteY11" fmla="*/ 402478 h 413075"/>
                <a:gd name="connsiteX12" fmla="*/ 229470 w 405200"/>
                <a:gd name="connsiteY12" fmla="*/ 282720 h 413075"/>
                <a:gd name="connsiteX13" fmla="*/ 227420 w 405200"/>
                <a:gd name="connsiteY13" fmla="*/ 279520 h 413075"/>
                <a:gd name="connsiteX14" fmla="*/ 150612 w 405200"/>
                <a:gd name="connsiteY14" fmla="*/ 301225 h 413075"/>
                <a:gd name="connsiteX15" fmla="*/ 0 w 405200"/>
                <a:gd name="connsiteY15" fmla="*/ 150612 h 413075"/>
                <a:gd name="connsiteX16" fmla="*/ 150612 w 405200"/>
                <a:gd name="connsiteY16" fmla="*/ 0 h 413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05200" h="413075">
                  <a:moveTo>
                    <a:pt x="150612" y="52389"/>
                  </a:moveTo>
                  <a:cubicBezTo>
                    <a:pt x="96365" y="52389"/>
                    <a:pt x="52389" y="96365"/>
                    <a:pt x="52389" y="150612"/>
                  </a:cubicBezTo>
                  <a:cubicBezTo>
                    <a:pt x="52389" y="204860"/>
                    <a:pt x="96365" y="248836"/>
                    <a:pt x="150612" y="248836"/>
                  </a:cubicBezTo>
                  <a:cubicBezTo>
                    <a:pt x="204860" y="248836"/>
                    <a:pt x="248836" y="204860"/>
                    <a:pt x="248836" y="150612"/>
                  </a:cubicBezTo>
                  <a:cubicBezTo>
                    <a:pt x="248836" y="96365"/>
                    <a:pt x="204860" y="52389"/>
                    <a:pt x="150612" y="52389"/>
                  </a:cubicBezTo>
                  <a:close/>
                  <a:moveTo>
                    <a:pt x="150612" y="0"/>
                  </a:moveTo>
                  <a:cubicBezTo>
                    <a:pt x="233793" y="0"/>
                    <a:pt x="301225" y="67431"/>
                    <a:pt x="301225" y="150612"/>
                  </a:cubicBezTo>
                  <a:cubicBezTo>
                    <a:pt x="301225" y="180842"/>
                    <a:pt x="292319" y="208992"/>
                    <a:pt x="276789" y="232452"/>
                  </a:cubicBezTo>
                  <a:cubicBezTo>
                    <a:pt x="277931" y="232774"/>
                    <a:pt x="278722" y="233519"/>
                    <a:pt x="279486" y="234307"/>
                  </a:cubicBezTo>
                  <a:lnTo>
                    <a:pt x="395404" y="354065"/>
                  </a:lnTo>
                  <a:cubicBezTo>
                    <a:pt x="408773" y="367877"/>
                    <a:pt x="408414" y="389911"/>
                    <a:pt x="394603" y="403280"/>
                  </a:cubicBezTo>
                  <a:cubicBezTo>
                    <a:pt x="380791" y="416648"/>
                    <a:pt x="358757" y="416289"/>
                    <a:pt x="345389" y="402478"/>
                  </a:cubicBezTo>
                  <a:lnTo>
                    <a:pt x="229470" y="282720"/>
                  </a:lnTo>
                  <a:lnTo>
                    <a:pt x="227420" y="279520"/>
                  </a:lnTo>
                  <a:cubicBezTo>
                    <a:pt x="205163" y="293486"/>
                    <a:pt x="178791" y="301225"/>
                    <a:pt x="150612" y="301225"/>
                  </a:cubicBezTo>
                  <a:cubicBezTo>
                    <a:pt x="67431" y="301225"/>
                    <a:pt x="0" y="233793"/>
                    <a:pt x="0" y="150612"/>
                  </a:cubicBezTo>
                  <a:cubicBezTo>
                    <a:pt x="0" y="67431"/>
                    <a:pt x="67431" y="0"/>
                    <a:pt x="15061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1050">
                <a:solidFill>
                  <a:srgbClr val="FFFFFF"/>
                </a:solidFill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</p:grpSp>
      <p:sp>
        <p:nvSpPr>
          <p:cNvPr id="39" name="Freeform 12"/>
          <p:cNvSpPr>
            <a:spLocks noEditPoints="1"/>
          </p:cNvSpPr>
          <p:nvPr/>
        </p:nvSpPr>
        <p:spPr bwMode="auto">
          <a:xfrm>
            <a:off x="4242387" y="2358789"/>
            <a:ext cx="680798" cy="638346"/>
          </a:xfrm>
          <a:custGeom>
            <a:avLst/>
            <a:gdLst>
              <a:gd name="T0" fmla="*/ 8 w 97"/>
              <a:gd name="T1" fmla="*/ 10 h 91"/>
              <a:gd name="T2" fmla="*/ 28 w 97"/>
              <a:gd name="T3" fmla="*/ 10 h 91"/>
              <a:gd name="T4" fmla="*/ 41 w 97"/>
              <a:gd name="T5" fmla="*/ 45 h 91"/>
              <a:gd name="T6" fmla="*/ 51 w 97"/>
              <a:gd name="T7" fmla="*/ 41 h 91"/>
              <a:gd name="T8" fmla="*/ 59 w 97"/>
              <a:gd name="T9" fmla="*/ 46 h 91"/>
              <a:gd name="T10" fmla="*/ 66 w 97"/>
              <a:gd name="T11" fmla="*/ 27 h 91"/>
              <a:gd name="T12" fmla="*/ 73 w 97"/>
              <a:gd name="T13" fmla="*/ 34 h 91"/>
              <a:gd name="T14" fmla="*/ 83 w 97"/>
              <a:gd name="T15" fmla="*/ 23 h 91"/>
              <a:gd name="T16" fmla="*/ 73 w 97"/>
              <a:gd name="T17" fmla="*/ 40 h 91"/>
              <a:gd name="T18" fmla="*/ 67 w 97"/>
              <a:gd name="T19" fmla="*/ 33 h 91"/>
              <a:gd name="T20" fmla="*/ 61 w 97"/>
              <a:gd name="T21" fmla="*/ 51 h 91"/>
              <a:gd name="T22" fmla="*/ 51 w 97"/>
              <a:gd name="T23" fmla="*/ 45 h 91"/>
              <a:gd name="T24" fmla="*/ 41 w 97"/>
              <a:gd name="T25" fmla="*/ 45 h 91"/>
              <a:gd name="T26" fmla="*/ 74 w 97"/>
              <a:gd name="T27" fmla="*/ 86 h 91"/>
              <a:gd name="T28" fmla="*/ 43 w 97"/>
              <a:gd name="T29" fmla="*/ 91 h 91"/>
              <a:gd name="T30" fmla="*/ 63 w 97"/>
              <a:gd name="T31" fmla="*/ 68 h 91"/>
              <a:gd name="T32" fmla="*/ 97 w 97"/>
              <a:gd name="T33" fmla="*/ 68 h 91"/>
              <a:gd name="T34" fmla="*/ 97 w 97"/>
              <a:gd name="T35" fmla="*/ 6 h 91"/>
              <a:gd name="T36" fmla="*/ 93 w 97"/>
              <a:gd name="T37" fmla="*/ 3 h 91"/>
              <a:gd name="T38" fmla="*/ 34 w 97"/>
              <a:gd name="T39" fmla="*/ 9 h 91"/>
              <a:gd name="T40" fmla="*/ 90 w 97"/>
              <a:gd name="T41" fmla="*/ 61 h 91"/>
              <a:gd name="T42" fmla="*/ 36 w 97"/>
              <a:gd name="T43" fmla="*/ 68 h 91"/>
              <a:gd name="T44" fmla="*/ 54 w 97"/>
              <a:gd name="T45" fmla="*/ 84 h 91"/>
              <a:gd name="T46" fmla="*/ 63 w 97"/>
              <a:gd name="T47" fmla="*/ 68 h 91"/>
              <a:gd name="T48" fmla="*/ 7 w 97"/>
              <a:gd name="T49" fmla="*/ 55 h 91"/>
              <a:gd name="T50" fmla="*/ 14 w 97"/>
              <a:gd name="T51" fmla="*/ 91 h 91"/>
              <a:gd name="T52" fmla="*/ 20 w 97"/>
              <a:gd name="T53" fmla="*/ 60 h 91"/>
              <a:gd name="T54" fmla="*/ 31 w 97"/>
              <a:gd name="T55" fmla="*/ 91 h 91"/>
              <a:gd name="T56" fmla="*/ 28 w 97"/>
              <a:gd name="T57" fmla="*/ 33 h 91"/>
              <a:gd name="T58" fmla="*/ 55 w 97"/>
              <a:gd name="T59" fmla="*/ 24 h 91"/>
              <a:gd name="T60" fmla="*/ 20 w 97"/>
              <a:gd name="T61" fmla="*/ 23 h 91"/>
              <a:gd name="T62" fmla="*/ 19 w 97"/>
              <a:gd name="T63" fmla="*/ 27 h 91"/>
              <a:gd name="T64" fmla="*/ 18 w 97"/>
              <a:gd name="T65" fmla="*/ 47 h 91"/>
              <a:gd name="T66" fmla="*/ 18 w 97"/>
              <a:gd name="T67" fmla="*/ 47 h 91"/>
              <a:gd name="T68" fmla="*/ 18 w 97"/>
              <a:gd name="T69" fmla="*/ 47 h 91"/>
              <a:gd name="T70" fmla="*/ 16 w 97"/>
              <a:gd name="T71" fmla="*/ 27 h 91"/>
              <a:gd name="T72" fmla="*/ 16 w 97"/>
              <a:gd name="T73" fmla="*/ 23 h 91"/>
              <a:gd name="T74" fmla="*/ 0 w 97"/>
              <a:gd name="T75" fmla="*/ 50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97" h="91">
                <a:moveTo>
                  <a:pt x="18" y="0"/>
                </a:moveTo>
                <a:cubicBezTo>
                  <a:pt x="12" y="0"/>
                  <a:pt x="8" y="4"/>
                  <a:pt x="8" y="10"/>
                </a:cubicBezTo>
                <a:cubicBezTo>
                  <a:pt x="8" y="16"/>
                  <a:pt x="12" y="20"/>
                  <a:pt x="18" y="20"/>
                </a:cubicBezTo>
                <a:cubicBezTo>
                  <a:pt x="24" y="20"/>
                  <a:pt x="28" y="16"/>
                  <a:pt x="28" y="10"/>
                </a:cubicBezTo>
                <a:cubicBezTo>
                  <a:pt x="28" y="4"/>
                  <a:pt x="24" y="0"/>
                  <a:pt x="18" y="0"/>
                </a:cubicBezTo>
                <a:close/>
                <a:moveTo>
                  <a:pt x="41" y="45"/>
                </a:moveTo>
                <a:cubicBezTo>
                  <a:pt x="50" y="42"/>
                  <a:pt x="50" y="42"/>
                  <a:pt x="50" y="42"/>
                </a:cubicBezTo>
                <a:cubicBezTo>
                  <a:pt x="51" y="41"/>
                  <a:pt x="51" y="41"/>
                  <a:pt x="51" y="41"/>
                </a:cubicBezTo>
                <a:cubicBezTo>
                  <a:pt x="52" y="42"/>
                  <a:pt x="52" y="42"/>
                  <a:pt x="52" y="42"/>
                </a:cubicBezTo>
                <a:cubicBezTo>
                  <a:pt x="59" y="46"/>
                  <a:pt x="59" y="46"/>
                  <a:pt x="59" y="46"/>
                </a:cubicBezTo>
                <a:cubicBezTo>
                  <a:pt x="65" y="29"/>
                  <a:pt x="65" y="29"/>
                  <a:pt x="65" y="29"/>
                </a:cubicBezTo>
                <a:cubicBezTo>
                  <a:pt x="66" y="27"/>
                  <a:pt x="66" y="27"/>
                  <a:pt x="66" y="27"/>
                </a:cubicBezTo>
                <a:cubicBezTo>
                  <a:pt x="67" y="29"/>
                  <a:pt x="67" y="29"/>
                  <a:pt x="67" y="29"/>
                </a:cubicBezTo>
                <a:cubicBezTo>
                  <a:pt x="73" y="34"/>
                  <a:pt x="73" y="34"/>
                  <a:pt x="73" y="34"/>
                </a:cubicBezTo>
                <a:cubicBezTo>
                  <a:pt x="81" y="21"/>
                  <a:pt x="81" y="21"/>
                  <a:pt x="81" y="21"/>
                </a:cubicBezTo>
                <a:cubicBezTo>
                  <a:pt x="83" y="23"/>
                  <a:pt x="83" y="23"/>
                  <a:pt x="83" y="23"/>
                </a:cubicBezTo>
                <a:cubicBezTo>
                  <a:pt x="75" y="38"/>
                  <a:pt x="75" y="38"/>
                  <a:pt x="75" y="38"/>
                </a:cubicBezTo>
                <a:cubicBezTo>
                  <a:pt x="73" y="40"/>
                  <a:pt x="73" y="40"/>
                  <a:pt x="73" y="40"/>
                </a:cubicBezTo>
                <a:cubicBezTo>
                  <a:pt x="72" y="38"/>
                  <a:pt x="72" y="38"/>
                  <a:pt x="72" y="38"/>
                </a:cubicBezTo>
                <a:cubicBezTo>
                  <a:pt x="67" y="33"/>
                  <a:pt x="67" y="33"/>
                  <a:pt x="67" y="33"/>
                </a:cubicBezTo>
                <a:cubicBezTo>
                  <a:pt x="61" y="49"/>
                  <a:pt x="61" y="49"/>
                  <a:pt x="61" y="49"/>
                </a:cubicBezTo>
                <a:cubicBezTo>
                  <a:pt x="61" y="51"/>
                  <a:pt x="61" y="51"/>
                  <a:pt x="61" y="51"/>
                </a:cubicBezTo>
                <a:cubicBezTo>
                  <a:pt x="59" y="50"/>
                  <a:pt x="59" y="50"/>
                  <a:pt x="59" y="50"/>
                </a:cubicBezTo>
                <a:cubicBezTo>
                  <a:pt x="51" y="45"/>
                  <a:pt x="51" y="45"/>
                  <a:pt x="51" y="45"/>
                </a:cubicBezTo>
                <a:cubicBezTo>
                  <a:pt x="42" y="48"/>
                  <a:pt x="42" y="48"/>
                  <a:pt x="42" y="48"/>
                </a:cubicBezTo>
                <a:cubicBezTo>
                  <a:pt x="41" y="45"/>
                  <a:pt x="41" y="45"/>
                  <a:pt x="41" y="45"/>
                </a:cubicBezTo>
                <a:close/>
                <a:moveTo>
                  <a:pt x="43" y="86"/>
                </a:moveTo>
                <a:cubicBezTo>
                  <a:pt x="74" y="86"/>
                  <a:pt x="74" y="86"/>
                  <a:pt x="74" y="86"/>
                </a:cubicBezTo>
                <a:cubicBezTo>
                  <a:pt x="74" y="91"/>
                  <a:pt x="74" y="91"/>
                  <a:pt x="74" y="91"/>
                </a:cubicBezTo>
                <a:cubicBezTo>
                  <a:pt x="43" y="91"/>
                  <a:pt x="43" y="91"/>
                  <a:pt x="43" y="91"/>
                </a:cubicBezTo>
                <a:cubicBezTo>
                  <a:pt x="43" y="86"/>
                  <a:pt x="43" y="86"/>
                  <a:pt x="43" y="86"/>
                </a:cubicBezTo>
                <a:close/>
                <a:moveTo>
                  <a:pt x="63" y="68"/>
                </a:moveTo>
                <a:cubicBezTo>
                  <a:pt x="93" y="68"/>
                  <a:pt x="93" y="68"/>
                  <a:pt x="93" y="68"/>
                </a:cubicBezTo>
                <a:cubicBezTo>
                  <a:pt x="97" y="68"/>
                  <a:pt x="97" y="68"/>
                  <a:pt x="97" y="68"/>
                </a:cubicBezTo>
                <a:cubicBezTo>
                  <a:pt x="97" y="64"/>
                  <a:pt x="97" y="64"/>
                  <a:pt x="97" y="64"/>
                </a:cubicBezTo>
                <a:cubicBezTo>
                  <a:pt x="97" y="6"/>
                  <a:pt x="97" y="6"/>
                  <a:pt x="97" y="6"/>
                </a:cubicBezTo>
                <a:cubicBezTo>
                  <a:pt x="97" y="3"/>
                  <a:pt x="97" y="3"/>
                  <a:pt x="97" y="3"/>
                </a:cubicBezTo>
                <a:cubicBezTo>
                  <a:pt x="93" y="3"/>
                  <a:pt x="93" y="3"/>
                  <a:pt x="93" y="3"/>
                </a:cubicBezTo>
                <a:cubicBezTo>
                  <a:pt x="34" y="3"/>
                  <a:pt x="34" y="3"/>
                  <a:pt x="34" y="3"/>
                </a:cubicBezTo>
                <a:cubicBezTo>
                  <a:pt x="34" y="9"/>
                  <a:pt x="34" y="9"/>
                  <a:pt x="34" y="9"/>
                </a:cubicBezTo>
                <a:cubicBezTo>
                  <a:pt x="90" y="9"/>
                  <a:pt x="90" y="9"/>
                  <a:pt x="90" y="9"/>
                </a:cubicBezTo>
                <a:cubicBezTo>
                  <a:pt x="90" y="61"/>
                  <a:pt x="90" y="61"/>
                  <a:pt x="90" y="61"/>
                </a:cubicBezTo>
                <a:cubicBezTo>
                  <a:pt x="36" y="61"/>
                  <a:pt x="36" y="61"/>
                  <a:pt x="36" y="61"/>
                </a:cubicBezTo>
                <a:cubicBezTo>
                  <a:pt x="36" y="68"/>
                  <a:pt x="36" y="68"/>
                  <a:pt x="36" y="68"/>
                </a:cubicBezTo>
                <a:cubicBezTo>
                  <a:pt x="54" y="68"/>
                  <a:pt x="54" y="68"/>
                  <a:pt x="54" y="68"/>
                </a:cubicBezTo>
                <a:cubicBezTo>
                  <a:pt x="54" y="84"/>
                  <a:pt x="54" y="84"/>
                  <a:pt x="54" y="84"/>
                </a:cubicBezTo>
                <a:cubicBezTo>
                  <a:pt x="63" y="84"/>
                  <a:pt x="63" y="84"/>
                  <a:pt x="63" y="84"/>
                </a:cubicBezTo>
                <a:cubicBezTo>
                  <a:pt x="63" y="68"/>
                  <a:pt x="63" y="68"/>
                  <a:pt x="63" y="68"/>
                </a:cubicBezTo>
                <a:close/>
                <a:moveTo>
                  <a:pt x="0" y="50"/>
                </a:moveTo>
                <a:cubicBezTo>
                  <a:pt x="7" y="55"/>
                  <a:pt x="7" y="55"/>
                  <a:pt x="7" y="55"/>
                </a:cubicBezTo>
                <a:cubicBezTo>
                  <a:pt x="5" y="91"/>
                  <a:pt x="5" y="91"/>
                  <a:pt x="5" y="91"/>
                </a:cubicBezTo>
                <a:cubicBezTo>
                  <a:pt x="14" y="91"/>
                  <a:pt x="14" y="91"/>
                  <a:pt x="14" y="91"/>
                </a:cubicBezTo>
                <a:cubicBezTo>
                  <a:pt x="16" y="60"/>
                  <a:pt x="16" y="60"/>
                  <a:pt x="16" y="60"/>
                </a:cubicBezTo>
                <a:cubicBezTo>
                  <a:pt x="20" y="60"/>
                  <a:pt x="20" y="60"/>
                  <a:pt x="20" y="60"/>
                </a:cubicBezTo>
                <a:cubicBezTo>
                  <a:pt x="22" y="91"/>
                  <a:pt x="22" y="91"/>
                  <a:pt x="22" y="91"/>
                </a:cubicBezTo>
                <a:cubicBezTo>
                  <a:pt x="31" y="91"/>
                  <a:pt x="31" y="91"/>
                  <a:pt x="31" y="91"/>
                </a:cubicBezTo>
                <a:cubicBezTo>
                  <a:pt x="29" y="55"/>
                  <a:pt x="29" y="55"/>
                  <a:pt x="29" y="55"/>
                </a:cubicBezTo>
                <a:cubicBezTo>
                  <a:pt x="28" y="33"/>
                  <a:pt x="28" y="33"/>
                  <a:pt x="28" y="33"/>
                </a:cubicBezTo>
                <a:cubicBezTo>
                  <a:pt x="50" y="32"/>
                  <a:pt x="50" y="32"/>
                  <a:pt x="50" y="32"/>
                </a:cubicBezTo>
                <a:cubicBezTo>
                  <a:pt x="55" y="24"/>
                  <a:pt x="55" y="24"/>
                  <a:pt x="55" y="24"/>
                </a:cubicBezTo>
                <a:cubicBezTo>
                  <a:pt x="30" y="23"/>
                  <a:pt x="30" y="23"/>
                  <a:pt x="30" y="23"/>
                </a:cubicBezTo>
                <a:cubicBezTo>
                  <a:pt x="20" y="23"/>
                  <a:pt x="20" y="23"/>
                  <a:pt x="20" y="23"/>
                </a:cubicBezTo>
                <a:cubicBezTo>
                  <a:pt x="20" y="24"/>
                  <a:pt x="20" y="24"/>
                  <a:pt x="20" y="24"/>
                </a:cubicBezTo>
                <a:cubicBezTo>
                  <a:pt x="19" y="27"/>
                  <a:pt x="19" y="27"/>
                  <a:pt x="19" y="27"/>
                </a:cubicBezTo>
                <a:cubicBezTo>
                  <a:pt x="22" y="43"/>
                  <a:pt x="22" y="43"/>
                  <a:pt x="22" y="43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4" y="43"/>
                  <a:pt x="14" y="43"/>
                  <a:pt x="14" y="43"/>
                </a:cubicBezTo>
                <a:cubicBezTo>
                  <a:pt x="16" y="27"/>
                  <a:pt x="16" y="27"/>
                  <a:pt x="16" y="27"/>
                </a:cubicBezTo>
                <a:cubicBezTo>
                  <a:pt x="15" y="24"/>
                  <a:pt x="15" y="24"/>
                  <a:pt x="15" y="24"/>
                </a:cubicBezTo>
                <a:cubicBezTo>
                  <a:pt x="16" y="23"/>
                  <a:pt x="16" y="23"/>
                  <a:pt x="16" y="23"/>
                </a:cubicBezTo>
                <a:cubicBezTo>
                  <a:pt x="5" y="23"/>
                  <a:pt x="5" y="23"/>
                  <a:pt x="5" y="23"/>
                </a:cubicBezTo>
                <a:lnTo>
                  <a:pt x="0" y="50"/>
                </a:lnTo>
                <a:close/>
              </a:path>
            </a:pathLst>
          </a:custGeom>
          <a:gradFill>
            <a:gsLst>
              <a:gs pos="0">
                <a:srgbClr val="002060"/>
              </a:gs>
              <a:gs pos="100000">
                <a:srgbClr val="00B0F0"/>
              </a:gs>
            </a:gsLst>
            <a:lin ang="4200000" scaled="0"/>
          </a:gra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200"/>
          </a:p>
        </p:txBody>
      </p:sp>
      <p:sp>
        <p:nvSpPr>
          <p:cNvPr id="46" name="矩形 45"/>
          <p:cNvSpPr/>
          <p:nvPr/>
        </p:nvSpPr>
        <p:spPr>
          <a:xfrm>
            <a:off x="1808451" y="1713611"/>
            <a:ext cx="1531188" cy="7258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35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</a:p>
          <a:p>
            <a:pPr algn="ctr">
              <a:spcBef>
                <a:spcPts val="375"/>
              </a:spcBef>
              <a:defRPr/>
            </a:pPr>
            <a:r>
              <a:rPr lang="zh-CN" altLang="en-US" sz="105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在此输入详细文字介绍</a:t>
            </a:r>
            <a:endParaRPr lang="en-US" altLang="zh-CN" sz="1050" kern="100" dirty="0">
              <a:solidFill>
                <a:schemeClr val="tx1">
                  <a:lumMod val="50000"/>
                  <a:lumOff val="50000"/>
                </a:schemeClr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ts val="375"/>
              </a:spcBef>
              <a:defRPr/>
            </a:pPr>
            <a:r>
              <a:rPr lang="zh-CN" altLang="en-US" sz="105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和详细信息。</a:t>
            </a:r>
          </a:p>
        </p:txBody>
      </p:sp>
      <p:sp>
        <p:nvSpPr>
          <p:cNvPr id="47" name="矩形 46"/>
          <p:cNvSpPr/>
          <p:nvPr/>
        </p:nvSpPr>
        <p:spPr>
          <a:xfrm>
            <a:off x="1849126" y="2895702"/>
            <a:ext cx="1531188" cy="7258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35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</a:p>
          <a:p>
            <a:pPr algn="ctr">
              <a:spcBef>
                <a:spcPts val="375"/>
              </a:spcBef>
              <a:defRPr/>
            </a:pPr>
            <a:r>
              <a:rPr lang="zh-CN" altLang="en-US" sz="105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在此输入详细文字介绍</a:t>
            </a:r>
            <a:endParaRPr lang="en-US" altLang="zh-CN" sz="1050" kern="100" dirty="0">
              <a:solidFill>
                <a:schemeClr val="tx1">
                  <a:lumMod val="50000"/>
                  <a:lumOff val="50000"/>
                </a:schemeClr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ts val="375"/>
              </a:spcBef>
              <a:defRPr/>
            </a:pPr>
            <a:r>
              <a:rPr lang="zh-CN" altLang="en-US" sz="105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和详细信息。</a:t>
            </a:r>
          </a:p>
        </p:txBody>
      </p:sp>
      <p:sp>
        <p:nvSpPr>
          <p:cNvPr id="48" name="矩形 47"/>
          <p:cNvSpPr/>
          <p:nvPr/>
        </p:nvSpPr>
        <p:spPr>
          <a:xfrm>
            <a:off x="5830994" y="1707879"/>
            <a:ext cx="1531188" cy="7258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35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</a:p>
          <a:p>
            <a:pPr algn="ctr">
              <a:spcBef>
                <a:spcPts val="375"/>
              </a:spcBef>
              <a:defRPr/>
            </a:pPr>
            <a:r>
              <a:rPr lang="zh-CN" altLang="en-US" sz="105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在此输入详细文字介绍</a:t>
            </a:r>
            <a:endParaRPr lang="en-US" altLang="zh-CN" sz="1050" kern="100" dirty="0">
              <a:solidFill>
                <a:schemeClr val="tx1">
                  <a:lumMod val="50000"/>
                  <a:lumOff val="50000"/>
                </a:schemeClr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ts val="375"/>
              </a:spcBef>
              <a:defRPr/>
            </a:pPr>
            <a:r>
              <a:rPr lang="zh-CN" altLang="en-US" sz="105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和详细信息。</a:t>
            </a:r>
          </a:p>
        </p:txBody>
      </p:sp>
      <p:sp>
        <p:nvSpPr>
          <p:cNvPr id="49" name="矩形 48"/>
          <p:cNvSpPr/>
          <p:nvPr/>
        </p:nvSpPr>
        <p:spPr>
          <a:xfrm>
            <a:off x="5871669" y="2889970"/>
            <a:ext cx="1531188" cy="7258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35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</a:p>
          <a:p>
            <a:pPr algn="ctr">
              <a:spcBef>
                <a:spcPts val="375"/>
              </a:spcBef>
              <a:defRPr/>
            </a:pPr>
            <a:r>
              <a:rPr lang="zh-CN" altLang="en-US" sz="105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在此输入详细文字介绍</a:t>
            </a:r>
            <a:endParaRPr lang="en-US" altLang="zh-CN" sz="1050" kern="100" dirty="0">
              <a:solidFill>
                <a:schemeClr val="tx1">
                  <a:lumMod val="50000"/>
                  <a:lumOff val="50000"/>
                </a:schemeClr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ts val="375"/>
              </a:spcBef>
              <a:defRPr/>
            </a:pPr>
            <a:r>
              <a:rPr lang="zh-CN" altLang="en-US" sz="105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和详细信息。</a:t>
            </a:r>
          </a:p>
        </p:txBody>
      </p:sp>
      <p:sp>
        <p:nvSpPr>
          <p:cNvPr id="50" name="矩形 49"/>
          <p:cNvSpPr/>
          <p:nvPr/>
        </p:nvSpPr>
        <p:spPr>
          <a:xfrm>
            <a:off x="3792836" y="520056"/>
            <a:ext cx="1531188" cy="7258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35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</a:p>
          <a:p>
            <a:pPr algn="ctr">
              <a:spcBef>
                <a:spcPts val="375"/>
              </a:spcBef>
              <a:defRPr/>
            </a:pPr>
            <a:r>
              <a:rPr lang="zh-CN" altLang="en-US" sz="105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在此输入详细文字介绍</a:t>
            </a:r>
            <a:endParaRPr lang="en-US" altLang="zh-CN" sz="1050" kern="100" dirty="0">
              <a:solidFill>
                <a:schemeClr val="tx1">
                  <a:lumMod val="50000"/>
                  <a:lumOff val="50000"/>
                </a:schemeClr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ts val="375"/>
              </a:spcBef>
              <a:defRPr/>
            </a:pPr>
            <a:r>
              <a:rPr lang="zh-CN" altLang="en-US" sz="105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和详细信息。</a:t>
            </a:r>
          </a:p>
        </p:txBody>
      </p:sp>
      <p:sp>
        <p:nvSpPr>
          <p:cNvPr id="51" name="矩形 50"/>
          <p:cNvSpPr/>
          <p:nvPr/>
        </p:nvSpPr>
        <p:spPr>
          <a:xfrm>
            <a:off x="3792836" y="4143249"/>
            <a:ext cx="1531188" cy="7258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35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</a:p>
          <a:p>
            <a:pPr algn="ctr">
              <a:spcBef>
                <a:spcPts val="375"/>
              </a:spcBef>
              <a:defRPr/>
            </a:pPr>
            <a:r>
              <a:rPr lang="zh-CN" altLang="en-US" sz="105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在此输入详细文字介绍</a:t>
            </a:r>
            <a:endParaRPr lang="en-US" altLang="zh-CN" sz="1050" kern="100" dirty="0">
              <a:solidFill>
                <a:schemeClr val="tx1">
                  <a:lumMod val="50000"/>
                  <a:lumOff val="50000"/>
                </a:schemeClr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ts val="375"/>
              </a:spcBef>
              <a:defRPr/>
            </a:pPr>
            <a:r>
              <a:rPr lang="zh-CN" altLang="en-US" sz="105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和详细信息。</a:t>
            </a:r>
          </a:p>
        </p:txBody>
      </p:sp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 spd="slow" advClick="0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500"/>
                            </p:stCondLst>
                            <p:childTnLst>
                              <p:par>
                                <p:cTn id="7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500"/>
                            </p:stCondLst>
                            <p:childTnLst>
                              <p:par>
                                <p:cTn id="8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6500"/>
                            </p:stCondLst>
                            <p:childTnLst>
                              <p:par>
                                <p:cTn id="10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7500"/>
                            </p:stCondLst>
                            <p:childTnLst>
                              <p:par>
                                <p:cTn id="1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8000"/>
                            </p:stCondLst>
                            <p:childTnLst>
                              <p:par>
                                <p:cTn id="12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8500"/>
                            </p:stCondLst>
                            <p:childTnLst>
                              <p:par>
                                <p:cTn id="13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9000"/>
                            </p:stCondLst>
                            <p:childTnLst>
                              <p:par>
                                <p:cTn id="13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9500"/>
                            </p:stCondLst>
                            <p:childTnLst>
                              <p:par>
                                <p:cTn id="14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0000"/>
                            </p:stCondLst>
                            <p:childTnLst>
                              <p:par>
                                <p:cTn id="14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39" grpId="0" animBg="1"/>
      <p:bldP spid="46" grpId="0"/>
      <p:bldP spid="47" grpId="0"/>
      <p:bldP spid="48" grpId="0"/>
      <p:bldP spid="49" grpId="0"/>
      <p:bldP spid="50" grpId="0"/>
      <p:bldP spid="5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任意多边形 101"/>
          <p:cNvSpPr/>
          <p:nvPr/>
        </p:nvSpPr>
        <p:spPr>
          <a:xfrm rot="18900000">
            <a:off x="3310727" y="2043325"/>
            <a:ext cx="1120709" cy="2723251"/>
          </a:xfrm>
          <a:custGeom>
            <a:avLst/>
            <a:gdLst>
              <a:gd name="connsiteX0" fmla="*/ 1274246 w 1494668"/>
              <a:gd name="connsiteY0" fmla="*/ 218661 h 3631947"/>
              <a:gd name="connsiteX1" fmla="*/ 1274247 w 1494668"/>
              <a:gd name="connsiteY1" fmla="*/ 1274247 h 3631947"/>
              <a:gd name="connsiteX2" fmla="*/ 1270300 w 1494668"/>
              <a:gd name="connsiteY2" fmla="*/ 1277816 h 3631947"/>
              <a:gd name="connsiteX3" fmla="*/ 1270781 w 1494668"/>
              <a:gd name="connsiteY3" fmla="*/ 1277817 h 3631947"/>
              <a:gd name="connsiteX4" fmla="*/ 1045113 w 1494668"/>
              <a:gd name="connsiteY4" fmla="*/ 1836233 h 3631947"/>
              <a:gd name="connsiteX5" fmla="*/ 1258976 w 1494668"/>
              <a:gd name="connsiteY5" fmla="*/ 2340781 h 3631947"/>
              <a:gd name="connsiteX6" fmla="*/ 1257320 w 1494668"/>
              <a:gd name="connsiteY6" fmla="*/ 2340806 h 3631947"/>
              <a:gd name="connsiteX7" fmla="*/ 1276007 w 1494668"/>
              <a:gd name="connsiteY7" fmla="*/ 2357701 h 3631947"/>
              <a:gd name="connsiteX8" fmla="*/ 1276007 w 1494668"/>
              <a:gd name="connsiteY8" fmla="*/ 3413286 h 3631947"/>
              <a:gd name="connsiteX9" fmla="*/ 220422 w 1494668"/>
              <a:gd name="connsiteY9" fmla="*/ 3413286 h 3631947"/>
              <a:gd name="connsiteX10" fmla="*/ 220422 w 1494668"/>
              <a:gd name="connsiteY10" fmla="*/ 2357701 h 3631947"/>
              <a:gd name="connsiteX11" fmla="*/ 233526 w 1494668"/>
              <a:gd name="connsiteY11" fmla="*/ 2345854 h 3631947"/>
              <a:gd name="connsiteX12" fmla="*/ 274458 w 1494668"/>
              <a:gd name="connsiteY12" fmla="*/ 2299977 h 3631947"/>
              <a:gd name="connsiteX13" fmla="*/ 444405 w 1494668"/>
              <a:gd name="connsiteY13" fmla="*/ 1814435 h 3631947"/>
              <a:gd name="connsiteX14" fmla="*/ 217078 w 1494668"/>
              <a:gd name="connsiteY14" fmla="*/ 1274059 h 3631947"/>
              <a:gd name="connsiteX15" fmla="*/ 218496 w 1494668"/>
              <a:gd name="connsiteY15" fmla="*/ 1274064 h 3631947"/>
              <a:gd name="connsiteX16" fmla="*/ 167412 w 1494668"/>
              <a:gd name="connsiteY16" fmla="*/ 1217561 h 3631947"/>
              <a:gd name="connsiteX17" fmla="*/ 218661 w 1494668"/>
              <a:gd name="connsiteY17" fmla="*/ 218661 h 3631947"/>
              <a:gd name="connsiteX18" fmla="*/ 1274246 w 1494668"/>
              <a:gd name="connsiteY18" fmla="*/ 218661 h 3631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494668" h="3631947">
                <a:moveTo>
                  <a:pt x="1274246" y="218661"/>
                </a:moveTo>
                <a:cubicBezTo>
                  <a:pt x="1565796" y="510135"/>
                  <a:pt x="1565796" y="982774"/>
                  <a:pt x="1274247" y="1274247"/>
                </a:cubicBezTo>
                <a:lnTo>
                  <a:pt x="1270300" y="1277816"/>
                </a:lnTo>
                <a:lnTo>
                  <a:pt x="1270781" y="1277817"/>
                </a:lnTo>
                <a:cubicBezTo>
                  <a:pt x="1121214" y="1424487"/>
                  <a:pt x="1039454" y="1626827"/>
                  <a:pt x="1045113" y="1836233"/>
                </a:cubicBezTo>
                <a:cubicBezTo>
                  <a:pt x="1050186" y="2025394"/>
                  <a:pt x="1126580" y="2205587"/>
                  <a:pt x="1258976" y="2340781"/>
                </a:cubicBezTo>
                <a:lnTo>
                  <a:pt x="1257320" y="2340806"/>
                </a:lnTo>
                <a:lnTo>
                  <a:pt x="1276007" y="2357701"/>
                </a:lnTo>
                <a:cubicBezTo>
                  <a:pt x="1567556" y="2649174"/>
                  <a:pt x="1567556" y="3121813"/>
                  <a:pt x="1276007" y="3413286"/>
                </a:cubicBezTo>
                <a:cubicBezTo>
                  <a:pt x="984534" y="3704835"/>
                  <a:pt x="511895" y="3704835"/>
                  <a:pt x="220422" y="3413286"/>
                </a:cubicBezTo>
                <a:cubicBezTo>
                  <a:pt x="-71127" y="3121813"/>
                  <a:pt x="-71127" y="2649174"/>
                  <a:pt x="220422" y="2357701"/>
                </a:cubicBezTo>
                <a:lnTo>
                  <a:pt x="233526" y="2345854"/>
                </a:lnTo>
                <a:lnTo>
                  <a:pt x="274458" y="2299977"/>
                </a:lnTo>
                <a:cubicBezTo>
                  <a:pt x="384902" y="2163160"/>
                  <a:pt x="445429" y="1991790"/>
                  <a:pt x="444405" y="1814435"/>
                </a:cubicBezTo>
                <a:cubicBezTo>
                  <a:pt x="443283" y="1611293"/>
                  <a:pt x="361474" y="1416920"/>
                  <a:pt x="217078" y="1274059"/>
                </a:cubicBezTo>
                <a:lnTo>
                  <a:pt x="218496" y="1274064"/>
                </a:lnTo>
                <a:lnTo>
                  <a:pt x="167412" y="1217561"/>
                </a:lnTo>
                <a:cubicBezTo>
                  <a:pt x="-71749" y="924401"/>
                  <a:pt x="-54666" y="491918"/>
                  <a:pt x="218661" y="218661"/>
                </a:cubicBezTo>
                <a:cubicBezTo>
                  <a:pt x="510134" y="-72888"/>
                  <a:pt x="982773" y="-72888"/>
                  <a:pt x="1274246" y="218661"/>
                </a:cubicBezTo>
                <a:close/>
              </a:path>
            </a:pathLst>
          </a:custGeom>
          <a:gradFill>
            <a:gsLst>
              <a:gs pos="0">
                <a:srgbClr val="002060"/>
              </a:gs>
              <a:gs pos="100000">
                <a:srgbClr val="00B0F0"/>
              </a:gs>
            </a:gsLst>
            <a:lin ang="4200000" scaled="0"/>
          </a:gradFill>
          <a:ln>
            <a:noFill/>
          </a:ln>
          <a:effectLst>
            <a:outerShdw blurRad="152400" dist="63500" dir="8100000" algn="tl" rotWithShape="0">
              <a:prstClr val="black">
                <a:alpha val="30000"/>
              </a:prstClr>
            </a:outerShdw>
          </a:effectLst>
          <a:scene3d>
            <a:camera prst="orthographicFront"/>
            <a:lightRig rig="threePt" dir="t"/>
          </a:scene3d>
          <a:sp3d prstMaterial="softEdge">
            <a:bevelT w="3810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400">
              <a:solidFill>
                <a:prstClr val="white"/>
              </a:solidFill>
              <a:latin typeface="DIN-BoldItalic" pitchFamily="50" charset="0"/>
            </a:endParaRPr>
          </a:p>
        </p:txBody>
      </p:sp>
      <p:sp>
        <p:nvSpPr>
          <p:cNvPr id="103" name="Oval 90"/>
          <p:cNvSpPr/>
          <p:nvPr/>
        </p:nvSpPr>
        <p:spPr>
          <a:xfrm>
            <a:off x="2913022" y="2440904"/>
            <a:ext cx="783302" cy="783284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52400" dist="63500" dir="8100000" algn="tl" rotWithShape="0">
              <a:prstClr val="black">
                <a:alpha val="30000"/>
              </a:prstClr>
            </a:outerShdw>
          </a:effectLst>
          <a:scene3d>
            <a:camera prst="orthographicFront"/>
            <a:lightRig rig="threePt" dir="t"/>
          </a:scene3d>
          <a:sp3d prstMaterial="softEdge">
            <a:bevelT w="3810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  <a:latin typeface="DIN-BoldItalic" pitchFamily="50" charset="0"/>
            </a:endParaRPr>
          </a:p>
        </p:txBody>
      </p:sp>
      <p:sp>
        <p:nvSpPr>
          <p:cNvPr id="104" name="Oval 91"/>
          <p:cNvSpPr/>
          <p:nvPr/>
        </p:nvSpPr>
        <p:spPr>
          <a:xfrm>
            <a:off x="2974695" y="2502576"/>
            <a:ext cx="659957" cy="659939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0650">
            <a:gradFill flip="none" rotWithShape="1">
              <a:gsLst>
                <a:gs pos="0">
                  <a:schemeClr val="bg1">
                    <a:lumMod val="78000"/>
                  </a:schemeClr>
                </a:gs>
                <a:gs pos="100000">
                  <a:schemeClr val="bg1">
                    <a:lumMod val="98000"/>
                  </a:schemeClr>
                </a:gs>
              </a:gsLst>
              <a:lin ang="5400000" scaled="1"/>
              <a:tileRect/>
            </a:gradFill>
          </a:ln>
          <a:effectLst>
            <a:innerShdw blurRad="330200" dist="165100" dir="16200000">
              <a:prstClr val="black">
                <a:alpha val="5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IN-BoldItalic" pitchFamily="50" charset="0"/>
            </a:endParaRPr>
          </a:p>
        </p:txBody>
      </p:sp>
      <p:sp>
        <p:nvSpPr>
          <p:cNvPr id="105" name="Oval 94"/>
          <p:cNvSpPr/>
          <p:nvPr/>
        </p:nvSpPr>
        <p:spPr>
          <a:xfrm>
            <a:off x="4042070" y="3576877"/>
            <a:ext cx="783302" cy="783284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52400" dist="63500" dir="8100000" algn="tl" rotWithShape="0">
              <a:prstClr val="black">
                <a:alpha val="30000"/>
              </a:prstClr>
            </a:outerShdw>
          </a:effectLst>
          <a:scene3d>
            <a:camera prst="orthographicFront"/>
            <a:lightRig rig="threePt" dir="t"/>
          </a:scene3d>
          <a:sp3d prstMaterial="softEdge">
            <a:bevelT w="3810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  <a:latin typeface="DIN-BoldItalic" pitchFamily="50" charset="0"/>
            </a:endParaRPr>
          </a:p>
        </p:txBody>
      </p:sp>
      <p:sp>
        <p:nvSpPr>
          <p:cNvPr id="106" name="Oval 95"/>
          <p:cNvSpPr/>
          <p:nvPr/>
        </p:nvSpPr>
        <p:spPr>
          <a:xfrm>
            <a:off x="4103743" y="3638548"/>
            <a:ext cx="659957" cy="659939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0650">
            <a:gradFill flip="none" rotWithShape="1">
              <a:gsLst>
                <a:gs pos="0">
                  <a:schemeClr val="bg1">
                    <a:lumMod val="78000"/>
                  </a:schemeClr>
                </a:gs>
                <a:gs pos="100000">
                  <a:schemeClr val="bg1">
                    <a:lumMod val="98000"/>
                  </a:schemeClr>
                </a:gs>
              </a:gsLst>
              <a:lin ang="5400000" scaled="1"/>
              <a:tileRect/>
            </a:gradFill>
          </a:ln>
          <a:effectLst>
            <a:innerShdw blurRad="330200" dist="165100" dir="16200000">
              <a:prstClr val="black">
                <a:alpha val="5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IN-BoldItalic" pitchFamily="50" charset="0"/>
            </a:endParaRPr>
          </a:p>
        </p:txBody>
      </p:sp>
      <p:sp>
        <p:nvSpPr>
          <p:cNvPr id="107" name="任意多边形 106"/>
          <p:cNvSpPr/>
          <p:nvPr/>
        </p:nvSpPr>
        <p:spPr>
          <a:xfrm rot="18900000">
            <a:off x="4521999" y="1973432"/>
            <a:ext cx="1120709" cy="2723250"/>
          </a:xfrm>
          <a:custGeom>
            <a:avLst/>
            <a:gdLst>
              <a:gd name="connsiteX0" fmla="*/ 1274246 w 1494668"/>
              <a:gd name="connsiteY0" fmla="*/ 218661 h 3631946"/>
              <a:gd name="connsiteX1" fmla="*/ 1274246 w 1494668"/>
              <a:gd name="connsiteY1" fmla="*/ 1274246 h 3631946"/>
              <a:gd name="connsiteX2" fmla="*/ 1270299 w 1494668"/>
              <a:gd name="connsiteY2" fmla="*/ 1277815 h 3631946"/>
              <a:gd name="connsiteX3" fmla="*/ 1270781 w 1494668"/>
              <a:gd name="connsiteY3" fmla="*/ 1277817 h 3631946"/>
              <a:gd name="connsiteX4" fmla="*/ 1045113 w 1494668"/>
              <a:gd name="connsiteY4" fmla="*/ 1836232 h 3631946"/>
              <a:gd name="connsiteX5" fmla="*/ 1258976 w 1494668"/>
              <a:gd name="connsiteY5" fmla="*/ 2340781 h 3631946"/>
              <a:gd name="connsiteX6" fmla="*/ 1257320 w 1494668"/>
              <a:gd name="connsiteY6" fmla="*/ 2340806 h 3631946"/>
              <a:gd name="connsiteX7" fmla="*/ 1276007 w 1494668"/>
              <a:gd name="connsiteY7" fmla="*/ 2357700 h 3631946"/>
              <a:gd name="connsiteX8" fmla="*/ 1276007 w 1494668"/>
              <a:gd name="connsiteY8" fmla="*/ 3413285 h 3631946"/>
              <a:gd name="connsiteX9" fmla="*/ 220422 w 1494668"/>
              <a:gd name="connsiteY9" fmla="*/ 3413285 h 3631946"/>
              <a:gd name="connsiteX10" fmla="*/ 220422 w 1494668"/>
              <a:gd name="connsiteY10" fmla="*/ 2357700 h 3631946"/>
              <a:gd name="connsiteX11" fmla="*/ 233525 w 1494668"/>
              <a:gd name="connsiteY11" fmla="*/ 2345853 h 3631946"/>
              <a:gd name="connsiteX12" fmla="*/ 274458 w 1494668"/>
              <a:gd name="connsiteY12" fmla="*/ 2299977 h 3631946"/>
              <a:gd name="connsiteX13" fmla="*/ 444405 w 1494668"/>
              <a:gd name="connsiteY13" fmla="*/ 1814435 h 3631946"/>
              <a:gd name="connsiteX14" fmla="*/ 217078 w 1494668"/>
              <a:gd name="connsiteY14" fmla="*/ 1274058 h 3631946"/>
              <a:gd name="connsiteX15" fmla="*/ 218496 w 1494668"/>
              <a:gd name="connsiteY15" fmla="*/ 1274064 h 3631946"/>
              <a:gd name="connsiteX16" fmla="*/ 167412 w 1494668"/>
              <a:gd name="connsiteY16" fmla="*/ 1217560 h 3631946"/>
              <a:gd name="connsiteX17" fmla="*/ 218661 w 1494668"/>
              <a:gd name="connsiteY17" fmla="*/ 218661 h 3631946"/>
              <a:gd name="connsiteX18" fmla="*/ 1274246 w 1494668"/>
              <a:gd name="connsiteY18" fmla="*/ 218661 h 3631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494668" h="3631946">
                <a:moveTo>
                  <a:pt x="1274246" y="218661"/>
                </a:moveTo>
                <a:cubicBezTo>
                  <a:pt x="1565796" y="510134"/>
                  <a:pt x="1565795" y="982773"/>
                  <a:pt x="1274246" y="1274246"/>
                </a:cubicBezTo>
                <a:lnTo>
                  <a:pt x="1270299" y="1277815"/>
                </a:lnTo>
                <a:lnTo>
                  <a:pt x="1270781" y="1277817"/>
                </a:lnTo>
                <a:cubicBezTo>
                  <a:pt x="1121214" y="1424486"/>
                  <a:pt x="1039454" y="1626826"/>
                  <a:pt x="1045113" y="1836232"/>
                </a:cubicBezTo>
                <a:cubicBezTo>
                  <a:pt x="1050186" y="2025394"/>
                  <a:pt x="1126580" y="2205586"/>
                  <a:pt x="1258976" y="2340781"/>
                </a:cubicBezTo>
                <a:lnTo>
                  <a:pt x="1257320" y="2340806"/>
                </a:lnTo>
                <a:lnTo>
                  <a:pt x="1276007" y="2357700"/>
                </a:lnTo>
                <a:cubicBezTo>
                  <a:pt x="1567556" y="2649173"/>
                  <a:pt x="1567556" y="3121812"/>
                  <a:pt x="1276007" y="3413285"/>
                </a:cubicBezTo>
                <a:cubicBezTo>
                  <a:pt x="984534" y="3704834"/>
                  <a:pt x="511895" y="3704834"/>
                  <a:pt x="220422" y="3413285"/>
                </a:cubicBezTo>
                <a:cubicBezTo>
                  <a:pt x="-71127" y="3121812"/>
                  <a:pt x="-71128" y="2649173"/>
                  <a:pt x="220422" y="2357700"/>
                </a:cubicBezTo>
                <a:lnTo>
                  <a:pt x="233525" y="2345853"/>
                </a:lnTo>
                <a:lnTo>
                  <a:pt x="274458" y="2299977"/>
                </a:lnTo>
                <a:cubicBezTo>
                  <a:pt x="384902" y="2163160"/>
                  <a:pt x="445429" y="1991789"/>
                  <a:pt x="444405" y="1814435"/>
                </a:cubicBezTo>
                <a:cubicBezTo>
                  <a:pt x="443282" y="1611293"/>
                  <a:pt x="361474" y="1416919"/>
                  <a:pt x="217078" y="1274058"/>
                </a:cubicBezTo>
                <a:lnTo>
                  <a:pt x="218496" y="1274064"/>
                </a:lnTo>
                <a:lnTo>
                  <a:pt x="167412" y="1217560"/>
                </a:lnTo>
                <a:cubicBezTo>
                  <a:pt x="-71749" y="924401"/>
                  <a:pt x="-54666" y="491917"/>
                  <a:pt x="218661" y="218661"/>
                </a:cubicBezTo>
                <a:cubicBezTo>
                  <a:pt x="510134" y="-72888"/>
                  <a:pt x="982773" y="-72888"/>
                  <a:pt x="1274246" y="218661"/>
                </a:cubicBezTo>
                <a:close/>
              </a:path>
            </a:pathLst>
          </a:custGeom>
          <a:gradFill>
            <a:gsLst>
              <a:gs pos="0">
                <a:srgbClr val="002060"/>
              </a:gs>
              <a:gs pos="100000">
                <a:srgbClr val="00B0F0"/>
              </a:gs>
            </a:gsLst>
            <a:lin ang="4200000" scaled="0"/>
          </a:gradFill>
          <a:ln>
            <a:noFill/>
          </a:ln>
          <a:effectLst>
            <a:outerShdw blurRad="152400" dist="63500" dir="8100000" algn="tl" rotWithShape="0">
              <a:prstClr val="black">
                <a:alpha val="30000"/>
              </a:prstClr>
            </a:outerShdw>
          </a:effectLst>
          <a:scene3d>
            <a:camera prst="orthographicFront"/>
            <a:lightRig rig="threePt" dir="t"/>
          </a:scene3d>
          <a:sp3d prstMaterial="softEdge">
            <a:bevelT w="3810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400">
              <a:solidFill>
                <a:prstClr val="white"/>
              </a:solidFill>
              <a:latin typeface="DIN-BoldItalic" pitchFamily="50" charset="0"/>
            </a:endParaRPr>
          </a:p>
        </p:txBody>
      </p:sp>
      <p:sp>
        <p:nvSpPr>
          <p:cNvPr id="108" name="Oval 82"/>
          <p:cNvSpPr/>
          <p:nvPr/>
        </p:nvSpPr>
        <p:spPr>
          <a:xfrm>
            <a:off x="4135001" y="2379231"/>
            <a:ext cx="783302" cy="783284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52400" dist="63500" dir="8100000" algn="tl" rotWithShape="0">
              <a:prstClr val="black">
                <a:alpha val="30000"/>
              </a:prstClr>
            </a:outerShdw>
          </a:effectLst>
          <a:scene3d>
            <a:camera prst="orthographicFront"/>
            <a:lightRig rig="threePt" dir="t"/>
          </a:scene3d>
          <a:sp3d prstMaterial="softEdge">
            <a:bevelT w="3810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  <a:latin typeface="DIN-BoldItalic" pitchFamily="50" charset="0"/>
            </a:endParaRPr>
          </a:p>
        </p:txBody>
      </p:sp>
      <p:sp>
        <p:nvSpPr>
          <p:cNvPr id="109" name="Oval 83"/>
          <p:cNvSpPr/>
          <p:nvPr/>
        </p:nvSpPr>
        <p:spPr>
          <a:xfrm>
            <a:off x="4203650" y="2447879"/>
            <a:ext cx="646003" cy="645987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0650">
            <a:gradFill flip="none" rotWithShape="1">
              <a:gsLst>
                <a:gs pos="0">
                  <a:schemeClr val="bg1">
                    <a:lumMod val="78000"/>
                  </a:schemeClr>
                </a:gs>
                <a:gs pos="100000">
                  <a:schemeClr val="bg1">
                    <a:lumMod val="98000"/>
                  </a:schemeClr>
                </a:gs>
              </a:gsLst>
              <a:lin ang="5400000" scaled="1"/>
              <a:tileRect/>
            </a:gradFill>
          </a:ln>
          <a:effectLst>
            <a:innerShdw blurRad="330200" dist="165100" dir="16200000">
              <a:prstClr val="black">
                <a:alpha val="5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IN-BoldItalic" pitchFamily="50" charset="0"/>
            </a:endParaRPr>
          </a:p>
        </p:txBody>
      </p:sp>
      <p:sp>
        <p:nvSpPr>
          <p:cNvPr id="110" name="Oval 86"/>
          <p:cNvSpPr/>
          <p:nvPr/>
        </p:nvSpPr>
        <p:spPr>
          <a:xfrm>
            <a:off x="5264049" y="3515204"/>
            <a:ext cx="783302" cy="783284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52400" dist="63500" dir="8100000" algn="tl" rotWithShape="0">
              <a:prstClr val="black">
                <a:alpha val="30000"/>
              </a:prstClr>
            </a:outerShdw>
          </a:effectLst>
          <a:scene3d>
            <a:camera prst="orthographicFront"/>
            <a:lightRig rig="threePt" dir="t"/>
          </a:scene3d>
          <a:sp3d prstMaterial="softEdge">
            <a:bevelT w="3810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  <a:latin typeface="DIN-BoldItalic" pitchFamily="50" charset="0"/>
            </a:endParaRPr>
          </a:p>
        </p:txBody>
      </p:sp>
      <p:sp>
        <p:nvSpPr>
          <p:cNvPr id="111" name="Oval 87"/>
          <p:cNvSpPr/>
          <p:nvPr/>
        </p:nvSpPr>
        <p:spPr>
          <a:xfrm>
            <a:off x="5304421" y="3555576"/>
            <a:ext cx="702557" cy="702537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0650">
            <a:gradFill flip="none" rotWithShape="1">
              <a:gsLst>
                <a:gs pos="0">
                  <a:schemeClr val="bg1">
                    <a:lumMod val="78000"/>
                  </a:schemeClr>
                </a:gs>
                <a:gs pos="100000">
                  <a:schemeClr val="bg1">
                    <a:lumMod val="98000"/>
                  </a:schemeClr>
                </a:gs>
              </a:gsLst>
              <a:lin ang="5400000" scaled="1"/>
              <a:tileRect/>
            </a:gradFill>
          </a:ln>
          <a:effectLst>
            <a:innerShdw blurRad="330200" dist="165100" dir="16200000">
              <a:prstClr val="black">
                <a:alpha val="5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IN-BoldItalic" pitchFamily="50" charset="0"/>
            </a:endParaRPr>
          </a:p>
        </p:txBody>
      </p:sp>
      <p:sp>
        <p:nvSpPr>
          <p:cNvPr id="112" name="任意多边形 111"/>
          <p:cNvSpPr/>
          <p:nvPr/>
        </p:nvSpPr>
        <p:spPr>
          <a:xfrm rot="18900000">
            <a:off x="4602531" y="787436"/>
            <a:ext cx="1120709" cy="2723251"/>
          </a:xfrm>
          <a:custGeom>
            <a:avLst/>
            <a:gdLst>
              <a:gd name="connsiteX0" fmla="*/ 1274247 w 1494668"/>
              <a:gd name="connsiteY0" fmla="*/ 218662 h 3631947"/>
              <a:gd name="connsiteX1" fmla="*/ 1274247 w 1494668"/>
              <a:gd name="connsiteY1" fmla="*/ 1274247 h 3631947"/>
              <a:gd name="connsiteX2" fmla="*/ 1270300 w 1494668"/>
              <a:gd name="connsiteY2" fmla="*/ 1277816 h 3631947"/>
              <a:gd name="connsiteX3" fmla="*/ 1270781 w 1494668"/>
              <a:gd name="connsiteY3" fmla="*/ 1277817 h 3631947"/>
              <a:gd name="connsiteX4" fmla="*/ 1045113 w 1494668"/>
              <a:gd name="connsiteY4" fmla="*/ 1836233 h 3631947"/>
              <a:gd name="connsiteX5" fmla="*/ 1258976 w 1494668"/>
              <a:gd name="connsiteY5" fmla="*/ 2340781 h 3631947"/>
              <a:gd name="connsiteX6" fmla="*/ 1257320 w 1494668"/>
              <a:gd name="connsiteY6" fmla="*/ 2340806 h 3631947"/>
              <a:gd name="connsiteX7" fmla="*/ 1276007 w 1494668"/>
              <a:gd name="connsiteY7" fmla="*/ 2357701 h 3631947"/>
              <a:gd name="connsiteX8" fmla="*/ 1276007 w 1494668"/>
              <a:gd name="connsiteY8" fmla="*/ 3413286 h 3631947"/>
              <a:gd name="connsiteX9" fmla="*/ 220422 w 1494668"/>
              <a:gd name="connsiteY9" fmla="*/ 3413286 h 3631947"/>
              <a:gd name="connsiteX10" fmla="*/ 220422 w 1494668"/>
              <a:gd name="connsiteY10" fmla="*/ 2357701 h 3631947"/>
              <a:gd name="connsiteX11" fmla="*/ 233526 w 1494668"/>
              <a:gd name="connsiteY11" fmla="*/ 2345854 h 3631947"/>
              <a:gd name="connsiteX12" fmla="*/ 274458 w 1494668"/>
              <a:gd name="connsiteY12" fmla="*/ 2299978 h 3631947"/>
              <a:gd name="connsiteX13" fmla="*/ 444405 w 1494668"/>
              <a:gd name="connsiteY13" fmla="*/ 1814435 h 3631947"/>
              <a:gd name="connsiteX14" fmla="*/ 217078 w 1494668"/>
              <a:gd name="connsiteY14" fmla="*/ 1274059 h 3631947"/>
              <a:gd name="connsiteX15" fmla="*/ 218496 w 1494668"/>
              <a:gd name="connsiteY15" fmla="*/ 1274064 h 3631947"/>
              <a:gd name="connsiteX16" fmla="*/ 167412 w 1494668"/>
              <a:gd name="connsiteY16" fmla="*/ 1217561 h 3631947"/>
              <a:gd name="connsiteX17" fmla="*/ 218661 w 1494668"/>
              <a:gd name="connsiteY17" fmla="*/ 218662 h 3631947"/>
              <a:gd name="connsiteX18" fmla="*/ 1274247 w 1494668"/>
              <a:gd name="connsiteY18" fmla="*/ 218662 h 3631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494668" h="3631947">
                <a:moveTo>
                  <a:pt x="1274247" y="218662"/>
                </a:moveTo>
                <a:cubicBezTo>
                  <a:pt x="1565796" y="510135"/>
                  <a:pt x="1565796" y="982774"/>
                  <a:pt x="1274247" y="1274247"/>
                </a:cubicBezTo>
                <a:lnTo>
                  <a:pt x="1270300" y="1277816"/>
                </a:lnTo>
                <a:lnTo>
                  <a:pt x="1270781" y="1277817"/>
                </a:lnTo>
                <a:cubicBezTo>
                  <a:pt x="1121214" y="1424487"/>
                  <a:pt x="1039454" y="1626827"/>
                  <a:pt x="1045113" y="1836233"/>
                </a:cubicBezTo>
                <a:cubicBezTo>
                  <a:pt x="1050186" y="2025394"/>
                  <a:pt x="1126580" y="2205587"/>
                  <a:pt x="1258976" y="2340781"/>
                </a:cubicBezTo>
                <a:lnTo>
                  <a:pt x="1257320" y="2340806"/>
                </a:lnTo>
                <a:lnTo>
                  <a:pt x="1276007" y="2357701"/>
                </a:lnTo>
                <a:cubicBezTo>
                  <a:pt x="1567556" y="2649174"/>
                  <a:pt x="1567556" y="3121813"/>
                  <a:pt x="1276007" y="3413286"/>
                </a:cubicBezTo>
                <a:cubicBezTo>
                  <a:pt x="984534" y="3704835"/>
                  <a:pt x="511895" y="3704835"/>
                  <a:pt x="220422" y="3413286"/>
                </a:cubicBezTo>
                <a:cubicBezTo>
                  <a:pt x="-71127" y="3121813"/>
                  <a:pt x="-71127" y="2649174"/>
                  <a:pt x="220422" y="2357701"/>
                </a:cubicBezTo>
                <a:lnTo>
                  <a:pt x="233526" y="2345854"/>
                </a:lnTo>
                <a:lnTo>
                  <a:pt x="274458" y="2299978"/>
                </a:lnTo>
                <a:cubicBezTo>
                  <a:pt x="384902" y="2163160"/>
                  <a:pt x="445429" y="1991790"/>
                  <a:pt x="444405" y="1814435"/>
                </a:cubicBezTo>
                <a:cubicBezTo>
                  <a:pt x="443283" y="1611293"/>
                  <a:pt x="361474" y="1416920"/>
                  <a:pt x="217078" y="1274059"/>
                </a:cubicBezTo>
                <a:lnTo>
                  <a:pt x="218496" y="1274064"/>
                </a:lnTo>
                <a:lnTo>
                  <a:pt x="167412" y="1217561"/>
                </a:lnTo>
                <a:cubicBezTo>
                  <a:pt x="-71749" y="924402"/>
                  <a:pt x="-54666" y="491918"/>
                  <a:pt x="218661" y="218662"/>
                </a:cubicBezTo>
                <a:cubicBezTo>
                  <a:pt x="510134" y="-72888"/>
                  <a:pt x="982773" y="-72888"/>
                  <a:pt x="1274247" y="218662"/>
                </a:cubicBezTo>
                <a:close/>
              </a:path>
            </a:pathLst>
          </a:custGeom>
          <a:gradFill>
            <a:gsLst>
              <a:gs pos="0">
                <a:srgbClr val="002060"/>
              </a:gs>
              <a:gs pos="100000">
                <a:srgbClr val="00B0F0"/>
              </a:gs>
            </a:gsLst>
            <a:lin ang="4200000" scaled="0"/>
          </a:gradFill>
          <a:ln>
            <a:noFill/>
          </a:ln>
          <a:effectLst>
            <a:outerShdw blurRad="152400" dist="63500" dir="8100000" algn="tl" rotWithShape="0">
              <a:prstClr val="black">
                <a:alpha val="30000"/>
              </a:prstClr>
            </a:outerShdw>
          </a:effectLst>
          <a:scene3d>
            <a:camera prst="orthographicFront"/>
            <a:lightRig rig="threePt" dir="t"/>
          </a:scene3d>
          <a:sp3d prstMaterial="softEdge">
            <a:bevelT w="3810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400">
              <a:solidFill>
                <a:prstClr val="white"/>
              </a:solidFill>
              <a:latin typeface="DIN-BoldItalic" pitchFamily="50" charset="0"/>
            </a:endParaRPr>
          </a:p>
        </p:txBody>
      </p:sp>
      <p:sp>
        <p:nvSpPr>
          <p:cNvPr id="113" name="Oval 74"/>
          <p:cNvSpPr/>
          <p:nvPr/>
        </p:nvSpPr>
        <p:spPr>
          <a:xfrm>
            <a:off x="4207003" y="1174610"/>
            <a:ext cx="783302" cy="783284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52400" dist="63500" dir="8100000" algn="tl" rotWithShape="0">
              <a:prstClr val="black">
                <a:alpha val="30000"/>
              </a:prstClr>
            </a:outerShdw>
          </a:effectLst>
          <a:scene3d>
            <a:camera prst="orthographicFront"/>
            <a:lightRig rig="threePt" dir="t"/>
          </a:scene3d>
          <a:sp3d prstMaterial="softEdge">
            <a:bevelT w="3810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  <a:latin typeface="DIN-BoldItalic" pitchFamily="50" charset="0"/>
            </a:endParaRPr>
          </a:p>
        </p:txBody>
      </p:sp>
      <p:sp>
        <p:nvSpPr>
          <p:cNvPr id="114" name="Oval 75"/>
          <p:cNvSpPr/>
          <p:nvPr/>
        </p:nvSpPr>
        <p:spPr>
          <a:xfrm>
            <a:off x="4282630" y="1250235"/>
            <a:ext cx="632049" cy="632033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0650">
            <a:gradFill flip="none" rotWithShape="1">
              <a:gsLst>
                <a:gs pos="0">
                  <a:schemeClr val="bg1">
                    <a:lumMod val="78000"/>
                  </a:schemeClr>
                </a:gs>
                <a:gs pos="100000">
                  <a:schemeClr val="bg1">
                    <a:lumMod val="98000"/>
                  </a:schemeClr>
                </a:gs>
              </a:gsLst>
              <a:lin ang="5400000" scaled="1"/>
              <a:tileRect/>
            </a:gradFill>
          </a:ln>
          <a:effectLst>
            <a:innerShdw blurRad="330200" dist="165100" dir="16200000">
              <a:prstClr val="black">
                <a:alpha val="5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IN-BoldItalic" pitchFamily="50" charset="0"/>
            </a:endParaRPr>
          </a:p>
        </p:txBody>
      </p:sp>
      <p:sp>
        <p:nvSpPr>
          <p:cNvPr id="115" name="Oval 78"/>
          <p:cNvSpPr/>
          <p:nvPr/>
        </p:nvSpPr>
        <p:spPr>
          <a:xfrm>
            <a:off x="5343027" y="2310582"/>
            <a:ext cx="783302" cy="783284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52400" dist="63500" dir="8100000" algn="tl" rotWithShape="0">
              <a:prstClr val="black">
                <a:alpha val="30000"/>
              </a:prstClr>
            </a:outerShdw>
          </a:effectLst>
          <a:scene3d>
            <a:camera prst="orthographicFront"/>
            <a:lightRig rig="threePt" dir="t"/>
          </a:scene3d>
          <a:sp3d prstMaterial="softEdge">
            <a:bevelT w="3810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  <a:latin typeface="DIN-BoldItalic" pitchFamily="50" charset="0"/>
            </a:endParaRPr>
          </a:p>
        </p:txBody>
      </p:sp>
      <p:sp>
        <p:nvSpPr>
          <p:cNvPr id="116" name="Oval 79"/>
          <p:cNvSpPr/>
          <p:nvPr/>
        </p:nvSpPr>
        <p:spPr>
          <a:xfrm>
            <a:off x="5423732" y="2391286"/>
            <a:ext cx="621891" cy="621875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0650">
            <a:gradFill flip="none" rotWithShape="1">
              <a:gsLst>
                <a:gs pos="0">
                  <a:schemeClr val="bg1">
                    <a:lumMod val="78000"/>
                  </a:schemeClr>
                </a:gs>
                <a:gs pos="100000">
                  <a:schemeClr val="bg1">
                    <a:lumMod val="98000"/>
                  </a:schemeClr>
                </a:gs>
              </a:gsLst>
              <a:lin ang="5400000" scaled="1"/>
              <a:tileRect/>
            </a:gradFill>
          </a:ln>
          <a:effectLst>
            <a:innerShdw blurRad="330200" dist="165100" dir="16200000">
              <a:prstClr val="black">
                <a:alpha val="5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IN-BoldItalic" pitchFamily="50" charset="0"/>
            </a:endParaRPr>
          </a:p>
        </p:txBody>
      </p:sp>
      <p:sp>
        <p:nvSpPr>
          <p:cNvPr id="143" name="Freeform 210"/>
          <p:cNvSpPr>
            <a:spLocks noEditPoints="1"/>
          </p:cNvSpPr>
          <p:nvPr/>
        </p:nvSpPr>
        <p:spPr bwMode="auto">
          <a:xfrm>
            <a:off x="3137138" y="2738699"/>
            <a:ext cx="335070" cy="178702"/>
          </a:xfrm>
          <a:custGeom>
            <a:avLst/>
            <a:gdLst>
              <a:gd name="T0" fmla="*/ 37 w 51"/>
              <a:gd name="T1" fmla="*/ 27 h 27"/>
              <a:gd name="T2" fmla="*/ 28 w 51"/>
              <a:gd name="T3" fmla="*/ 24 h 27"/>
              <a:gd name="T4" fmla="*/ 22 w 51"/>
              <a:gd name="T5" fmla="*/ 24 h 27"/>
              <a:gd name="T6" fmla="*/ 13 w 51"/>
              <a:gd name="T7" fmla="*/ 27 h 27"/>
              <a:gd name="T8" fmla="*/ 0 w 51"/>
              <a:gd name="T9" fmla="*/ 13 h 27"/>
              <a:gd name="T10" fmla="*/ 13 w 51"/>
              <a:gd name="T11" fmla="*/ 0 h 27"/>
              <a:gd name="T12" fmla="*/ 37 w 51"/>
              <a:gd name="T13" fmla="*/ 0 h 27"/>
              <a:gd name="T14" fmla="*/ 51 w 51"/>
              <a:gd name="T15" fmla="*/ 13 h 27"/>
              <a:gd name="T16" fmla="*/ 37 w 51"/>
              <a:gd name="T17" fmla="*/ 27 h 27"/>
              <a:gd name="T18" fmla="*/ 22 w 51"/>
              <a:gd name="T19" fmla="*/ 12 h 27"/>
              <a:gd name="T20" fmla="*/ 21 w 51"/>
              <a:gd name="T21" fmla="*/ 11 h 27"/>
              <a:gd name="T22" fmla="*/ 16 w 51"/>
              <a:gd name="T23" fmla="*/ 11 h 27"/>
              <a:gd name="T24" fmla="*/ 16 w 51"/>
              <a:gd name="T25" fmla="*/ 6 h 27"/>
              <a:gd name="T26" fmla="*/ 15 w 51"/>
              <a:gd name="T27" fmla="*/ 5 h 27"/>
              <a:gd name="T28" fmla="*/ 12 w 51"/>
              <a:gd name="T29" fmla="*/ 5 h 27"/>
              <a:gd name="T30" fmla="*/ 11 w 51"/>
              <a:gd name="T31" fmla="*/ 6 h 27"/>
              <a:gd name="T32" fmla="*/ 11 w 51"/>
              <a:gd name="T33" fmla="*/ 11 h 27"/>
              <a:gd name="T34" fmla="*/ 6 w 51"/>
              <a:gd name="T35" fmla="*/ 11 h 27"/>
              <a:gd name="T36" fmla="*/ 5 w 51"/>
              <a:gd name="T37" fmla="*/ 12 h 27"/>
              <a:gd name="T38" fmla="*/ 5 w 51"/>
              <a:gd name="T39" fmla="*/ 15 h 27"/>
              <a:gd name="T40" fmla="*/ 6 w 51"/>
              <a:gd name="T41" fmla="*/ 16 h 27"/>
              <a:gd name="T42" fmla="*/ 11 w 51"/>
              <a:gd name="T43" fmla="*/ 16 h 27"/>
              <a:gd name="T44" fmla="*/ 11 w 51"/>
              <a:gd name="T45" fmla="*/ 21 h 27"/>
              <a:gd name="T46" fmla="*/ 12 w 51"/>
              <a:gd name="T47" fmla="*/ 22 h 27"/>
              <a:gd name="T48" fmla="*/ 15 w 51"/>
              <a:gd name="T49" fmla="*/ 22 h 27"/>
              <a:gd name="T50" fmla="*/ 16 w 51"/>
              <a:gd name="T51" fmla="*/ 21 h 27"/>
              <a:gd name="T52" fmla="*/ 16 w 51"/>
              <a:gd name="T53" fmla="*/ 16 h 27"/>
              <a:gd name="T54" fmla="*/ 21 w 51"/>
              <a:gd name="T55" fmla="*/ 16 h 27"/>
              <a:gd name="T56" fmla="*/ 22 w 51"/>
              <a:gd name="T57" fmla="*/ 15 h 27"/>
              <a:gd name="T58" fmla="*/ 22 w 51"/>
              <a:gd name="T59" fmla="*/ 12 h 27"/>
              <a:gd name="T60" fmla="*/ 34 w 51"/>
              <a:gd name="T61" fmla="*/ 13 h 27"/>
              <a:gd name="T62" fmla="*/ 30 w 51"/>
              <a:gd name="T63" fmla="*/ 17 h 27"/>
              <a:gd name="T64" fmla="*/ 34 w 51"/>
              <a:gd name="T65" fmla="*/ 20 h 27"/>
              <a:gd name="T66" fmla="*/ 37 w 51"/>
              <a:gd name="T67" fmla="*/ 17 h 27"/>
              <a:gd name="T68" fmla="*/ 34 w 51"/>
              <a:gd name="T69" fmla="*/ 13 h 27"/>
              <a:gd name="T70" fmla="*/ 41 w 51"/>
              <a:gd name="T71" fmla="*/ 7 h 27"/>
              <a:gd name="T72" fmla="*/ 37 w 51"/>
              <a:gd name="T73" fmla="*/ 10 h 27"/>
              <a:gd name="T74" fmla="*/ 41 w 51"/>
              <a:gd name="T75" fmla="*/ 13 h 27"/>
              <a:gd name="T76" fmla="*/ 44 w 51"/>
              <a:gd name="T77" fmla="*/ 10 h 27"/>
              <a:gd name="T78" fmla="*/ 41 w 51"/>
              <a:gd name="T79" fmla="*/ 7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51" h="27">
                <a:moveTo>
                  <a:pt x="37" y="27"/>
                </a:moveTo>
                <a:cubicBezTo>
                  <a:pt x="34" y="27"/>
                  <a:pt x="31" y="26"/>
                  <a:pt x="28" y="24"/>
                </a:cubicBezTo>
                <a:cubicBezTo>
                  <a:pt x="22" y="24"/>
                  <a:pt x="22" y="24"/>
                  <a:pt x="22" y="24"/>
                </a:cubicBezTo>
                <a:cubicBezTo>
                  <a:pt x="20" y="26"/>
                  <a:pt x="17" y="27"/>
                  <a:pt x="13" y="27"/>
                </a:cubicBezTo>
                <a:cubicBezTo>
                  <a:pt x="6" y="27"/>
                  <a:pt x="0" y="21"/>
                  <a:pt x="0" y="13"/>
                </a:cubicBezTo>
                <a:cubicBezTo>
                  <a:pt x="0" y="6"/>
                  <a:pt x="6" y="0"/>
                  <a:pt x="13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45" y="0"/>
                  <a:pt x="51" y="6"/>
                  <a:pt x="51" y="13"/>
                </a:cubicBezTo>
                <a:cubicBezTo>
                  <a:pt x="51" y="21"/>
                  <a:pt x="45" y="27"/>
                  <a:pt x="37" y="27"/>
                </a:cubicBezTo>
                <a:close/>
                <a:moveTo>
                  <a:pt x="22" y="12"/>
                </a:moveTo>
                <a:cubicBezTo>
                  <a:pt x="22" y="11"/>
                  <a:pt x="21" y="11"/>
                  <a:pt x="21" y="11"/>
                </a:cubicBezTo>
                <a:cubicBezTo>
                  <a:pt x="16" y="11"/>
                  <a:pt x="16" y="11"/>
                  <a:pt x="16" y="11"/>
                </a:cubicBezTo>
                <a:cubicBezTo>
                  <a:pt x="16" y="6"/>
                  <a:pt x="16" y="6"/>
                  <a:pt x="16" y="6"/>
                </a:cubicBezTo>
                <a:cubicBezTo>
                  <a:pt x="16" y="5"/>
                  <a:pt x="15" y="5"/>
                  <a:pt x="15" y="5"/>
                </a:cubicBezTo>
                <a:cubicBezTo>
                  <a:pt x="12" y="5"/>
                  <a:pt x="12" y="5"/>
                  <a:pt x="12" y="5"/>
                </a:cubicBezTo>
                <a:cubicBezTo>
                  <a:pt x="11" y="5"/>
                  <a:pt x="11" y="5"/>
                  <a:pt x="11" y="6"/>
                </a:cubicBezTo>
                <a:cubicBezTo>
                  <a:pt x="11" y="11"/>
                  <a:pt x="11" y="11"/>
                  <a:pt x="11" y="11"/>
                </a:cubicBezTo>
                <a:cubicBezTo>
                  <a:pt x="6" y="11"/>
                  <a:pt x="6" y="11"/>
                  <a:pt x="6" y="11"/>
                </a:cubicBezTo>
                <a:cubicBezTo>
                  <a:pt x="5" y="11"/>
                  <a:pt x="5" y="11"/>
                  <a:pt x="5" y="12"/>
                </a:cubicBezTo>
                <a:cubicBezTo>
                  <a:pt x="5" y="15"/>
                  <a:pt x="5" y="15"/>
                  <a:pt x="5" y="15"/>
                </a:cubicBezTo>
                <a:cubicBezTo>
                  <a:pt x="5" y="16"/>
                  <a:pt x="5" y="16"/>
                  <a:pt x="6" y="16"/>
                </a:cubicBezTo>
                <a:cubicBezTo>
                  <a:pt x="11" y="16"/>
                  <a:pt x="11" y="16"/>
                  <a:pt x="11" y="16"/>
                </a:cubicBezTo>
                <a:cubicBezTo>
                  <a:pt x="11" y="21"/>
                  <a:pt x="11" y="21"/>
                  <a:pt x="11" y="21"/>
                </a:cubicBezTo>
                <a:cubicBezTo>
                  <a:pt x="11" y="22"/>
                  <a:pt x="11" y="22"/>
                  <a:pt x="12" y="22"/>
                </a:cubicBezTo>
                <a:cubicBezTo>
                  <a:pt x="15" y="22"/>
                  <a:pt x="15" y="22"/>
                  <a:pt x="15" y="22"/>
                </a:cubicBezTo>
                <a:cubicBezTo>
                  <a:pt x="15" y="22"/>
                  <a:pt x="16" y="22"/>
                  <a:pt x="16" y="21"/>
                </a:cubicBezTo>
                <a:cubicBezTo>
                  <a:pt x="16" y="16"/>
                  <a:pt x="16" y="16"/>
                  <a:pt x="16" y="16"/>
                </a:cubicBezTo>
                <a:cubicBezTo>
                  <a:pt x="21" y="16"/>
                  <a:pt x="21" y="16"/>
                  <a:pt x="21" y="16"/>
                </a:cubicBezTo>
                <a:cubicBezTo>
                  <a:pt x="21" y="16"/>
                  <a:pt x="22" y="16"/>
                  <a:pt x="22" y="15"/>
                </a:cubicBezTo>
                <a:lnTo>
                  <a:pt x="22" y="12"/>
                </a:lnTo>
                <a:close/>
                <a:moveTo>
                  <a:pt x="34" y="13"/>
                </a:moveTo>
                <a:cubicBezTo>
                  <a:pt x="32" y="13"/>
                  <a:pt x="30" y="15"/>
                  <a:pt x="30" y="17"/>
                </a:cubicBezTo>
                <a:cubicBezTo>
                  <a:pt x="30" y="19"/>
                  <a:pt x="32" y="20"/>
                  <a:pt x="34" y="20"/>
                </a:cubicBezTo>
                <a:cubicBezTo>
                  <a:pt x="36" y="20"/>
                  <a:pt x="37" y="19"/>
                  <a:pt x="37" y="17"/>
                </a:cubicBezTo>
                <a:cubicBezTo>
                  <a:pt x="37" y="15"/>
                  <a:pt x="36" y="13"/>
                  <a:pt x="34" y="13"/>
                </a:cubicBezTo>
                <a:close/>
                <a:moveTo>
                  <a:pt x="41" y="7"/>
                </a:moveTo>
                <a:cubicBezTo>
                  <a:pt x="39" y="7"/>
                  <a:pt x="37" y="8"/>
                  <a:pt x="37" y="10"/>
                </a:cubicBezTo>
                <a:cubicBezTo>
                  <a:pt x="37" y="12"/>
                  <a:pt x="39" y="13"/>
                  <a:pt x="41" y="13"/>
                </a:cubicBezTo>
                <a:cubicBezTo>
                  <a:pt x="43" y="13"/>
                  <a:pt x="44" y="12"/>
                  <a:pt x="44" y="10"/>
                </a:cubicBezTo>
                <a:cubicBezTo>
                  <a:pt x="44" y="8"/>
                  <a:pt x="43" y="7"/>
                  <a:pt x="41" y="7"/>
                </a:cubicBezTo>
                <a:close/>
              </a:path>
            </a:pathLst>
          </a:custGeom>
          <a:gradFill>
            <a:gsLst>
              <a:gs pos="0">
                <a:srgbClr val="002060"/>
              </a:gs>
              <a:gs pos="100000">
                <a:srgbClr val="00B0F0"/>
              </a:gs>
            </a:gsLst>
            <a:lin ang="4200000" scaled="0"/>
          </a:gra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sp>
        <p:nvSpPr>
          <p:cNvPr id="144" name="Freeform 241"/>
          <p:cNvSpPr>
            <a:spLocks noEditPoints="1"/>
          </p:cNvSpPr>
          <p:nvPr/>
        </p:nvSpPr>
        <p:spPr bwMode="auto">
          <a:xfrm>
            <a:off x="4285257" y="3842218"/>
            <a:ext cx="296927" cy="241617"/>
          </a:xfrm>
          <a:custGeom>
            <a:avLst/>
            <a:gdLst>
              <a:gd name="T0" fmla="*/ 41 w 43"/>
              <a:gd name="T1" fmla="*/ 21 h 35"/>
              <a:gd name="T2" fmla="*/ 41 w 43"/>
              <a:gd name="T3" fmla="*/ 21 h 35"/>
              <a:gd name="T4" fmla="*/ 40 w 43"/>
              <a:gd name="T5" fmla="*/ 21 h 35"/>
              <a:gd name="T6" fmla="*/ 40 w 43"/>
              <a:gd name="T7" fmla="*/ 21 h 35"/>
              <a:gd name="T8" fmla="*/ 21 w 43"/>
              <a:gd name="T9" fmla="*/ 5 h 35"/>
              <a:gd name="T10" fmla="*/ 3 w 43"/>
              <a:gd name="T11" fmla="*/ 21 h 35"/>
              <a:gd name="T12" fmla="*/ 2 w 43"/>
              <a:gd name="T13" fmla="*/ 21 h 35"/>
              <a:gd name="T14" fmla="*/ 2 w 43"/>
              <a:gd name="T15" fmla="*/ 21 h 35"/>
              <a:gd name="T16" fmla="*/ 0 w 43"/>
              <a:gd name="T17" fmla="*/ 19 h 35"/>
              <a:gd name="T18" fmla="*/ 0 w 43"/>
              <a:gd name="T19" fmla="*/ 17 h 35"/>
              <a:gd name="T20" fmla="*/ 19 w 43"/>
              <a:gd name="T21" fmla="*/ 1 h 35"/>
              <a:gd name="T22" fmla="*/ 23 w 43"/>
              <a:gd name="T23" fmla="*/ 1 h 35"/>
              <a:gd name="T24" fmla="*/ 30 w 43"/>
              <a:gd name="T25" fmla="*/ 7 h 35"/>
              <a:gd name="T26" fmla="*/ 30 w 43"/>
              <a:gd name="T27" fmla="*/ 2 h 35"/>
              <a:gd name="T28" fmla="*/ 31 w 43"/>
              <a:gd name="T29" fmla="*/ 1 h 35"/>
              <a:gd name="T30" fmla="*/ 36 w 43"/>
              <a:gd name="T31" fmla="*/ 1 h 35"/>
              <a:gd name="T32" fmla="*/ 37 w 43"/>
              <a:gd name="T33" fmla="*/ 2 h 35"/>
              <a:gd name="T34" fmla="*/ 37 w 43"/>
              <a:gd name="T35" fmla="*/ 12 h 35"/>
              <a:gd name="T36" fmla="*/ 43 w 43"/>
              <a:gd name="T37" fmla="*/ 17 h 35"/>
              <a:gd name="T38" fmla="*/ 43 w 43"/>
              <a:gd name="T39" fmla="*/ 19 h 35"/>
              <a:gd name="T40" fmla="*/ 41 w 43"/>
              <a:gd name="T41" fmla="*/ 21 h 35"/>
              <a:gd name="T42" fmla="*/ 37 w 43"/>
              <a:gd name="T43" fmla="*/ 33 h 35"/>
              <a:gd name="T44" fmla="*/ 35 w 43"/>
              <a:gd name="T45" fmla="*/ 35 h 35"/>
              <a:gd name="T46" fmla="*/ 25 w 43"/>
              <a:gd name="T47" fmla="*/ 35 h 35"/>
              <a:gd name="T48" fmla="*/ 25 w 43"/>
              <a:gd name="T49" fmla="*/ 25 h 35"/>
              <a:gd name="T50" fmla="*/ 18 w 43"/>
              <a:gd name="T51" fmla="*/ 25 h 35"/>
              <a:gd name="T52" fmla="*/ 18 w 43"/>
              <a:gd name="T53" fmla="*/ 35 h 35"/>
              <a:gd name="T54" fmla="*/ 8 w 43"/>
              <a:gd name="T55" fmla="*/ 35 h 35"/>
              <a:gd name="T56" fmla="*/ 6 w 43"/>
              <a:gd name="T57" fmla="*/ 33 h 35"/>
              <a:gd name="T58" fmla="*/ 6 w 43"/>
              <a:gd name="T59" fmla="*/ 20 h 35"/>
              <a:gd name="T60" fmla="*/ 6 w 43"/>
              <a:gd name="T61" fmla="*/ 20 h 35"/>
              <a:gd name="T62" fmla="*/ 21 w 43"/>
              <a:gd name="T63" fmla="*/ 8 h 35"/>
              <a:gd name="T64" fmla="*/ 37 w 43"/>
              <a:gd name="T65" fmla="*/ 20 h 35"/>
              <a:gd name="T66" fmla="*/ 37 w 43"/>
              <a:gd name="T67" fmla="*/ 20 h 35"/>
              <a:gd name="T68" fmla="*/ 37 w 43"/>
              <a:gd name="T69" fmla="*/ 33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3" h="35">
                <a:moveTo>
                  <a:pt x="41" y="21"/>
                </a:moveTo>
                <a:cubicBezTo>
                  <a:pt x="41" y="21"/>
                  <a:pt x="41" y="21"/>
                  <a:pt x="41" y="21"/>
                </a:cubicBezTo>
                <a:cubicBezTo>
                  <a:pt x="41" y="21"/>
                  <a:pt x="41" y="21"/>
                  <a:pt x="40" y="21"/>
                </a:cubicBezTo>
                <a:cubicBezTo>
                  <a:pt x="40" y="21"/>
                  <a:pt x="40" y="21"/>
                  <a:pt x="40" y="21"/>
                </a:cubicBezTo>
                <a:cubicBezTo>
                  <a:pt x="21" y="5"/>
                  <a:pt x="21" y="5"/>
                  <a:pt x="21" y="5"/>
                </a:cubicBezTo>
                <a:cubicBezTo>
                  <a:pt x="3" y="21"/>
                  <a:pt x="3" y="21"/>
                  <a:pt x="3" y="21"/>
                </a:cubicBezTo>
                <a:cubicBezTo>
                  <a:pt x="3" y="21"/>
                  <a:pt x="2" y="21"/>
                  <a:pt x="2" y="21"/>
                </a:cubicBezTo>
                <a:cubicBezTo>
                  <a:pt x="2" y="21"/>
                  <a:pt x="2" y="21"/>
                  <a:pt x="2" y="21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18"/>
                  <a:pt x="0" y="18"/>
                  <a:pt x="0" y="17"/>
                </a:cubicBezTo>
                <a:cubicBezTo>
                  <a:pt x="19" y="1"/>
                  <a:pt x="19" y="1"/>
                  <a:pt x="19" y="1"/>
                </a:cubicBezTo>
                <a:cubicBezTo>
                  <a:pt x="20" y="0"/>
                  <a:pt x="22" y="0"/>
                  <a:pt x="23" y="1"/>
                </a:cubicBezTo>
                <a:cubicBezTo>
                  <a:pt x="30" y="7"/>
                  <a:pt x="30" y="7"/>
                  <a:pt x="30" y="7"/>
                </a:cubicBezTo>
                <a:cubicBezTo>
                  <a:pt x="30" y="2"/>
                  <a:pt x="30" y="2"/>
                  <a:pt x="30" y="2"/>
                </a:cubicBezTo>
                <a:cubicBezTo>
                  <a:pt x="30" y="1"/>
                  <a:pt x="30" y="1"/>
                  <a:pt x="31" y="1"/>
                </a:cubicBezTo>
                <a:cubicBezTo>
                  <a:pt x="36" y="1"/>
                  <a:pt x="36" y="1"/>
                  <a:pt x="36" y="1"/>
                </a:cubicBezTo>
                <a:cubicBezTo>
                  <a:pt x="36" y="1"/>
                  <a:pt x="37" y="1"/>
                  <a:pt x="37" y="2"/>
                </a:cubicBezTo>
                <a:cubicBezTo>
                  <a:pt x="37" y="12"/>
                  <a:pt x="37" y="12"/>
                  <a:pt x="37" y="12"/>
                </a:cubicBezTo>
                <a:cubicBezTo>
                  <a:pt x="43" y="17"/>
                  <a:pt x="43" y="17"/>
                  <a:pt x="43" y="17"/>
                </a:cubicBezTo>
                <a:cubicBezTo>
                  <a:pt x="43" y="18"/>
                  <a:pt x="43" y="18"/>
                  <a:pt x="43" y="19"/>
                </a:cubicBezTo>
                <a:lnTo>
                  <a:pt x="41" y="21"/>
                </a:lnTo>
                <a:close/>
                <a:moveTo>
                  <a:pt x="37" y="33"/>
                </a:moveTo>
                <a:cubicBezTo>
                  <a:pt x="37" y="34"/>
                  <a:pt x="36" y="35"/>
                  <a:pt x="35" y="35"/>
                </a:cubicBezTo>
                <a:cubicBezTo>
                  <a:pt x="25" y="35"/>
                  <a:pt x="25" y="35"/>
                  <a:pt x="25" y="35"/>
                </a:cubicBezTo>
                <a:cubicBezTo>
                  <a:pt x="25" y="25"/>
                  <a:pt x="25" y="25"/>
                  <a:pt x="25" y="25"/>
                </a:cubicBezTo>
                <a:cubicBezTo>
                  <a:pt x="18" y="25"/>
                  <a:pt x="18" y="25"/>
                  <a:pt x="18" y="25"/>
                </a:cubicBezTo>
                <a:cubicBezTo>
                  <a:pt x="18" y="35"/>
                  <a:pt x="18" y="35"/>
                  <a:pt x="18" y="35"/>
                </a:cubicBezTo>
                <a:cubicBezTo>
                  <a:pt x="8" y="35"/>
                  <a:pt x="8" y="35"/>
                  <a:pt x="8" y="35"/>
                </a:cubicBezTo>
                <a:cubicBezTo>
                  <a:pt x="7" y="35"/>
                  <a:pt x="6" y="34"/>
                  <a:pt x="6" y="33"/>
                </a:cubicBezTo>
                <a:cubicBezTo>
                  <a:pt x="6" y="20"/>
                  <a:pt x="6" y="20"/>
                  <a:pt x="6" y="20"/>
                </a:cubicBezTo>
                <a:cubicBezTo>
                  <a:pt x="6" y="20"/>
                  <a:pt x="6" y="20"/>
                  <a:pt x="6" y="20"/>
                </a:cubicBezTo>
                <a:cubicBezTo>
                  <a:pt x="21" y="8"/>
                  <a:pt x="21" y="8"/>
                  <a:pt x="21" y="8"/>
                </a:cubicBezTo>
                <a:cubicBezTo>
                  <a:pt x="37" y="20"/>
                  <a:pt x="37" y="20"/>
                  <a:pt x="37" y="20"/>
                </a:cubicBezTo>
                <a:cubicBezTo>
                  <a:pt x="37" y="20"/>
                  <a:pt x="37" y="20"/>
                  <a:pt x="37" y="20"/>
                </a:cubicBezTo>
                <a:lnTo>
                  <a:pt x="37" y="33"/>
                </a:lnTo>
                <a:close/>
              </a:path>
            </a:pathLst>
          </a:custGeom>
          <a:gradFill>
            <a:gsLst>
              <a:gs pos="0">
                <a:srgbClr val="002060"/>
              </a:gs>
              <a:gs pos="100000">
                <a:srgbClr val="00B0F0"/>
              </a:gs>
            </a:gsLst>
            <a:lin ang="4200000" scaled="0"/>
          </a:gra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sp>
        <p:nvSpPr>
          <p:cNvPr id="145" name="Freeform 243"/>
          <p:cNvSpPr>
            <a:spLocks noEditPoints="1"/>
          </p:cNvSpPr>
          <p:nvPr/>
        </p:nvSpPr>
        <p:spPr bwMode="auto">
          <a:xfrm>
            <a:off x="4409886" y="2637449"/>
            <a:ext cx="227260" cy="260830"/>
          </a:xfrm>
          <a:custGeom>
            <a:avLst/>
            <a:gdLst>
              <a:gd name="T0" fmla="*/ 88 w 88"/>
              <a:gd name="T1" fmla="*/ 0 h 101"/>
              <a:gd name="T2" fmla="*/ 80 w 88"/>
              <a:gd name="T3" fmla="*/ 92 h 101"/>
              <a:gd name="T4" fmla="*/ 43 w 88"/>
              <a:gd name="T5" fmla="*/ 101 h 101"/>
              <a:gd name="T6" fmla="*/ 7 w 88"/>
              <a:gd name="T7" fmla="*/ 92 h 101"/>
              <a:gd name="T8" fmla="*/ 0 w 88"/>
              <a:gd name="T9" fmla="*/ 0 h 101"/>
              <a:gd name="T10" fmla="*/ 88 w 88"/>
              <a:gd name="T11" fmla="*/ 0 h 101"/>
              <a:gd name="T12" fmla="*/ 71 w 88"/>
              <a:gd name="T13" fmla="*/ 19 h 101"/>
              <a:gd name="T14" fmla="*/ 17 w 88"/>
              <a:gd name="T15" fmla="*/ 19 h 101"/>
              <a:gd name="T16" fmla="*/ 19 w 88"/>
              <a:gd name="T17" fmla="*/ 54 h 101"/>
              <a:gd name="T18" fmla="*/ 57 w 88"/>
              <a:gd name="T19" fmla="*/ 54 h 101"/>
              <a:gd name="T20" fmla="*/ 57 w 88"/>
              <a:gd name="T21" fmla="*/ 68 h 101"/>
              <a:gd name="T22" fmla="*/ 43 w 88"/>
              <a:gd name="T23" fmla="*/ 71 h 101"/>
              <a:gd name="T24" fmla="*/ 31 w 88"/>
              <a:gd name="T25" fmla="*/ 68 h 101"/>
              <a:gd name="T26" fmla="*/ 31 w 88"/>
              <a:gd name="T27" fmla="*/ 59 h 101"/>
              <a:gd name="T28" fmla="*/ 19 w 88"/>
              <a:gd name="T29" fmla="*/ 59 h 101"/>
              <a:gd name="T30" fmla="*/ 21 w 88"/>
              <a:gd name="T31" fmla="*/ 75 h 101"/>
              <a:gd name="T32" fmla="*/ 43 w 88"/>
              <a:gd name="T33" fmla="*/ 82 h 101"/>
              <a:gd name="T34" fmla="*/ 43 w 88"/>
              <a:gd name="T35" fmla="*/ 82 h 101"/>
              <a:gd name="T36" fmla="*/ 43 w 88"/>
              <a:gd name="T37" fmla="*/ 82 h 101"/>
              <a:gd name="T38" fmla="*/ 66 w 88"/>
              <a:gd name="T39" fmla="*/ 75 h 101"/>
              <a:gd name="T40" fmla="*/ 69 w 88"/>
              <a:gd name="T41" fmla="*/ 42 h 101"/>
              <a:gd name="T42" fmla="*/ 28 w 88"/>
              <a:gd name="T43" fmla="*/ 42 h 101"/>
              <a:gd name="T44" fmla="*/ 28 w 88"/>
              <a:gd name="T45" fmla="*/ 30 h 101"/>
              <a:gd name="T46" fmla="*/ 71 w 88"/>
              <a:gd name="T47" fmla="*/ 30 h 101"/>
              <a:gd name="T48" fmla="*/ 71 w 88"/>
              <a:gd name="T49" fmla="*/ 19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88" h="101">
                <a:moveTo>
                  <a:pt x="88" y="0"/>
                </a:moveTo>
                <a:lnTo>
                  <a:pt x="80" y="92"/>
                </a:lnTo>
                <a:lnTo>
                  <a:pt x="43" y="101"/>
                </a:lnTo>
                <a:lnTo>
                  <a:pt x="7" y="92"/>
                </a:lnTo>
                <a:lnTo>
                  <a:pt x="0" y="0"/>
                </a:lnTo>
                <a:lnTo>
                  <a:pt x="88" y="0"/>
                </a:lnTo>
                <a:close/>
                <a:moveTo>
                  <a:pt x="71" y="19"/>
                </a:moveTo>
                <a:lnTo>
                  <a:pt x="17" y="19"/>
                </a:lnTo>
                <a:lnTo>
                  <a:pt x="19" y="54"/>
                </a:lnTo>
                <a:lnTo>
                  <a:pt x="57" y="54"/>
                </a:lnTo>
                <a:lnTo>
                  <a:pt x="57" y="68"/>
                </a:lnTo>
                <a:lnTo>
                  <a:pt x="43" y="71"/>
                </a:lnTo>
                <a:lnTo>
                  <a:pt x="31" y="68"/>
                </a:lnTo>
                <a:lnTo>
                  <a:pt x="31" y="59"/>
                </a:lnTo>
                <a:lnTo>
                  <a:pt x="19" y="59"/>
                </a:lnTo>
                <a:lnTo>
                  <a:pt x="21" y="75"/>
                </a:lnTo>
                <a:lnTo>
                  <a:pt x="43" y="82"/>
                </a:lnTo>
                <a:lnTo>
                  <a:pt x="43" y="82"/>
                </a:lnTo>
                <a:lnTo>
                  <a:pt x="43" y="82"/>
                </a:lnTo>
                <a:lnTo>
                  <a:pt x="66" y="75"/>
                </a:lnTo>
                <a:lnTo>
                  <a:pt x="69" y="42"/>
                </a:lnTo>
                <a:lnTo>
                  <a:pt x="28" y="42"/>
                </a:lnTo>
                <a:lnTo>
                  <a:pt x="28" y="30"/>
                </a:lnTo>
                <a:lnTo>
                  <a:pt x="71" y="30"/>
                </a:lnTo>
                <a:lnTo>
                  <a:pt x="71" y="19"/>
                </a:lnTo>
                <a:close/>
              </a:path>
            </a:pathLst>
          </a:custGeom>
          <a:gradFill>
            <a:gsLst>
              <a:gs pos="0">
                <a:srgbClr val="002060"/>
              </a:gs>
              <a:gs pos="100000">
                <a:srgbClr val="00B0F0"/>
              </a:gs>
            </a:gsLst>
            <a:lin ang="4200000" scaled="0"/>
          </a:gra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sp>
        <p:nvSpPr>
          <p:cNvPr id="146" name="Freeform 277"/>
          <p:cNvSpPr>
            <a:spLocks noEditPoints="1"/>
          </p:cNvSpPr>
          <p:nvPr/>
        </p:nvSpPr>
        <p:spPr bwMode="auto">
          <a:xfrm>
            <a:off x="5523484" y="3742129"/>
            <a:ext cx="242665" cy="299174"/>
          </a:xfrm>
          <a:custGeom>
            <a:avLst/>
            <a:gdLst>
              <a:gd name="T0" fmla="*/ 31 w 31"/>
              <a:gd name="T1" fmla="*/ 35 h 38"/>
              <a:gd name="T2" fmla="*/ 28 w 31"/>
              <a:gd name="T3" fmla="*/ 38 h 38"/>
              <a:gd name="T4" fmla="*/ 3 w 31"/>
              <a:gd name="T5" fmla="*/ 38 h 38"/>
              <a:gd name="T6" fmla="*/ 0 w 31"/>
              <a:gd name="T7" fmla="*/ 35 h 38"/>
              <a:gd name="T8" fmla="*/ 0 w 31"/>
              <a:gd name="T9" fmla="*/ 20 h 38"/>
              <a:gd name="T10" fmla="*/ 3 w 31"/>
              <a:gd name="T11" fmla="*/ 17 h 38"/>
              <a:gd name="T12" fmla="*/ 4 w 31"/>
              <a:gd name="T13" fmla="*/ 17 h 38"/>
              <a:gd name="T14" fmla="*/ 4 w 31"/>
              <a:gd name="T15" fmla="*/ 12 h 38"/>
              <a:gd name="T16" fmla="*/ 16 w 31"/>
              <a:gd name="T17" fmla="*/ 0 h 38"/>
              <a:gd name="T18" fmla="*/ 28 w 31"/>
              <a:gd name="T19" fmla="*/ 12 h 38"/>
              <a:gd name="T20" fmla="*/ 28 w 31"/>
              <a:gd name="T21" fmla="*/ 17 h 38"/>
              <a:gd name="T22" fmla="*/ 28 w 31"/>
              <a:gd name="T23" fmla="*/ 17 h 38"/>
              <a:gd name="T24" fmla="*/ 31 w 31"/>
              <a:gd name="T25" fmla="*/ 20 h 38"/>
              <a:gd name="T26" fmla="*/ 31 w 31"/>
              <a:gd name="T27" fmla="*/ 35 h 38"/>
              <a:gd name="T28" fmla="*/ 22 w 31"/>
              <a:gd name="T29" fmla="*/ 17 h 38"/>
              <a:gd name="T30" fmla="*/ 22 w 31"/>
              <a:gd name="T31" fmla="*/ 12 h 38"/>
              <a:gd name="T32" fmla="*/ 16 w 31"/>
              <a:gd name="T33" fmla="*/ 5 h 38"/>
              <a:gd name="T34" fmla="*/ 9 w 31"/>
              <a:gd name="T35" fmla="*/ 12 h 38"/>
              <a:gd name="T36" fmla="*/ 9 w 31"/>
              <a:gd name="T37" fmla="*/ 17 h 38"/>
              <a:gd name="T38" fmla="*/ 22 w 31"/>
              <a:gd name="T39" fmla="*/ 17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31" h="38">
                <a:moveTo>
                  <a:pt x="31" y="35"/>
                </a:moveTo>
                <a:cubicBezTo>
                  <a:pt x="31" y="37"/>
                  <a:pt x="30" y="38"/>
                  <a:pt x="28" y="38"/>
                </a:cubicBezTo>
                <a:cubicBezTo>
                  <a:pt x="3" y="38"/>
                  <a:pt x="3" y="38"/>
                  <a:pt x="3" y="38"/>
                </a:cubicBezTo>
                <a:cubicBezTo>
                  <a:pt x="1" y="38"/>
                  <a:pt x="0" y="37"/>
                  <a:pt x="0" y="35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18"/>
                  <a:pt x="1" y="17"/>
                  <a:pt x="3" y="17"/>
                </a:cubicBezTo>
                <a:cubicBezTo>
                  <a:pt x="4" y="17"/>
                  <a:pt x="4" y="17"/>
                  <a:pt x="4" y="17"/>
                </a:cubicBezTo>
                <a:cubicBezTo>
                  <a:pt x="4" y="12"/>
                  <a:pt x="4" y="12"/>
                  <a:pt x="4" y="12"/>
                </a:cubicBezTo>
                <a:cubicBezTo>
                  <a:pt x="4" y="5"/>
                  <a:pt x="9" y="0"/>
                  <a:pt x="16" y="0"/>
                </a:cubicBezTo>
                <a:cubicBezTo>
                  <a:pt x="22" y="0"/>
                  <a:pt x="28" y="5"/>
                  <a:pt x="28" y="12"/>
                </a:cubicBezTo>
                <a:cubicBezTo>
                  <a:pt x="28" y="17"/>
                  <a:pt x="28" y="17"/>
                  <a:pt x="28" y="17"/>
                </a:cubicBezTo>
                <a:cubicBezTo>
                  <a:pt x="28" y="17"/>
                  <a:pt x="28" y="17"/>
                  <a:pt x="28" y="17"/>
                </a:cubicBezTo>
                <a:cubicBezTo>
                  <a:pt x="30" y="17"/>
                  <a:pt x="31" y="18"/>
                  <a:pt x="31" y="20"/>
                </a:cubicBezTo>
                <a:lnTo>
                  <a:pt x="31" y="35"/>
                </a:lnTo>
                <a:close/>
                <a:moveTo>
                  <a:pt x="22" y="17"/>
                </a:moveTo>
                <a:cubicBezTo>
                  <a:pt x="22" y="12"/>
                  <a:pt x="22" y="12"/>
                  <a:pt x="22" y="12"/>
                </a:cubicBezTo>
                <a:cubicBezTo>
                  <a:pt x="22" y="8"/>
                  <a:pt x="19" y="5"/>
                  <a:pt x="16" y="5"/>
                </a:cubicBezTo>
                <a:cubicBezTo>
                  <a:pt x="12" y="5"/>
                  <a:pt x="9" y="8"/>
                  <a:pt x="9" y="12"/>
                </a:cubicBezTo>
                <a:cubicBezTo>
                  <a:pt x="9" y="17"/>
                  <a:pt x="9" y="17"/>
                  <a:pt x="9" y="17"/>
                </a:cubicBezTo>
                <a:lnTo>
                  <a:pt x="22" y="17"/>
                </a:lnTo>
                <a:close/>
              </a:path>
            </a:pathLst>
          </a:custGeom>
          <a:gradFill>
            <a:gsLst>
              <a:gs pos="0">
                <a:srgbClr val="002060"/>
              </a:gs>
              <a:gs pos="100000">
                <a:srgbClr val="00B0F0"/>
              </a:gs>
            </a:gsLst>
            <a:lin ang="4200000" scaled="0"/>
          </a:gra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sp>
        <p:nvSpPr>
          <p:cNvPr id="148" name="Freeform 188"/>
          <p:cNvSpPr>
            <a:spLocks noEditPoints="1"/>
          </p:cNvSpPr>
          <p:nvPr/>
        </p:nvSpPr>
        <p:spPr bwMode="auto">
          <a:xfrm>
            <a:off x="5598286" y="2545697"/>
            <a:ext cx="317814" cy="313053"/>
          </a:xfrm>
          <a:custGeom>
            <a:avLst/>
            <a:gdLst>
              <a:gd name="T0" fmla="*/ 79 w 134"/>
              <a:gd name="T1" fmla="*/ 99 h 132"/>
              <a:gd name="T2" fmla="*/ 76 w 134"/>
              <a:gd name="T3" fmla="*/ 102 h 132"/>
              <a:gd name="T4" fmla="*/ 73 w 134"/>
              <a:gd name="T5" fmla="*/ 99 h 132"/>
              <a:gd name="T6" fmla="*/ 74 w 134"/>
              <a:gd name="T7" fmla="*/ 96 h 132"/>
              <a:gd name="T8" fmla="*/ 78 w 134"/>
              <a:gd name="T9" fmla="*/ 96 h 132"/>
              <a:gd name="T10" fmla="*/ 98 w 134"/>
              <a:gd name="T11" fmla="*/ 18 h 132"/>
              <a:gd name="T12" fmla="*/ 14 w 134"/>
              <a:gd name="T13" fmla="*/ 20 h 132"/>
              <a:gd name="T14" fmla="*/ 98 w 134"/>
              <a:gd name="T15" fmla="*/ 22 h 132"/>
              <a:gd name="T16" fmla="*/ 98 w 134"/>
              <a:gd name="T17" fmla="*/ 18 h 132"/>
              <a:gd name="T18" fmla="*/ 17 w 134"/>
              <a:gd name="T19" fmla="*/ 33 h 132"/>
              <a:gd name="T20" fmla="*/ 17 w 134"/>
              <a:gd name="T21" fmla="*/ 36 h 132"/>
              <a:gd name="T22" fmla="*/ 102 w 134"/>
              <a:gd name="T23" fmla="*/ 34 h 132"/>
              <a:gd name="T24" fmla="*/ 102 w 134"/>
              <a:gd name="T25" fmla="*/ 49 h 132"/>
              <a:gd name="T26" fmla="*/ 17 w 134"/>
              <a:gd name="T27" fmla="*/ 47 h 132"/>
              <a:gd name="T28" fmla="*/ 17 w 134"/>
              <a:gd name="T29" fmla="*/ 50 h 132"/>
              <a:gd name="T30" fmla="*/ 102 w 134"/>
              <a:gd name="T31" fmla="*/ 49 h 132"/>
              <a:gd name="T32" fmla="*/ 108 w 134"/>
              <a:gd name="T33" fmla="*/ 127 h 132"/>
              <a:gd name="T34" fmla="*/ 24 w 134"/>
              <a:gd name="T35" fmla="*/ 106 h 132"/>
              <a:gd name="T36" fmla="*/ 5 w 134"/>
              <a:gd name="T37" fmla="*/ 8 h 132"/>
              <a:gd name="T38" fmla="*/ 108 w 134"/>
              <a:gd name="T39" fmla="*/ 5 h 132"/>
              <a:gd name="T40" fmla="*/ 110 w 134"/>
              <a:gd name="T41" fmla="*/ 66 h 132"/>
              <a:gd name="T42" fmla="*/ 116 w 134"/>
              <a:gd name="T43" fmla="*/ 8 h 132"/>
              <a:gd name="T44" fmla="*/ 8 w 134"/>
              <a:gd name="T45" fmla="*/ 0 h 132"/>
              <a:gd name="T46" fmla="*/ 0 w 134"/>
              <a:gd name="T47" fmla="*/ 124 h 132"/>
              <a:gd name="T48" fmla="*/ 108 w 134"/>
              <a:gd name="T49" fmla="*/ 132 h 132"/>
              <a:gd name="T50" fmla="*/ 116 w 134"/>
              <a:gd name="T51" fmla="*/ 104 h 132"/>
              <a:gd name="T52" fmla="*/ 111 w 134"/>
              <a:gd name="T53" fmla="*/ 124 h 132"/>
              <a:gd name="T54" fmla="*/ 113 w 134"/>
              <a:gd name="T55" fmla="*/ 104 h 132"/>
              <a:gd name="T56" fmla="*/ 88 w 134"/>
              <a:gd name="T57" fmla="*/ 77 h 132"/>
              <a:gd name="T58" fmla="*/ 79 w 134"/>
              <a:gd name="T59" fmla="*/ 82 h 132"/>
              <a:gd name="T60" fmla="*/ 104 w 134"/>
              <a:gd name="T61" fmla="*/ 109 h 132"/>
              <a:gd name="T62" fmla="*/ 98 w 134"/>
              <a:gd name="T63" fmla="*/ 76 h 132"/>
              <a:gd name="T64" fmla="*/ 92 w 134"/>
              <a:gd name="T65" fmla="*/ 79 h 132"/>
              <a:gd name="T66" fmla="*/ 113 w 134"/>
              <a:gd name="T67" fmla="*/ 93 h 132"/>
              <a:gd name="T68" fmla="*/ 98 w 134"/>
              <a:gd name="T69" fmla="*/ 76 h 132"/>
              <a:gd name="T70" fmla="*/ 117 w 134"/>
              <a:gd name="T71" fmla="*/ 60 h 132"/>
              <a:gd name="T72" fmla="*/ 102 w 134"/>
              <a:gd name="T73" fmla="*/ 76 h 132"/>
              <a:gd name="T74" fmla="*/ 101 w 134"/>
              <a:gd name="T75" fmla="*/ 78 h 132"/>
              <a:gd name="T76" fmla="*/ 113 w 134"/>
              <a:gd name="T77" fmla="*/ 88 h 132"/>
              <a:gd name="T78" fmla="*/ 110 w 134"/>
              <a:gd name="T79" fmla="*/ 83 h 132"/>
              <a:gd name="T80" fmla="*/ 130 w 134"/>
              <a:gd name="T81" fmla="*/ 57 h 132"/>
              <a:gd name="T82" fmla="*/ 76 w 134"/>
              <a:gd name="T83" fmla="*/ 119 h 132"/>
              <a:gd name="T84" fmla="*/ 93 w 134"/>
              <a:gd name="T85" fmla="*/ 104 h 132"/>
              <a:gd name="T86" fmla="*/ 59 w 134"/>
              <a:gd name="T87" fmla="*/ 98 h 132"/>
              <a:gd name="T88" fmla="*/ 76 w 134"/>
              <a:gd name="T89" fmla="*/ 79 h 132"/>
              <a:gd name="T90" fmla="*/ 76 w 134"/>
              <a:gd name="T91" fmla="*/ 78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34" h="132">
                <a:moveTo>
                  <a:pt x="84" y="96"/>
                </a:moveTo>
                <a:cubicBezTo>
                  <a:pt x="79" y="99"/>
                  <a:pt x="79" y="99"/>
                  <a:pt x="79" y="99"/>
                </a:cubicBezTo>
                <a:cubicBezTo>
                  <a:pt x="81" y="105"/>
                  <a:pt x="81" y="105"/>
                  <a:pt x="81" y="105"/>
                </a:cubicBezTo>
                <a:cubicBezTo>
                  <a:pt x="76" y="102"/>
                  <a:pt x="76" y="102"/>
                  <a:pt x="76" y="102"/>
                </a:cubicBezTo>
                <a:cubicBezTo>
                  <a:pt x="71" y="105"/>
                  <a:pt x="71" y="105"/>
                  <a:pt x="71" y="105"/>
                </a:cubicBezTo>
                <a:cubicBezTo>
                  <a:pt x="73" y="99"/>
                  <a:pt x="73" y="99"/>
                  <a:pt x="73" y="99"/>
                </a:cubicBezTo>
                <a:cubicBezTo>
                  <a:pt x="68" y="96"/>
                  <a:pt x="68" y="96"/>
                  <a:pt x="68" y="96"/>
                </a:cubicBezTo>
                <a:cubicBezTo>
                  <a:pt x="74" y="96"/>
                  <a:pt x="74" y="96"/>
                  <a:pt x="74" y="96"/>
                </a:cubicBezTo>
                <a:cubicBezTo>
                  <a:pt x="76" y="90"/>
                  <a:pt x="76" y="90"/>
                  <a:pt x="76" y="90"/>
                </a:cubicBezTo>
                <a:cubicBezTo>
                  <a:pt x="78" y="96"/>
                  <a:pt x="78" y="96"/>
                  <a:pt x="78" y="96"/>
                </a:cubicBezTo>
                <a:lnTo>
                  <a:pt x="84" y="96"/>
                </a:lnTo>
                <a:close/>
                <a:moveTo>
                  <a:pt x="98" y="18"/>
                </a:moveTo>
                <a:cubicBezTo>
                  <a:pt x="17" y="18"/>
                  <a:pt x="17" y="18"/>
                  <a:pt x="17" y="18"/>
                </a:cubicBezTo>
                <a:cubicBezTo>
                  <a:pt x="15" y="18"/>
                  <a:pt x="14" y="19"/>
                  <a:pt x="14" y="20"/>
                </a:cubicBezTo>
                <a:cubicBezTo>
                  <a:pt x="14" y="21"/>
                  <a:pt x="15" y="22"/>
                  <a:pt x="17" y="22"/>
                </a:cubicBezTo>
                <a:cubicBezTo>
                  <a:pt x="98" y="22"/>
                  <a:pt x="98" y="22"/>
                  <a:pt x="98" y="22"/>
                </a:cubicBezTo>
                <a:cubicBezTo>
                  <a:pt x="100" y="22"/>
                  <a:pt x="102" y="21"/>
                  <a:pt x="102" y="20"/>
                </a:cubicBezTo>
                <a:cubicBezTo>
                  <a:pt x="102" y="19"/>
                  <a:pt x="100" y="18"/>
                  <a:pt x="98" y="18"/>
                </a:cubicBezTo>
                <a:close/>
                <a:moveTo>
                  <a:pt x="98" y="33"/>
                </a:moveTo>
                <a:cubicBezTo>
                  <a:pt x="17" y="33"/>
                  <a:pt x="17" y="33"/>
                  <a:pt x="17" y="33"/>
                </a:cubicBezTo>
                <a:cubicBezTo>
                  <a:pt x="15" y="33"/>
                  <a:pt x="14" y="33"/>
                  <a:pt x="14" y="34"/>
                </a:cubicBezTo>
                <a:cubicBezTo>
                  <a:pt x="14" y="35"/>
                  <a:pt x="15" y="36"/>
                  <a:pt x="17" y="36"/>
                </a:cubicBezTo>
                <a:cubicBezTo>
                  <a:pt x="98" y="36"/>
                  <a:pt x="98" y="36"/>
                  <a:pt x="98" y="36"/>
                </a:cubicBezTo>
                <a:cubicBezTo>
                  <a:pt x="100" y="36"/>
                  <a:pt x="102" y="35"/>
                  <a:pt x="102" y="34"/>
                </a:cubicBezTo>
                <a:cubicBezTo>
                  <a:pt x="102" y="33"/>
                  <a:pt x="100" y="33"/>
                  <a:pt x="98" y="33"/>
                </a:cubicBezTo>
                <a:close/>
                <a:moveTo>
                  <a:pt x="102" y="49"/>
                </a:moveTo>
                <a:cubicBezTo>
                  <a:pt x="102" y="48"/>
                  <a:pt x="100" y="47"/>
                  <a:pt x="98" y="47"/>
                </a:cubicBezTo>
                <a:cubicBezTo>
                  <a:pt x="17" y="47"/>
                  <a:pt x="17" y="47"/>
                  <a:pt x="17" y="47"/>
                </a:cubicBezTo>
                <a:cubicBezTo>
                  <a:pt x="15" y="47"/>
                  <a:pt x="14" y="48"/>
                  <a:pt x="14" y="49"/>
                </a:cubicBezTo>
                <a:cubicBezTo>
                  <a:pt x="14" y="49"/>
                  <a:pt x="15" y="50"/>
                  <a:pt x="17" y="50"/>
                </a:cubicBezTo>
                <a:cubicBezTo>
                  <a:pt x="98" y="50"/>
                  <a:pt x="98" y="50"/>
                  <a:pt x="98" y="50"/>
                </a:cubicBezTo>
                <a:cubicBezTo>
                  <a:pt x="100" y="50"/>
                  <a:pt x="102" y="49"/>
                  <a:pt x="102" y="49"/>
                </a:cubicBezTo>
                <a:close/>
                <a:moveTo>
                  <a:pt x="111" y="124"/>
                </a:moveTo>
                <a:cubicBezTo>
                  <a:pt x="111" y="125"/>
                  <a:pt x="109" y="127"/>
                  <a:pt x="108" y="127"/>
                </a:cubicBezTo>
                <a:cubicBezTo>
                  <a:pt x="98" y="127"/>
                  <a:pt x="98" y="127"/>
                  <a:pt x="98" y="127"/>
                </a:cubicBezTo>
                <a:cubicBezTo>
                  <a:pt x="72" y="127"/>
                  <a:pt x="24" y="106"/>
                  <a:pt x="24" y="106"/>
                </a:cubicBezTo>
                <a:cubicBezTo>
                  <a:pt x="15" y="117"/>
                  <a:pt x="5" y="113"/>
                  <a:pt x="5" y="108"/>
                </a:cubicBezTo>
                <a:cubicBezTo>
                  <a:pt x="5" y="8"/>
                  <a:pt x="5" y="8"/>
                  <a:pt x="5" y="8"/>
                </a:cubicBezTo>
                <a:cubicBezTo>
                  <a:pt x="5" y="7"/>
                  <a:pt x="6" y="5"/>
                  <a:pt x="8" y="5"/>
                </a:cubicBezTo>
                <a:cubicBezTo>
                  <a:pt x="108" y="5"/>
                  <a:pt x="108" y="5"/>
                  <a:pt x="108" y="5"/>
                </a:cubicBezTo>
                <a:cubicBezTo>
                  <a:pt x="109" y="5"/>
                  <a:pt x="111" y="7"/>
                  <a:pt x="111" y="8"/>
                </a:cubicBezTo>
                <a:cubicBezTo>
                  <a:pt x="110" y="66"/>
                  <a:pt x="110" y="66"/>
                  <a:pt x="110" y="66"/>
                </a:cubicBezTo>
                <a:cubicBezTo>
                  <a:pt x="113" y="59"/>
                  <a:pt x="116" y="58"/>
                  <a:pt x="116" y="58"/>
                </a:cubicBezTo>
                <a:cubicBezTo>
                  <a:pt x="116" y="8"/>
                  <a:pt x="116" y="8"/>
                  <a:pt x="116" y="8"/>
                </a:cubicBezTo>
                <a:cubicBezTo>
                  <a:pt x="116" y="4"/>
                  <a:pt x="112" y="0"/>
                  <a:pt x="108" y="0"/>
                </a:cubicBezTo>
                <a:cubicBezTo>
                  <a:pt x="8" y="0"/>
                  <a:pt x="8" y="0"/>
                  <a:pt x="8" y="0"/>
                </a:cubicBezTo>
                <a:cubicBezTo>
                  <a:pt x="3" y="0"/>
                  <a:pt x="0" y="4"/>
                  <a:pt x="0" y="8"/>
                </a:cubicBezTo>
                <a:cubicBezTo>
                  <a:pt x="0" y="124"/>
                  <a:pt x="0" y="124"/>
                  <a:pt x="0" y="124"/>
                </a:cubicBezTo>
                <a:cubicBezTo>
                  <a:pt x="0" y="128"/>
                  <a:pt x="3" y="132"/>
                  <a:pt x="8" y="132"/>
                </a:cubicBezTo>
                <a:cubicBezTo>
                  <a:pt x="108" y="132"/>
                  <a:pt x="108" y="132"/>
                  <a:pt x="108" y="132"/>
                </a:cubicBezTo>
                <a:cubicBezTo>
                  <a:pt x="112" y="132"/>
                  <a:pt x="116" y="128"/>
                  <a:pt x="116" y="124"/>
                </a:cubicBezTo>
                <a:cubicBezTo>
                  <a:pt x="116" y="104"/>
                  <a:pt x="116" y="104"/>
                  <a:pt x="116" y="104"/>
                </a:cubicBezTo>
                <a:cubicBezTo>
                  <a:pt x="111" y="110"/>
                  <a:pt x="111" y="110"/>
                  <a:pt x="111" y="110"/>
                </a:cubicBezTo>
                <a:lnTo>
                  <a:pt x="111" y="124"/>
                </a:lnTo>
                <a:close/>
                <a:moveTo>
                  <a:pt x="108" y="109"/>
                </a:moveTo>
                <a:cubicBezTo>
                  <a:pt x="113" y="104"/>
                  <a:pt x="113" y="104"/>
                  <a:pt x="113" y="104"/>
                </a:cubicBezTo>
                <a:cubicBezTo>
                  <a:pt x="114" y="103"/>
                  <a:pt x="114" y="101"/>
                  <a:pt x="113" y="100"/>
                </a:cubicBezTo>
                <a:cubicBezTo>
                  <a:pt x="88" y="77"/>
                  <a:pt x="88" y="77"/>
                  <a:pt x="88" y="77"/>
                </a:cubicBezTo>
                <a:cubicBezTo>
                  <a:pt x="87" y="75"/>
                  <a:pt x="85" y="75"/>
                  <a:pt x="83" y="77"/>
                </a:cubicBezTo>
                <a:cubicBezTo>
                  <a:pt x="79" y="82"/>
                  <a:pt x="79" y="82"/>
                  <a:pt x="79" y="82"/>
                </a:cubicBezTo>
                <a:cubicBezTo>
                  <a:pt x="78" y="83"/>
                  <a:pt x="78" y="85"/>
                  <a:pt x="79" y="86"/>
                </a:cubicBezTo>
                <a:cubicBezTo>
                  <a:pt x="104" y="109"/>
                  <a:pt x="104" y="109"/>
                  <a:pt x="104" y="109"/>
                </a:cubicBezTo>
                <a:cubicBezTo>
                  <a:pt x="105" y="111"/>
                  <a:pt x="107" y="110"/>
                  <a:pt x="108" y="109"/>
                </a:cubicBezTo>
                <a:close/>
                <a:moveTo>
                  <a:pt x="98" y="76"/>
                </a:moveTo>
                <a:cubicBezTo>
                  <a:pt x="97" y="75"/>
                  <a:pt x="96" y="76"/>
                  <a:pt x="95" y="76"/>
                </a:cubicBezTo>
                <a:cubicBezTo>
                  <a:pt x="92" y="79"/>
                  <a:pt x="92" y="79"/>
                  <a:pt x="92" y="79"/>
                </a:cubicBezTo>
                <a:cubicBezTo>
                  <a:pt x="110" y="95"/>
                  <a:pt x="110" y="95"/>
                  <a:pt x="110" y="95"/>
                </a:cubicBezTo>
                <a:cubicBezTo>
                  <a:pt x="113" y="93"/>
                  <a:pt x="113" y="93"/>
                  <a:pt x="113" y="93"/>
                </a:cubicBezTo>
                <a:cubicBezTo>
                  <a:pt x="113" y="92"/>
                  <a:pt x="113" y="91"/>
                  <a:pt x="112" y="90"/>
                </a:cubicBezTo>
                <a:lnTo>
                  <a:pt x="98" y="76"/>
                </a:lnTo>
                <a:close/>
                <a:moveTo>
                  <a:pt x="130" y="57"/>
                </a:moveTo>
                <a:cubicBezTo>
                  <a:pt x="127" y="54"/>
                  <a:pt x="123" y="53"/>
                  <a:pt x="117" y="60"/>
                </a:cubicBezTo>
                <a:cubicBezTo>
                  <a:pt x="112" y="65"/>
                  <a:pt x="109" y="74"/>
                  <a:pt x="105" y="78"/>
                </a:cubicBezTo>
                <a:cubicBezTo>
                  <a:pt x="102" y="76"/>
                  <a:pt x="102" y="76"/>
                  <a:pt x="102" y="76"/>
                </a:cubicBezTo>
                <a:cubicBezTo>
                  <a:pt x="102" y="75"/>
                  <a:pt x="101" y="75"/>
                  <a:pt x="100" y="76"/>
                </a:cubicBezTo>
                <a:cubicBezTo>
                  <a:pt x="100" y="76"/>
                  <a:pt x="100" y="77"/>
                  <a:pt x="101" y="78"/>
                </a:cubicBezTo>
                <a:cubicBezTo>
                  <a:pt x="111" y="87"/>
                  <a:pt x="111" y="87"/>
                  <a:pt x="111" y="87"/>
                </a:cubicBezTo>
                <a:cubicBezTo>
                  <a:pt x="112" y="88"/>
                  <a:pt x="113" y="88"/>
                  <a:pt x="113" y="88"/>
                </a:cubicBezTo>
                <a:cubicBezTo>
                  <a:pt x="114" y="87"/>
                  <a:pt x="114" y="86"/>
                  <a:pt x="113" y="86"/>
                </a:cubicBezTo>
                <a:cubicBezTo>
                  <a:pt x="110" y="83"/>
                  <a:pt x="110" y="83"/>
                  <a:pt x="110" y="83"/>
                </a:cubicBezTo>
                <a:cubicBezTo>
                  <a:pt x="114" y="79"/>
                  <a:pt x="123" y="75"/>
                  <a:pt x="127" y="70"/>
                </a:cubicBezTo>
                <a:cubicBezTo>
                  <a:pt x="134" y="63"/>
                  <a:pt x="133" y="59"/>
                  <a:pt x="130" y="57"/>
                </a:cubicBezTo>
                <a:close/>
                <a:moveTo>
                  <a:pt x="56" y="98"/>
                </a:moveTo>
                <a:cubicBezTo>
                  <a:pt x="56" y="110"/>
                  <a:pt x="65" y="119"/>
                  <a:pt x="76" y="119"/>
                </a:cubicBezTo>
                <a:cubicBezTo>
                  <a:pt x="85" y="119"/>
                  <a:pt x="92" y="114"/>
                  <a:pt x="95" y="106"/>
                </a:cubicBezTo>
                <a:cubicBezTo>
                  <a:pt x="93" y="104"/>
                  <a:pt x="93" y="104"/>
                  <a:pt x="93" y="104"/>
                </a:cubicBezTo>
                <a:cubicBezTo>
                  <a:pt x="91" y="111"/>
                  <a:pt x="84" y="116"/>
                  <a:pt x="76" y="116"/>
                </a:cubicBezTo>
                <a:cubicBezTo>
                  <a:pt x="67" y="116"/>
                  <a:pt x="59" y="108"/>
                  <a:pt x="59" y="98"/>
                </a:cubicBezTo>
                <a:cubicBezTo>
                  <a:pt x="59" y="89"/>
                  <a:pt x="66" y="81"/>
                  <a:pt x="75" y="81"/>
                </a:cubicBezTo>
                <a:cubicBezTo>
                  <a:pt x="75" y="80"/>
                  <a:pt x="76" y="80"/>
                  <a:pt x="76" y="79"/>
                </a:cubicBezTo>
                <a:cubicBezTo>
                  <a:pt x="77" y="78"/>
                  <a:pt x="77" y="78"/>
                  <a:pt x="77" y="78"/>
                </a:cubicBezTo>
                <a:cubicBezTo>
                  <a:pt x="77" y="78"/>
                  <a:pt x="77" y="78"/>
                  <a:pt x="76" y="78"/>
                </a:cubicBezTo>
                <a:cubicBezTo>
                  <a:pt x="65" y="78"/>
                  <a:pt x="56" y="87"/>
                  <a:pt x="56" y="98"/>
                </a:cubicBezTo>
                <a:close/>
              </a:path>
            </a:pathLst>
          </a:custGeom>
          <a:gradFill>
            <a:gsLst>
              <a:gs pos="0">
                <a:srgbClr val="002060"/>
              </a:gs>
              <a:gs pos="100000">
                <a:srgbClr val="00B0F0"/>
              </a:gs>
            </a:gsLst>
            <a:lin ang="4200000" scaled="0"/>
          </a:gra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49" name="Freeform 110"/>
          <p:cNvSpPr>
            <a:spLocks noEditPoints="1"/>
          </p:cNvSpPr>
          <p:nvPr/>
        </p:nvSpPr>
        <p:spPr bwMode="auto">
          <a:xfrm>
            <a:off x="4466057" y="1448617"/>
            <a:ext cx="286760" cy="215070"/>
          </a:xfrm>
          <a:custGeom>
            <a:avLst/>
            <a:gdLst>
              <a:gd name="T0" fmla="*/ 41 w 51"/>
              <a:gd name="T1" fmla="*/ 38 h 38"/>
              <a:gd name="T2" fmla="*/ 12 w 51"/>
              <a:gd name="T3" fmla="*/ 38 h 38"/>
              <a:gd name="T4" fmla="*/ 0 w 51"/>
              <a:gd name="T5" fmla="*/ 26 h 38"/>
              <a:gd name="T6" fmla="*/ 7 w 51"/>
              <a:gd name="T7" fmla="*/ 15 h 38"/>
              <a:gd name="T8" fmla="*/ 7 w 51"/>
              <a:gd name="T9" fmla="*/ 14 h 38"/>
              <a:gd name="T10" fmla="*/ 20 w 51"/>
              <a:gd name="T11" fmla="*/ 0 h 38"/>
              <a:gd name="T12" fmla="*/ 33 w 51"/>
              <a:gd name="T13" fmla="*/ 9 h 38"/>
              <a:gd name="T14" fmla="*/ 37 w 51"/>
              <a:gd name="T15" fmla="*/ 7 h 38"/>
              <a:gd name="T16" fmla="*/ 44 w 51"/>
              <a:gd name="T17" fmla="*/ 14 h 38"/>
              <a:gd name="T18" fmla="*/ 43 w 51"/>
              <a:gd name="T19" fmla="*/ 17 h 38"/>
              <a:gd name="T20" fmla="*/ 51 w 51"/>
              <a:gd name="T21" fmla="*/ 28 h 38"/>
              <a:gd name="T22" fmla="*/ 41 w 51"/>
              <a:gd name="T23" fmla="*/ 38 h 38"/>
              <a:gd name="T24" fmla="*/ 34 w 51"/>
              <a:gd name="T25" fmla="*/ 19 h 38"/>
              <a:gd name="T26" fmla="*/ 24 w 51"/>
              <a:gd name="T27" fmla="*/ 10 h 38"/>
              <a:gd name="T28" fmla="*/ 24 w 51"/>
              <a:gd name="T29" fmla="*/ 10 h 38"/>
              <a:gd name="T30" fmla="*/ 23 w 51"/>
              <a:gd name="T31" fmla="*/ 10 h 38"/>
              <a:gd name="T32" fmla="*/ 14 w 51"/>
              <a:gd name="T33" fmla="*/ 19 h 38"/>
              <a:gd name="T34" fmla="*/ 13 w 51"/>
              <a:gd name="T35" fmla="*/ 20 h 38"/>
              <a:gd name="T36" fmla="*/ 14 w 51"/>
              <a:gd name="T37" fmla="*/ 21 h 38"/>
              <a:gd name="T38" fmla="*/ 20 w 51"/>
              <a:gd name="T39" fmla="*/ 21 h 38"/>
              <a:gd name="T40" fmla="*/ 20 w 51"/>
              <a:gd name="T41" fmla="*/ 30 h 38"/>
              <a:gd name="T42" fmla="*/ 21 w 51"/>
              <a:gd name="T43" fmla="*/ 31 h 38"/>
              <a:gd name="T44" fmla="*/ 26 w 51"/>
              <a:gd name="T45" fmla="*/ 31 h 38"/>
              <a:gd name="T46" fmla="*/ 27 w 51"/>
              <a:gd name="T47" fmla="*/ 30 h 38"/>
              <a:gd name="T48" fmla="*/ 27 w 51"/>
              <a:gd name="T49" fmla="*/ 21 h 38"/>
              <a:gd name="T50" fmla="*/ 33 w 51"/>
              <a:gd name="T51" fmla="*/ 21 h 38"/>
              <a:gd name="T52" fmla="*/ 34 w 51"/>
              <a:gd name="T53" fmla="*/ 20 h 38"/>
              <a:gd name="T54" fmla="*/ 34 w 51"/>
              <a:gd name="T55" fmla="*/ 19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1" h="38">
                <a:moveTo>
                  <a:pt x="41" y="38"/>
                </a:moveTo>
                <a:cubicBezTo>
                  <a:pt x="12" y="38"/>
                  <a:pt x="12" y="38"/>
                  <a:pt x="12" y="38"/>
                </a:cubicBezTo>
                <a:cubicBezTo>
                  <a:pt x="5" y="38"/>
                  <a:pt x="0" y="32"/>
                  <a:pt x="0" y="26"/>
                </a:cubicBezTo>
                <a:cubicBezTo>
                  <a:pt x="0" y="21"/>
                  <a:pt x="2" y="17"/>
                  <a:pt x="7" y="15"/>
                </a:cubicBezTo>
                <a:cubicBezTo>
                  <a:pt x="7" y="15"/>
                  <a:pt x="7" y="14"/>
                  <a:pt x="7" y="14"/>
                </a:cubicBezTo>
                <a:cubicBezTo>
                  <a:pt x="7" y="6"/>
                  <a:pt x="13" y="0"/>
                  <a:pt x="20" y="0"/>
                </a:cubicBezTo>
                <a:cubicBezTo>
                  <a:pt x="26" y="0"/>
                  <a:pt x="31" y="3"/>
                  <a:pt x="33" y="9"/>
                </a:cubicBezTo>
                <a:cubicBezTo>
                  <a:pt x="34" y="8"/>
                  <a:pt x="36" y="7"/>
                  <a:pt x="37" y="7"/>
                </a:cubicBezTo>
                <a:cubicBezTo>
                  <a:pt x="41" y="7"/>
                  <a:pt x="44" y="10"/>
                  <a:pt x="44" y="14"/>
                </a:cubicBezTo>
                <a:cubicBezTo>
                  <a:pt x="44" y="15"/>
                  <a:pt x="44" y="16"/>
                  <a:pt x="43" y="17"/>
                </a:cubicBezTo>
                <a:cubicBezTo>
                  <a:pt x="48" y="19"/>
                  <a:pt x="51" y="23"/>
                  <a:pt x="51" y="28"/>
                </a:cubicBezTo>
                <a:cubicBezTo>
                  <a:pt x="51" y="33"/>
                  <a:pt x="47" y="38"/>
                  <a:pt x="41" y="38"/>
                </a:cubicBezTo>
                <a:close/>
                <a:moveTo>
                  <a:pt x="34" y="19"/>
                </a:moveTo>
                <a:cubicBezTo>
                  <a:pt x="24" y="10"/>
                  <a:pt x="24" y="10"/>
                  <a:pt x="24" y="10"/>
                </a:cubicBezTo>
                <a:cubicBezTo>
                  <a:pt x="24" y="10"/>
                  <a:pt x="24" y="10"/>
                  <a:pt x="24" y="10"/>
                </a:cubicBezTo>
                <a:cubicBezTo>
                  <a:pt x="24" y="10"/>
                  <a:pt x="23" y="10"/>
                  <a:pt x="23" y="10"/>
                </a:cubicBezTo>
                <a:cubicBezTo>
                  <a:pt x="14" y="19"/>
                  <a:pt x="14" y="19"/>
                  <a:pt x="14" y="19"/>
                </a:cubicBezTo>
                <a:cubicBezTo>
                  <a:pt x="14" y="19"/>
                  <a:pt x="13" y="20"/>
                  <a:pt x="13" y="20"/>
                </a:cubicBezTo>
                <a:cubicBezTo>
                  <a:pt x="13" y="20"/>
                  <a:pt x="14" y="21"/>
                  <a:pt x="14" y="21"/>
                </a:cubicBezTo>
                <a:cubicBezTo>
                  <a:pt x="20" y="21"/>
                  <a:pt x="20" y="21"/>
                  <a:pt x="20" y="21"/>
                </a:cubicBezTo>
                <a:cubicBezTo>
                  <a:pt x="20" y="30"/>
                  <a:pt x="20" y="30"/>
                  <a:pt x="20" y="30"/>
                </a:cubicBezTo>
                <a:cubicBezTo>
                  <a:pt x="20" y="31"/>
                  <a:pt x="21" y="31"/>
                  <a:pt x="21" y="31"/>
                </a:cubicBezTo>
                <a:cubicBezTo>
                  <a:pt x="26" y="31"/>
                  <a:pt x="26" y="31"/>
                  <a:pt x="26" y="31"/>
                </a:cubicBezTo>
                <a:cubicBezTo>
                  <a:pt x="27" y="31"/>
                  <a:pt x="27" y="31"/>
                  <a:pt x="27" y="30"/>
                </a:cubicBezTo>
                <a:cubicBezTo>
                  <a:pt x="27" y="21"/>
                  <a:pt x="27" y="21"/>
                  <a:pt x="27" y="21"/>
                </a:cubicBezTo>
                <a:cubicBezTo>
                  <a:pt x="33" y="21"/>
                  <a:pt x="33" y="21"/>
                  <a:pt x="33" y="21"/>
                </a:cubicBezTo>
                <a:cubicBezTo>
                  <a:pt x="34" y="21"/>
                  <a:pt x="34" y="20"/>
                  <a:pt x="34" y="20"/>
                </a:cubicBezTo>
                <a:cubicBezTo>
                  <a:pt x="34" y="20"/>
                  <a:pt x="34" y="19"/>
                  <a:pt x="34" y="19"/>
                </a:cubicBezTo>
                <a:close/>
              </a:path>
            </a:pathLst>
          </a:custGeom>
          <a:gradFill>
            <a:gsLst>
              <a:gs pos="0">
                <a:srgbClr val="002060"/>
              </a:gs>
              <a:gs pos="100000">
                <a:srgbClr val="00B0F0"/>
              </a:gs>
            </a:gsLst>
            <a:lin ang="4200000" scaled="0"/>
          </a:gra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sp>
        <p:nvSpPr>
          <p:cNvPr id="150" name="矩形 149"/>
          <p:cNvSpPr/>
          <p:nvPr/>
        </p:nvSpPr>
        <p:spPr>
          <a:xfrm>
            <a:off x="5281414" y="841979"/>
            <a:ext cx="1223412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zh-CN" altLang="en-US" sz="135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UKIJ Qolyazma" pitchFamily="18" charset="0"/>
              </a:rPr>
              <a:t>点击添加内容</a:t>
            </a:r>
          </a:p>
        </p:txBody>
      </p:sp>
      <p:sp>
        <p:nvSpPr>
          <p:cNvPr id="151" name="矩形 150"/>
          <p:cNvSpPr/>
          <p:nvPr/>
        </p:nvSpPr>
        <p:spPr>
          <a:xfrm>
            <a:off x="5370752" y="1034428"/>
            <a:ext cx="1792861" cy="57708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在此输入详细的文字介绍信息，表达图表的含义。</a:t>
            </a:r>
            <a:endParaRPr lang="en-US" altLang="zh-CN" sz="1050" dirty="0">
              <a:solidFill>
                <a:prstClr val="white">
                  <a:lumMod val="50000"/>
                </a:prst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2" name="矩形 151"/>
          <p:cNvSpPr/>
          <p:nvPr/>
        </p:nvSpPr>
        <p:spPr>
          <a:xfrm>
            <a:off x="6361252" y="2623713"/>
            <a:ext cx="1223412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zh-CN" altLang="en-US" sz="135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UKIJ Qolyazma" pitchFamily="18" charset="0"/>
              </a:rPr>
              <a:t>点击添加内容</a:t>
            </a:r>
          </a:p>
        </p:txBody>
      </p:sp>
      <p:sp>
        <p:nvSpPr>
          <p:cNvPr id="153" name="矩形 152"/>
          <p:cNvSpPr/>
          <p:nvPr/>
        </p:nvSpPr>
        <p:spPr>
          <a:xfrm>
            <a:off x="6450591" y="2816162"/>
            <a:ext cx="1792861" cy="57708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在此输入详细的文字介绍信息，表达图表的含义。</a:t>
            </a:r>
            <a:endParaRPr lang="en-US" altLang="zh-CN" sz="1050" dirty="0">
              <a:solidFill>
                <a:prstClr val="white">
                  <a:lumMod val="50000"/>
                </a:prst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4" name="矩形 153"/>
          <p:cNvSpPr/>
          <p:nvPr/>
        </p:nvSpPr>
        <p:spPr>
          <a:xfrm>
            <a:off x="6475523" y="3649560"/>
            <a:ext cx="1223412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zh-CN" altLang="en-US" sz="135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UKIJ Qolyazma" pitchFamily="18" charset="0"/>
              </a:rPr>
              <a:t>点击添加内容</a:t>
            </a:r>
          </a:p>
        </p:txBody>
      </p:sp>
      <p:sp>
        <p:nvSpPr>
          <p:cNvPr id="155" name="矩形 154"/>
          <p:cNvSpPr/>
          <p:nvPr/>
        </p:nvSpPr>
        <p:spPr>
          <a:xfrm>
            <a:off x="6564861" y="3842009"/>
            <a:ext cx="1792861" cy="57708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在此输入详细的文字介绍信息，表达图表的含义。</a:t>
            </a:r>
            <a:endParaRPr lang="en-US" altLang="zh-CN" sz="1050" dirty="0">
              <a:solidFill>
                <a:prstClr val="white">
                  <a:lumMod val="50000"/>
                </a:prst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6" name="矩形 155"/>
          <p:cNvSpPr/>
          <p:nvPr/>
        </p:nvSpPr>
        <p:spPr>
          <a:xfrm>
            <a:off x="2095889" y="1383927"/>
            <a:ext cx="1223412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zh-CN" altLang="en-US" sz="135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UKIJ Qolyazma" pitchFamily="18" charset="0"/>
              </a:rPr>
              <a:t>点击添加内容</a:t>
            </a:r>
          </a:p>
        </p:txBody>
      </p:sp>
      <p:sp>
        <p:nvSpPr>
          <p:cNvPr id="157" name="矩形 156"/>
          <p:cNvSpPr/>
          <p:nvPr/>
        </p:nvSpPr>
        <p:spPr>
          <a:xfrm>
            <a:off x="2185228" y="1576377"/>
            <a:ext cx="1792861" cy="57708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在此输入详细的文字介绍信息，表达图表的含义。</a:t>
            </a:r>
            <a:endParaRPr lang="en-US" altLang="zh-CN" sz="1050" dirty="0">
              <a:solidFill>
                <a:prstClr val="white">
                  <a:lumMod val="50000"/>
                </a:prst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8" name="矩形 157"/>
          <p:cNvSpPr/>
          <p:nvPr/>
        </p:nvSpPr>
        <p:spPr>
          <a:xfrm>
            <a:off x="908066" y="2625742"/>
            <a:ext cx="1223412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zh-CN" altLang="en-US" sz="135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UKIJ Qolyazma" pitchFamily="18" charset="0"/>
              </a:rPr>
              <a:t>点击添加内容</a:t>
            </a:r>
          </a:p>
        </p:txBody>
      </p:sp>
      <p:sp>
        <p:nvSpPr>
          <p:cNvPr id="159" name="矩形 158"/>
          <p:cNvSpPr/>
          <p:nvPr/>
        </p:nvSpPr>
        <p:spPr>
          <a:xfrm>
            <a:off x="997405" y="2818191"/>
            <a:ext cx="1792861" cy="57708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在此输入详细的文字介绍信息，表达图表的含义。</a:t>
            </a:r>
            <a:endParaRPr lang="en-US" altLang="zh-CN" sz="1050" dirty="0">
              <a:solidFill>
                <a:prstClr val="white">
                  <a:lumMod val="50000"/>
                </a:prst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0" name="矩形 159"/>
          <p:cNvSpPr/>
          <p:nvPr/>
        </p:nvSpPr>
        <p:spPr>
          <a:xfrm>
            <a:off x="2041897" y="3651589"/>
            <a:ext cx="1223412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zh-CN" altLang="en-US" sz="135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UKIJ Qolyazma" pitchFamily="18" charset="0"/>
              </a:rPr>
              <a:t>点击添加内容</a:t>
            </a:r>
          </a:p>
        </p:txBody>
      </p:sp>
      <p:sp>
        <p:nvSpPr>
          <p:cNvPr id="161" name="矩形 160"/>
          <p:cNvSpPr/>
          <p:nvPr/>
        </p:nvSpPr>
        <p:spPr>
          <a:xfrm>
            <a:off x="2131236" y="3844038"/>
            <a:ext cx="1792861" cy="57708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在此输入详细的文字介绍信息，表达图表的含义。</a:t>
            </a:r>
            <a:endParaRPr lang="en-US" altLang="zh-CN" sz="1050" dirty="0">
              <a:solidFill>
                <a:prstClr val="white">
                  <a:lumMod val="50000"/>
                </a:prst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 spd="slow" advClick="0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750"/>
                            </p:stCondLst>
                            <p:childTnLst>
                              <p:par>
                                <p:cTn id="1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250"/>
                            </p:stCondLst>
                            <p:childTnLst>
                              <p:par>
                                <p:cTn id="1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750"/>
                            </p:stCondLst>
                            <p:childTnLst>
                              <p:par>
                                <p:cTn id="1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3250"/>
                            </p:stCondLst>
                            <p:childTnLst>
                              <p:par>
                                <p:cTn id="1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3750"/>
                            </p:stCondLst>
                            <p:childTnLst>
                              <p:par>
                                <p:cTn id="1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4250"/>
                            </p:stCondLst>
                            <p:childTnLst>
                              <p:par>
                                <p:cTn id="1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750"/>
                            </p:stCondLst>
                            <p:childTnLst>
                              <p:par>
                                <p:cTn id="1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250"/>
                            </p:stCondLst>
                            <p:childTnLst>
                              <p:par>
                                <p:cTn id="1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5750"/>
                            </p:stCondLst>
                            <p:childTnLst>
                              <p:par>
                                <p:cTn id="1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6250"/>
                            </p:stCondLst>
                            <p:childTnLst>
                              <p:par>
                                <p:cTn id="1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43" grpId="0" animBg="1"/>
      <p:bldP spid="144" grpId="0" animBg="1"/>
      <p:bldP spid="145" grpId="0" animBg="1"/>
      <p:bldP spid="146" grpId="0" animBg="1"/>
      <p:bldP spid="148" grpId="0" animBg="1"/>
      <p:bldP spid="149" grpId="0" animBg="1"/>
      <p:bldP spid="150" grpId="0"/>
      <p:bldP spid="151" grpId="0"/>
      <p:bldP spid="152" grpId="0"/>
      <p:bldP spid="153" grpId="0"/>
      <p:bldP spid="154" grpId="0"/>
      <p:bldP spid="155" grpId="0"/>
      <p:bldP spid="156" grpId="0"/>
      <p:bldP spid="157" grpId="0"/>
      <p:bldP spid="158" grpId="0"/>
      <p:bldP spid="159" grpId="0"/>
      <p:bldP spid="160" grpId="0"/>
      <p:bldP spid="16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787968" y="1286201"/>
            <a:ext cx="5937665" cy="3583995"/>
            <a:chOff x="336947" y="1950447"/>
            <a:chExt cx="6745544" cy="407163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6947" y="1950447"/>
              <a:ext cx="6745544" cy="4071635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1129035" y="2160307"/>
              <a:ext cx="5184576" cy="3240361"/>
            </a:xfrm>
            <a:prstGeom prst="rect">
              <a:avLst/>
            </a:prstGeom>
            <a:blipFill>
              <a:blip r:embed="rId4" cstate="screen"/>
              <a:stretch>
                <a:fillRect/>
              </a:stretch>
            </a:blip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en-US" sz="2400" kern="0">
                <a:solidFill>
                  <a:prstClr val="white"/>
                </a:solidFill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599213" y="1707879"/>
            <a:ext cx="551226" cy="551226"/>
            <a:chOff x="857214" y="1809740"/>
            <a:chExt cx="735160" cy="735160"/>
          </a:xfrm>
        </p:grpSpPr>
        <p:sp>
          <p:nvSpPr>
            <p:cNvPr id="12" name="Oval 10"/>
            <p:cNvSpPr/>
            <p:nvPr/>
          </p:nvSpPr>
          <p:spPr>
            <a:xfrm>
              <a:off x="857214" y="1809740"/>
              <a:ext cx="735160" cy="735160"/>
            </a:xfrm>
            <a:prstGeom prst="octagon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52400" dist="63500" dir="81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810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solidFill>
                  <a:prstClr val="white"/>
                </a:solidFill>
                <a:latin typeface="DIN-BoldItalic" pitchFamily="50" charset="0"/>
              </a:endParaRPr>
            </a:p>
          </p:txBody>
        </p:sp>
        <p:sp>
          <p:nvSpPr>
            <p:cNvPr id="13" name="Oval 10"/>
            <p:cNvSpPr/>
            <p:nvPr/>
          </p:nvSpPr>
          <p:spPr>
            <a:xfrm>
              <a:off x="1022119" y="1974645"/>
              <a:ext cx="405350" cy="405350"/>
            </a:xfrm>
            <a:prstGeom prst="octagon">
              <a:avLst/>
            </a:prstGeom>
            <a:gradFill>
              <a:gsLst>
                <a:gs pos="0">
                  <a:srgbClr val="002060"/>
                </a:gs>
                <a:gs pos="100000">
                  <a:srgbClr val="00B0F0"/>
                </a:gs>
              </a:gsLst>
              <a:lin ang="5400000" scaled="1"/>
            </a:gra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599213" y="3247324"/>
            <a:ext cx="551226" cy="551226"/>
            <a:chOff x="857214" y="1809740"/>
            <a:chExt cx="735160" cy="735160"/>
          </a:xfrm>
        </p:grpSpPr>
        <p:sp>
          <p:nvSpPr>
            <p:cNvPr id="15" name="Oval 10"/>
            <p:cNvSpPr/>
            <p:nvPr/>
          </p:nvSpPr>
          <p:spPr>
            <a:xfrm>
              <a:off x="857214" y="1809740"/>
              <a:ext cx="735160" cy="735160"/>
            </a:xfrm>
            <a:prstGeom prst="octagon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52400" dist="63500" dir="81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810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solidFill>
                  <a:prstClr val="white"/>
                </a:solidFill>
                <a:latin typeface="DIN-BoldItalic" pitchFamily="50" charset="0"/>
              </a:endParaRPr>
            </a:p>
          </p:txBody>
        </p:sp>
        <p:sp>
          <p:nvSpPr>
            <p:cNvPr id="16" name="Oval 10"/>
            <p:cNvSpPr/>
            <p:nvPr/>
          </p:nvSpPr>
          <p:spPr>
            <a:xfrm>
              <a:off x="1022119" y="1974645"/>
              <a:ext cx="405350" cy="405350"/>
            </a:xfrm>
            <a:prstGeom prst="octagon">
              <a:avLst/>
            </a:prstGeom>
            <a:gradFill>
              <a:gsLst>
                <a:gs pos="0">
                  <a:srgbClr val="002060"/>
                </a:gs>
                <a:gs pos="100000">
                  <a:srgbClr val="00B0F0"/>
                </a:gs>
              </a:gsLst>
              <a:lin ang="5400000" scaled="1"/>
            </a:gra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2886943" y="1707879"/>
            <a:ext cx="551226" cy="551226"/>
            <a:chOff x="857214" y="1809740"/>
            <a:chExt cx="735160" cy="735160"/>
          </a:xfrm>
        </p:grpSpPr>
        <p:sp>
          <p:nvSpPr>
            <p:cNvPr id="18" name="Oval 10"/>
            <p:cNvSpPr/>
            <p:nvPr/>
          </p:nvSpPr>
          <p:spPr>
            <a:xfrm>
              <a:off x="857214" y="1809740"/>
              <a:ext cx="735160" cy="735160"/>
            </a:xfrm>
            <a:prstGeom prst="octagon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52400" dist="63500" dir="81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810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solidFill>
                  <a:prstClr val="white"/>
                </a:solidFill>
                <a:latin typeface="DIN-BoldItalic" pitchFamily="50" charset="0"/>
              </a:endParaRPr>
            </a:p>
          </p:txBody>
        </p:sp>
        <p:sp>
          <p:nvSpPr>
            <p:cNvPr id="19" name="Oval 10"/>
            <p:cNvSpPr/>
            <p:nvPr/>
          </p:nvSpPr>
          <p:spPr>
            <a:xfrm>
              <a:off x="1022119" y="1974645"/>
              <a:ext cx="405350" cy="405350"/>
            </a:xfrm>
            <a:prstGeom prst="octagon">
              <a:avLst/>
            </a:prstGeom>
            <a:gradFill>
              <a:gsLst>
                <a:gs pos="0">
                  <a:srgbClr val="002060"/>
                </a:gs>
                <a:gs pos="100000">
                  <a:srgbClr val="00B0F0"/>
                </a:gs>
              </a:gsLst>
              <a:lin ang="5400000" scaled="1"/>
            </a:gra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2886943" y="3247324"/>
            <a:ext cx="551226" cy="551226"/>
            <a:chOff x="857214" y="1809740"/>
            <a:chExt cx="735160" cy="735160"/>
          </a:xfrm>
        </p:grpSpPr>
        <p:sp>
          <p:nvSpPr>
            <p:cNvPr id="21" name="Oval 10"/>
            <p:cNvSpPr/>
            <p:nvPr/>
          </p:nvSpPr>
          <p:spPr>
            <a:xfrm>
              <a:off x="857214" y="1809740"/>
              <a:ext cx="735160" cy="735160"/>
            </a:xfrm>
            <a:prstGeom prst="octagon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52400" dist="63500" dir="81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810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solidFill>
                  <a:prstClr val="white"/>
                </a:solidFill>
                <a:latin typeface="DIN-BoldItalic" pitchFamily="50" charset="0"/>
              </a:endParaRPr>
            </a:p>
          </p:txBody>
        </p:sp>
        <p:sp>
          <p:nvSpPr>
            <p:cNvPr id="22" name="Oval 10"/>
            <p:cNvSpPr/>
            <p:nvPr/>
          </p:nvSpPr>
          <p:spPr>
            <a:xfrm>
              <a:off x="1022119" y="1974645"/>
              <a:ext cx="405350" cy="405350"/>
            </a:xfrm>
            <a:prstGeom prst="octagon">
              <a:avLst/>
            </a:prstGeom>
            <a:gradFill>
              <a:gsLst>
                <a:gs pos="0">
                  <a:srgbClr val="002060"/>
                </a:gs>
                <a:gs pos="100000">
                  <a:srgbClr val="00B0F0"/>
                </a:gs>
              </a:gsLst>
              <a:lin ang="5400000" scaled="1"/>
            </a:gra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1169554" y="1738572"/>
            <a:ext cx="1566720" cy="931918"/>
            <a:chOff x="8779234" y="2030754"/>
            <a:chExt cx="2089504" cy="1242881"/>
          </a:xfrm>
        </p:grpSpPr>
        <p:sp>
          <p:nvSpPr>
            <p:cNvPr id="36" name="矩形 35"/>
            <p:cNvSpPr/>
            <p:nvPr/>
          </p:nvSpPr>
          <p:spPr>
            <a:xfrm>
              <a:off x="8781008" y="2030754"/>
              <a:ext cx="1631642" cy="40021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350" b="1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点击输入标题</a:t>
              </a:r>
            </a:p>
          </p:txBody>
        </p:sp>
        <p:sp>
          <p:nvSpPr>
            <p:cNvPr id="37" name="矩形 36"/>
            <p:cNvSpPr/>
            <p:nvPr/>
          </p:nvSpPr>
          <p:spPr>
            <a:xfrm>
              <a:off x="8779234" y="2310044"/>
              <a:ext cx="2089504" cy="963591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zh-CN" altLang="en-US" sz="105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请在此输入详细的文字介绍信息，表达图表的含义。</a:t>
              </a: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3438169" y="1738572"/>
            <a:ext cx="1566720" cy="931918"/>
            <a:chOff x="8779234" y="2030754"/>
            <a:chExt cx="2089504" cy="1242881"/>
          </a:xfrm>
        </p:grpSpPr>
        <p:sp>
          <p:nvSpPr>
            <p:cNvPr id="39" name="矩形 38"/>
            <p:cNvSpPr/>
            <p:nvPr/>
          </p:nvSpPr>
          <p:spPr>
            <a:xfrm>
              <a:off x="8781008" y="2030754"/>
              <a:ext cx="1631642" cy="40021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350" b="1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点击输入标题</a:t>
              </a:r>
            </a:p>
          </p:txBody>
        </p:sp>
        <p:sp>
          <p:nvSpPr>
            <p:cNvPr id="40" name="矩形 39"/>
            <p:cNvSpPr/>
            <p:nvPr/>
          </p:nvSpPr>
          <p:spPr>
            <a:xfrm>
              <a:off x="8779234" y="2310044"/>
              <a:ext cx="2089504" cy="963591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zh-CN" altLang="en-US" sz="105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请在此输入详细的文字介绍信息，表达图表的含义。</a:t>
              </a: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1170508" y="3258164"/>
            <a:ext cx="1566720" cy="931918"/>
            <a:chOff x="8779234" y="2030754"/>
            <a:chExt cx="2089504" cy="1242881"/>
          </a:xfrm>
        </p:grpSpPr>
        <p:sp>
          <p:nvSpPr>
            <p:cNvPr id="42" name="矩形 41"/>
            <p:cNvSpPr/>
            <p:nvPr/>
          </p:nvSpPr>
          <p:spPr>
            <a:xfrm>
              <a:off x="8781008" y="2030754"/>
              <a:ext cx="1631642" cy="40021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350" b="1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点击输入标题</a:t>
              </a:r>
            </a:p>
          </p:txBody>
        </p:sp>
        <p:sp>
          <p:nvSpPr>
            <p:cNvPr id="43" name="矩形 42"/>
            <p:cNvSpPr/>
            <p:nvPr/>
          </p:nvSpPr>
          <p:spPr>
            <a:xfrm>
              <a:off x="8779234" y="2310044"/>
              <a:ext cx="2089504" cy="963591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zh-CN" altLang="en-US" sz="105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请在此输入详细的文字介绍信息，表达图表的含义。</a:t>
              </a: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3438169" y="3250346"/>
            <a:ext cx="1566720" cy="931918"/>
            <a:chOff x="8779234" y="2030754"/>
            <a:chExt cx="2089504" cy="1242881"/>
          </a:xfrm>
        </p:grpSpPr>
        <p:sp>
          <p:nvSpPr>
            <p:cNvPr id="45" name="矩形 44"/>
            <p:cNvSpPr/>
            <p:nvPr/>
          </p:nvSpPr>
          <p:spPr>
            <a:xfrm>
              <a:off x="8781008" y="2030754"/>
              <a:ext cx="1631642" cy="40021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350" b="1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点击输入标题</a:t>
              </a:r>
            </a:p>
          </p:txBody>
        </p:sp>
        <p:sp>
          <p:nvSpPr>
            <p:cNvPr id="46" name="矩形 45"/>
            <p:cNvSpPr/>
            <p:nvPr/>
          </p:nvSpPr>
          <p:spPr>
            <a:xfrm>
              <a:off x="8779234" y="2310044"/>
              <a:ext cx="2089504" cy="963591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zh-CN" altLang="en-US" sz="105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请在此输入详细的文字介绍信息，表达图表的含义。</a:t>
              </a: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 spd="slow" advClick="0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Rectangle 2"/>
          <p:cNvSpPr/>
          <p:nvPr/>
        </p:nvSpPr>
        <p:spPr>
          <a:xfrm>
            <a:off x="1" y="1146566"/>
            <a:ext cx="8223453" cy="1749135"/>
          </a:xfrm>
          <a:prstGeom prst="rect">
            <a:avLst/>
          </a:prstGeom>
          <a:solidFill>
            <a:schemeClr val="tx1">
              <a:lumMod val="95000"/>
              <a:lumOff val="5000"/>
              <a:alpha val="5098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68" name="Rectangle 2"/>
          <p:cNvSpPr/>
          <p:nvPr/>
        </p:nvSpPr>
        <p:spPr>
          <a:xfrm>
            <a:off x="4572000" y="1146566"/>
            <a:ext cx="3661409" cy="1749135"/>
          </a:xfrm>
          <a:prstGeom prst="rect">
            <a:avLst/>
          </a:prstGeom>
          <a:blipFill>
            <a:blip r:embed="rId3" cstate="screen"/>
            <a:srcRect/>
            <a:stretch>
              <a:fillRect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69" name="矩形 168"/>
          <p:cNvSpPr/>
          <p:nvPr/>
        </p:nvSpPr>
        <p:spPr>
          <a:xfrm>
            <a:off x="3316300" y="1494920"/>
            <a:ext cx="984835" cy="323141"/>
          </a:xfrm>
          <a:prstGeom prst="rect">
            <a:avLst/>
          </a:prstGeom>
        </p:spPr>
        <p:txBody>
          <a:bodyPr wrap="none" lIns="68555" tIns="34278" rIns="68555" bIns="34278">
            <a:spAutoFit/>
          </a:bodyPr>
          <a:lstStyle/>
          <a:p>
            <a:pPr algn="r"/>
            <a:r>
              <a:rPr lang="zh-CN" altLang="en-US" sz="165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650" b="1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0" name="矩形 47"/>
          <p:cNvSpPr>
            <a:spLocks noChangeArrowheads="1"/>
          </p:cNvSpPr>
          <p:nvPr/>
        </p:nvSpPr>
        <p:spPr bwMode="auto">
          <a:xfrm>
            <a:off x="1008532" y="1818871"/>
            <a:ext cx="3268988" cy="909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5" tIns="34278" rIns="68555" bIns="342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r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在此录入上述图表的综合描述说明，在此录入上述图表的上述图表的综合描述说明入。在此录入上述图表的综合描述说明，在此录入上述图表的上述图表的综合描述说明入</a:t>
            </a:r>
          </a:p>
        </p:txBody>
      </p:sp>
      <p:grpSp>
        <p:nvGrpSpPr>
          <p:cNvPr id="171" name="组合 170"/>
          <p:cNvGrpSpPr/>
          <p:nvPr/>
        </p:nvGrpSpPr>
        <p:grpSpPr>
          <a:xfrm>
            <a:off x="2253929" y="3079744"/>
            <a:ext cx="851730" cy="851730"/>
            <a:chOff x="1677608" y="2996952"/>
            <a:chExt cx="1395643" cy="1395643"/>
          </a:xfrm>
        </p:grpSpPr>
        <p:sp>
          <p:nvSpPr>
            <p:cNvPr id="172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prstClr val="white"/>
                </a:solidFill>
              </a:endParaRPr>
            </a:p>
          </p:txBody>
        </p:sp>
        <p:sp>
          <p:nvSpPr>
            <p:cNvPr id="173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gradFill>
              <a:gsLst>
                <a:gs pos="0">
                  <a:srgbClr val="002060"/>
                </a:gs>
                <a:gs pos="100000">
                  <a:srgbClr val="00B0F0"/>
                </a:gs>
              </a:gsLst>
              <a:lin ang="5400000" scaled="1"/>
            </a:gra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143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IN-BoldItalic" pitchFamily="50" charset="0"/>
                </a:rPr>
                <a:t></a:t>
              </a:r>
            </a:p>
          </p:txBody>
        </p:sp>
      </p:grpSp>
      <p:sp>
        <p:nvSpPr>
          <p:cNvPr id="174" name="矩形 173"/>
          <p:cNvSpPr/>
          <p:nvPr/>
        </p:nvSpPr>
        <p:spPr>
          <a:xfrm>
            <a:off x="2473288" y="3344072"/>
            <a:ext cx="372488" cy="323141"/>
          </a:xfrm>
          <a:prstGeom prst="rect">
            <a:avLst/>
          </a:prstGeom>
        </p:spPr>
        <p:txBody>
          <a:bodyPr wrap="none" lIns="68555" tIns="34278" rIns="68555" bIns="34278">
            <a:spAutoFit/>
          </a:bodyPr>
          <a:lstStyle/>
          <a:p>
            <a:pPr algn="r"/>
            <a:r>
              <a:rPr lang="en-US" altLang="zh-CN" sz="1650" b="1" dirty="0">
                <a:solidFill>
                  <a:schemeClr val="bg1"/>
                </a:solidFill>
                <a:latin typeface="Impact MT Std" pitchFamily="34" charset="0"/>
                <a:ea typeface="微软雅黑" panose="020B0503020204020204" pitchFamily="34" charset="-122"/>
              </a:rPr>
              <a:t>01</a:t>
            </a:r>
          </a:p>
        </p:txBody>
      </p:sp>
      <p:grpSp>
        <p:nvGrpSpPr>
          <p:cNvPr id="177" name="组合 176"/>
          <p:cNvGrpSpPr/>
          <p:nvPr/>
        </p:nvGrpSpPr>
        <p:grpSpPr>
          <a:xfrm>
            <a:off x="1762810" y="3985781"/>
            <a:ext cx="1837335" cy="767492"/>
            <a:chOff x="8779234" y="1963160"/>
            <a:chExt cx="2450418" cy="1023589"/>
          </a:xfrm>
        </p:grpSpPr>
        <p:sp>
          <p:nvSpPr>
            <p:cNvPr id="178" name="矩形 177"/>
            <p:cNvSpPr/>
            <p:nvPr/>
          </p:nvSpPr>
          <p:spPr>
            <a:xfrm>
              <a:off x="9194808" y="1963160"/>
              <a:ext cx="1631642" cy="40021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350" b="1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点击输入标题</a:t>
              </a:r>
            </a:p>
          </p:txBody>
        </p:sp>
        <p:sp>
          <p:nvSpPr>
            <p:cNvPr id="179" name="矩形 178"/>
            <p:cNvSpPr/>
            <p:nvPr/>
          </p:nvSpPr>
          <p:spPr>
            <a:xfrm>
              <a:off x="8779234" y="2303307"/>
              <a:ext cx="2450418" cy="683442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05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请在此输入详细的文字介绍信息，表达图表的含义。</a:t>
              </a:r>
            </a:p>
          </p:txBody>
        </p:sp>
      </p:grpSp>
      <p:grpSp>
        <p:nvGrpSpPr>
          <p:cNvPr id="180" name="组合 179"/>
          <p:cNvGrpSpPr/>
          <p:nvPr/>
        </p:nvGrpSpPr>
        <p:grpSpPr>
          <a:xfrm>
            <a:off x="4143647" y="3079744"/>
            <a:ext cx="851730" cy="851730"/>
            <a:chOff x="1677608" y="2996952"/>
            <a:chExt cx="1395643" cy="1395643"/>
          </a:xfrm>
        </p:grpSpPr>
        <p:sp>
          <p:nvSpPr>
            <p:cNvPr id="181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prstClr val="white"/>
                </a:solidFill>
              </a:endParaRPr>
            </a:p>
          </p:txBody>
        </p:sp>
        <p:sp>
          <p:nvSpPr>
            <p:cNvPr id="182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gradFill>
              <a:gsLst>
                <a:gs pos="0">
                  <a:srgbClr val="002060"/>
                </a:gs>
                <a:gs pos="100000">
                  <a:srgbClr val="00B0F0"/>
                </a:gs>
              </a:gsLst>
              <a:lin ang="5400000" scaled="1"/>
            </a:gra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143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IN-BoldItalic" pitchFamily="50" charset="0"/>
                </a:rPr>
                <a:t></a:t>
              </a:r>
            </a:p>
          </p:txBody>
        </p:sp>
      </p:grpSp>
      <p:sp>
        <p:nvSpPr>
          <p:cNvPr id="183" name="矩形 182"/>
          <p:cNvSpPr/>
          <p:nvPr/>
        </p:nvSpPr>
        <p:spPr>
          <a:xfrm>
            <a:off x="4363006" y="3344072"/>
            <a:ext cx="372488" cy="323141"/>
          </a:xfrm>
          <a:prstGeom prst="rect">
            <a:avLst/>
          </a:prstGeom>
        </p:spPr>
        <p:txBody>
          <a:bodyPr wrap="none" lIns="68555" tIns="34278" rIns="68555" bIns="34278">
            <a:spAutoFit/>
          </a:bodyPr>
          <a:lstStyle/>
          <a:p>
            <a:pPr algn="r"/>
            <a:r>
              <a:rPr lang="en-US" altLang="zh-CN" sz="1650" b="1" dirty="0">
                <a:solidFill>
                  <a:schemeClr val="bg1"/>
                </a:solidFill>
                <a:latin typeface="Impact MT Std" pitchFamily="34" charset="0"/>
                <a:ea typeface="微软雅黑" panose="020B0503020204020204" pitchFamily="34" charset="-122"/>
              </a:rPr>
              <a:t>02</a:t>
            </a:r>
          </a:p>
        </p:txBody>
      </p:sp>
      <p:grpSp>
        <p:nvGrpSpPr>
          <p:cNvPr id="184" name="组合 183"/>
          <p:cNvGrpSpPr/>
          <p:nvPr/>
        </p:nvGrpSpPr>
        <p:grpSpPr>
          <a:xfrm>
            <a:off x="3652528" y="3985781"/>
            <a:ext cx="1837335" cy="767492"/>
            <a:chOff x="8779234" y="1963160"/>
            <a:chExt cx="2450418" cy="1023589"/>
          </a:xfrm>
        </p:grpSpPr>
        <p:sp>
          <p:nvSpPr>
            <p:cNvPr id="185" name="矩形 184"/>
            <p:cNvSpPr/>
            <p:nvPr/>
          </p:nvSpPr>
          <p:spPr>
            <a:xfrm>
              <a:off x="9194808" y="1963160"/>
              <a:ext cx="1631642" cy="40021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350" b="1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点击输入标题</a:t>
              </a:r>
            </a:p>
          </p:txBody>
        </p:sp>
        <p:sp>
          <p:nvSpPr>
            <p:cNvPr id="186" name="矩形 185"/>
            <p:cNvSpPr/>
            <p:nvPr/>
          </p:nvSpPr>
          <p:spPr>
            <a:xfrm>
              <a:off x="8779234" y="2303307"/>
              <a:ext cx="2450418" cy="683442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05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请在此输入详细的文字介绍信息，表达图表的含义。</a:t>
              </a:r>
            </a:p>
          </p:txBody>
        </p:sp>
      </p:grpSp>
      <p:grpSp>
        <p:nvGrpSpPr>
          <p:cNvPr id="187" name="组合 186"/>
          <p:cNvGrpSpPr/>
          <p:nvPr/>
        </p:nvGrpSpPr>
        <p:grpSpPr>
          <a:xfrm>
            <a:off x="6087357" y="3079744"/>
            <a:ext cx="851730" cy="851730"/>
            <a:chOff x="1677608" y="2996952"/>
            <a:chExt cx="1395643" cy="1395643"/>
          </a:xfrm>
        </p:grpSpPr>
        <p:sp>
          <p:nvSpPr>
            <p:cNvPr id="188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prstClr val="white"/>
                </a:solidFill>
              </a:endParaRPr>
            </a:p>
          </p:txBody>
        </p:sp>
        <p:sp>
          <p:nvSpPr>
            <p:cNvPr id="189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gradFill>
              <a:gsLst>
                <a:gs pos="0">
                  <a:srgbClr val="002060"/>
                </a:gs>
                <a:gs pos="100000">
                  <a:srgbClr val="00B0F0"/>
                </a:gs>
              </a:gsLst>
              <a:lin ang="5400000" scaled="1"/>
            </a:gra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143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IN-BoldItalic" pitchFamily="50" charset="0"/>
                </a:rPr>
                <a:t></a:t>
              </a:r>
            </a:p>
          </p:txBody>
        </p:sp>
      </p:grpSp>
      <p:sp>
        <p:nvSpPr>
          <p:cNvPr id="190" name="矩形 189"/>
          <p:cNvSpPr/>
          <p:nvPr/>
        </p:nvSpPr>
        <p:spPr>
          <a:xfrm>
            <a:off x="6306715" y="3344072"/>
            <a:ext cx="372488" cy="323141"/>
          </a:xfrm>
          <a:prstGeom prst="rect">
            <a:avLst/>
          </a:prstGeom>
        </p:spPr>
        <p:txBody>
          <a:bodyPr wrap="none" lIns="68555" tIns="34278" rIns="68555" bIns="34278">
            <a:spAutoFit/>
          </a:bodyPr>
          <a:lstStyle/>
          <a:p>
            <a:pPr algn="r"/>
            <a:r>
              <a:rPr lang="en-US" altLang="zh-CN" sz="1650" b="1" dirty="0">
                <a:solidFill>
                  <a:schemeClr val="bg1"/>
                </a:solidFill>
                <a:latin typeface="Impact MT Std" pitchFamily="34" charset="0"/>
                <a:ea typeface="微软雅黑" panose="020B0503020204020204" pitchFamily="34" charset="-122"/>
              </a:rPr>
              <a:t>03</a:t>
            </a:r>
          </a:p>
        </p:txBody>
      </p:sp>
      <p:grpSp>
        <p:nvGrpSpPr>
          <p:cNvPr id="191" name="组合 190"/>
          <p:cNvGrpSpPr/>
          <p:nvPr/>
        </p:nvGrpSpPr>
        <p:grpSpPr>
          <a:xfrm>
            <a:off x="5596238" y="3985781"/>
            <a:ext cx="1837335" cy="767492"/>
            <a:chOff x="8779234" y="1963160"/>
            <a:chExt cx="2450418" cy="1023589"/>
          </a:xfrm>
        </p:grpSpPr>
        <p:sp>
          <p:nvSpPr>
            <p:cNvPr id="192" name="矩形 191"/>
            <p:cNvSpPr/>
            <p:nvPr/>
          </p:nvSpPr>
          <p:spPr>
            <a:xfrm>
              <a:off x="9194808" y="1963160"/>
              <a:ext cx="1631642" cy="40021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350" b="1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点击输入标题</a:t>
              </a:r>
            </a:p>
          </p:txBody>
        </p:sp>
        <p:sp>
          <p:nvSpPr>
            <p:cNvPr id="193" name="矩形 192"/>
            <p:cNvSpPr/>
            <p:nvPr/>
          </p:nvSpPr>
          <p:spPr>
            <a:xfrm>
              <a:off x="8779234" y="2303307"/>
              <a:ext cx="2450418" cy="683442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05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请在此输入详细的文字介绍信息，表达图表的含义。</a:t>
              </a: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 spd="slow" advClick="0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0"/>
                            </p:stCondLst>
                            <p:childTnLst>
                              <p:par>
                                <p:cTn id="6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7000"/>
                            </p:stCondLst>
                            <p:childTnLst>
                              <p:par>
                                <p:cTn id="9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7500"/>
                            </p:stCondLst>
                            <p:childTnLst>
                              <p:par>
                                <p:cTn id="9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" grpId="0" animBg="1"/>
      <p:bldP spid="168" grpId="0" animBg="1"/>
      <p:bldP spid="169" grpId="0"/>
      <p:bldP spid="170" grpId="0"/>
      <p:bldP spid="174" grpId="0"/>
      <p:bldP spid="183" grpId="0"/>
      <p:bldP spid="19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0" cstate="screen"/>
          <a:srcRect r="-7186"/>
          <a:stretch>
            <a:fillRect/>
          </a:stretch>
        </p:blipFill>
        <p:spPr>
          <a:xfrm>
            <a:off x="0" y="0"/>
            <a:ext cx="6660232" cy="3988414"/>
          </a:xfrm>
          <a:prstGeom prst="rect">
            <a:avLst/>
          </a:prstGeom>
        </p:spPr>
      </p:pic>
      <p:sp>
        <p:nvSpPr>
          <p:cNvPr id="20" name="MH_Entry_1">
            <a:hlinkClick r:id="rId11" action="ppaction://hlinksldjump"/>
          </p:cNvPr>
          <p:cNvSpPr/>
          <p:nvPr>
            <p:custDataLst>
              <p:tags r:id="rId1"/>
            </p:custDataLst>
          </p:nvPr>
        </p:nvSpPr>
        <p:spPr>
          <a:xfrm>
            <a:off x="4164806" y="2166198"/>
            <a:ext cx="4972050" cy="408460"/>
          </a:xfrm>
          <a:custGeom>
            <a:avLst/>
            <a:gdLst>
              <a:gd name="connsiteX0" fmla="*/ 228599 w 6629400"/>
              <a:gd name="connsiteY0" fmla="*/ 126626 h 362857"/>
              <a:gd name="connsiteX1" fmla="*/ 228599 w 6629400"/>
              <a:gd name="connsiteY1" fmla="*/ 362857 h 362857"/>
              <a:gd name="connsiteX2" fmla="*/ 0 w 6629400"/>
              <a:gd name="connsiteY2" fmla="*/ 362857 h 362857"/>
              <a:gd name="connsiteX3" fmla="*/ 0 w 6629400"/>
              <a:gd name="connsiteY3" fmla="*/ 362546 h 362857"/>
              <a:gd name="connsiteX4" fmla="*/ 838200 w 6629400"/>
              <a:gd name="connsiteY4" fmla="*/ 0 h 362857"/>
              <a:gd name="connsiteX5" fmla="*/ 5791200 w 6629400"/>
              <a:gd name="connsiteY5" fmla="*/ 0 h 362857"/>
              <a:gd name="connsiteX6" fmla="*/ 6629400 w 6629400"/>
              <a:gd name="connsiteY6" fmla="*/ 0 h 362857"/>
              <a:gd name="connsiteX7" fmla="*/ 6629400 w 6629400"/>
              <a:gd name="connsiteY7" fmla="*/ 362857 h 362857"/>
              <a:gd name="connsiteX8" fmla="*/ 5791200 w 6629400"/>
              <a:gd name="connsiteY8" fmla="*/ 362857 h 362857"/>
              <a:gd name="connsiteX9" fmla="*/ 838200 w 6629400"/>
              <a:gd name="connsiteY9" fmla="*/ 362857 h 362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629400" h="362857">
                <a:moveTo>
                  <a:pt x="228599" y="126626"/>
                </a:moveTo>
                <a:lnTo>
                  <a:pt x="228599" y="362857"/>
                </a:lnTo>
                <a:lnTo>
                  <a:pt x="0" y="362857"/>
                </a:lnTo>
                <a:lnTo>
                  <a:pt x="0" y="362546"/>
                </a:lnTo>
                <a:close/>
                <a:moveTo>
                  <a:pt x="838200" y="0"/>
                </a:moveTo>
                <a:lnTo>
                  <a:pt x="5791200" y="0"/>
                </a:lnTo>
                <a:lnTo>
                  <a:pt x="6629400" y="0"/>
                </a:lnTo>
                <a:lnTo>
                  <a:pt x="6629400" y="362857"/>
                </a:lnTo>
                <a:lnTo>
                  <a:pt x="5791200" y="362857"/>
                </a:lnTo>
                <a:lnTo>
                  <a:pt x="838200" y="362857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5000" tIns="0" rIns="0" bIns="0" numCol="1" spcCol="0" rtlCol="0" fromWordArt="0" anchor="ctr" anchorCtr="0" forceAA="0" compatLnSpc="1">
            <a:normAutofit/>
          </a:bodyPr>
          <a:lstStyle/>
          <a:p>
            <a:r>
              <a:rPr lang="zh-CN" altLang="en-US" sz="1350" spc="150" dirty="0">
                <a:solidFill>
                  <a:srgbClr val="FFFFFF"/>
                </a:solidFill>
              </a:rPr>
              <a:t>这里输入您的标题或复制到此处</a:t>
            </a:r>
          </a:p>
        </p:txBody>
      </p:sp>
      <p:sp>
        <p:nvSpPr>
          <p:cNvPr id="26" name="MH_Number_1">
            <a:hlinkClick r:id="rId11" action="ppaction://hlinksldjump"/>
          </p:cNvPr>
          <p:cNvSpPr/>
          <p:nvPr>
            <p:custDataLst>
              <p:tags r:id="rId2"/>
            </p:custDataLst>
          </p:nvPr>
        </p:nvSpPr>
        <p:spPr>
          <a:xfrm>
            <a:off x="4336256" y="2166198"/>
            <a:ext cx="457201" cy="4084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rmAutofit/>
          </a:bodyPr>
          <a:lstStyle/>
          <a:p>
            <a:pPr algn="ctr"/>
            <a:r>
              <a:rPr lang="en-US" altLang="zh-CN" sz="2100" dirty="0">
                <a:solidFill>
                  <a:schemeClr val="tx1"/>
                </a:solidFill>
                <a:cs typeface="Times New Roman" panose="02020603050405020304" pitchFamily="18" charset="0"/>
              </a:rPr>
              <a:t>01</a:t>
            </a:r>
            <a:endParaRPr lang="zh-CN" altLang="en-US" sz="21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27" name="MH_Entry_2">
            <a:hlinkClick r:id="rId12" action="ppaction://hlinksldjump"/>
          </p:cNvPr>
          <p:cNvSpPr/>
          <p:nvPr>
            <p:custDataLst>
              <p:tags r:id="rId3"/>
            </p:custDataLst>
          </p:nvPr>
        </p:nvSpPr>
        <p:spPr>
          <a:xfrm>
            <a:off x="4164806" y="2805438"/>
            <a:ext cx="4972050" cy="408460"/>
          </a:xfrm>
          <a:custGeom>
            <a:avLst/>
            <a:gdLst>
              <a:gd name="connsiteX0" fmla="*/ 228599 w 6629400"/>
              <a:gd name="connsiteY0" fmla="*/ 126626 h 362857"/>
              <a:gd name="connsiteX1" fmla="*/ 228599 w 6629400"/>
              <a:gd name="connsiteY1" fmla="*/ 362857 h 362857"/>
              <a:gd name="connsiteX2" fmla="*/ 0 w 6629400"/>
              <a:gd name="connsiteY2" fmla="*/ 362857 h 362857"/>
              <a:gd name="connsiteX3" fmla="*/ 0 w 6629400"/>
              <a:gd name="connsiteY3" fmla="*/ 362546 h 362857"/>
              <a:gd name="connsiteX4" fmla="*/ 838200 w 6629400"/>
              <a:gd name="connsiteY4" fmla="*/ 0 h 362857"/>
              <a:gd name="connsiteX5" fmla="*/ 5791200 w 6629400"/>
              <a:gd name="connsiteY5" fmla="*/ 0 h 362857"/>
              <a:gd name="connsiteX6" fmla="*/ 6629400 w 6629400"/>
              <a:gd name="connsiteY6" fmla="*/ 0 h 362857"/>
              <a:gd name="connsiteX7" fmla="*/ 6629400 w 6629400"/>
              <a:gd name="connsiteY7" fmla="*/ 362857 h 362857"/>
              <a:gd name="connsiteX8" fmla="*/ 5791200 w 6629400"/>
              <a:gd name="connsiteY8" fmla="*/ 362857 h 362857"/>
              <a:gd name="connsiteX9" fmla="*/ 838200 w 6629400"/>
              <a:gd name="connsiteY9" fmla="*/ 362857 h 362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629400" h="362857">
                <a:moveTo>
                  <a:pt x="228599" y="126626"/>
                </a:moveTo>
                <a:lnTo>
                  <a:pt x="228599" y="362857"/>
                </a:lnTo>
                <a:lnTo>
                  <a:pt x="0" y="362857"/>
                </a:lnTo>
                <a:lnTo>
                  <a:pt x="0" y="362546"/>
                </a:lnTo>
                <a:close/>
                <a:moveTo>
                  <a:pt x="838200" y="0"/>
                </a:moveTo>
                <a:lnTo>
                  <a:pt x="5791200" y="0"/>
                </a:lnTo>
                <a:lnTo>
                  <a:pt x="6629400" y="0"/>
                </a:lnTo>
                <a:lnTo>
                  <a:pt x="6629400" y="362857"/>
                </a:lnTo>
                <a:lnTo>
                  <a:pt x="5791200" y="362857"/>
                </a:lnTo>
                <a:lnTo>
                  <a:pt x="838200" y="362857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5000" tIns="0" rIns="0" bIns="0" numCol="1" spcCol="0" rtlCol="0" fromWordArt="0" anchor="ctr" anchorCtr="0" forceAA="0" compatLnSpc="1">
            <a:normAutofit/>
          </a:bodyPr>
          <a:lstStyle/>
          <a:p>
            <a:r>
              <a:rPr lang="zh-CN" altLang="en-US" sz="1350" spc="150">
                <a:solidFill>
                  <a:srgbClr val="FFFFFF"/>
                </a:solidFill>
              </a:rPr>
              <a:t>这里输入您的标题或复制到此处</a:t>
            </a:r>
          </a:p>
        </p:txBody>
      </p:sp>
      <p:sp>
        <p:nvSpPr>
          <p:cNvPr id="28" name="MH_Number_2">
            <a:hlinkClick r:id="rId12" action="ppaction://hlinksldjump"/>
          </p:cNvPr>
          <p:cNvSpPr/>
          <p:nvPr>
            <p:custDataLst>
              <p:tags r:id="rId4"/>
            </p:custDataLst>
          </p:nvPr>
        </p:nvSpPr>
        <p:spPr>
          <a:xfrm>
            <a:off x="4336256" y="2805438"/>
            <a:ext cx="457201" cy="4084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rmAutofit/>
          </a:bodyPr>
          <a:lstStyle/>
          <a:p>
            <a:pPr algn="ctr"/>
            <a:r>
              <a:rPr lang="en-US" altLang="zh-CN" sz="2100">
                <a:solidFill>
                  <a:schemeClr val="tx1"/>
                </a:solidFill>
                <a:cs typeface="Times New Roman" panose="02020603050405020304" pitchFamily="18" charset="0"/>
              </a:rPr>
              <a:t>02</a:t>
            </a:r>
            <a:endParaRPr lang="zh-CN" altLang="en-US" sz="210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29" name="MH_Entry_3">
            <a:hlinkClick r:id="rId13" action="ppaction://hlinksldjump"/>
          </p:cNvPr>
          <p:cNvSpPr/>
          <p:nvPr>
            <p:custDataLst>
              <p:tags r:id="rId5"/>
            </p:custDataLst>
          </p:nvPr>
        </p:nvSpPr>
        <p:spPr>
          <a:xfrm>
            <a:off x="4164806" y="3444678"/>
            <a:ext cx="4972050" cy="408460"/>
          </a:xfrm>
          <a:custGeom>
            <a:avLst/>
            <a:gdLst>
              <a:gd name="connsiteX0" fmla="*/ 228599 w 6629400"/>
              <a:gd name="connsiteY0" fmla="*/ 126626 h 362857"/>
              <a:gd name="connsiteX1" fmla="*/ 228599 w 6629400"/>
              <a:gd name="connsiteY1" fmla="*/ 362857 h 362857"/>
              <a:gd name="connsiteX2" fmla="*/ 0 w 6629400"/>
              <a:gd name="connsiteY2" fmla="*/ 362857 h 362857"/>
              <a:gd name="connsiteX3" fmla="*/ 0 w 6629400"/>
              <a:gd name="connsiteY3" fmla="*/ 362546 h 362857"/>
              <a:gd name="connsiteX4" fmla="*/ 838200 w 6629400"/>
              <a:gd name="connsiteY4" fmla="*/ 0 h 362857"/>
              <a:gd name="connsiteX5" fmla="*/ 5791200 w 6629400"/>
              <a:gd name="connsiteY5" fmla="*/ 0 h 362857"/>
              <a:gd name="connsiteX6" fmla="*/ 6629400 w 6629400"/>
              <a:gd name="connsiteY6" fmla="*/ 0 h 362857"/>
              <a:gd name="connsiteX7" fmla="*/ 6629400 w 6629400"/>
              <a:gd name="connsiteY7" fmla="*/ 362857 h 362857"/>
              <a:gd name="connsiteX8" fmla="*/ 5791200 w 6629400"/>
              <a:gd name="connsiteY8" fmla="*/ 362857 h 362857"/>
              <a:gd name="connsiteX9" fmla="*/ 838200 w 6629400"/>
              <a:gd name="connsiteY9" fmla="*/ 362857 h 362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629400" h="362857">
                <a:moveTo>
                  <a:pt x="228599" y="126626"/>
                </a:moveTo>
                <a:lnTo>
                  <a:pt x="228599" y="362857"/>
                </a:lnTo>
                <a:lnTo>
                  <a:pt x="0" y="362857"/>
                </a:lnTo>
                <a:lnTo>
                  <a:pt x="0" y="362546"/>
                </a:lnTo>
                <a:close/>
                <a:moveTo>
                  <a:pt x="838200" y="0"/>
                </a:moveTo>
                <a:lnTo>
                  <a:pt x="5791200" y="0"/>
                </a:lnTo>
                <a:lnTo>
                  <a:pt x="6629400" y="0"/>
                </a:lnTo>
                <a:lnTo>
                  <a:pt x="6629400" y="362857"/>
                </a:lnTo>
                <a:lnTo>
                  <a:pt x="5791200" y="362857"/>
                </a:lnTo>
                <a:lnTo>
                  <a:pt x="838200" y="362857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5000" tIns="0" rIns="0" bIns="0" numCol="1" spcCol="0" rtlCol="0" fromWordArt="0" anchor="ctr" anchorCtr="0" forceAA="0" compatLnSpc="1">
            <a:normAutofit/>
          </a:bodyPr>
          <a:lstStyle/>
          <a:p>
            <a:r>
              <a:rPr lang="zh-CN" altLang="en-US" sz="1350" spc="150">
                <a:solidFill>
                  <a:srgbClr val="FFFFFF"/>
                </a:solidFill>
              </a:rPr>
              <a:t>这里输入您的标题或复制到此处</a:t>
            </a:r>
          </a:p>
        </p:txBody>
      </p:sp>
      <p:sp>
        <p:nvSpPr>
          <p:cNvPr id="30" name="MH_Number_3">
            <a:hlinkClick r:id="rId13" action="ppaction://hlinksldjump"/>
          </p:cNvPr>
          <p:cNvSpPr/>
          <p:nvPr>
            <p:custDataLst>
              <p:tags r:id="rId6"/>
            </p:custDataLst>
          </p:nvPr>
        </p:nvSpPr>
        <p:spPr>
          <a:xfrm>
            <a:off x="4336256" y="3444677"/>
            <a:ext cx="457201" cy="4084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rmAutofit/>
          </a:bodyPr>
          <a:lstStyle/>
          <a:p>
            <a:pPr algn="ctr"/>
            <a:r>
              <a:rPr lang="en-US" altLang="zh-CN" sz="2100">
                <a:solidFill>
                  <a:schemeClr val="tx1"/>
                </a:solidFill>
                <a:cs typeface="Times New Roman" panose="02020603050405020304" pitchFamily="18" charset="0"/>
              </a:rPr>
              <a:t>03</a:t>
            </a:r>
            <a:endParaRPr lang="zh-CN" altLang="en-US" sz="210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31" name="MH_Entry_4">
            <a:hlinkClick r:id="rId14" action="ppaction://hlinksldjump"/>
          </p:cNvPr>
          <p:cNvSpPr/>
          <p:nvPr>
            <p:custDataLst>
              <p:tags r:id="rId7"/>
            </p:custDataLst>
          </p:nvPr>
        </p:nvSpPr>
        <p:spPr>
          <a:xfrm>
            <a:off x="4164806" y="4083918"/>
            <a:ext cx="4972050" cy="408460"/>
          </a:xfrm>
          <a:custGeom>
            <a:avLst/>
            <a:gdLst>
              <a:gd name="connsiteX0" fmla="*/ 228599 w 6629400"/>
              <a:gd name="connsiteY0" fmla="*/ 126626 h 362857"/>
              <a:gd name="connsiteX1" fmla="*/ 228599 w 6629400"/>
              <a:gd name="connsiteY1" fmla="*/ 362857 h 362857"/>
              <a:gd name="connsiteX2" fmla="*/ 0 w 6629400"/>
              <a:gd name="connsiteY2" fmla="*/ 362857 h 362857"/>
              <a:gd name="connsiteX3" fmla="*/ 0 w 6629400"/>
              <a:gd name="connsiteY3" fmla="*/ 362546 h 362857"/>
              <a:gd name="connsiteX4" fmla="*/ 838200 w 6629400"/>
              <a:gd name="connsiteY4" fmla="*/ 0 h 362857"/>
              <a:gd name="connsiteX5" fmla="*/ 5791200 w 6629400"/>
              <a:gd name="connsiteY5" fmla="*/ 0 h 362857"/>
              <a:gd name="connsiteX6" fmla="*/ 6629400 w 6629400"/>
              <a:gd name="connsiteY6" fmla="*/ 0 h 362857"/>
              <a:gd name="connsiteX7" fmla="*/ 6629400 w 6629400"/>
              <a:gd name="connsiteY7" fmla="*/ 362857 h 362857"/>
              <a:gd name="connsiteX8" fmla="*/ 5791200 w 6629400"/>
              <a:gd name="connsiteY8" fmla="*/ 362857 h 362857"/>
              <a:gd name="connsiteX9" fmla="*/ 838200 w 6629400"/>
              <a:gd name="connsiteY9" fmla="*/ 362857 h 362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629400" h="362857">
                <a:moveTo>
                  <a:pt x="228599" y="126626"/>
                </a:moveTo>
                <a:lnTo>
                  <a:pt x="228599" y="362857"/>
                </a:lnTo>
                <a:lnTo>
                  <a:pt x="0" y="362857"/>
                </a:lnTo>
                <a:lnTo>
                  <a:pt x="0" y="362546"/>
                </a:lnTo>
                <a:close/>
                <a:moveTo>
                  <a:pt x="838200" y="0"/>
                </a:moveTo>
                <a:lnTo>
                  <a:pt x="5791200" y="0"/>
                </a:lnTo>
                <a:lnTo>
                  <a:pt x="6629400" y="0"/>
                </a:lnTo>
                <a:lnTo>
                  <a:pt x="6629400" y="362857"/>
                </a:lnTo>
                <a:lnTo>
                  <a:pt x="5791200" y="362857"/>
                </a:lnTo>
                <a:lnTo>
                  <a:pt x="838200" y="362857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5000" tIns="0" rIns="0" bIns="0" numCol="1" spcCol="0" rtlCol="0" fromWordArt="0" anchor="ctr" anchorCtr="0" forceAA="0" compatLnSpc="1">
            <a:normAutofit/>
          </a:bodyPr>
          <a:lstStyle/>
          <a:p>
            <a:r>
              <a:rPr lang="zh-CN" altLang="en-US" sz="1350" spc="150">
                <a:solidFill>
                  <a:srgbClr val="FFFFFF"/>
                </a:solidFill>
              </a:rPr>
              <a:t>这里输入您的标题或复制到此处</a:t>
            </a:r>
          </a:p>
        </p:txBody>
      </p:sp>
      <p:sp>
        <p:nvSpPr>
          <p:cNvPr id="32" name="MH_Number_4">
            <a:hlinkClick r:id="rId14" action="ppaction://hlinksldjump"/>
          </p:cNvPr>
          <p:cNvSpPr/>
          <p:nvPr>
            <p:custDataLst>
              <p:tags r:id="rId8"/>
            </p:custDataLst>
          </p:nvPr>
        </p:nvSpPr>
        <p:spPr>
          <a:xfrm>
            <a:off x="4336256" y="4083917"/>
            <a:ext cx="457201" cy="4084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rmAutofit/>
          </a:bodyPr>
          <a:lstStyle/>
          <a:p>
            <a:pPr algn="ctr"/>
            <a:r>
              <a:rPr lang="en-US" altLang="zh-CN" sz="2100">
                <a:solidFill>
                  <a:schemeClr val="tx1"/>
                </a:solidFill>
                <a:cs typeface="Times New Roman" panose="02020603050405020304" pitchFamily="18" charset="0"/>
              </a:rPr>
              <a:t>04</a:t>
            </a:r>
            <a:endParaRPr lang="zh-CN" altLang="en-US" sz="210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Click="0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6" grpId="0"/>
      <p:bldP spid="27" grpId="0" animBg="1"/>
      <p:bldP spid="28" grpId="0"/>
      <p:bldP spid="29" grpId="0" animBg="1"/>
      <p:bldP spid="30" grpId="0"/>
      <p:bldP spid="31" grpId="0" animBg="1"/>
      <p:bldP spid="3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直角三角形 7"/>
          <p:cNvSpPr/>
          <p:nvPr/>
        </p:nvSpPr>
        <p:spPr>
          <a:xfrm rot="13500000">
            <a:off x="4882673" y="2765494"/>
            <a:ext cx="248776" cy="248776"/>
          </a:xfrm>
          <a:prstGeom prst="rtTriangle">
            <a:avLst/>
          </a:prstGeom>
          <a:gradFill flip="none" rotWithShape="1">
            <a:gsLst>
              <a:gs pos="100000">
                <a:schemeClr val="bg1">
                  <a:lumMod val="84000"/>
                </a:schemeClr>
              </a:gs>
              <a:gs pos="0">
                <a:schemeClr val="bg1">
                  <a:lumMod val="91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127000" dist="63500" dir="2700000" algn="tl" rotWithShape="0">
              <a:prstClr val="black">
                <a:alpha val="25000"/>
              </a:prstClr>
            </a:outerShdw>
          </a:effectLst>
          <a:scene3d>
            <a:camera prst="orthographicFront"/>
            <a:lightRig rig="threePt" dir="t">
              <a:rot lat="0" lon="0" rev="0"/>
            </a:lightRig>
          </a:scene3d>
          <a:sp3d>
            <a:bevelT w="19050" h="63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9" name="直角三角形 8"/>
          <p:cNvSpPr/>
          <p:nvPr/>
        </p:nvSpPr>
        <p:spPr>
          <a:xfrm rot="2719133">
            <a:off x="3982795" y="2160815"/>
            <a:ext cx="226160" cy="226160"/>
          </a:xfrm>
          <a:prstGeom prst="rtTriangle">
            <a:avLst/>
          </a:prstGeom>
          <a:gradFill flip="none" rotWithShape="1">
            <a:gsLst>
              <a:gs pos="100000">
                <a:schemeClr val="bg1">
                  <a:lumMod val="84000"/>
                </a:schemeClr>
              </a:gs>
              <a:gs pos="0">
                <a:schemeClr val="bg1">
                  <a:lumMod val="91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127000" dist="63500" dir="2700000" algn="tl" rotWithShape="0">
              <a:prstClr val="black">
                <a:alpha val="25000"/>
              </a:prstClr>
            </a:outerShdw>
          </a:effectLst>
          <a:scene3d>
            <a:camera prst="orthographicFront"/>
            <a:lightRig rig="threePt" dir="t">
              <a:rot lat="0" lon="0" rev="0"/>
            </a:lightRig>
          </a:scene3d>
          <a:sp3d>
            <a:bevelT w="19050" h="63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0" name="直角三角形 9"/>
          <p:cNvSpPr/>
          <p:nvPr/>
        </p:nvSpPr>
        <p:spPr>
          <a:xfrm rot="2719133">
            <a:off x="3983391" y="3392196"/>
            <a:ext cx="224969" cy="226160"/>
          </a:xfrm>
          <a:prstGeom prst="rtTriangle">
            <a:avLst/>
          </a:prstGeom>
          <a:gradFill flip="none" rotWithShape="1">
            <a:gsLst>
              <a:gs pos="100000">
                <a:schemeClr val="bg1">
                  <a:lumMod val="84000"/>
                </a:schemeClr>
              </a:gs>
              <a:gs pos="0">
                <a:schemeClr val="bg1">
                  <a:lumMod val="91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127000" dist="63500" dir="2700000" algn="tl" rotWithShape="0">
              <a:prstClr val="black">
                <a:alpha val="25000"/>
              </a:prstClr>
            </a:outerShdw>
          </a:effectLst>
          <a:scene3d>
            <a:camera prst="orthographicFront"/>
            <a:lightRig rig="threePt" dir="t">
              <a:rot lat="0" lon="0" rev="0"/>
            </a:lightRig>
          </a:scene3d>
          <a:sp3d>
            <a:bevelT w="19050" h="63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1" name="直角三角形 10"/>
          <p:cNvSpPr/>
          <p:nvPr/>
        </p:nvSpPr>
        <p:spPr>
          <a:xfrm rot="13500000">
            <a:off x="4882078" y="3996875"/>
            <a:ext cx="249966" cy="248776"/>
          </a:xfrm>
          <a:prstGeom prst="rtTriangle">
            <a:avLst/>
          </a:prstGeom>
          <a:gradFill flip="none" rotWithShape="1">
            <a:gsLst>
              <a:gs pos="100000">
                <a:schemeClr val="bg1">
                  <a:lumMod val="84000"/>
                </a:schemeClr>
              </a:gs>
              <a:gs pos="0">
                <a:schemeClr val="bg1">
                  <a:lumMod val="91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127000" dist="63500" dir="2700000" algn="tl" rotWithShape="0">
              <a:prstClr val="black">
                <a:alpha val="25000"/>
              </a:prstClr>
            </a:outerShdw>
          </a:effectLst>
          <a:scene3d>
            <a:camera prst="orthographicFront"/>
            <a:lightRig rig="threePt" dir="t">
              <a:rot lat="0" lon="0" rev="0"/>
            </a:lightRig>
          </a:scene3d>
          <a:sp3d>
            <a:bevelT w="19050" h="63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2" name="椭圆 11"/>
          <p:cNvSpPr/>
          <p:nvPr/>
        </p:nvSpPr>
        <p:spPr>
          <a:xfrm>
            <a:off x="4341674" y="2659557"/>
            <a:ext cx="458272" cy="459462"/>
          </a:xfrm>
          <a:prstGeom prst="ellipse">
            <a:avLst/>
          </a:prstGeom>
          <a:gradFill>
            <a:gsLst>
              <a:gs pos="0">
                <a:srgbClr val="002060"/>
              </a:gs>
              <a:gs pos="100000">
                <a:srgbClr val="00B0F0"/>
              </a:gs>
            </a:gsLst>
            <a:lin ang="5400000" scaled="1"/>
          </a:gradFill>
          <a:ln w="120650">
            <a:gradFill flip="none" rotWithShape="1">
              <a:gsLst>
                <a:gs pos="0">
                  <a:schemeClr val="bg1">
                    <a:lumMod val="78000"/>
                  </a:schemeClr>
                </a:gs>
                <a:gs pos="100000">
                  <a:schemeClr val="bg1">
                    <a:lumMod val="98000"/>
                  </a:schemeClr>
                </a:gs>
              </a:gsLst>
              <a:lin ang="5400000" scaled="1"/>
              <a:tileRect/>
            </a:gradFill>
          </a:ln>
          <a:effectLst>
            <a:innerShdw blurRad="330200" dist="165100" dir="16200000">
              <a:prstClr val="black">
                <a:alpha val="5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100" dirty="0">
                <a:solidFill>
                  <a:schemeClr val="bg1"/>
                </a:solidFill>
                <a:latin typeface="Impact MT Std" pitchFamily="34" charset="0"/>
              </a:rPr>
              <a:t>3</a:t>
            </a:r>
            <a:endParaRPr lang="zh-CN" altLang="en-US" sz="2100" dirty="0">
              <a:solidFill>
                <a:schemeClr val="bg1"/>
              </a:solidFill>
              <a:latin typeface="Impact MT Std" pitchFamily="34" charset="0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4341674" y="2044164"/>
            <a:ext cx="458272" cy="459462"/>
          </a:xfrm>
          <a:prstGeom prst="ellipse">
            <a:avLst/>
          </a:prstGeom>
          <a:gradFill>
            <a:gsLst>
              <a:gs pos="0">
                <a:srgbClr val="002060"/>
              </a:gs>
              <a:gs pos="100000">
                <a:srgbClr val="00B0F0"/>
              </a:gs>
            </a:gsLst>
            <a:lin ang="5400000" scaled="1"/>
          </a:gradFill>
          <a:ln w="120650">
            <a:gradFill flip="none" rotWithShape="1">
              <a:gsLst>
                <a:gs pos="0">
                  <a:schemeClr val="bg1">
                    <a:lumMod val="78000"/>
                  </a:schemeClr>
                </a:gs>
                <a:gs pos="100000">
                  <a:schemeClr val="bg1">
                    <a:lumMod val="98000"/>
                  </a:schemeClr>
                </a:gs>
              </a:gsLst>
              <a:lin ang="5400000" scaled="1"/>
              <a:tileRect/>
            </a:gradFill>
          </a:ln>
          <a:effectLst>
            <a:innerShdw blurRad="330200" dist="165100" dir="16200000">
              <a:prstClr val="black">
                <a:alpha val="5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Impact MT Std" pitchFamily="34" charset="0"/>
              </a:rPr>
              <a:t>4</a:t>
            </a:r>
            <a:endParaRPr lang="zh-CN" altLang="en-US" dirty="0">
              <a:solidFill>
                <a:schemeClr val="bg1"/>
              </a:solidFill>
              <a:latin typeface="Impact MT Std" pitchFamily="34" charset="0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4341674" y="3276140"/>
            <a:ext cx="458272" cy="458271"/>
          </a:xfrm>
          <a:prstGeom prst="ellipse">
            <a:avLst/>
          </a:prstGeom>
          <a:gradFill>
            <a:gsLst>
              <a:gs pos="0">
                <a:srgbClr val="002060"/>
              </a:gs>
              <a:gs pos="100000">
                <a:srgbClr val="00B0F0"/>
              </a:gs>
            </a:gsLst>
            <a:lin ang="5400000" scaled="1"/>
          </a:gradFill>
          <a:ln w="120650">
            <a:gradFill flip="none" rotWithShape="1">
              <a:gsLst>
                <a:gs pos="0">
                  <a:schemeClr val="bg1">
                    <a:lumMod val="78000"/>
                  </a:schemeClr>
                </a:gs>
                <a:gs pos="100000">
                  <a:schemeClr val="bg1">
                    <a:lumMod val="98000"/>
                  </a:schemeClr>
                </a:gs>
              </a:gsLst>
              <a:lin ang="5400000" scaled="1"/>
              <a:tileRect/>
            </a:gradFill>
          </a:ln>
          <a:effectLst>
            <a:innerShdw blurRad="330200" dist="165100" dir="16200000">
              <a:prstClr val="black">
                <a:alpha val="5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100" dirty="0">
                <a:solidFill>
                  <a:schemeClr val="bg1"/>
                </a:solidFill>
                <a:latin typeface="Impact MT Std" pitchFamily="34" charset="0"/>
              </a:rPr>
              <a:t>2</a:t>
            </a:r>
            <a:endParaRPr lang="zh-CN" altLang="en-US" sz="2100" dirty="0">
              <a:solidFill>
                <a:schemeClr val="bg1"/>
              </a:solidFill>
              <a:latin typeface="Impact MT Std" pitchFamily="34" charset="0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4341674" y="3891532"/>
            <a:ext cx="458272" cy="459462"/>
          </a:xfrm>
          <a:prstGeom prst="ellipse">
            <a:avLst/>
          </a:prstGeom>
          <a:gradFill>
            <a:gsLst>
              <a:gs pos="0">
                <a:srgbClr val="002060"/>
              </a:gs>
              <a:gs pos="100000">
                <a:srgbClr val="00B0F0"/>
              </a:gs>
            </a:gsLst>
            <a:lin ang="5400000" scaled="1"/>
          </a:gradFill>
          <a:ln w="120650">
            <a:gradFill flip="none" rotWithShape="1">
              <a:gsLst>
                <a:gs pos="0">
                  <a:schemeClr val="bg1">
                    <a:lumMod val="78000"/>
                  </a:schemeClr>
                </a:gs>
                <a:gs pos="100000">
                  <a:schemeClr val="bg1">
                    <a:lumMod val="98000"/>
                  </a:schemeClr>
                </a:gs>
              </a:gsLst>
              <a:lin ang="5400000" scaled="1"/>
              <a:tileRect/>
            </a:gradFill>
          </a:ln>
          <a:effectLst>
            <a:innerShdw blurRad="330200" dist="165100" dir="16200000">
              <a:prstClr val="black">
                <a:alpha val="5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100" dirty="0">
                <a:solidFill>
                  <a:schemeClr val="bg1"/>
                </a:solidFill>
                <a:latin typeface="Impact MT Std" pitchFamily="34" charset="0"/>
              </a:rPr>
              <a:t>1</a:t>
            </a:r>
            <a:endParaRPr lang="zh-CN" altLang="en-US" sz="2100" dirty="0">
              <a:solidFill>
                <a:schemeClr val="bg1"/>
              </a:solidFill>
              <a:latin typeface="Impact MT Std" pitchFamily="34" charset="0"/>
            </a:endParaRPr>
          </a:p>
        </p:txBody>
      </p:sp>
      <p:grpSp>
        <p:nvGrpSpPr>
          <p:cNvPr id="28" name="Group 4"/>
          <p:cNvGrpSpPr>
            <a:grpSpLocks noChangeAspect="1"/>
          </p:cNvGrpSpPr>
          <p:nvPr/>
        </p:nvGrpSpPr>
        <p:grpSpPr bwMode="auto">
          <a:xfrm>
            <a:off x="4281413" y="1005984"/>
            <a:ext cx="529791" cy="842692"/>
            <a:chOff x="2813" y="511"/>
            <a:chExt cx="916" cy="1457"/>
          </a:xfrm>
          <a:gradFill>
            <a:gsLst>
              <a:gs pos="0">
                <a:srgbClr val="002060"/>
              </a:gs>
              <a:gs pos="100000">
                <a:srgbClr val="00B0F0"/>
              </a:gs>
            </a:gsLst>
            <a:lin ang="4200000" scaled="0"/>
          </a:gradFill>
        </p:grpSpPr>
        <p:sp>
          <p:nvSpPr>
            <p:cNvPr id="29" name="Freeform 5"/>
            <p:cNvSpPr>
              <a:spLocks noEditPoints="1"/>
            </p:cNvSpPr>
            <p:nvPr/>
          </p:nvSpPr>
          <p:spPr bwMode="auto">
            <a:xfrm>
              <a:off x="2813" y="1159"/>
              <a:ext cx="248" cy="546"/>
            </a:xfrm>
            <a:custGeom>
              <a:avLst/>
              <a:gdLst>
                <a:gd name="T0" fmla="*/ 0 w 104"/>
                <a:gd name="T1" fmla="*/ 108 h 230"/>
                <a:gd name="T2" fmla="*/ 21 w 104"/>
                <a:gd name="T3" fmla="*/ 230 h 230"/>
                <a:gd name="T4" fmla="*/ 78 w 104"/>
                <a:gd name="T5" fmla="*/ 144 h 230"/>
                <a:gd name="T6" fmla="*/ 104 w 104"/>
                <a:gd name="T7" fmla="*/ 144 h 230"/>
                <a:gd name="T8" fmla="*/ 59 w 104"/>
                <a:gd name="T9" fmla="*/ 0 h 230"/>
                <a:gd name="T10" fmla="*/ 0 w 104"/>
                <a:gd name="T11" fmla="*/ 108 h 230"/>
                <a:gd name="T12" fmla="*/ 0 w 104"/>
                <a:gd name="T13" fmla="*/ 108 h 230"/>
                <a:gd name="T14" fmla="*/ 0 w 104"/>
                <a:gd name="T15" fmla="*/ 108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" h="230">
                  <a:moveTo>
                    <a:pt x="0" y="108"/>
                  </a:moveTo>
                  <a:cubicBezTo>
                    <a:pt x="21" y="230"/>
                    <a:pt x="21" y="230"/>
                    <a:pt x="21" y="230"/>
                  </a:cubicBezTo>
                  <a:cubicBezTo>
                    <a:pt x="78" y="144"/>
                    <a:pt x="78" y="144"/>
                    <a:pt x="78" y="144"/>
                  </a:cubicBezTo>
                  <a:cubicBezTo>
                    <a:pt x="104" y="144"/>
                    <a:pt x="104" y="144"/>
                    <a:pt x="104" y="144"/>
                  </a:cubicBezTo>
                  <a:cubicBezTo>
                    <a:pt x="84" y="86"/>
                    <a:pt x="70" y="38"/>
                    <a:pt x="59" y="0"/>
                  </a:cubicBezTo>
                  <a:lnTo>
                    <a:pt x="0" y="108"/>
                  </a:lnTo>
                  <a:close/>
                  <a:moveTo>
                    <a:pt x="0" y="108"/>
                  </a:moveTo>
                  <a:cubicBezTo>
                    <a:pt x="0" y="108"/>
                    <a:pt x="0" y="108"/>
                    <a:pt x="0" y="10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30" name="Freeform 6"/>
            <p:cNvSpPr>
              <a:spLocks noEditPoints="1"/>
            </p:cNvSpPr>
            <p:nvPr/>
          </p:nvSpPr>
          <p:spPr bwMode="auto">
            <a:xfrm>
              <a:off x="3482" y="1159"/>
              <a:ext cx="247" cy="546"/>
            </a:xfrm>
            <a:custGeom>
              <a:avLst/>
              <a:gdLst>
                <a:gd name="T0" fmla="*/ 45 w 104"/>
                <a:gd name="T1" fmla="*/ 0 h 230"/>
                <a:gd name="T2" fmla="*/ 0 w 104"/>
                <a:gd name="T3" fmla="*/ 144 h 230"/>
                <a:gd name="T4" fmla="*/ 26 w 104"/>
                <a:gd name="T5" fmla="*/ 144 h 230"/>
                <a:gd name="T6" fmla="*/ 84 w 104"/>
                <a:gd name="T7" fmla="*/ 230 h 230"/>
                <a:gd name="T8" fmla="*/ 104 w 104"/>
                <a:gd name="T9" fmla="*/ 108 h 230"/>
                <a:gd name="T10" fmla="*/ 45 w 104"/>
                <a:gd name="T11" fmla="*/ 0 h 230"/>
                <a:gd name="T12" fmla="*/ 45 w 104"/>
                <a:gd name="T13" fmla="*/ 0 h 230"/>
                <a:gd name="T14" fmla="*/ 45 w 104"/>
                <a:gd name="T15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" h="230">
                  <a:moveTo>
                    <a:pt x="45" y="0"/>
                  </a:moveTo>
                  <a:cubicBezTo>
                    <a:pt x="35" y="38"/>
                    <a:pt x="20" y="86"/>
                    <a:pt x="0" y="144"/>
                  </a:cubicBezTo>
                  <a:cubicBezTo>
                    <a:pt x="26" y="144"/>
                    <a:pt x="26" y="144"/>
                    <a:pt x="26" y="144"/>
                  </a:cubicBezTo>
                  <a:cubicBezTo>
                    <a:pt x="84" y="230"/>
                    <a:pt x="84" y="230"/>
                    <a:pt x="84" y="230"/>
                  </a:cubicBezTo>
                  <a:cubicBezTo>
                    <a:pt x="104" y="108"/>
                    <a:pt x="104" y="108"/>
                    <a:pt x="104" y="108"/>
                  </a:cubicBezTo>
                  <a:lnTo>
                    <a:pt x="45" y="0"/>
                  </a:lnTo>
                  <a:close/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31" name="Freeform 7"/>
            <p:cNvSpPr>
              <a:spLocks noEditPoints="1"/>
            </p:cNvSpPr>
            <p:nvPr/>
          </p:nvSpPr>
          <p:spPr bwMode="auto">
            <a:xfrm>
              <a:off x="3172" y="1669"/>
              <a:ext cx="198" cy="299"/>
            </a:xfrm>
            <a:custGeom>
              <a:avLst/>
              <a:gdLst>
                <a:gd name="T0" fmla="*/ 42 w 83"/>
                <a:gd name="T1" fmla="*/ 0 h 126"/>
                <a:gd name="T2" fmla="*/ 0 w 83"/>
                <a:gd name="T3" fmla="*/ 41 h 126"/>
                <a:gd name="T4" fmla="*/ 42 w 83"/>
                <a:gd name="T5" fmla="*/ 126 h 126"/>
                <a:gd name="T6" fmla="*/ 83 w 83"/>
                <a:gd name="T7" fmla="*/ 41 h 126"/>
                <a:gd name="T8" fmla="*/ 42 w 83"/>
                <a:gd name="T9" fmla="*/ 0 h 126"/>
                <a:gd name="T10" fmla="*/ 42 w 83"/>
                <a:gd name="T11" fmla="*/ 0 h 126"/>
                <a:gd name="T12" fmla="*/ 42 w 83"/>
                <a:gd name="T13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3" h="126">
                  <a:moveTo>
                    <a:pt x="42" y="0"/>
                  </a:moveTo>
                  <a:cubicBezTo>
                    <a:pt x="19" y="0"/>
                    <a:pt x="0" y="18"/>
                    <a:pt x="0" y="41"/>
                  </a:cubicBezTo>
                  <a:cubicBezTo>
                    <a:pt x="0" y="64"/>
                    <a:pt x="42" y="126"/>
                    <a:pt x="42" y="126"/>
                  </a:cubicBezTo>
                  <a:cubicBezTo>
                    <a:pt x="42" y="126"/>
                    <a:pt x="83" y="64"/>
                    <a:pt x="83" y="41"/>
                  </a:cubicBezTo>
                  <a:cubicBezTo>
                    <a:pt x="83" y="18"/>
                    <a:pt x="65" y="0"/>
                    <a:pt x="42" y="0"/>
                  </a:cubicBezTo>
                  <a:close/>
                  <a:moveTo>
                    <a:pt x="42" y="0"/>
                  </a:moveTo>
                  <a:cubicBezTo>
                    <a:pt x="42" y="0"/>
                    <a:pt x="42" y="0"/>
                    <a:pt x="4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32" name="Freeform 8"/>
            <p:cNvSpPr>
              <a:spLocks noEditPoints="1"/>
            </p:cNvSpPr>
            <p:nvPr/>
          </p:nvSpPr>
          <p:spPr bwMode="auto">
            <a:xfrm>
              <a:off x="2968" y="872"/>
              <a:ext cx="609" cy="759"/>
            </a:xfrm>
            <a:custGeom>
              <a:avLst/>
              <a:gdLst>
                <a:gd name="T0" fmla="*/ 128 w 256"/>
                <a:gd name="T1" fmla="*/ 0 h 320"/>
                <a:gd name="T2" fmla="*/ 58 w 256"/>
                <a:gd name="T3" fmla="*/ 14 h 320"/>
                <a:gd name="T4" fmla="*/ 94 w 256"/>
                <a:gd name="T5" fmla="*/ 282 h 320"/>
                <a:gd name="T6" fmla="*/ 28 w 256"/>
                <a:gd name="T7" fmla="*/ 29 h 320"/>
                <a:gd name="T8" fmla="*/ 0 w 256"/>
                <a:gd name="T9" fmla="*/ 50 h 320"/>
                <a:gd name="T10" fmla="*/ 81 w 256"/>
                <a:gd name="T11" fmla="*/ 320 h 320"/>
                <a:gd name="T12" fmla="*/ 175 w 256"/>
                <a:gd name="T13" fmla="*/ 320 h 320"/>
                <a:gd name="T14" fmla="*/ 256 w 256"/>
                <a:gd name="T15" fmla="*/ 50 h 320"/>
                <a:gd name="T16" fmla="*/ 128 w 256"/>
                <a:gd name="T17" fmla="*/ 0 h 320"/>
                <a:gd name="T18" fmla="*/ 128 w 256"/>
                <a:gd name="T19" fmla="*/ 0 h 320"/>
                <a:gd name="T20" fmla="*/ 128 w 256"/>
                <a:gd name="T21" fmla="*/ 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6" h="320">
                  <a:moveTo>
                    <a:pt x="128" y="0"/>
                  </a:moveTo>
                  <a:cubicBezTo>
                    <a:pt x="103" y="0"/>
                    <a:pt x="80" y="5"/>
                    <a:pt x="58" y="14"/>
                  </a:cubicBezTo>
                  <a:cubicBezTo>
                    <a:pt x="58" y="102"/>
                    <a:pt x="82" y="207"/>
                    <a:pt x="94" y="282"/>
                  </a:cubicBezTo>
                  <a:cubicBezTo>
                    <a:pt x="79" y="235"/>
                    <a:pt x="30" y="125"/>
                    <a:pt x="28" y="29"/>
                  </a:cubicBezTo>
                  <a:cubicBezTo>
                    <a:pt x="18" y="35"/>
                    <a:pt x="9" y="42"/>
                    <a:pt x="0" y="50"/>
                  </a:cubicBezTo>
                  <a:cubicBezTo>
                    <a:pt x="7" y="104"/>
                    <a:pt x="48" y="225"/>
                    <a:pt x="81" y="320"/>
                  </a:cubicBezTo>
                  <a:cubicBezTo>
                    <a:pt x="175" y="320"/>
                    <a:pt x="175" y="320"/>
                    <a:pt x="175" y="320"/>
                  </a:cubicBezTo>
                  <a:cubicBezTo>
                    <a:pt x="208" y="225"/>
                    <a:pt x="248" y="104"/>
                    <a:pt x="256" y="50"/>
                  </a:cubicBezTo>
                  <a:cubicBezTo>
                    <a:pt x="222" y="19"/>
                    <a:pt x="177" y="0"/>
                    <a:pt x="128" y="0"/>
                  </a:cubicBezTo>
                  <a:close/>
                  <a:moveTo>
                    <a:pt x="128" y="0"/>
                  </a:moveTo>
                  <a:cubicBezTo>
                    <a:pt x="128" y="0"/>
                    <a:pt x="128" y="0"/>
                    <a:pt x="12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33" name="Freeform 9"/>
            <p:cNvSpPr>
              <a:spLocks noEditPoints="1"/>
            </p:cNvSpPr>
            <p:nvPr/>
          </p:nvSpPr>
          <p:spPr bwMode="auto">
            <a:xfrm>
              <a:off x="2968" y="511"/>
              <a:ext cx="609" cy="391"/>
            </a:xfrm>
            <a:custGeom>
              <a:avLst/>
              <a:gdLst>
                <a:gd name="T0" fmla="*/ 86 w 256"/>
                <a:gd name="T1" fmla="*/ 42 h 165"/>
                <a:gd name="T2" fmla="*/ 59 w 256"/>
                <a:gd name="T3" fmla="*/ 135 h 165"/>
                <a:gd name="T4" fmla="*/ 128 w 256"/>
                <a:gd name="T5" fmla="*/ 124 h 165"/>
                <a:gd name="T6" fmla="*/ 256 w 256"/>
                <a:gd name="T7" fmla="*/ 165 h 165"/>
                <a:gd name="T8" fmla="*/ 128 w 256"/>
                <a:gd name="T9" fmla="*/ 0 h 165"/>
                <a:gd name="T10" fmla="*/ 0 w 256"/>
                <a:gd name="T11" fmla="*/ 165 h 165"/>
                <a:gd name="T12" fmla="*/ 30 w 256"/>
                <a:gd name="T13" fmla="*/ 147 h 165"/>
                <a:gd name="T14" fmla="*/ 86 w 256"/>
                <a:gd name="T15" fmla="*/ 42 h 165"/>
                <a:gd name="T16" fmla="*/ 86 w 256"/>
                <a:gd name="T17" fmla="*/ 42 h 165"/>
                <a:gd name="T18" fmla="*/ 86 w 256"/>
                <a:gd name="T19" fmla="*/ 42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6" h="165">
                  <a:moveTo>
                    <a:pt x="86" y="42"/>
                  </a:moveTo>
                  <a:cubicBezTo>
                    <a:pt x="70" y="67"/>
                    <a:pt x="62" y="99"/>
                    <a:pt x="59" y="135"/>
                  </a:cubicBezTo>
                  <a:cubicBezTo>
                    <a:pt x="81" y="128"/>
                    <a:pt x="104" y="124"/>
                    <a:pt x="128" y="124"/>
                  </a:cubicBezTo>
                  <a:cubicBezTo>
                    <a:pt x="176" y="124"/>
                    <a:pt x="220" y="139"/>
                    <a:pt x="256" y="165"/>
                  </a:cubicBezTo>
                  <a:cubicBezTo>
                    <a:pt x="245" y="29"/>
                    <a:pt x="128" y="0"/>
                    <a:pt x="128" y="0"/>
                  </a:cubicBezTo>
                  <a:cubicBezTo>
                    <a:pt x="128" y="0"/>
                    <a:pt x="11" y="29"/>
                    <a:pt x="0" y="165"/>
                  </a:cubicBezTo>
                  <a:cubicBezTo>
                    <a:pt x="9" y="158"/>
                    <a:pt x="19" y="152"/>
                    <a:pt x="30" y="147"/>
                  </a:cubicBezTo>
                  <a:cubicBezTo>
                    <a:pt x="34" y="105"/>
                    <a:pt x="50" y="67"/>
                    <a:pt x="86" y="42"/>
                  </a:cubicBezTo>
                  <a:close/>
                  <a:moveTo>
                    <a:pt x="86" y="42"/>
                  </a:moveTo>
                  <a:cubicBezTo>
                    <a:pt x="86" y="42"/>
                    <a:pt x="86" y="42"/>
                    <a:pt x="86" y="4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/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5219903" y="3715821"/>
            <a:ext cx="1837335" cy="767492"/>
            <a:chOff x="8779234" y="1963160"/>
            <a:chExt cx="2450418" cy="1023589"/>
          </a:xfrm>
        </p:grpSpPr>
        <p:sp>
          <p:nvSpPr>
            <p:cNvPr id="35" name="矩形 34"/>
            <p:cNvSpPr/>
            <p:nvPr/>
          </p:nvSpPr>
          <p:spPr>
            <a:xfrm>
              <a:off x="9194808" y="1963160"/>
              <a:ext cx="1631642" cy="40021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350" b="1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点击输入标题</a:t>
              </a:r>
            </a:p>
          </p:txBody>
        </p:sp>
        <p:sp>
          <p:nvSpPr>
            <p:cNvPr id="36" name="矩形 35"/>
            <p:cNvSpPr/>
            <p:nvPr/>
          </p:nvSpPr>
          <p:spPr>
            <a:xfrm>
              <a:off x="8779234" y="2303307"/>
              <a:ext cx="2450418" cy="683442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05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请在此输入详细的文字介绍信息，表达图表的含义。</a:t>
              </a: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2142363" y="3003685"/>
            <a:ext cx="1837335" cy="767492"/>
            <a:chOff x="8779234" y="1963160"/>
            <a:chExt cx="2450418" cy="1023589"/>
          </a:xfrm>
        </p:grpSpPr>
        <p:sp>
          <p:nvSpPr>
            <p:cNvPr id="38" name="矩形 37"/>
            <p:cNvSpPr/>
            <p:nvPr/>
          </p:nvSpPr>
          <p:spPr>
            <a:xfrm>
              <a:off x="9194808" y="1963160"/>
              <a:ext cx="1631642" cy="40021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350" b="1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点击输入标题</a:t>
              </a:r>
            </a:p>
          </p:txBody>
        </p:sp>
        <p:sp>
          <p:nvSpPr>
            <p:cNvPr id="39" name="矩形 38"/>
            <p:cNvSpPr/>
            <p:nvPr/>
          </p:nvSpPr>
          <p:spPr>
            <a:xfrm>
              <a:off x="8779234" y="2303307"/>
              <a:ext cx="2450418" cy="683442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05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请在此输入详细的文字介绍信息，表达图表的含义。</a:t>
              </a: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5219903" y="2463766"/>
            <a:ext cx="1837335" cy="767492"/>
            <a:chOff x="8779234" y="1963160"/>
            <a:chExt cx="2450418" cy="1023589"/>
          </a:xfrm>
        </p:grpSpPr>
        <p:sp>
          <p:nvSpPr>
            <p:cNvPr id="41" name="矩形 40"/>
            <p:cNvSpPr/>
            <p:nvPr/>
          </p:nvSpPr>
          <p:spPr>
            <a:xfrm>
              <a:off x="9194808" y="1963160"/>
              <a:ext cx="1631642" cy="40021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350" b="1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点击输入标题</a:t>
              </a:r>
            </a:p>
          </p:txBody>
        </p:sp>
        <p:sp>
          <p:nvSpPr>
            <p:cNvPr id="42" name="矩形 41"/>
            <p:cNvSpPr/>
            <p:nvPr/>
          </p:nvSpPr>
          <p:spPr>
            <a:xfrm>
              <a:off x="8779234" y="2303307"/>
              <a:ext cx="2450418" cy="683442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05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请在此输入详细的文字介绍信息，表达图表的含义。</a:t>
              </a: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2142363" y="1869855"/>
            <a:ext cx="1837335" cy="767492"/>
            <a:chOff x="8779234" y="1963160"/>
            <a:chExt cx="2450418" cy="1023589"/>
          </a:xfrm>
        </p:grpSpPr>
        <p:sp>
          <p:nvSpPr>
            <p:cNvPr id="44" name="矩形 43"/>
            <p:cNvSpPr/>
            <p:nvPr/>
          </p:nvSpPr>
          <p:spPr>
            <a:xfrm>
              <a:off x="9194808" y="1963160"/>
              <a:ext cx="1631642" cy="40021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350" b="1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点击输入标题</a:t>
              </a:r>
            </a:p>
          </p:txBody>
        </p:sp>
        <p:sp>
          <p:nvSpPr>
            <p:cNvPr id="45" name="矩形 44"/>
            <p:cNvSpPr/>
            <p:nvPr/>
          </p:nvSpPr>
          <p:spPr>
            <a:xfrm>
              <a:off x="8779234" y="2303307"/>
              <a:ext cx="2450418" cy="683442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05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请在此输入详细的文字介绍信息，表达图表的含义。</a:t>
              </a: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 spd="slow" advClick="0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5" cstate="screen"/>
          <a:srcRect r="-7186"/>
          <a:stretch>
            <a:fillRect/>
          </a:stretch>
        </p:blipFill>
        <p:spPr>
          <a:xfrm>
            <a:off x="0" y="0"/>
            <a:ext cx="6660232" cy="3988414"/>
          </a:xfrm>
          <a:prstGeom prst="rect">
            <a:avLst/>
          </a:prstGeom>
        </p:spPr>
      </p:pic>
      <p:sp>
        <p:nvSpPr>
          <p:cNvPr id="20" name="MH_Entry_1">
            <a:hlinkClick r:id="rId6" action="ppaction://hlinksldjump"/>
          </p:cNvPr>
          <p:cNvSpPr/>
          <p:nvPr>
            <p:custDataLst>
              <p:tags r:id="rId1"/>
            </p:custDataLst>
          </p:nvPr>
        </p:nvSpPr>
        <p:spPr>
          <a:xfrm>
            <a:off x="2418890" y="3147814"/>
            <a:ext cx="6725110" cy="552476"/>
          </a:xfrm>
          <a:custGeom>
            <a:avLst/>
            <a:gdLst>
              <a:gd name="connsiteX0" fmla="*/ 228599 w 6629400"/>
              <a:gd name="connsiteY0" fmla="*/ 126626 h 362857"/>
              <a:gd name="connsiteX1" fmla="*/ 228599 w 6629400"/>
              <a:gd name="connsiteY1" fmla="*/ 362857 h 362857"/>
              <a:gd name="connsiteX2" fmla="*/ 0 w 6629400"/>
              <a:gd name="connsiteY2" fmla="*/ 362857 h 362857"/>
              <a:gd name="connsiteX3" fmla="*/ 0 w 6629400"/>
              <a:gd name="connsiteY3" fmla="*/ 362546 h 362857"/>
              <a:gd name="connsiteX4" fmla="*/ 838200 w 6629400"/>
              <a:gd name="connsiteY4" fmla="*/ 0 h 362857"/>
              <a:gd name="connsiteX5" fmla="*/ 5791200 w 6629400"/>
              <a:gd name="connsiteY5" fmla="*/ 0 h 362857"/>
              <a:gd name="connsiteX6" fmla="*/ 6629400 w 6629400"/>
              <a:gd name="connsiteY6" fmla="*/ 0 h 362857"/>
              <a:gd name="connsiteX7" fmla="*/ 6629400 w 6629400"/>
              <a:gd name="connsiteY7" fmla="*/ 362857 h 362857"/>
              <a:gd name="connsiteX8" fmla="*/ 5791200 w 6629400"/>
              <a:gd name="connsiteY8" fmla="*/ 362857 h 362857"/>
              <a:gd name="connsiteX9" fmla="*/ 838200 w 6629400"/>
              <a:gd name="connsiteY9" fmla="*/ 362857 h 362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629400" h="362857">
                <a:moveTo>
                  <a:pt x="228599" y="126626"/>
                </a:moveTo>
                <a:lnTo>
                  <a:pt x="228599" y="362857"/>
                </a:lnTo>
                <a:lnTo>
                  <a:pt x="0" y="362857"/>
                </a:lnTo>
                <a:lnTo>
                  <a:pt x="0" y="362546"/>
                </a:lnTo>
                <a:close/>
                <a:moveTo>
                  <a:pt x="838200" y="0"/>
                </a:moveTo>
                <a:lnTo>
                  <a:pt x="5791200" y="0"/>
                </a:lnTo>
                <a:lnTo>
                  <a:pt x="6629400" y="0"/>
                </a:lnTo>
                <a:lnTo>
                  <a:pt x="6629400" y="362857"/>
                </a:lnTo>
                <a:lnTo>
                  <a:pt x="5791200" y="362857"/>
                </a:lnTo>
                <a:lnTo>
                  <a:pt x="838200" y="362857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5000" tIns="0" rIns="0" bIns="0" numCol="1" spcCol="0" rtlCol="0" fromWordArt="0" anchor="ctr" anchorCtr="0" forceAA="0" compatLnSpc="1">
            <a:normAutofit/>
          </a:bodyPr>
          <a:lstStyle/>
          <a:p>
            <a:pPr algn="ctr"/>
            <a:r>
              <a:rPr lang="zh-CN" altLang="en-US" sz="2400" spc="150" dirty="0">
                <a:solidFill>
                  <a:srgbClr val="FFFFFF"/>
                </a:solidFill>
              </a:rPr>
              <a:t>这里输入您的标题或复制到此处</a:t>
            </a:r>
          </a:p>
        </p:txBody>
      </p:sp>
      <p:sp>
        <p:nvSpPr>
          <p:cNvPr id="26" name="MH_Number_1">
            <a:hlinkClick r:id="rId6" action="ppaction://hlinksldjump"/>
          </p:cNvPr>
          <p:cNvSpPr/>
          <p:nvPr>
            <p:custDataLst>
              <p:tags r:id="rId2"/>
            </p:custDataLst>
          </p:nvPr>
        </p:nvSpPr>
        <p:spPr>
          <a:xfrm>
            <a:off x="4796029" y="2571750"/>
            <a:ext cx="955824" cy="4084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4400" b="1" dirty="0" smtClean="0">
                <a:solidFill>
                  <a:srgbClr val="0074A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04</a:t>
            </a:r>
            <a:endParaRPr lang="zh-CN" altLang="en-US" sz="4400" b="1" dirty="0">
              <a:solidFill>
                <a:srgbClr val="0074A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1" name="MH_Number_1">
            <a:hlinkClick r:id="rId6" action="ppaction://hlinksldjump"/>
          </p:cNvPr>
          <p:cNvSpPr/>
          <p:nvPr>
            <p:custDataLst>
              <p:tags r:id="rId3"/>
            </p:custDataLst>
          </p:nvPr>
        </p:nvSpPr>
        <p:spPr>
          <a:xfrm>
            <a:off x="5436096" y="2511582"/>
            <a:ext cx="2716839" cy="4084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zh-CN" altLang="en-US" sz="3600" b="1" dirty="0" smtClean="0">
                <a:solidFill>
                  <a:srgbClr val="0074A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第四部分</a:t>
            </a:r>
            <a:endParaRPr lang="zh-CN" altLang="en-US" sz="3600" b="1" dirty="0">
              <a:solidFill>
                <a:srgbClr val="0074A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Click="0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6" grpId="0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组合 47"/>
          <p:cNvGrpSpPr/>
          <p:nvPr/>
        </p:nvGrpSpPr>
        <p:grpSpPr>
          <a:xfrm>
            <a:off x="792564" y="1383928"/>
            <a:ext cx="3292857" cy="2493809"/>
            <a:chOff x="2282031" y="457200"/>
            <a:chExt cx="7631113" cy="5943600"/>
          </a:xfrm>
        </p:grpSpPr>
        <p:pic>
          <p:nvPicPr>
            <p:cNvPr id="51" name="Picture 3" descr="C:\Users\Administrator\Desktop\iMac_resource.png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2282031" y="457200"/>
              <a:ext cx="7631113" cy="5943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2" name="矩形 51"/>
            <p:cNvSpPr/>
            <p:nvPr/>
          </p:nvSpPr>
          <p:spPr>
            <a:xfrm>
              <a:off x="3098185" y="980728"/>
              <a:ext cx="6048672" cy="3456384"/>
            </a:xfrm>
            <a:prstGeom prst="rect">
              <a:avLst/>
            </a:prstGeom>
            <a:blipFill>
              <a:blip r:embed="rId4" cstate="screen"/>
              <a:srcRect/>
              <a:stretch>
                <a:fillRect/>
              </a:stretch>
            </a:blip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2790266" y="2482775"/>
            <a:ext cx="1457782" cy="1803876"/>
            <a:chOff x="865232" y="1286330"/>
            <a:chExt cx="4013321" cy="4966128"/>
          </a:xfrm>
        </p:grpSpPr>
        <p:pic>
          <p:nvPicPr>
            <p:cNvPr id="54" name="Picture 3"/>
            <p:cNvPicPr>
              <a:picLocks noChangeAspect="1"/>
            </p:cNvPicPr>
            <p:nvPr/>
          </p:nvPicPr>
          <p:blipFill rotWithShape="1">
            <a:blip r:embed="rId5" cstate="screen"/>
            <a:srcRect/>
            <a:stretch>
              <a:fillRect/>
            </a:stretch>
          </p:blipFill>
          <p:spPr>
            <a:xfrm>
              <a:off x="865232" y="1286330"/>
              <a:ext cx="4013321" cy="4966128"/>
            </a:xfrm>
            <a:prstGeom prst="rect">
              <a:avLst/>
            </a:prstGeom>
          </p:spPr>
        </p:pic>
        <p:sp>
          <p:nvSpPr>
            <p:cNvPr id="55" name="Rectangle 4"/>
            <p:cNvSpPr/>
            <p:nvPr/>
          </p:nvSpPr>
          <p:spPr>
            <a:xfrm>
              <a:off x="1454929" y="1875864"/>
              <a:ext cx="2838784" cy="3697941"/>
            </a:xfrm>
            <a:prstGeom prst="rect">
              <a:avLst/>
            </a:prstGeom>
            <a:blipFill>
              <a:blip r:embed="rId6" cstate="screen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4579067" y="1275944"/>
            <a:ext cx="620233" cy="618851"/>
            <a:chOff x="5962996" y="1700808"/>
            <a:chExt cx="827193" cy="825350"/>
          </a:xfrm>
          <a:gradFill>
            <a:gsLst>
              <a:gs pos="0">
                <a:srgbClr val="002060"/>
              </a:gs>
              <a:gs pos="100000">
                <a:srgbClr val="00B0F0"/>
              </a:gs>
            </a:gsLst>
            <a:lin ang="5400000" scaled="1"/>
          </a:gradFill>
        </p:grpSpPr>
        <p:sp>
          <p:nvSpPr>
            <p:cNvPr id="56" name="橢圓 5"/>
            <p:cNvSpPr/>
            <p:nvPr/>
          </p:nvSpPr>
          <p:spPr>
            <a:xfrm>
              <a:off x="5962996" y="1700808"/>
              <a:ext cx="827193" cy="825350"/>
            </a:xfrm>
            <a:prstGeom prst="ellipse">
              <a:avLst/>
            </a:prstGeom>
            <a:grpFill/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1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  <p:sp>
          <p:nvSpPr>
            <p:cNvPr id="57" name="Freeform 454"/>
            <p:cNvSpPr>
              <a:spLocks noEditPoints="1"/>
            </p:cNvSpPr>
            <p:nvPr/>
          </p:nvSpPr>
          <p:spPr bwMode="auto">
            <a:xfrm flipH="1">
              <a:off x="6188219" y="1964142"/>
              <a:ext cx="376746" cy="298681"/>
            </a:xfrm>
            <a:custGeom>
              <a:avLst/>
              <a:gdLst>
                <a:gd name="T0" fmla="*/ 47 w 47"/>
                <a:gd name="T1" fmla="*/ 29 h 37"/>
                <a:gd name="T2" fmla="*/ 43 w 47"/>
                <a:gd name="T3" fmla="*/ 30 h 37"/>
                <a:gd name="T4" fmla="*/ 36 w 47"/>
                <a:gd name="T5" fmla="*/ 37 h 37"/>
                <a:gd name="T6" fmla="*/ 29 w 47"/>
                <a:gd name="T7" fmla="*/ 30 h 37"/>
                <a:gd name="T8" fmla="*/ 19 w 47"/>
                <a:gd name="T9" fmla="*/ 30 h 37"/>
                <a:gd name="T10" fmla="*/ 12 w 47"/>
                <a:gd name="T11" fmla="*/ 37 h 37"/>
                <a:gd name="T12" fmla="*/ 5 w 47"/>
                <a:gd name="T13" fmla="*/ 30 h 37"/>
                <a:gd name="T14" fmla="*/ 4 w 47"/>
                <a:gd name="T15" fmla="*/ 30 h 37"/>
                <a:gd name="T16" fmla="*/ 0 w 47"/>
                <a:gd name="T17" fmla="*/ 29 h 37"/>
                <a:gd name="T18" fmla="*/ 2 w 47"/>
                <a:gd name="T19" fmla="*/ 27 h 37"/>
                <a:gd name="T20" fmla="*/ 2 w 47"/>
                <a:gd name="T21" fmla="*/ 18 h 37"/>
                <a:gd name="T22" fmla="*/ 3 w 47"/>
                <a:gd name="T23" fmla="*/ 13 h 37"/>
                <a:gd name="T24" fmla="*/ 8 w 47"/>
                <a:gd name="T25" fmla="*/ 8 h 37"/>
                <a:gd name="T26" fmla="*/ 11 w 47"/>
                <a:gd name="T27" fmla="*/ 6 h 37"/>
                <a:gd name="T28" fmla="*/ 16 w 47"/>
                <a:gd name="T29" fmla="*/ 6 h 37"/>
                <a:gd name="T30" fmla="*/ 16 w 47"/>
                <a:gd name="T31" fmla="*/ 1 h 37"/>
                <a:gd name="T32" fmla="*/ 17 w 47"/>
                <a:gd name="T33" fmla="*/ 0 h 37"/>
                <a:gd name="T34" fmla="*/ 45 w 47"/>
                <a:gd name="T35" fmla="*/ 0 h 37"/>
                <a:gd name="T36" fmla="*/ 47 w 47"/>
                <a:gd name="T37" fmla="*/ 1 h 37"/>
                <a:gd name="T38" fmla="*/ 47 w 47"/>
                <a:gd name="T39" fmla="*/ 29 h 37"/>
                <a:gd name="T40" fmla="*/ 16 w 47"/>
                <a:gd name="T41" fmla="*/ 17 h 37"/>
                <a:gd name="T42" fmla="*/ 16 w 47"/>
                <a:gd name="T43" fmla="*/ 10 h 37"/>
                <a:gd name="T44" fmla="*/ 11 w 47"/>
                <a:gd name="T45" fmla="*/ 10 h 37"/>
                <a:gd name="T46" fmla="*/ 11 w 47"/>
                <a:gd name="T47" fmla="*/ 10 h 37"/>
                <a:gd name="T48" fmla="*/ 6 w 47"/>
                <a:gd name="T49" fmla="*/ 15 h 37"/>
                <a:gd name="T50" fmla="*/ 5 w 47"/>
                <a:gd name="T51" fmla="*/ 16 h 37"/>
                <a:gd name="T52" fmla="*/ 5 w 47"/>
                <a:gd name="T53" fmla="*/ 17 h 37"/>
                <a:gd name="T54" fmla="*/ 16 w 47"/>
                <a:gd name="T55" fmla="*/ 17 h 37"/>
                <a:gd name="T56" fmla="*/ 12 w 47"/>
                <a:gd name="T57" fmla="*/ 27 h 37"/>
                <a:gd name="T58" fmla="*/ 9 w 47"/>
                <a:gd name="T59" fmla="*/ 30 h 37"/>
                <a:gd name="T60" fmla="*/ 12 w 47"/>
                <a:gd name="T61" fmla="*/ 34 h 37"/>
                <a:gd name="T62" fmla="*/ 16 w 47"/>
                <a:gd name="T63" fmla="*/ 30 h 37"/>
                <a:gd name="T64" fmla="*/ 12 w 47"/>
                <a:gd name="T65" fmla="*/ 27 h 37"/>
                <a:gd name="T66" fmla="*/ 36 w 47"/>
                <a:gd name="T67" fmla="*/ 27 h 37"/>
                <a:gd name="T68" fmla="*/ 33 w 47"/>
                <a:gd name="T69" fmla="*/ 30 h 37"/>
                <a:gd name="T70" fmla="*/ 36 w 47"/>
                <a:gd name="T71" fmla="*/ 34 h 37"/>
                <a:gd name="T72" fmla="*/ 40 w 47"/>
                <a:gd name="T73" fmla="*/ 30 h 37"/>
                <a:gd name="T74" fmla="*/ 36 w 47"/>
                <a:gd name="T75" fmla="*/ 2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7" h="37">
                  <a:moveTo>
                    <a:pt x="47" y="29"/>
                  </a:moveTo>
                  <a:cubicBezTo>
                    <a:pt x="47" y="31"/>
                    <a:pt x="44" y="30"/>
                    <a:pt x="43" y="30"/>
                  </a:cubicBezTo>
                  <a:cubicBezTo>
                    <a:pt x="43" y="34"/>
                    <a:pt x="40" y="37"/>
                    <a:pt x="36" y="37"/>
                  </a:cubicBezTo>
                  <a:cubicBezTo>
                    <a:pt x="32" y="37"/>
                    <a:pt x="29" y="34"/>
                    <a:pt x="29" y="30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9" y="34"/>
                    <a:pt x="16" y="37"/>
                    <a:pt x="12" y="37"/>
                  </a:cubicBezTo>
                  <a:cubicBezTo>
                    <a:pt x="8" y="37"/>
                    <a:pt x="5" y="34"/>
                    <a:pt x="5" y="30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2" y="30"/>
                    <a:pt x="0" y="31"/>
                    <a:pt x="0" y="29"/>
                  </a:cubicBezTo>
                  <a:cubicBezTo>
                    <a:pt x="0" y="28"/>
                    <a:pt x="1" y="27"/>
                    <a:pt x="2" y="27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" y="16"/>
                    <a:pt x="2" y="14"/>
                    <a:pt x="3" y="13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9" y="7"/>
                    <a:pt x="10" y="6"/>
                    <a:pt x="11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6" y="0"/>
                    <a:pt x="16" y="0"/>
                    <a:pt x="17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6" y="0"/>
                    <a:pt x="47" y="0"/>
                    <a:pt x="47" y="1"/>
                  </a:cubicBezTo>
                  <a:lnTo>
                    <a:pt x="47" y="29"/>
                  </a:lnTo>
                  <a:close/>
                  <a:moveTo>
                    <a:pt x="16" y="17"/>
                  </a:moveTo>
                  <a:cubicBezTo>
                    <a:pt x="16" y="10"/>
                    <a:pt x="16" y="10"/>
                    <a:pt x="16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5"/>
                    <a:pt x="5" y="16"/>
                    <a:pt x="5" y="16"/>
                  </a:cubicBezTo>
                  <a:cubicBezTo>
                    <a:pt x="5" y="17"/>
                    <a:pt x="5" y="17"/>
                    <a:pt x="5" y="17"/>
                  </a:cubicBezTo>
                  <a:lnTo>
                    <a:pt x="16" y="17"/>
                  </a:lnTo>
                  <a:close/>
                  <a:moveTo>
                    <a:pt x="12" y="27"/>
                  </a:moveTo>
                  <a:cubicBezTo>
                    <a:pt x="10" y="27"/>
                    <a:pt x="9" y="28"/>
                    <a:pt x="9" y="30"/>
                  </a:cubicBezTo>
                  <a:cubicBezTo>
                    <a:pt x="9" y="32"/>
                    <a:pt x="10" y="34"/>
                    <a:pt x="12" y="34"/>
                  </a:cubicBezTo>
                  <a:cubicBezTo>
                    <a:pt x="14" y="34"/>
                    <a:pt x="16" y="32"/>
                    <a:pt x="16" y="30"/>
                  </a:cubicBezTo>
                  <a:cubicBezTo>
                    <a:pt x="16" y="28"/>
                    <a:pt x="14" y="27"/>
                    <a:pt x="12" y="27"/>
                  </a:cubicBezTo>
                  <a:close/>
                  <a:moveTo>
                    <a:pt x="36" y="27"/>
                  </a:moveTo>
                  <a:cubicBezTo>
                    <a:pt x="34" y="27"/>
                    <a:pt x="33" y="28"/>
                    <a:pt x="33" y="30"/>
                  </a:cubicBezTo>
                  <a:cubicBezTo>
                    <a:pt x="33" y="32"/>
                    <a:pt x="34" y="34"/>
                    <a:pt x="36" y="34"/>
                  </a:cubicBezTo>
                  <a:cubicBezTo>
                    <a:pt x="38" y="34"/>
                    <a:pt x="40" y="32"/>
                    <a:pt x="40" y="30"/>
                  </a:cubicBezTo>
                  <a:cubicBezTo>
                    <a:pt x="40" y="28"/>
                    <a:pt x="38" y="27"/>
                    <a:pt x="36" y="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id-ID" sz="1350"/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4580449" y="2056771"/>
            <a:ext cx="618851" cy="620232"/>
            <a:chOff x="5964839" y="2742182"/>
            <a:chExt cx="825350" cy="827192"/>
          </a:xfrm>
          <a:gradFill>
            <a:gsLst>
              <a:gs pos="0">
                <a:srgbClr val="002060"/>
              </a:gs>
              <a:gs pos="100000">
                <a:srgbClr val="00B0F0"/>
              </a:gs>
            </a:gsLst>
            <a:lin ang="5400000" scaled="1"/>
          </a:gradFill>
        </p:grpSpPr>
        <p:sp>
          <p:nvSpPr>
            <p:cNvPr id="58" name="橢圓 3"/>
            <p:cNvSpPr/>
            <p:nvPr/>
          </p:nvSpPr>
          <p:spPr>
            <a:xfrm>
              <a:off x="5964839" y="2742182"/>
              <a:ext cx="825350" cy="827192"/>
            </a:xfrm>
            <a:prstGeom prst="ellipse">
              <a:avLst/>
            </a:prstGeom>
            <a:grpFill/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1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  <p:sp>
          <p:nvSpPr>
            <p:cNvPr id="59" name="Freeform 453"/>
            <p:cNvSpPr>
              <a:spLocks noEditPoints="1"/>
            </p:cNvSpPr>
            <p:nvPr/>
          </p:nvSpPr>
          <p:spPr bwMode="auto">
            <a:xfrm>
              <a:off x="6209990" y="3025613"/>
              <a:ext cx="333203" cy="308290"/>
            </a:xfrm>
            <a:custGeom>
              <a:avLst/>
              <a:gdLst>
                <a:gd name="T0" fmla="*/ 45 w 45"/>
                <a:gd name="T1" fmla="*/ 13 h 42"/>
                <a:gd name="T2" fmla="*/ 30 w 45"/>
                <a:gd name="T3" fmla="*/ 24 h 42"/>
                <a:gd name="T4" fmla="*/ 28 w 45"/>
                <a:gd name="T5" fmla="*/ 27 h 42"/>
                <a:gd name="T6" fmla="*/ 26 w 45"/>
                <a:gd name="T7" fmla="*/ 31 h 42"/>
                <a:gd name="T8" fmla="*/ 29 w 45"/>
                <a:gd name="T9" fmla="*/ 35 h 42"/>
                <a:gd name="T10" fmla="*/ 35 w 45"/>
                <a:gd name="T11" fmla="*/ 39 h 42"/>
                <a:gd name="T12" fmla="*/ 35 w 45"/>
                <a:gd name="T13" fmla="*/ 41 h 42"/>
                <a:gd name="T14" fmla="*/ 34 w 45"/>
                <a:gd name="T15" fmla="*/ 42 h 42"/>
                <a:gd name="T16" fmla="*/ 11 w 45"/>
                <a:gd name="T17" fmla="*/ 42 h 42"/>
                <a:gd name="T18" fmla="*/ 11 w 45"/>
                <a:gd name="T19" fmla="*/ 41 h 42"/>
                <a:gd name="T20" fmla="*/ 11 w 45"/>
                <a:gd name="T21" fmla="*/ 39 h 42"/>
                <a:gd name="T22" fmla="*/ 16 w 45"/>
                <a:gd name="T23" fmla="*/ 35 h 42"/>
                <a:gd name="T24" fmla="*/ 19 w 45"/>
                <a:gd name="T25" fmla="*/ 31 h 42"/>
                <a:gd name="T26" fmla="*/ 17 w 45"/>
                <a:gd name="T27" fmla="*/ 27 h 42"/>
                <a:gd name="T28" fmla="*/ 15 w 45"/>
                <a:gd name="T29" fmla="*/ 24 h 42"/>
                <a:gd name="T30" fmla="*/ 0 w 45"/>
                <a:gd name="T31" fmla="*/ 13 h 42"/>
                <a:gd name="T32" fmla="*/ 0 w 45"/>
                <a:gd name="T33" fmla="*/ 10 h 42"/>
                <a:gd name="T34" fmla="*/ 3 w 45"/>
                <a:gd name="T35" fmla="*/ 7 h 42"/>
                <a:gd name="T36" fmla="*/ 11 w 45"/>
                <a:gd name="T37" fmla="*/ 7 h 42"/>
                <a:gd name="T38" fmla="*/ 11 w 45"/>
                <a:gd name="T39" fmla="*/ 5 h 42"/>
                <a:gd name="T40" fmla="*/ 15 w 45"/>
                <a:gd name="T41" fmla="*/ 0 h 42"/>
                <a:gd name="T42" fmla="*/ 30 w 45"/>
                <a:gd name="T43" fmla="*/ 0 h 42"/>
                <a:gd name="T44" fmla="*/ 35 w 45"/>
                <a:gd name="T45" fmla="*/ 5 h 42"/>
                <a:gd name="T46" fmla="*/ 35 w 45"/>
                <a:gd name="T47" fmla="*/ 7 h 42"/>
                <a:gd name="T48" fmla="*/ 42 w 45"/>
                <a:gd name="T49" fmla="*/ 7 h 42"/>
                <a:gd name="T50" fmla="*/ 45 w 45"/>
                <a:gd name="T51" fmla="*/ 10 h 42"/>
                <a:gd name="T52" fmla="*/ 45 w 45"/>
                <a:gd name="T53" fmla="*/ 13 h 42"/>
                <a:gd name="T54" fmla="*/ 11 w 45"/>
                <a:gd name="T55" fmla="*/ 11 h 42"/>
                <a:gd name="T56" fmla="*/ 4 w 45"/>
                <a:gd name="T57" fmla="*/ 11 h 42"/>
                <a:gd name="T58" fmla="*/ 4 w 45"/>
                <a:gd name="T59" fmla="*/ 13 h 42"/>
                <a:gd name="T60" fmla="*/ 13 w 45"/>
                <a:gd name="T61" fmla="*/ 21 h 42"/>
                <a:gd name="T62" fmla="*/ 11 w 45"/>
                <a:gd name="T63" fmla="*/ 11 h 42"/>
                <a:gd name="T64" fmla="*/ 41 w 45"/>
                <a:gd name="T65" fmla="*/ 11 h 42"/>
                <a:gd name="T66" fmla="*/ 35 w 45"/>
                <a:gd name="T67" fmla="*/ 11 h 42"/>
                <a:gd name="T68" fmla="*/ 33 w 45"/>
                <a:gd name="T69" fmla="*/ 21 h 42"/>
                <a:gd name="T70" fmla="*/ 41 w 45"/>
                <a:gd name="T71" fmla="*/ 13 h 42"/>
                <a:gd name="T72" fmla="*/ 41 w 45"/>
                <a:gd name="T73" fmla="*/ 1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5" h="42">
                  <a:moveTo>
                    <a:pt x="45" y="13"/>
                  </a:moveTo>
                  <a:cubicBezTo>
                    <a:pt x="45" y="18"/>
                    <a:pt x="39" y="24"/>
                    <a:pt x="30" y="24"/>
                  </a:cubicBezTo>
                  <a:cubicBezTo>
                    <a:pt x="29" y="26"/>
                    <a:pt x="28" y="27"/>
                    <a:pt x="28" y="27"/>
                  </a:cubicBezTo>
                  <a:cubicBezTo>
                    <a:pt x="26" y="28"/>
                    <a:pt x="26" y="30"/>
                    <a:pt x="26" y="31"/>
                  </a:cubicBezTo>
                  <a:cubicBezTo>
                    <a:pt x="26" y="33"/>
                    <a:pt x="27" y="35"/>
                    <a:pt x="29" y="35"/>
                  </a:cubicBezTo>
                  <a:cubicBezTo>
                    <a:pt x="32" y="35"/>
                    <a:pt x="35" y="36"/>
                    <a:pt x="35" y="39"/>
                  </a:cubicBezTo>
                  <a:cubicBezTo>
                    <a:pt x="35" y="41"/>
                    <a:pt x="35" y="41"/>
                    <a:pt x="35" y="41"/>
                  </a:cubicBezTo>
                  <a:cubicBezTo>
                    <a:pt x="35" y="41"/>
                    <a:pt x="34" y="42"/>
                    <a:pt x="34" y="42"/>
                  </a:cubicBezTo>
                  <a:cubicBezTo>
                    <a:pt x="11" y="42"/>
                    <a:pt x="11" y="42"/>
                    <a:pt x="11" y="42"/>
                  </a:cubicBezTo>
                  <a:cubicBezTo>
                    <a:pt x="11" y="42"/>
                    <a:pt x="11" y="41"/>
                    <a:pt x="11" y="41"/>
                  </a:cubicBezTo>
                  <a:cubicBezTo>
                    <a:pt x="11" y="39"/>
                    <a:pt x="11" y="39"/>
                    <a:pt x="11" y="39"/>
                  </a:cubicBezTo>
                  <a:cubicBezTo>
                    <a:pt x="11" y="36"/>
                    <a:pt x="13" y="35"/>
                    <a:pt x="16" y="35"/>
                  </a:cubicBezTo>
                  <a:cubicBezTo>
                    <a:pt x="18" y="35"/>
                    <a:pt x="19" y="33"/>
                    <a:pt x="19" y="31"/>
                  </a:cubicBezTo>
                  <a:cubicBezTo>
                    <a:pt x="19" y="30"/>
                    <a:pt x="19" y="28"/>
                    <a:pt x="17" y="27"/>
                  </a:cubicBezTo>
                  <a:cubicBezTo>
                    <a:pt x="17" y="27"/>
                    <a:pt x="16" y="26"/>
                    <a:pt x="15" y="24"/>
                  </a:cubicBezTo>
                  <a:cubicBezTo>
                    <a:pt x="6" y="24"/>
                    <a:pt x="0" y="18"/>
                    <a:pt x="0" y="13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8"/>
                    <a:pt x="1" y="7"/>
                    <a:pt x="3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2"/>
                    <a:pt x="12" y="0"/>
                    <a:pt x="15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3" y="0"/>
                    <a:pt x="35" y="2"/>
                    <a:pt x="35" y="5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42" y="7"/>
                    <a:pt x="42" y="7"/>
                    <a:pt x="42" y="7"/>
                  </a:cubicBezTo>
                  <a:cubicBezTo>
                    <a:pt x="44" y="7"/>
                    <a:pt x="45" y="8"/>
                    <a:pt x="45" y="10"/>
                  </a:cubicBezTo>
                  <a:lnTo>
                    <a:pt x="45" y="13"/>
                  </a:lnTo>
                  <a:close/>
                  <a:moveTo>
                    <a:pt x="11" y="11"/>
                  </a:moveTo>
                  <a:cubicBezTo>
                    <a:pt x="4" y="11"/>
                    <a:pt x="4" y="11"/>
                    <a:pt x="4" y="11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6"/>
                    <a:pt x="7" y="20"/>
                    <a:pt x="13" y="21"/>
                  </a:cubicBezTo>
                  <a:cubicBezTo>
                    <a:pt x="11" y="18"/>
                    <a:pt x="11" y="15"/>
                    <a:pt x="11" y="11"/>
                  </a:cubicBezTo>
                  <a:close/>
                  <a:moveTo>
                    <a:pt x="41" y="11"/>
                  </a:moveTo>
                  <a:cubicBezTo>
                    <a:pt x="35" y="11"/>
                    <a:pt x="35" y="11"/>
                    <a:pt x="35" y="11"/>
                  </a:cubicBezTo>
                  <a:cubicBezTo>
                    <a:pt x="35" y="15"/>
                    <a:pt x="34" y="18"/>
                    <a:pt x="33" y="21"/>
                  </a:cubicBezTo>
                  <a:cubicBezTo>
                    <a:pt x="38" y="20"/>
                    <a:pt x="41" y="16"/>
                    <a:pt x="41" y="13"/>
                  </a:cubicBezTo>
                  <a:lnTo>
                    <a:pt x="41" y="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id-ID" sz="1350"/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4579067" y="2841710"/>
            <a:ext cx="620233" cy="618851"/>
            <a:chOff x="5962996" y="3789040"/>
            <a:chExt cx="827193" cy="825350"/>
          </a:xfrm>
          <a:gradFill>
            <a:gsLst>
              <a:gs pos="0">
                <a:srgbClr val="002060"/>
              </a:gs>
              <a:gs pos="100000">
                <a:srgbClr val="00B0F0"/>
              </a:gs>
            </a:gsLst>
            <a:lin ang="5400000" scaled="1"/>
          </a:gradFill>
        </p:grpSpPr>
        <p:sp>
          <p:nvSpPr>
            <p:cNvPr id="60" name="橢圓 5"/>
            <p:cNvSpPr/>
            <p:nvPr/>
          </p:nvSpPr>
          <p:spPr>
            <a:xfrm>
              <a:off x="5962996" y="3789040"/>
              <a:ext cx="827193" cy="825350"/>
            </a:xfrm>
            <a:prstGeom prst="ellipse">
              <a:avLst/>
            </a:prstGeom>
            <a:grpFill/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1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  <p:sp>
          <p:nvSpPr>
            <p:cNvPr id="61" name="Freeform 336"/>
            <p:cNvSpPr>
              <a:spLocks noEditPoints="1"/>
            </p:cNvSpPr>
            <p:nvPr/>
          </p:nvSpPr>
          <p:spPr bwMode="auto">
            <a:xfrm>
              <a:off x="6224530" y="4048744"/>
              <a:ext cx="314081" cy="314081"/>
            </a:xfrm>
            <a:custGeom>
              <a:avLst/>
              <a:gdLst>
                <a:gd name="T0" fmla="*/ 0 w 90"/>
                <a:gd name="T1" fmla="*/ 40 h 90"/>
                <a:gd name="T2" fmla="*/ 40 w 90"/>
                <a:gd name="T3" fmla="*/ 0 h 90"/>
                <a:gd name="T4" fmla="*/ 40 w 90"/>
                <a:gd name="T5" fmla="*/ 90 h 90"/>
                <a:gd name="T6" fmla="*/ 0 w 90"/>
                <a:gd name="T7" fmla="*/ 50 h 90"/>
                <a:gd name="T8" fmla="*/ 40 w 90"/>
                <a:gd name="T9" fmla="*/ 90 h 90"/>
                <a:gd name="T10" fmla="*/ 33 w 90"/>
                <a:gd name="T11" fmla="*/ 10 h 90"/>
                <a:gd name="T12" fmla="*/ 9 w 90"/>
                <a:gd name="T13" fmla="*/ 33 h 90"/>
                <a:gd name="T14" fmla="*/ 33 w 90"/>
                <a:gd name="T15" fmla="*/ 83 h 90"/>
                <a:gd name="T16" fmla="*/ 9 w 90"/>
                <a:gd name="T17" fmla="*/ 57 h 90"/>
                <a:gd name="T18" fmla="*/ 33 w 90"/>
                <a:gd name="T19" fmla="*/ 83 h 90"/>
                <a:gd name="T20" fmla="*/ 16 w 90"/>
                <a:gd name="T21" fmla="*/ 26 h 90"/>
                <a:gd name="T22" fmla="*/ 26 w 90"/>
                <a:gd name="T23" fmla="*/ 17 h 90"/>
                <a:gd name="T24" fmla="*/ 26 w 90"/>
                <a:gd name="T25" fmla="*/ 74 h 90"/>
                <a:gd name="T26" fmla="*/ 16 w 90"/>
                <a:gd name="T27" fmla="*/ 67 h 90"/>
                <a:gd name="T28" fmla="*/ 26 w 90"/>
                <a:gd name="T29" fmla="*/ 74 h 90"/>
                <a:gd name="T30" fmla="*/ 49 w 90"/>
                <a:gd name="T31" fmla="*/ 40 h 90"/>
                <a:gd name="T32" fmla="*/ 90 w 90"/>
                <a:gd name="T33" fmla="*/ 0 h 90"/>
                <a:gd name="T34" fmla="*/ 90 w 90"/>
                <a:gd name="T35" fmla="*/ 74 h 90"/>
                <a:gd name="T36" fmla="*/ 66 w 90"/>
                <a:gd name="T37" fmla="*/ 67 h 90"/>
                <a:gd name="T38" fmla="*/ 57 w 90"/>
                <a:gd name="T39" fmla="*/ 90 h 90"/>
                <a:gd name="T40" fmla="*/ 49 w 90"/>
                <a:gd name="T41" fmla="*/ 50 h 90"/>
                <a:gd name="T42" fmla="*/ 73 w 90"/>
                <a:gd name="T43" fmla="*/ 57 h 90"/>
                <a:gd name="T44" fmla="*/ 83 w 90"/>
                <a:gd name="T45" fmla="*/ 50 h 90"/>
                <a:gd name="T46" fmla="*/ 90 w 90"/>
                <a:gd name="T47" fmla="*/ 74 h 90"/>
                <a:gd name="T48" fmla="*/ 83 w 90"/>
                <a:gd name="T49" fmla="*/ 10 h 90"/>
                <a:gd name="T50" fmla="*/ 57 w 90"/>
                <a:gd name="T51" fmla="*/ 33 h 90"/>
                <a:gd name="T52" fmla="*/ 73 w 90"/>
                <a:gd name="T53" fmla="*/ 26 h 90"/>
                <a:gd name="T54" fmla="*/ 66 w 90"/>
                <a:gd name="T55" fmla="*/ 17 h 90"/>
                <a:gd name="T56" fmla="*/ 73 w 90"/>
                <a:gd name="T57" fmla="*/ 26 h 90"/>
                <a:gd name="T58" fmla="*/ 66 w 90"/>
                <a:gd name="T59" fmla="*/ 90 h 90"/>
                <a:gd name="T60" fmla="*/ 73 w 90"/>
                <a:gd name="T61" fmla="*/ 83 h 90"/>
                <a:gd name="T62" fmla="*/ 90 w 90"/>
                <a:gd name="T63" fmla="*/ 90 h 90"/>
                <a:gd name="T64" fmla="*/ 83 w 90"/>
                <a:gd name="T65" fmla="*/ 83 h 90"/>
                <a:gd name="T66" fmla="*/ 90 w 90"/>
                <a:gd name="T67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0" h="90">
                  <a:moveTo>
                    <a:pt x="40" y="40"/>
                  </a:moveTo>
                  <a:lnTo>
                    <a:pt x="0" y="40"/>
                  </a:lnTo>
                  <a:lnTo>
                    <a:pt x="0" y="0"/>
                  </a:lnTo>
                  <a:lnTo>
                    <a:pt x="40" y="0"/>
                  </a:lnTo>
                  <a:lnTo>
                    <a:pt x="40" y="40"/>
                  </a:lnTo>
                  <a:close/>
                  <a:moveTo>
                    <a:pt x="40" y="90"/>
                  </a:moveTo>
                  <a:lnTo>
                    <a:pt x="0" y="90"/>
                  </a:lnTo>
                  <a:lnTo>
                    <a:pt x="0" y="50"/>
                  </a:lnTo>
                  <a:lnTo>
                    <a:pt x="40" y="50"/>
                  </a:lnTo>
                  <a:lnTo>
                    <a:pt x="40" y="90"/>
                  </a:lnTo>
                  <a:close/>
                  <a:moveTo>
                    <a:pt x="33" y="33"/>
                  </a:moveTo>
                  <a:lnTo>
                    <a:pt x="33" y="10"/>
                  </a:lnTo>
                  <a:lnTo>
                    <a:pt x="9" y="10"/>
                  </a:lnTo>
                  <a:lnTo>
                    <a:pt x="9" y="33"/>
                  </a:lnTo>
                  <a:lnTo>
                    <a:pt x="33" y="33"/>
                  </a:lnTo>
                  <a:close/>
                  <a:moveTo>
                    <a:pt x="33" y="83"/>
                  </a:moveTo>
                  <a:lnTo>
                    <a:pt x="33" y="57"/>
                  </a:lnTo>
                  <a:lnTo>
                    <a:pt x="9" y="57"/>
                  </a:lnTo>
                  <a:lnTo>
                    <a:pt x="9" y="83"/>
                  </a:lnTo>
                  <a:lnTo>
                    <a:pt x="33" y="83"/>
                  </a:lnTo>
                  <a:close/>
                  <a:moveTo>
                    <a:pt x="26" y="26"/>
                  </a:moveTo>
                  <a:lnTo>
                    <a:pt x="16" y="26"/>
                  </a:lnTo>
                  <a:lnTo>
                    <a:pt x="16" y="17"/>
                  </a:lnTo>
                  <a:lnTo>
                    <a:pt x="26" y="17"/>
                  </a:lnTo>
                  <a:lnTo>
                    <a:pt x="26" y="26"/>
                  </a:lnTo>
                  <a:close/>
                  <a:moveTo>
                    <a:pt x="26" y="74"/>
                  </a:moveTo>
                  <a:lnTo>
                    <a:pt x="16" y="74"/>
                  </a:lnTo>
                  <a:lnTo>
                    <a:pt x="16" y="67"/>
                  </a:lnTo>
                  <a:lnTo>
                    <a:pt x="26" y="67"/>
                  </a:lnTo>
                  <a:lnTo>
                    <a:pt x="26" y="74"/>
                  </a:lnTo>
                  <a:close/>
                  <a:moveTo>
                    <a:pt x="90" y="40"/>
                  </a:moveTo>
                  <a:lnTo>
                    <a:pt x="49" y="40"/>
                  </a:lnTo>
                  <a:lnTo>
                    <a:pt x="49" y="0"/>
                  </a:lnTo>
                  <a:lnTo>
                    <a:pt x="90" y="0"/>
                  </a:lnTo>
                  <a:lnTo>
                    <a:pt x="90" y="40"/>
                  </a:lnTo>
                  <a:close/>
                  <a:moveTo>
                    <a:pt x="90" y="74"/>
                  </a:moveTo>
                  <a:lnTo>
                    <a:pt x="66" y="74"/>
                  </a:lnTo>
                  <a:lnTo>
                    <a:pt x="66" y="67"/>
                  </a:lnTo>
                  <a:lnTo>
                    <a:pt x="57" y="67"/>
                  </a:lnTo>
                  <a:lnTo>
                    <a:pt x="57" y="90"/>
                  </a:lnTo>
                  <a:lnTo>
                    <a:pt x="49" y="90"/>
                  </a:lnTo>
                  <a:lnTo>
                    <a:pt x="49" y="50"/>
                  </a:lnTo>
                  <a:lnTo>
                    <a:pt x="73" y="50"/>
                  </a:lnTo>
                  <a:lnTo>
                    <a:pt x="73" y="57"/>
                  </a:lnTo>
                  <a:lnTo>
                    <a:pt x="83" y="57"/>
                  </a:lnTo>
                  <a:lnTo>
                    <a:pt x="83" y="50"/>
                  </a:lnTo>
                  <a:lnTo>
                    <a:pt x="90" y="50"/>
                  </a:lnTo>
                  <a:lnTo>
                    <a:pt x="90" y="74"/>
                  </a:lnTo>
                  <a:close/>
                  <a:moveTo>
                    <a:pt x="83" y="33"/>
                  </a:moveTo>
                  <a:lnTo>
                    <a:pt x="83" y="10"/>
                  </a:lnTo>
                  <a:lnTo>
                    <a:pt x="57" y="10"/>
                  </a:lnTo>
                  <a:lnTo>
                    <a:pt x="57" y="33"/>
                  </a:lnTo>
                  <a:lnTo>
                    <a:pt x="83" y="33"/>
                  </a:lnTo>
                  <a:close/>
                  <a:moveTo>
                    <a:pt x="73" y="26"/>
                  </a:moveTo>
                  <a:lnTo>
                    <a:pt x="66" y="26"/>
                  </a:lnTo>
                  <a:lnTo>
                    <a:pt x="66" y="17"/>
                  </a:lnTo>
                  <a:lnTo>
                    <a:pt x="73" y="17"/>
                  </a:lnTo>
                  <a:lnTo>
                    <a:pt x="73" y="26"/>
                  </a:lnTo>
                  <a:close/>
                  <a:moveTo>
                    <a:pt x="73" y="90"/>
                  </a:moveTo>
                  <a:lnTo>
                    <a:pt x="66" y="90"/>
                  </a:lnTo>
                  <a:lnTo>
                    <a:pt x="66" y="83"/>
                  </a:lnTo>
                  <a:lnTo>
                    <a:pt x="73" y="83"/>
                  </a:lnTo>
                  <a:lnTo>
                    <a:pt x="73" y="90"/>
                  </a:lnTo>
                  <a:close/>
                  <a:moveTo>
                    <a:pt x="90" y="90"/>
                  </a:moveTo>
                  <a:lnTo>
                    <a:pt x="83" y="90"/>
                  </a:lnTo>
                  <a:lnTo>
                    <a:pt x="83" y="83"/>
                  </a:lnTo>
                  <a:lnTo>
                    <a:pt x="90" y="83"/>
                  </a:lnTo>
                  <a:lnTo>
                    <a:pt x="90" y="9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id-ID" sz="1350"/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4605389" y="3625268"/>
            <a:ext cx="618851" cy="620232"/>
            <a:chOff x="5998101" y="4834056"/>
            <a:chExt cx="825350" cy="827192"/>
          </a:xfrm>
          <a:gradFill>
            <a:gsLst>
              <a:gs pos="0">
                <a:srgbClr val="002060"/>
              </a:gs>
              <a:gs pos="100000">
                <a:srgbClr val="00B0F0"/>
              </a:gs>
            </a:gsLst>
            <a:lin ang="5400000" scaled="1"/>
          </a:gradFill>
        </p:grpSpPr>
        <p:sp>
          <p:nvSpPr>
            <p:cNvPr id="62" name="橢圓 3"/>
            <p:cNvSpPr/>
            <p:nvPr/>
          </p:nvSpPr>
          <p:spPr>
            <a:xfrm>
              <a:off x="5998101" y="4834056"/>
              <a:ext cx="825350" cy="827192"/>
            </a:xfrm>
            <a:prstGeom prst="ellipse">
              <a:avLst/>
            </a:prstGeom>
            <a:grpFill/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1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  <p:sp>
          <p:nvSpPr>
            <p:cNvPr id="63" name="Freeform 436"/>
            <p:cNvSpPr>
              <a:spLocks noEditPoints="1"/>
            </p:cNvSpPr>
            <p:nvPr/>
          </p:nvSpPr>
          <p:spPr bwMode="auto">
            <a:xfrm>
              <a:off x="6284501" y="5090290"/>
              <a:ext cx="252549" cy="369927"/>
            </a:xfrm>
            <a:custGeom>
              <a:avLst/>
              <a:gdLst>
                <a:gd name="T0" fmla="*/ 29 w 30"/>
                <a:gd name="T1" fmla="*/ 31 h 44"/>
                <a:gd name="T2" fmla="*/ 17 w 30"/>
                <a:gd name="T3" fmla="*/ 31 h 44"/>
                <a:gd name="T4" fmla="*/ 16 w 30"/>
                <a:gd name="T5" fmla="*/ 43 h 44"/>
                <a:gd name="T6" fmla="*/ 15 w 30"/>
                <a:gd name="T7" fmla="*/ 44 h 44"/>
                <a:gd name="T8" fmla="*/ 15 w 30"/>
                <a:gd name="T9" fmla="*/ 44 h 44"/>
                <a:gd name="T10" fmla="*/ 14 w 30"/>
                <a:gd name="T11" fmla="*/ 44 h 44"/>
                <a:gd name="T12" fmla="*/ 12 w 30"/>
                <a:gd name="T13" fmla="*/ 31 h 44"/>
                <a:gd name="T14" fmla="*/ 1 w 30"/>
                <a:gd name="T15" fmla="*/ 31 h 44"/>
                <a:gd name="T16" fmla="*/ 0 w 30"/>
                <a:gd name="T17" fmla="*/ 29 h 44"/>
                <a:gd name="T18" fmla="*/ 6 w 30"/>
                <a:gd name="T19" fmla="*/ 20 h 44"/>
                <a:gd name="T20" fmla="*/ 6 w 30"/>
                <a:gd name="T21" fmla="*/ 7 h 44"/>
                <a:gd name="T22" fmla="*/ 3 w 30"/>
                <a:gd name="T23" fmla="*/ 3 h 44"/>
                <a:gd name="T24" fmla="*/ 6 w 30"/>
                <a:gd name="T25" fmla="*/ 0 h 44"/>
                <a:gd name="T26" fmla="*/ 24 w 30"/>
                <a:gd name="T27" fmla="*/ 0 h 44"/>
                <a:gd name="T28" fmla="*/ 27 w 30"/>
                <a:gd name="T29" fmla="*/ 3 h 44"/>
                <a:gd name="T30" fmla="*/ 24 w 30"/>
                <a:gd name="T31" fmla="*/ 7 h 44"/>
                <a:gd name="T32" fmla="*/ 24 w 30"/>
                <a:gd name="T33" fmla="*/ 20 h 44"/>
                <a:gd name="T34" fmla="*/ 30 w 30"/>
                <a:gd name="T35" fmla="*/ 29 h 44"/>
                <a:gd name="T36" fmla="*/ 29 w 30"/>
                <a:gd name="T37" fmla="*/ 31 h 44"/>
                <a:gd name="T38" fmla="*/ 12 w 30"/>
                <a:gd name="T39" fmla="*/ 7 h 44"/>
                <a:gd name="T40" fmla="*/ 12 w 30"/>
                <a:gd name="T41" fmla="*/ 7 h 44"/>
                <a:gd name="T42" fmla="*/ 11 w 30"/>
                <a:gd name="T43" fmla="*/ 7 h 44"/>
                <a:gd name="T44" fmla="*/ 11 w 30"/>
                <a:gd name="T45" fmla="*/ 19 h 44"/>
                <a:gd name="T46" fmla="*/ 12 w 30"/>
                <a:gd name="T47" fmla="*/ 20 h 44"/>
                <a:gd name="T48" fmla="*/ 12 w 30"/>
                <a:gd name="T49" fmla="*/ 19 h 44"/>
                <a:gd name="T50" fmla="*/ 12 w 30"/>
                <a:gd name="T51" fmla="*/ 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0" h="44">
                  <a:moveTo>
                    <a:pt x="29" y="31"/>
                  </a:moveTo>
                  <a:cubicBezTo>
                    <a:pt x="17" y="31"/>
                    <a:pt x="17" y="31"/>
                    <a:pt x="17" y="31"/>
                  </a:cubicBezTo>
                  <a:cubicBezTo>
                    <a:pt x="16" y="43"/>
                    <a:pt x="16" y="43"/>
                    <a:pt x="16" y="43"/>
                  </a:cubicBezTo>
                  <a:cubicBezTo>
                    <a:pt x="16" y="44"/>
                    <a:pt x="15" y="44"/>
                    <a:pt x="15" y="44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5" y="44"/>
                    <a:pt x="14" y="44"/>
                    <a:pt x="14" y="44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0" y="31"/>
                    <a:pt x="0" y="30"/>
                    <a:pt x="0" y="29"/>
                  </a:cubicBezTo>
                  <a:cubicBezTo>
                    <a:pt x="0" y="24"/>
                    <a:pt x="3" y="20"/>
                    <a:pt x="6" y="20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5" y="7"/>
                    <a:pt x="3" y="5"/>
                    <a:pt x="3" y="3"/>
                  </a:cubicBezTo>
                  <a:cubicBezTo>
                    <a:pt x="3" y="1"/>
                    <a:pt x="5" y="0"/>
                    <a:pt x="6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7" y="1"/>
                    <a:pt x="27" y="3"/>
                  </a:cubicBezTo>
                  <a:cubicBezTo>
                    <a:pt x="27" y="5"/>
                    <a:pt x="25" y="7"/>
                    <a:pt x="24" y="7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7" y="20"/>
                    <a:pt x="30" y="24"/>
                    <a:pt x="30" y="29"/>
                  </a:cubicBezTo>
                  <a:cubicBezTo>
                    <a:pt x="30" y="30"/>
                    <a:pt x="30" y="31"/>
                    <a:pt x="29" y="31"/>
                  </a:cubicBezTo>
                  <a:close/>
                  <a:moveTo>
                    <a:pt x="12" y="7"/>
                  </a:moveTo>
                  <a:cubicBezTo>
                    <a:pt x="12" y="7"/>
                    <a:pt x="12" y="7"/>
                    <a:pt x="12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1" y="20"/>
                    <a:pt x="11" y="20"/>
                    <a:pt x="12" y="20"/>
                  </a:cubicBezTo>
                  <a:cubicBezTo>
                    <a:pt x="12" y="20"/>
                    <a:pt x="12" y="20"/>
                    <a:pt x="12" y="19"/>
                  </a:cubicBezTo>
                  <a:lnTo>
                    <a:pt x="12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id-ID" sz="1350"/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5273895" y="1221952"/>
            <a:ext cx="3023549" cy="647981"/>
            <a:chOff x="1911251" y="1321493"/>
            <a:chExt cx="1373453" cy="864199"/>
          </a:xfrm>
        </p:grpSpPr>
        <p:sp>
          <p:nvSpPr>
            <p:cNvPr id="65" name="矩形 64"/>
            <p:cNvSpPr/>
            <p:nvPr/>
          </p:nvSpPr>
          <p:spPr>
            <a:xfrm>
              <a:off x="1911251" y="1321493"/>
              <a:ext cx="555737" cy="40021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350" b="1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在此输入标题</a:t>
              </a:r>
            </a:p>
          </p:txBody>
        </p:sp>
        <p:sp>
          <p:nvSpPr>
            <p:cNvPr id="66" name="矩形 65"/>
            <p:cNvSpPr/>
            <p:nvPr/>
          </p:nvSpPr>
          <p:spPr>
            <a:xfrm>
              <a:off x="1911251" y="1631551"/>
              <a:ext cx="1373453" cy="554141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r>
                <a:rPr lang="zh-CN" altLang="en-US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 pitchFamily="34" charset="0"/>
                </a:rPr>
                <a:t>请在此输入详细文字信息和简介</a:t>
              </a:r>
              <a:r>
                <a:rPr lang="en-US" altLang="zh-CN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 pitchFamily="34" charset="0"/>
                </a:rPr>
                <a:t>,</a:t>
              </a:r>
              <a:r>
                <a:rPr lang="zh-CN" altLang="en-US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 pitchFamily="34" charset="0"/>
                </a:rPr>
                <a:t>请在此输入详细文字信息和简介</a:t>
              </a:r>
              <a:r>
                <a:rPr lang="en-US" altLang="zh-CN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 pitchFamily="34" charset="0"/>
                </a:rPr>
                <a:t>,</a:t>
              </a:r>
              <a:r>
                <a:rPr lang="zh-CN" altLang="en-US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 pitchFamily="34" charset="0"/>
                </a:rPr>
                <a:t>请在此输入详细文字信息和简介</a:t>
              </a:r>
              <a:r>
                <a:rPr lang="en-US" altLang="zh-CN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 pitchFamily="34" charset="0"/>
                </a:rPr>
                <a:t>.</a:t>
              </a:r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5273895" y="2031831"/>
            <a:ext cx="3023549" cy="647981"/>
            <a:chOff x="1911251" y="1321493"/>
            <a:chExt cx="1373453" cy="864199"/>
          </a:xfrm>
        </p:grpSpPr>
        <p:sp>
          <p:nvSpPr>
            <p:cNvPr id="68" name="矩形 67"/>
            <p:cNvSpPr/>
            <p:nvPr/>
          </p:nvSpPr>
          <p:spPr>
            <a:xfrm>
              <a:off x="1911251" y="1321493"/>
              <a:ext cx="555737" cy="40021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350" b="1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在此输入标题</a:t>
              </a:r>
            </a:p>
          </p:txBody>
        </p:sp>
        <p:sp>
          <p:nvSpPr>
            <p:cNvPr id="69" name="矩形 68"/>
            <p:cNvSpPr/>
            <p:nvPr/>
          </p:nvSpPr>
          <p:spPr>
            <a:xfrm>
              <a:off x="1911251" y="1631551"/>
              <a:ext cx="1373453" cy="554141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r>
                <a:rPr lang="zh-CN" altLang="en-US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 pitchFamily="34" charset="0"/>
                </a:rPr>
                <a:t>请在此输入详细文字信息和简介</a:t>
              </a:r>
              <a:r>
                <a:rPr lang="en-US" altLang="zh-CN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 pitchFamily="34" charset="0"/>
                </a:rPr>
                <a:t>,</a:t>
              </a:r>
              <a:r>
                <a:rPr lang="zh-CN" altLang="en-US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 pitchFamily="34" charset="0"/>
                </a:rPr>
                <a:t>请在此输入详细文字信息和简介</a:t>
              </a:r>
              <a:r>
                <a:rPr lang="en-US" altLang="zh-CN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 pitchFamily="34" charset="0"/>
                </a:rPr>
                <a:t>,</a:t>
              </a:r>
              <a:r>
                <a:rPr lang="zh-CN" altLang="en-US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 pitchFamily="34" charset="0"/>
                </a:rPr>
                <a:t>请在此输入详细文字信息和简介</a:t>
              </a:r>
              <a:r>
                <a:rPr lang="en-US" altLang="zh-CN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 pitchFamily="34" charset="0"/>
                </a:rPr>
                <a:t>.</a:t>
              </a:r>
            </a:p>
          </p:txBody>
        </p:sp>
      </p:grpSp>
      <p:grpSp>
        <p:nvGrpSpPr>
          <p:cNvPr id="70" name="组合 69"/>
          <p:cNvGrpSpPr/>
          <p:nvPr/>
        </p:nvGrpSpPr>
        <p:grpSpPr>
          <a:xfrm>
            <a:off x="5273895" y="2841710"/>
            <a:ext cx="3023549" cy="647981"/>
            <a:chOff x="1911251" y="1321493"/>
            <a:chExt cx="1373453" cy="864199"/>
          </a:xfrm>
        </p:grpSpPr>
        <p:sp>
          <p:nvSpPr>
            <p:cNvPr id="71" name="矩形 70"/>
            <p:cNvSpPr/>
            <p:nvPr/>
          </p:nvSpPr>
          <p:spPr>
            <a:xfrm>
              <a:off x="1911251" y="1321493"/>
              <a:ext cx="555737" cy="40021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350" b="1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在此输入标题</a:t>
              </a:r>
            </a:p>
          </p:txBody>
        </p:sp>
        <p:sp>
          <p:nvSpPr>
            <p:cNvPr id="72" name="矩形 71"/>
            <p:cNvSpPr/>
            <p:nvPr/>
          </p:nvSpPr>
          <p:spPr>
            <a:xfrm>
              <a:off x="1911251" y="1631551"/>
              <a:ext cx="1373453" cy="554141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r>
                <a:rPr lang="zh-CN" altLang="en-US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 pitchFamily="34" charset="0"/>
                </a:rPr>
                <a:t>请在此输入详细文字信息和简介</a:t>
              </a:r>
              <a:r>
                <a:rPr lang="en-US" altLang="zh-CN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 pitchFamily="34" charset="0"/>
                </a:rPr>
                <a:t>,</a:t>
              </a:r>
              <a:r>
                <a:rPr lang="zh-CN" altLang="en-US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 pitchFamily="34" charset="0"/>
                </a:rPr>
                <a:t>请在此输入详细文字信息和简介</a:t>
              </a:r>
              <a:r>
                <a:rPr lang="en-US" altLang="zh-CN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 pitchFamily="34" charset="0"/>
                </a:rPr>
                <a:t>,</a:t>
              </a:r>
              <a:r>
                <a:rPr lang="zh-CN" altLang="en-US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 pitchFamily="34" charset="0"/>
                </a:rPr>
                <a:t>请在此输入详细文字信息和简介</a:t>
              </a:r>
              <a:r>
                <a:rPr lang="en-US" altLang="zh-CN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 pitchFamily="34" charset="0"/>
                </a:rPr>
                <a:t>.</a:t>
              </a:r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5273895" y="3663104"/>
            <a:ext cx="3023549" cy="647981"/>
            <a:chOff x="1911251" y="1321493"/>
            <a:chExt cx="1373453" cy="864199"/>
          </a:xfrm>
        </p:grpSpPr>
        <p:sp>
          <p:nvSpPr>
            <p:cNvPr id="74" name="矩形 73"/>
            <p:cNvSpPr/>
            <p:nvPr/>
          </p:nvSpPr>
          <p:spPr>
            <a:xfrm>
              <a:off x="1911251" y="1321493"/>
              <a:ext cx="555737" cy="40021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350" b="1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在此输入标题</a:t>
              </a:r>
            </a:p>
          </p:txBody>
        </p:sp>
        <p:sp>
          <p:nvSpPr>
            <p:cNvPr id="75" name="矩形 74"/>
            <p:cNvSpPr/>
            <p:nvPr/>
          </p:nvSpPr>
          <p:spPr>
            <a:xfrm>
              <a:off x="1911251" y="1631551"/>
              <a:ext cx="1373453" cy="554141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r>
                <a:rPr lang="zh-CN" altLang="en-US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 pitchFamily="34" charset="0"/>
                </a:rPr>
                <a:t>请在此输入详细文字信息和简介</a:t>
              </a:r>
              <a:r>
                <a:rPr lang="en-US" altLang="zh-CN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 pitchFamily="34" charset="0"/>
                </a:rPr>
                <a:t>,</a:t>
              </a:r>
              <a:r>
                <a:rPr lang="zh-CN" altLang="en-US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 pitchFamily="34" charset="0"/>
                </a:rPr>
                <a:t>请在此输入详细文字信息和简介</a:t>
              </a:r>
              <a:r>
                <a:rPr lang="en-US" altLang="zh-CN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 pitchFamily="34" charset="0"/>
                </a:rPr>
                <a:t>,</a:t>
              </a:r>
              <a:r>
                <a:rPr lang="zh-CN" altLang="en-US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 pitchFamily="34" charset="0"/>
                </a:rPr>
                <a:t>请在此输入详细文字信息和简介</a:t>
              </a:r>
              <a:r>
                <a:rPr lang="en-US" altLang="zh-CN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 pitchFamily="34" charset="0"/>
                </a:rPr>
                <a:t>.</a:t>
              </a: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 spd="slow" advClick="0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/>
        </p:nvGrpSpPr>
        <p:grpSpPr>
          <a:xfrm>
            <a:off x="3572474" y="1869855"/>
            <a:ext cx="2003301" cy="3119816"/>
            <a:chOff x="7056438" y="2401888"/>
            <a:chExt cx="2671763" cy="4160838"/>
          </a:xfrm>
          <a:effectLst>
            <a:outerShdw blurRad="254000" dist="101600" dir="8100000" sx="102000" sy="102000" algn="tr" rotWithShape="0">
              <a:prstClr val="black">
                <a:alpha val="28000"/>
              </a:prstClr>
            </a:outerShdw>
          </a:effectLst>
        </p:grpSpPr>
        <p:sp>
          <p:nvSpPr>
            <p:cNvPr id="30" name="Freeform 49"/>
            <p:cNvSpPr/>
            <p:nvPr/>
          </p:nvSpPr>
          <p:spPr bwMode="auto">
            <a:xfrm>
              <a:off x="7056438" y="2401888"/>
              <a:ext cx="2671763" cy="4160838"/>
            </a:xfrm>
            <a:custGeom>
              <a:avLst/>
              <a:gdLst>
                <a:gd name="T0" fmla="*/ 388 w 842"/>
                <a:gd name="T1" fmla="*/ 1312 h 1312"/>
                <a:gd name="T2" fmla="*/ 340 w 842"/>
                <a:gd name="T3" fmla="*/ 1265 h 1312"/>
                <a:gd name="T4" fmla="*/ 343 w 842"/>
                <a:gd name="T5" fmla="*/ 1249 h 1312"/>
                <a:gd name="T6" fmla="*/ 278 w 842"/>
                <a:gd name="T7" fmla="*/ 1249 h 1312"/>
                <a:gd name="T8" fmla="*/ 228 w 842"/>
                <a:gd name="T9" fmla="*/ 1199 h 1312"/>
                <a:gd name="T10" fmla="*/ 241 w 842"/>
                <a:gd name="T11" fmla="*/ 1164 h 1312"/>
                <a:gd name="T12" fmla="*/ 219 w 842"/>
                <a:gd name="T13" fmla="*/ 1121 h 1312"/>
                <a:gd name="T14" fmla="*/ 232 w 842"/>
                <a:gd name="T15" fmla="*/ 1086 h 1312"/>
                <a:gd name="T16" fmla="*/ 196 w 842"/>
                <a:gd name="T17" fmla="*/ 1022 h 1312"/>
                <a:gd name="T18" fmla="*/ 196 w 842"/>
                <a:gd name="T19" fmla="*/ 982 h 1312"/>
                <a:gd name="T20" fmla="*/ 196 w 842"/>
                <a:gd name="T21" fmla="*/ 982 h 1312"/>
                <a:gd name="T22" fmla="*/ 196 w 842"/>
                <a:gd name="T23" fmla="*/ 976 h 1312"/>
                <a:gd name="T24" fmla="*/ 196 w 842"/>
                <a:gd name="T25" fmla="*/ 947 h 1312"/>
                <a:gd name="T26" fmla="*/ 197 w 842"/>
                <a:gd name="T27" fmla="*/ 940 h 1312"/>
                <a:gd name="T28" fmla="*/ 197 w 842"/>
                <a:gd name="T29" fmla="*/ 917 h 1312"/>
                <a:gd name="T30" fmla="*/ 180 w 842"/>
                <a:gd name="T31" fmla="*/ 849 h 1312"/>
                <a:gd name="T32" fmla="*/ 129 w 842"/>
                <a:gd name="T33" fmla="*/ 779 h 1312"/>
                <a:gd name="T34" fmla="*/ 0 w 842"/>
                <a:gd name="T35" fmla="*/ 419 h 1312"/>
                <a:gd name="T36" fmla="*/ 419 w 842"/>
                <a:gd name="T37" fmla="*/ 0 h 1312"/>
                <a:gd name="T38" fmla="*/ 423 w 842"/>
                <a:gd name="T39" fmla="*/ 0 h 1312"/>
                <a:gd name="T40" fmla="*/ 842 w 842"/>
                <a:gd name="T41" fmla="*/ 419 h 1312"/>
                <a:gd name="T42" fmla="*/ 713 w 842"/>
                <a:gd name="T43" fmla="*/ 779 h 1312"/>
                <a:gd name="T44" fmla="*/ 662 w 842"/>
                <a:gd name="T45" fmla="*/ 849 h 1312"/>
                <a:gd name="T46" fmla="*/ 647 w 842"/>
                <a:gd name="T47" fmla="*/ 899 h 1312"/>
                <a:gd name="T48" fmla="*/ 646 w 842"/>
                <a:gd name="T49" fmla="*/ 1023 h 1312"/>
                <a:gd name="T50" fmla="*/ 610 w 842"/>
                <a:gd name="T51" fmla="*/ 1086 h 1312"/>
                <a:gd name="T52" fmla="*/ 623 w 842"/>
                <a:gd name="T53" fmla="*/ 1121 h 1312"/>
                <a:gd name="T54" fmla="*/ 601 w 842"/>
                <a:gd name="T55" fmla="*/ 1164 h 1312"/>
                <a:gd name="T56" fmla="*/ 614 w 842"/>
                <a:gd name="T57" fmla="*/ 1199 h 1312"/>
                <a:gd name="T58" fmla="*/ 564 w 842"/>
                <a:gd name="T59" fmla="*/ 1249 h 1312"/>
                <a:gd name="T60" fmla="*/ 499 w 842"/>
                <a:gd name="T61" fmla="*/ 1249 h 1312"/>
                <a:gd name="T62" fmla="*/ 502 w 842"/>
                <a:gd name="T63" fmla="*/ 1265 h 1312"/>
                <a:gd name="T64" fmla="*/ 455 w 842"/>
                <a:gd name="T65" fmla="*/ 1312 h 1312"/>
                <a:gd name="T66" fmla="*/ 388 w 842"/>
                <a:gd name="T67" fmla="*/ 1312 h 1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42" h="1312">
                  <a:moveTo>
                    <a:pt x="388" y="1312"/>
                  </a:moveTo>
                  <a:cubicBezTo>
                    <a:pt x="362" y="1312"/>
                    <a:pt x="340" y="1291"/>
                    <a:pt x="340" y="1265"/>
                  </a:cubicBezTo>
                  <a:cubicBezTo>
                    <a:pt x="340" y="1259"/>
                    <a:pt x="341" y="1254"/>
                    <a:pt x="343" y="1249"/>
                  </a:cubicBezTo>
                  <a:cubicBezTo>
                    <a:pt x="278" y="1249"/>
                    <a:pt x="278" y="1249"/>
                    <a:pt x="278" y="1249"/>
                  </a:cubicBezTo>
                  <a:cubicBezTo>
                    <a:pt x="250" y="1249"/>
                    <a:pt x="228" y="1226"/>
                    <a:pt x="228" y="1199"/>
                  </a:cubicBezTo>
                  <a:cubicBezTo>
                    <a:pt x="228" y="1186"/>
                    <a:pt x="233" y="1173"/>
                    <a:pt x="241" y="1164"/>
                  </a:cubicBezTo>
                  <a:cubicBezTo>
                    <a:pt x="228" y="1156"/>
                    <a:pt x="219" y="1140"/>
                    <a:pt x="219" y="1121"/>
                  </a:cubicBezTo>
                  <a:cubicBezTo>
                    <a:pt x="219" y="1108"/>
                    <a:pt x="223" y="1095"/>
                    <a:pt x="232" y="1086"/>
                  </a:cubicBezTo>
                  <a:cubicBezTo>
                    <a:pt x="210" y="1073"/>
                    <a:pt x="196" y="1049"/>
                    <a:pt x="196" y="1022"/>
                  </a:cubicBezTo>
                  <a:cubicBezTo>
                    <a:pt x="196" y="982"/>
                    <a:pt x="196" y="982"/>
                    <a:pt x="196" y="982"/>
                  </a:cubicBezTo>
                  <a:cubicBezTo>
                    <a:pt x="196" y="982"/>
                    <a:pt x="196" y="982"/>
                    <a:pt x="196" y="982"/>
                  </a:cubicBezTo>
                  <a:cubicBezTo>
                    <a:pt x="196" y="976"/>
                    <a:pt x="196" y="976"/>
                    <a:pt x="196" y="976"/>
                  </a:cubicBezTo>
                  <a:cubicBezTo>
                    <a:pt x="196" y="966"/>
                    <a:pt x="196" y="957"/>
                    <a:pt x="196" y="947"/>
                  </a:cubicBezTo>
                  <a:cubicBezTo>
                    <a:pt x="197" y="940"/>
                    <a:pt x="197" y="940"/>
                    <a:pt x="197" y="940"/>
                  </a:cubicBezTo>
                  <a:cubicBezTo>
                    <a:pt x="197" y="917"/>
                    <a:pt x="197" y="917"/>
                    <a:pt x="197" y="917"/>
                  </a:cubicBezTo>
                  <a:cubicBezTo>
                    <a:pt x="196" y="897"/>
                    <a:pt x="194" y="871"/>
                    <a:pt x="180" y="849"/>
                  </a:cubicBezTo>
                  <a:cubicBezTo>
                    <a:pt x="166" y="824"/>
                    <a:pt x="148" y="802"/>
                    <a:pt x="129" y="779"/>
                  </a:cubicBezTo>
                  <a:cubicBezTo>
                    <a:pt x="69" y="706"/>
                    <a:pt x="0" y="623"/>
                    <a:pt x="0" y="419"/>
                  </a:cubicBezTo>
                  <a:cubicBezTo>
                    <a:pt x="0" y="188"/>
                    <a:pt x="188" y="0"/>
                    <a:pt x="419" y="0"/>
                  </a:cubicBezTo>
                  <a:cubicBezTo>
                    <a:pt x="423" y="0"/>
                    <a:pt x="423" y="0"/>
                    <a:pt x="423" y="0"/>
                  </a:cubicBezTo>
                  <a:cubicBezTo>
                    <a:pt x="654" y="0"/>
                    <a:pt x="842" y="188"/>
                    <a:pt x="842" y="419"/>
                  </a:cubicBezTo>
                  <a:cubicBezTo>
                    <a:pt x="842" y="623"/>
                    <a:pt x="773" y="706"/>
                    <a:pt x="713" y="779"/>
                  </a:cubicBezTo>
                  <a:cubicBezTo>
                    <a:pt x="694" y="802"/>
                    <a:pt x="676" y="824"/>
                    <a:pt x="662" y="849"/>
                  </a:cubicBezTo>
                  <a:cubicBezTo>
                    <a:pt x="653" y="863"/>
                    <a:pt x="649" y="879"/>
                    <a:pt x="647" y="899"/>
                  </a:cubicBezTo>
                  <a:cubicBezTo>
                    <a:pt x="646" y="1023"/>
                    <a:pt x="646" y="1023"/>
                    <a:pt x="646" y="1023"/>
                  </a:cubicBezTo>
                  <a:cubicBezTo>
                    <a:pt x="646" y="1049"/>
                    <a:pt x="632" y="1073"/>
                    <a:pt x="610" y="1086"/>
                  </a:cubicBezTo>
                  <a:cubicBezTo>
                    <a:pt x="619" y="1095"/>
                    <a:pt x="623" y="1108"/>
                    <a:pt x="623" y="1121"/>
                  </a:cubicBezTo>
                  <a:cubicBezTo>
                    <a:pt x="623" y="1140"/>
                    <a:pt x="614" y="1156"/>
                    <a:pt x="601" y="1164"/>
                  </a:cubicBezTo>
                  <a:cubicBezTo>
                    <a:pt x="609" y="1173"/>
                    <a:pt x="614" y="1186"/>
                    <a:pt x="614" y="1199"/>
                  </a:cubicBezTo>
                  <a:cubicBezTo>
                    <a:pt x="614" y="1226"/>
                    <a:pt x="592" y="1249"/>
                    <a:pt x="564" y="1249"/>
                  </a:cubicBezTo>
                  <a:cubicBezTo>
                    <a:pt x="499" y="1249"/>
                    <a:pt x="499" y="1249"/>
                    <a:pt x="499" y="1249"/>
                  </a:cubicBezTo>
                  <a:cubicBezTo>
                    <a:pt x="501" y="1254"/>
                    <a:pt x="502" y="1259"/>
                    <a:pt x="502" y="1265"/>
                  </a:cubicBezTo>
                  <a:cubicBezTo>
                    <a:pt x="502" y="1291"/>
                    <a:pt x="480" y="1312"/>
                    <a:pt x="455" y="1312"/>
                  </a:cubicBezTo>
                  <a:lnTo>
                    <a:pt x="388" y="1312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31" name="Freeform 50"/>
            <p:cNvSpPr/>
            <p:nvPr/>
          </p:nvSpPr>
          <p:spPr bwMode="auto">
            <a:xfrm>
              <a:off x="8247063" y="6384925"/>
              <a:ext cx="293688" cy="82550"/>
            </a:xfrm>
            <a:custGeom>
              <a:avLst/>
              <a:gdLst>
                <a:gd name="T0" fmla="*/ 13 w 93"/>
                <a:gd name="T1" fmla="*/ 26 h 26"/>
                <a:gd name="T2" fmla="*/ 0 w 93"/>
                <a:gd name="T3" fmla="*/ 13 h 26"/>
                <a:gd name="T4" fmla="*/ 13 w 93"/>
                <a:gd name="T5" fmla="*/ 0 h 26"/>
                <a:gd name="T6" fmla="*/ 80 w 93"/>
                <a:gd name="T7" fmla="*/ 0 h 26"/>
                <a:gd name="T8" fmla="*/ 93 w 93"/>
                <a:gd name="T9" fmla="*/ 13 h 26"/>
                <a:gd name="T10" fmla="*/ 80 w 93"/>
                <a:gd name="T11" fmla="*/ 26 h 26"/>
                <a:gd name="T12" fmla="*/ 13 w 93"/>
                <a:gd name="T1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3" h="26">
                  <a:moveTo>
                    <a:pt x="13" y="26"/>
                  </a:moveTo>
                  <a:cubicBezTo>
                    <a:pt x="5" y="26"/>
                    <a:pt x="0" y="20"/>
                    <a:pt x="0" y="13"/>
                  </a:cubicBezTo>
                  <a:cubicBezTo>
                    <a:pt x="0" y="6"/>
                    <a:pt x="5" y="0"/>
                    <a:pt x="13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7" y="0"/>
                    <a:pt x="93" y="6"/>
                    <a:pt x="93" y="13"/>
                  </a:cubicBezTo>
                  <a:cubicBezTo>
                    <a:pt x="93" y="20"/>
                    <a:pt x="87" y="26"/>
                    <a:pt x="80" y="26"/>
                  </a:cubicBezTo>
                  <a:lnTo>
                    <a:pt x="13" y="26"/>
                  </a:lnTo>
                  <a:close/>
                </a:path>
              </a:pathLst>
            </a:custGeom>
            <a:solidFill>
              <a:srgbClr val="8586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32" name="Freeform 51"/>
            <p:cNvSpPr/>
            <p:nvPr/>
          </p:nvSpPr>
          <p:spPr bwMode="auto">
            <a:xfrm>
              <a:off x="7888288" y="6162675"/>
              <a:ext cx="1008063" cy="104775"/>
            </a:xfrm>
            <a:custGeom>
              <a:avLst/>
              <a:gdLst>
                <a:gd name="T0" fmla="*/ 16 w 318"/>
                <a:gd name="T1" fmla="*/ 33 h 33"/>
                <a:gd name="T2" fmla="*/ 0 w 318"/>
                <a:gd name="T3" fmla="*/ 16 h 33"/>
                <a:gd name="T4" fmla="*/ 16 w 318"/>
                <a:gd name="T5" fmla="*/ 0 h 33"/>
                <a:gd name="T6" fmla="*/ 302 w 318"/>
                <a:gd name="T7" fmla="*/ 0 h 33"/>
                <a:gd name="T8" fmla="*/ 318 w 318"/>
                <a:gd name="T9" fmla="*/ 16 h 33"/>
                <a:gd name="T10" fmla="*/ 302 w 318"/>
                <a:gd name="T11" fmla="*/ 33 h 33"/>
                <a:gd name="T12" fmla="*/ 16 w 318"/>
                <a:gd name="T13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8" h="33">
                  <a:moveTo>
                    <a:pt x="16" y="33"/>
                  </a:moveTo>
                  <a:cubicBezTo>
                    <a:pt x="7" y="33"/>
                    <a:pt x="0" y="25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302" y="0"/>
                    <a:pt x="302" y="0"/>
                    <a:pt x="302" y="0"/>
                  </a:cubicBezTo>
                  <a:cubicBezTo>
                    <a:pt x="311" y="0"/>
                    <a:pt x="318" y="7"/>
                    <a:pt x="318" y="16"/>
                  </a:cubicBezTo>
                  <a:cubicBezTo>
                    <a:pt x="318" y="25"/>
                    <a:pt x="311" y="33"/>
                    <a:pt x="302" y="33"/>
                  </a:cubicBezTo>
                  <a:lnTo>
                    <a:pt x="16" y="33"/>
                  </a:lnTo>
                  <a:close/>
                </a:path>
              </a:pathLst>
            </a:custGeom>
            <a:solidFill>
              <a:srgbClr val="8586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33" name="Freeform 52"/>
            <p:cNvSpPr/>
            <p:nvPr/>
          </p:nvSpPr>
          <p:spPr bwMode="auto">
            <a:xfrm>
              <a:off x="7856538" y="5897563"/>
              <a:ext cx="1052513" cy="107950"/>
            </a:xfrm>
            <a:custGeom>
              <a:avLst/>
              <a:gdLst>
                <a:gd name="T0" fmla="*/ 17 w 332"/>
                <a:gd name="T1" fmla="*/ 34 h 34"/>
                <a:gd name="T2" fmla="*/ 0 w 332"/>
                <a:gd name="T3" fmla="*/ 17 h 34"/>
                <a:gd name="T4" fmla="*/ 17 w 332"/>
                <a:gd name="T5" fmla="*/ 0 h 34"/>
                <a:gd name="T6" fmla="*/ 315 w 332"/>
                <a:gd name="T7" fmla="*/ 0 h 34"/>
                <a:gd name="T8" fmla="*/ 332 w 332"/>
                <a:gd name="T9" fmla="*/ 17 h 34"/>
                <a:gd name="T10" fmla="*/ 315 w 332"/>
                <a:gd name="T11" fmla="*/ 34 h 34"/>
                <a:gd name="T12" fmla="*/ 17 w 332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2" h="34">
                  <a:moveTo>
                    <a:pt x="17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315" y="0"/>
                    <a:pt x="315" y="0"/>
                    <a:pt x="315" y="0"/>
                  </a:cubicBezTo>
                  <a:cubicBezTo>
                    <a:pt x="324" y="0"/>
                    <a:pt x="332" y="7"/>
                    <a:pt x="332" y="17"/>
                  </a:cubicBezTo>
                  <a:cubicBezTo>
                    <a:pt x="332" y="26"/>
                    <a:pt x="324" y="34"/>
                    <a:pt x="315" y="34"/>
                  </a:cubicBezTo>
                  <a:lnTo>
                    <a:pt x="17" y="34"/>
                  </a:lnTo>
                  <a:close/>
                </a:path>
              </a:pathLst>
            </a:custGeom>
            <a:solidFill>
              <a:srgbClr val="8586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34" name="Freeform 53"/>
            <p:cNvSpPr/>
            <p:nvPr/>
          </p:nvSpPr>
          <p:spPr bwMode="auto">
            <a:xfrm>
              <a:off x="7780338" y="5211763"/>
              <a:ext cx="1223963" cy="552450"/>
            </a:xfrm>
            <a:custGeom>
              <a:avLst/>
              <a:gdLst>
                <a:gd name="T0" fmla="*/ 3 w 386"/>
                <a:gd name="T1" fmla="*/ 30 h 174"/>
                <a:gd name="T2" fmla="*/ 3 w 386"/>
                <a:gd name="T3" fmla="*/ 30 h 174"/>
                <a:gd name="T4" fmla="*/ 3 w 386"/>
                <a:gd name="T5" fmla="*/ 54 h 174"/>
                <a:gd name="T6" fmla="*/ 2 w 386"/>
                <a:gd name="T7" fmla="*/ 62 h 174"/>
                <a:gd name="T8" fmla="*/ 3 w 386"/>
                <a:gd name="T9" fmla="*/ 62 h 174"/>
                <a:gd name="T10" fmla="*/ 2 w 386"/>
                <a:gd name="T11" fmla="*/ 137 h 174"/>
                <a:gd name="T12" fmla="*/ 27 w 386"/>
                <a:gd name="T13" fmla="*/ 174 h 174"/>
                <a:gd name="T14" fmla="*/ 359 w 386"/>
                <a:gd name="T15" fmla="*/ 174 h 174"/>
                <a:gd name="T16" fmla="*/ 384 w 386"/>
                <a:gd name="T17" fmla="*/ 136 h 174"/>
                <a:gd name="T18" fmla="*/ 385 w 386"/>
                <a:gd name="T19" fmla="*/ 11 h 174"/>
                <a:gd name="T20" fmla="*/ 385 w 386"/>
                <a:gd name="T21" fmla="*/ 10 h 174"/>
                <a:gd name="T22" fmla="*/ 386 w 386"/>
                <a:gd name="T23" fmla="*/ 0 h 174"/>
                <a:gd name="T24" fmla="*/ 0 w 386"/>
                <a:gd name="T25" fmla="*/ 0 h 174"/>
                <a:gd name="T26" fmla="*/ 3 w 386"/>
                <a:gd name="T27" fmla="*/ 3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6" h="174">
                  <a:moveTo>
                    <a:pt x="3" y="30"/>
                  </a:moveTo>
                  <a:cubicBezTo>
                    <a:pt x="3" y="30"/>
                    <a:pt x="3" y="30"/>
                    <a:pt x="3" y="30"/>
                  </a:cubicBezTo>
                  <a:cubicBezTo>
                    <a:pt x="3" y="54"/>
                    <a:pt x="3" y="54"/>
                    <a:pt x="3" y="54"/>
                  </a:cubicBezTo>
                  <a:cubicBezTo>
                    <a:pt x="3" y="54"/>
                    <a:pt x="2" y="62"/>
                    <a:pt x="2" y="62"/>
                  </a:cubicBezTo>
                  <a:cubicBezTo>
                    <a:pt x="3" y="62"/>
                    <a:pt x="3" y="62"/>
                    <a:pt x="3" y="62"/>
                  </a:cubicBezTo>
                  <a:cubicBezTo>
                    <a:pt x="2" y="137"/>
                    <a:pt x="2" y="137"/>
                    <a:pt x="2" y="137"/>
                  </a:cubicBezTo>
                  <a:cubicBezTo>
                    <a:pt x="2" y="153"/>
                    <a:pt x="12" y="168"/>
                    <a:pt x="27" y="174"/>
                  </a:cubicBezTo>
                  <a:cubicBezTo>
                    <a:pt x="34" y="173"/>
                    <a:pt x="359" y="174"/>
                    <a:pt x="359" y="174"/>
                  </a:cubicBezTo>
                  <a:cubicBezTo>
                    <a:pt x="374" y="168"/>
                    <a:pt x="384" y="153"/>
                    <a:pt x="384" y="136"/>
                  </a:cubicBezTo>
                  <a:cubicBezTo>
                    <a:pt x="385" y="11"/>
                    <a:pt x="385" y="11"/>
                    <a:pt x="385" y="11"/>
                  </a:cubicBezTo>
                  <a:cubicBezTo>
                    <a:pt x="385" y="10"/>
                    <a:pt x="385" y="10"/>
                    <a:pt x="385" y="10"/>
                  </a:cubicBezTo>
                  <a:cubicBezTo>
                    <a:pt x="385" y="6"/>
                    <a:pt x="385" y="3"/>
                    <a:pt x="38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1"/>
                    <a:pt x="2" y="21"/>
                    <a:pt x="3" y="3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35" name="Freeform 54"/>
            <p:cNvSpPr/>
            <p:nvPr/>
          </p:nvSpPr>
          <p:spPr bwMode="auto">
            <a:xfrm>
              <a:off x="7167563" y="2509838"/>
              <a:ext cx="2452688" cy="2578100"/>
            </a:xfrm>
            <a:custGeom>
              <a:avLst/>
              <a:gdLst>
                <a:gd name="T0" fmla="*/ 597 w 773"/>
                <a:gd name="T1" fmla="*/ 797 h 813"/>
                <a:gd name="T2" fmla="*/ 652 w 773"/>
                <a:gd name="T3" fmla="*/ 723 h 813"/>
                <a:gd name="T4" fmla="*/ 773 w 773"/>
                <a:gd name="T5" fmla="*/ 385 h 813"/>
                <a:gd name="T6" fmla="*/ 388 w 773"/>
                <a:gd name="T7" fmla="*/ 0 h 813"/>
                <a:gd name="T8" fmla="*/ 384 w 773"/>
                <a:gd name="T9" fmla="*/ 0 h 813"/>
                <a:gd name="T10" fmla="*/ 0 w 773"/>
                <a:gd name="T11" fmla="*/ 385 h 813"/>
                <a:gd name="T12" fmla="*/ 120 w 773"/>
                <a:gd name="T13" fmla="*/ 723 h 813"/>
                <a:gd name="T14" fmla="*/ 175 w 773"/>
                <a:gd name="T15" fmla="*/ 797 h 813"/>
                <a:gd name="T16" fmla="*/ 183 w 773"/>
                <a:gd name="T17" fmla="*/ 813 h 813"/>
                <a:gd name="T18" fmla="*/ 589 w 773"/>
                <a:gd name="T19" fmla="*/ 813 h 813"/>
                <a:gd name="T20" fmla="*/ 597 w 773"/>
                <a:gd name="T21" fmla="*/ 797 h 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73" h="813">
                  <a:moveTo>
                    <a:pt x="597" y="797"/>
                  </a:moveTo>
                  <a:cubicBezTo>
                    <a:pt x="613" y="771"/>
                    <a:pt x="632" y="748"/>
                    <a:pt x="652" y="723"/>
                  </a:cubicBezTo>
                  <a:cubicBezTo>
                    <a:pt x="709" y="655"/>
                    <a:pt x="773" y="577"/>
                    <a:pt x="773" y="385"/>
                  </a:cubicBezTo>
                  <a:cubicBezTo>
                    <a:pt x="773" y="173"/>
                    <a:pt x="600" y="0"/>
                    <a:pt x="388" y="0"/>
                  </a:cubicBezTo>
                  <a:cubicBezTo>
                    <a:pt x="384" y="0"/>
                    <a:pt x="384" y="0"/>
                    <a:pt x="384" y="0"/>
                  </a:cubicBezTo>
                  <a:cubicBezTo>
                    <a:pt x="172" y="0"/>
                    <a:pt x="0" y="173"/>
                    <a:pt x="0" y="385"/>
                  </a:cubicBezTo>
                  <a:cubicBezTo>
                    <a:pt x="0" y="577"/>
                    <a:pt x="64" y="655"/>
                    <a:pt x="120" y="723"/>
                  </a:cubicBezTo>
                  <a:cubicBezTo>
                    <a:pt x="140" y="748"/>
                    <a:pt x="159" y="771"/>
                    <a:pt x="175" y="797"/>
                  </a:cubicBezTo>
                  <a:cubicBezTo>
                    <a:pt x="178" y="803"/>
                    <a:pt x="180" y="808"/>
                    <a:pt x="183" y="813"/>
                  </a:cubicBezTo>
                  <a:cubicBezTo>
                    <a:pt x="589" y="813"/>
                    <a:pt x="589" y="813"/>
                    <a:pt x="589" y="813"/>
                  </a:cubicBezTo>
                  <a:cubicBezTo>
                    <a:pt x="592" y="808"/>
                    <a:pt x="594" y="802"/>
                    <a:pt x="597" y="797"/>
                  </a:cubicBezTo>
                  <a:close/>
                </a:path>
              </a:pathLst>
            </a:custGeom>
            <a:gradFill>
              <a:gsLst>
                <a:gs pos="0">
                  <a:srgbClr val="002060"/>
                </a:gs>
                <a:gs pos="100000">
                  <a:srgbClr val="00B0F0"/>
                </a:gs>
              </a:gsLst>
              <a:lin ang="42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/>
            </a:p>
          </p:txBody>
        </p:sp>
      </p:grpSp>
      <p:sp>
        <p:nvSpPr>
          <p:cNvPr id="48" name="矩形 47"/>
          <p:cNvSpPr/>
          <p:nvPr/>
        </p:nvSpPr>
        <p:spPr>
          <a:xfrm>
            <a:off x="3792836" y="2577482"/>
            <a:ext cx="1531188" cy="7258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35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</a:p>
          <a:p>
            <a:pPr algn="ctr">
              <a:spcBef>
                <a:spcPts val="375"/>
              </a:spcBef>
              <a:defRPr/>
            </a:pPr>
            <a:r>
              <a:rPr lang="zh-CN" altLang="en-US" sz="1050" kern="100" dirty="0">
                <a:solidFill>
                  <a:schemeClr val="bg1"/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在此输入详细文字介绍</a:t>
            </a:r>
            <a:endParaRPr lang="en-US" altLang="zh-CN" sz="1050" kern="100" dirty="0">
              <a:solidFill>
                <a:schemeClr val="bg1"/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ts val="375"/>
              </a:spcBef>
              <a:defRPr/>
            </a:pPr>
            <a:r>
              <a:rPr lang="zh-CN" altLang="en-US" sz="1050" kern="100" dirty="0">
                <a:solidFill>
                  <a:schemeClr val="bg1"/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和详细信息。</a:t>
            </a:r>
          </a:p>
        </p:txBody>
      </p:sp>
      <p:grpSp>
        <p:nvGrpSpPr>
          <p:cNvPr id="49" name="组合 48"/>
          <p:cNvGrpSpPr/>
          <p:nvPr/>
        </p:nvGrpSpPr>
        <p:grpSpPr>
          <a:xfrm>
            <a:off x="4343421" y="1307578"/>
            <a:ext cx="457582" cy="458524"/>
            <a:chOff x="5792736" y="1742999"/>
            <a:chExt cx="610268" cy="611524"/>
          </a:xfrm>
          <a:gradFill>
            <a:gsLst>
              <a:gs pos="0">
                <a:srgbClr val="002060"/>
              </a:gs>
              <a:gs pos="100000">
                <a:srgbClr val="00B0F0"/>
              </a:gs>
            </a:gsLst>
            <a:lin ang="5400000" scaled="1"/>
          </a:gradFill>
        </p:grpSpPr>
        <p:sp>
          <p:nvSpPr>
            <p:cNvPr id="51" name="任意多边形 50"/>
            <p:cNvSpPr/>
            <p:nvPr/>
          </p:nvSpPr>
          <p:spPr>
            <a:xfrm>
              <a:off x="5792736" y="1742999"/>
              <a:ext cx="610268" cy="611524"/>
            </a:xfrm>
            <a:custGeom>
              <a:avLst/>
              <a:gdLst>
                <a:gd name="connsiteX0" fmla="*/ 413083 w 772417"/>
                <a:gd name="connsiteY0" fmla="*/ 962 h 772417"/>
                <a:gd name="connsiteX1" fmla="*/ 720620 w 772417"/>
                <a:gd name="connsiteY1" fmla="*/ 193137 h 772417"/>
                <a:gd name="connsiteX2" fmla="*/ 579281 w 772417"/>
                <a:gd name="connsiteY2" fmla="*/ 720619 h 772417"/>
                <a:gd name="connsiteX3" fmla="*/ 51799 w 772417"/>
                <a:gd name="connsiteY3" fmla="*/ 579281 h 772417"/>
                <a:gd name="connsiteX4" fmla="*/ 193137 w 772417"/>
                <a:gd name="connsiteY4" fmla="*/ 51798 h 772417"/>
                <a:gd name="connsiteX5" fmla="*/ 413083 w 772417"/>
                <a:gd name="connsiteY5" fmla="*/ 962 h 77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2417" h="772417">
                  <a:moveTo>
                    <a:pt x="413083" y="962"/>
                  </a:moveTo>
                  <a:cubicBezTo>
                    <a:pt x="536733" y="9701"/>
                    <a:pt x="653976" y="77706"/>
                    <a:pt x="720620" y="193137"/>
                  </a:cubicBezTo>
                  <a:cubicBezTo>
                    <a:pt x="827250" y="377826"/>
                    <a:pt x="763971" y="613989"/>
                    <a:pt x="579281" y="720619"/>
                  </a:cubicBezTo>
                  <a:cubicBezTo>
                    <a:pt x="394592" y="827250"/>
                    <a:pt x="158429" y="763970"/>
                    <a:pt x="51799" y="579281"/>
                  </a:cubicBezTo>
                  <a:cubicBezTo>
                    <a:pt x="-54832" y="394591"/>
                    <a:pt x="8448" y="158429"/>
                    <a:pt x="193137" y="51798"/>
                  </a:cubicBezTo>
                  <a:cubicBezTo>
                    <a:pt x="262396" y="11812"/>
                    <a:pt x="338893" y="-4281"/>
                    <a:pt x="413083" y="962"/>
                  </a:cubicBezTo>
                  <a:close/>
                </a:path>
              </a:pathLst>
            </a:custGeom>
            <a:grpFill/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143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  <p:sp>
          <p:nvSpPr>
            <p:cNvPr id="52" name="KSO_Shape"/>
            <p:cNvSpPr/>
            <p:nvPr/>
          </p:nvSpPr>
          <p:spPr bwMode="auto">
            <a:xfrm>
              <a:off x="5991136" y="1913773"/>
              <a:ext cx="213469" cy="269975"/>
            </a:xfrm>
            <a:custGeom>
              <a:avLst/>
              <a:gdLst>
                <a:gd name="T0" fmla="*/ 508479 w 1679575"/>
                <a:gd name="T1" fmla="*/ 933537 h 2125662"/>
                <a:gd name="T2" fmla="*/ 645344 w 1679575"/>
                <a:gd name="T3" fmla="*/ 1004349 h 2125662"/>
                <a:gd name="T4" fmla="*/ 637947 w 1679575"/>
                <a:gd name="T5" fmla="*/ 1045870 h 2125662"/>
                <a:gd name="T6" fmla="*/ 629410 w 1679575"/>
                <a:gd name="T7" fmla="*/ 1095637 h 2125662"/>
                <a:gd name="T8" fmla="*/ 645913 w 1679575"/>
                <a:gd name="T9" fmla="*/ 1148533 h 2125662"/>
                <a:gd name="T10" fmla="*/ 923628 w 1679575"/>
                <a:gd name="T11" fmla="*/ 1679766 h 2125662"/>
                <a:gd name="T12" fmla="*/ 886068 w 1679575"/>
                <a:gd name="T13" fmla="*/ 1137442 h 2125662"/>
                <a:gd name="T14" fmla="*/ 896597 w 1679575"/>
                <a:gd name="T15" fmla="*/ 1083408 h 2125662"/>
                <a:gd name="T16" fmla="*/ 885214 w 1679575"/>
                <a:gd name="T17" fmla="*/ 1039044 h 2125662"/>
                <a:gd name="T18" fmla="*/ 917083 w 1679575"/>
                <a:gd name="T19" fmla="*/ 999799 h 2125662"/>
                <a:gd name="T20" fmla="*/ 1048543 w 1679575"/>
                <a:gd name="T21" fmla="*/ 927280 h 2125662"/>
                <a:gd name="T22" fmla="*/ 1168905 w 1679575"/>
                <a:gd name="T23" fmla="*/ 933822 h 2125662"/>
                <a:gd name="T24" fmla="*/ 1257397 w 1679575"/>
                <a:gd name="T25" fmla="*/ 1021128 h 2125662"/>
                <a:gd name="T26" fmla="*/ 1333655 w 1679575"/>
                <a:gd name="T27" fmla="*/ 1118957 h 2125662"/>
                <a:gd name="T28" fmla="*/ 1397392 w 1679575"/>
                <a:gd name="T29" fmla="*/ 1227592 h 2125662"/>
                <a:gd name="T30" fmla="*/ 1446903 w 1679575"/>
                <a:gd name="T31" fmla="*/ 1349025 h 2125662"/>
                <a:gd name="T32" fmla="*/ 1482186 w 1679575"/>
                <a:gd name="T33" fmla="*/ 1483540 h 2125662"/>
                <a:gd name="T34" fmla="*/ 1501820 w 1679575"/>
                <a:gd name="T35" fmla="*/ 1632274 h 2125662"/>
                <a:gd name="T36" fmla="*/ 1439790 w 1679575"/>
                <a:gd name="T37" fmla="*/ 1742331 h 2125662"/>
                <a:gd name="T38" fmla="*/ 1242601 w 1679575"/>
                <a:gd name="T39" fmla="*/ 1826794 h 2125662"/>
                <a:gd name="T40" fmla="*/ 1035738 w 1679575"/>
                <a:gd name="T41" fmla="*/ 1881112 h 2125662"/>
                <a:gd name="T42" fmla="*/ 822331 w 1679575"/>
                <a:gd name="T43" fmla="*/ 1904432 h 2125662"/>
                <a:gd name="T44" fmla="*/ 596403 w 1679575"/>
                <a:gd name="T45" fmla="*/ 1894194 h 2125662"/>
                <a:gd name="T46" fmla="*/ 373036 w 1679575"/>
                <a:gd name="T47" fmla="*/ 1847838 h 2125662"/>
                <a:gd name="T48" fmla="*/ 159344 w 1679575"/>
                <a:gd name="T49" fmla="*/ 1766788 h 2125662"/>
                <a:gd name="T50" fmla="*/ 0 w 1679575"/>
                <a:gd name="T51" fmla="*/ 1676354 h 2125662"/>
                <a:gd name="T52" fmla="*/ 15365 w 1679575"/>
                <a:gd name="T53" fmla="*/ 1518519 h 2125662"/>
                <a:gd name="T54" fmla="*/ 47234 w 1679575"/>
                <a:gd name="T55" fmla="*/ 1376611 h 2125662"/>
                <a:gd name="T56" fmla="*/ 94468 w 1679575"/>
                <a:gd name="T57" fmla="*/ 1249206 h 2125662"/>
                <a:gd name="T58" fmla="*/ 155930 w 1679575"/>
                <a:gd name="T59" fmla="*/ 1135735 h 2125662"/>
                <a:gd name="T60" fmla="*/ 230765 w 1679575"/>
                <a:gd name="T61" fmla="*/ 1035348 h 2125662"/>
                <a:gd name="T62" fmla="*/ 317835 w 1679575"/>
                <a:gd name="T63" fmla="*/ 946334 h 2125662"/>
                <a:gd name="T64" fmla="*/ 427669 w 1679575"/>
                <a:gd name="T65" fmla="*/ 860449 h 2125662"/>
                <a:gd name="T66" fmla="*/ 831848 w 1679575"/>
                <a:gd name="T67" fmla="*/ 5125 h 2125662"/>
                <a:gd name="T68" fmla="*/ 927152 w 1679575"/>
                <a:gd name="T69" fmla="*/ 31035 h 2125662"/>
                <a:gd name="T70" fmla="*/ 1013353 w 1679575"/>
                <a:gd name="T71" fmla="*/ 76590 h 2125662"/>
                <a:gd name="T72" fmla="*/ 1087035 w 1679575"/>
                <a:gd name="T73" fmla="*/ 138945 h 2125662"/>
                <a:gd name="T74" fmla="*/ 1145356 w 1679575"/>
                <a:gd name="T75" fmla="*/ 215250 h 2125662"/>
                <a:gd name="T76" fmla="*/ 1186607 w 1679575"/>
                <a:gd name="T77" fmla="*/ 303514 h 2125662"/>
                <a:gd name="T78" fmla="*/ 1207944 w 1679575"/>
                <a:gd name="T79" fmla="*/ 401174 h 2125662"/>
                <a:gd name="T80" fmla="*/ 1205383 w 1679575"/>
                <a:gd name="T81" fmla="*/ 513924 h 2125662"/>
                <a:gd name="T82" fmla="*/ 1172382 w 1679575"/>
                <a:gd name="T83" fmla="*/ 626673 h 2125662"/>
                <a:gd name="T84" fmla="*/ 1112924 w 1679575"/>
                <a:gd name="T85" fmla="*/ 725187 h 2125662"/>
                <a:gd name="T86" fmla="*/ 1030706 w 1679575"/>
                <a:gd name="T87" fmla="*/ 804625 h 2125662"/>
                <a:gd name="T88" fmla="*/ 915204 w 1679575"/>
                <a:gd name="T89" fmla="*/ 867264 h 2125662"/>
                <a:gd name="T90" fmla="*/ 837253 w 1679575"/>
                <a:gd name="T91" fmla="*/ 887764 h 2125662"/>
                <a:gd name="T92" fmla="*/ 753044 w 1679575"/>
                <a:gd name="T93" fmla="*/ 893458 h 2125662"/>
                <a:gd name="T94" fmla="*/ 658879 w 1679575"/>
                <a:gd name="T95" fmla="*/ 881215 h 2125662"/>
                <a:gd name="T96" fmla="*/ 572394 w 1679575"/>
                <a:gd name="T97" fmla="*/ 850180 h 2125662"/>
                <a:gd name="T98" fmla="*/ 494728 w 1679575"/>
                <a:gd name="T99" fmla="*/ 802917 h 2125662"/>
                <a:gd name="T100" fmla="*/ 424459 w 1679575"/>
                <a:gd name="T101" fmla="*/ 736576 h 2125662"/>
                <a:gd name="T102" fmla="*/ 366992 w 1679575"/>
                <a:gd name="T103" fmla="*/ 651159 h 2125662"/>
                <a:gd name="T104" fmla="*/ 330578 w 1679575"/>
                <a:gd name="T105" fmla="*/ 553500 h 2125662"/>
                <a:gd name="T106" fmla="*/ 317206 w 1679575"/>
                <a:gd name="T107" fmla="*/ 446729 h 2125662"/>
                <a:gd name="T108" fmla="*/ 328586 w 1679575"/>
                <a:gd name="T109" fmla="*/ 345653 h 2125662"/>
                <a:gd name="T110" fmla="*/ 361587 w 1679575"/>
                <a:gd name="T111" fmla="*/ 253403 h 2125662"/>
                <a:gd name="T112" fmla="*/ 412795 w 1679575"/>
                <a:gd name="T113" fmla="*/ 171118 h 2125662"/>
                <a:gd name="T114" fmla="*/ 479934 w 1679575"/>
                <a:gd name="T115" fmla="*/ 101931 h 2125662"/>
                <a:gd name="T116" fmla="*/ 560729 w 1679575"/>
                <a:gd name="T117" fmla="*/ 48972 h 2125662"/>
                <a:gd name="T118" fmla="*/ 652620 w 1679575"/>
                <a:gd name="T119" fmla="*/ 13952 h 2125662"/>
                <a:gd name="T120" fmla="*/ 752191 w 1679575"/>
                <a:gd name="T121" fmla="*/ 0 h 212566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679575" h="2125662">
                  <a:moveTo>
                    <a:pt x="481421" y="957262"/>
                  </a:moveTo>
                  <a:lnTo>
                    <a:pt x="484914" y="961070"/>
                  </a:lnTo>
                  <a:lnTo>
                    <a:pt x="490948" y="968686"/>
                  </a:lnTo>
                  <a:lnTo>
                    <a:pt x="497299" y="975667"/>
                  </a:lnTo>
                  <a:lnTo>
                    <a:pt x="510319" y="990264"/>
                  </a:lnTo>
                  <a:lnTo>
                    <a:pt x="523657" y="1003909"/>
                  </a:lnTo>
                  <a:lnTo>
                    <a:pt x="537947" y="1017237"/>
                  </a:lnTo>
                  <a:lnTo>
                    <a:pt x="552237" y="1029613"/>
                  </a:lnTo>
                  <a:lnTo>
                    <a:pt x="567480" y="1041671"/>
                  </a:lnTo>
                  <a:lnTo>
                    <a:pt x="583040" y="1053095"/>
                  </a:lnTo>
                  <a:lnTo>
                    <a:pt x="598601" y="1063884"/>
                  </a:lnTo>
                  <a:lnTo>
                    <a:pt x="615114" y="1074039"/>
                  </a:lnTo>
                  <a:lnTo>
                    <a:pt x="631627" y="1083558"/>
                  </a:lnTo>
                  <a:lnTo>
                    <a:pt x="649093" y="1092126"/>
                  </a:lnTo>
                  <a:lnTo>
                    <a:pt x="666241" y="1100377"/>
                  </a:lnTo>
                  <a:lnTo>
                    <a:pt x="684025" y="1107993"/>
                  </a:lnTo>
                  <a:lnTo>
                    <a:pt x="701808" y="1114657"/>
                  </a:lnTo>
                  <a:lnTo>
                    <a:pt x="720226" y="1120686"/>
                  </a:lnTo>
                  <a:lnTo>
                    <a:pt x="738645" y="1125763"/>
                  </a:lnTo>
                  <a:lnTo>
                    <a:pt x="734517" y="1130840"/>
                  </a:lnTo>
                  <a:lnTo>
                    <a:pt x="730706" y="1135283"/>
                  </a:lnTo>
                  <a:lnTo>
                    <a:pt x="727213" y="1140043"/>
                  </a:lnTo>
                  <a:lnTo>
                    <a:pt x="723402" y="1145437"/>
                  </a:lnTo>
                  <a:lnTo>
                    <a:pt x="720544" y="1150515"/>
                  </a:lnTo>
                  <a:lnTo>
                    <a:pt x="717368" y="1155909"/>
                  </a:lnTo>
                  <a:lnTo>
                    <a:pt x="714510" y="1161304"/>
                  </a:lnTo>
                  <a:lnTo>
                    <a:pt x="711970" y="1167016"/>
                  </a:lnTo>
                  <a:lnTo>
                    <a:pt x="710064" y="1172410"/>
                  </a:lnTo>
                  <a:lnTo>
                    <a:pt x="708159" y="1178439"/>
                  </a:lnTo>
                  <a:lnTo>
                    <a:pt x="706254" y="1184151"/>
                  </a:lnTo>
                  <a:lnTo>
                    <a:pt x="704983" y="1190498"/>
                  </a:lnTo>
                  <a:lnTo>
                    <a:pt x="704031" y="1196210"/>
                  </a:lnTo>
                  <a:lnTo>
                    <a:pt x="702761" y="1202556"/>
                  </a:lnTo>
                  <a:lnTo>
                    <a:pt x="702443" y="1208903"/>
                  </a:lnTo>
                  <a:lnTo>
                    <a:pt x="702125" y="1215249"/>
                  </a:lnTo>
                  <a:lnTo>
                    <a:pt x="702443" y="1222548"/>
                  </a:lnTo>
                  <a:lnTo>
                    <a:pt x="703078" y="1229529"/>
                  </a:lnTo>
                  <a:lnTo>
                    <a:pt x="704348" y="1236510"/>
                  </a:lnTo>
                  <a:lnTo>
                    <a:pt x="705619" y="1243174"/>
                  </a:lnTo>
                  <a:lnTo>
                    <a:pt x="707206" y="1249838"/>
                  </a:lnTo>
                  <a:lnTo>
                    <a:pt x="709112" y="1256819"/>
                  </a:lnTo>
                  <a:lnTo>
                    <a:pt x="711652" y="1263166"/>
                  </a:lnTo>
                  <a:lnTo>
                    <a:pt x="714193" y="1269512"/>
                  </a:lnTo>
                  <a:lnTo>
                    <a:pt x="717686" y="1275542"/>
                  </a:lnTo>
                  <a:lnTo>
                    <a:pt x="720861" y="1281571"/>
                  </a:lnTo>
                  <a:lnTo>
                    <a:pt x="724355" y="1287283"/>
                  </a:lnTo>
                  <a:lnTo>
                    <a:pt x="728483" y="1292995"/>
                  </a:lnTo>
                  <a:lnTo>
                    <a:pt x="732611" y="1298389"/>
                  </a:lnTo>
                  <a:lnTo>
                    <a:pt x="737057" y="1303784"/>
                  </a:lnTo>
                  <a:lnTo>
                    <a:pt x="742138" y="1308861"/>
                  </a:lnTo>
                  <a:lnTo>
                    <a:pt x="746901" y="1313304"/>
                  </a:lnTo>
                  <a:lnTo>
                    <a:pt x="672275" y="1874339"/>
                  </a:lnTo>
                  <a:lnTo>
                    <a:pt x="854237" y="2050773"/>
                  </a:lnTo>
                  <a:lnTo>
                    <a:pt x="1030800" y="1874339"/>
                  </a:lnTo>
                  <a:lnTo>
                    <a:pt x="956173" y="1313304"/>
                  </a:lnTo>
                  <a:lnTo>
                    <a:pt x="961572" y="1308544"/>
                  </a:lnTo>
                  <a:lnTo>
                    <a:pt x="966018" y="1303466"/>
                  </a:lnTo>
                  <a:lnTo>
                    <a:pt x="970781" y="1298072"/>
                  </a:lnTo>
                  <a:lnTo>
                    <a:pt x="974910" y="1292995"/>
                  </a:lnTo>
                  <a:lnTo>
                    <a:pt x="978720" y="1286965"/>
                  </a:lnTo>
                  <a:lnTo>
                    <a:pt x="982531" y="1281571"/>
                  </a:lnTo>
                  <a:lnTo>
                    <a:pt x="986024" y="1275224"/>
                  </a:lnTo>
                  <a:lnTo>
                    <a:pt x="988882" y="1269195"/>
                  </a:lnTo>
                  <a:lnTo>
                    <a:pt x="991423" y="1262849"/>
                  </a:lnTo>
                  <a:lnTo>
                    <a:pt x="994281" y="1256502"/>
                  </a:lnTo>
                  <a:lnTo>
                    <a:pt x="996186" y="1249838"/>
                  </a:lnTo>
                  <a:lnTo>
                    <a:pt x="997774" y="1243174"/>
                  </a:lnTo>
                  <a:lnTo>
                    <a:pt x="999044" y="1236510"/>
                  </a:lnTo>
                  <a:lnTo>
                    <a:pt x="999997" y="1229212"/>
                  </a:lnTo>
                  <a:lnTo>
                    <a:pt x="1000632" y="1222548"/>
                  </a:lnTo>
                  <a:lnTo>
                    <a:pt x="1000632" y="1215249"/>
                  </a:lnTo>
                  <a:lnTo>
                    <a:pt x="1000632" y="1208903"/>
                  </a:lnTo>
                  <a:lnTo>
                    <a:pt x="1000314" y="1203191"/>
                  </a:lnTo>
                  <a:lnTo>
                    <a:pt x="999679" y="1197479"/>
                  </a:lnTo>
                  <a:lnTo>
                    <a:pt x="998727" y="1191767"/>
                  </a:lnTo>
                  <a:lnTo>
                    <a:pt x="997456" y="1186055"/>
                  </a:lnTo>
                  <a:lnTo>
                    <a:pt x="996186" y="1180661"/>
                  </a:lnTo>
                  <a:lnTo>
                    <a:pt x="994598" y="1175266"/>
                  </a:lnTo>
                  <a:lnTo>
                    <a:pt x="992375" y="1169872"/>
                  </a:lnTo>
                  <a:lnTo>
                    <a:pt x="990152" y="1164794"/>
                  </a:lnTo>
                  <a:lnTo>
                    <a:pt x="987929" y="1159400"/>
                  </a:lnTo>
                  <a:lnTo>
                    <a:pt x="985389" y="1154640"/>
                  </a:lnTo>
                  <a:lnTo>
                    <a:pt x="982849" y="1149563"/>
                  </a:lnTo>
                  <a:lnTo>
                    <a:pt x="979355" y="1144803"/>
                  </a:lnTo>
                  <a:lnTo>
                    <a:pt x="976497" y="1139725"/>
                  </a:lnTo>
                  <a:lnTo>
                    <a:pt x="973004" y="1135283"/>
                  </a:lnTo>
                  <a:lnTo>
                    <a:pt x="969829" y="1130840"/>
                  </a:lnTo>
                  <a:lnTo>
                    <a:pt x="987612" y="1126398"/>
                  </a:lnTo>
                  <a:lnTo>
                    <a:pt x="1005713" y="1121320"/>
                  </a:lnTo>
                  <a:lnTo>
                    <a:pt x="1023496" y="1115609"/>
                  </a:lnTo>
                  <a:lnTo>
                    <a:pt x="1041280" y="1109262"/>
                  </a:lnTo>
                  <a:lnTo>
                    <a:pt x="1058428" y="1101963"/>
                  </a:lnTo>
                  <a:lnTo>
                    <a:pt x="1075576" y="1094665"/>
                  </a:lnTo>
                  <a:lnTo>
                    <a:pt x="1092089" y="1086097"/>
                  </a:lnTo>
                  <a:lnTo>
                    <a:pt x="1108602" y="1076895"/>
                  </a:lnTo>
                  <a:lnTo>
                    <a:pt x="1124480" y="1067375"/>
                  </a:lnTo>
                  <a:lnTo>
                    <a:pt x="1140041" y="1056903"/>
                  </a:lnTo>
                  <a:lnTo>
                    <a:pt x="1155601" y="1046114"/>
                  </a:lnTo>
                  <a:lnTo>
                    <a:pt x="1170209" y="1034690"/>
                  </a:lnTo>
                  <a:lnTo>
                    <a:pt x="1184817" y="1022632"/>
                  </a:lnTo>
                  <a:lnTo>
                    <a:pt x="1198472" y="1009938"/>
                  </a:lnTo>
                  <a:lnTo>
                    <a:pt x="1211809" y="996928"/>
                  </a:lnTo>
                  <a:lnTo>
                    <a:pt x="1225147" y="983283"/>
                  </a:lnTo>
                  <a:lnTo>
                    <a:pt x="1228640" y="979792"/>
                  </a:lnTo>
                  <a:lnTo>
                    <a:pt x="1232451" y="982966"/>
                  </a:lnTo>
                  <a:lnTo>
                    <a:pt x="1257220" y="1002005"/>
                  </a:lnTo>
                  <a:lnTo>
                    <a:pt x="1281037" y="1021680"/>
                  </a:lnTo>
                  <a:lnTo>
                    <a:pt x="1304537" y="1041989"/>
                  </a:lnTo>
                  <a:lnTo>
                    <a:pt x="1316604" y="1052143"/>
                  </a:lnTo>
                  <a:lnTo>
                    <a:pt x="1327719" y="1062615"/>
                  </a:lnTo>
                  <a:lnTo>
                    <a:pt x="1338833" y="1073404"/>
                  </a:lnTo>
                  <a:lnTo>
                    <a:pt x="1349948" y="1084193"/>
                  </a:lnTo>
                  <a:lnTo>
                    <a:pt x="1361062" y="1094982"/>
                  </a:lnTo>
                  <a:lnTo>
                    <a:pt x="1371860" y="1105771"/>
                  </a:lnTo>
                  <a:lnTo>
                    <a:pt x="1382339" y="1116561"/>
                  </a:lnTo>
                  <a:lnTo>
                    <a:pt x="1392818" y="1127984"/>
                  </a:lnTo>
                  <a:lnTo>
                    <a:pt x="1403298" y="1139408"/>
                  </a:lnTo>
                  <a:lnTo>
                    <a:pt x="1413460" y="1150832"/>
                  </a:lnTo>
                  <a:lnTo>
                    <a:pt x="1423304" y="1162573"/>
                  </a:lnTo>
                  <a:lnTo>
                    <a:pt x="1433149" y="1174314"/>
                  </a:lnTo>
                  <a:lnTo>
                    <a:pt x="1442675" y="1186373"/>
                  </a:lnTo>
                  <a:lnTo>
                    <a:pt x="1452202" y="1198748"/>
                  </a:lnTo>
                  <a:lnTo>
                    <a:pt x="1461411" y="1210807"/>
                  </a:lnTo>
                  <a:lnTo>
                    <a:pt x="1470621" y="1223183"/>
                  </a:lnTo>
                  <a:lnTo>
                    <a:pt x="1479830" y="1235876"/>
                  </a:lnTo>
                  <a:lnTo>
                    <a:pt x="1488404" y="1248569"/>
                  </a:lnTo>
                  <a:lnTo>
                    <a:pt x="1496978" y="1261262"/>
                  </a:lnTo>
                  <a:lnTo>
                    <a:pt x="1505552" y="1274272"/>
                  </a:lnTo>
                  <a:lnTo>
                    <a:pt x="1513809" y="1287600"/>
                  </a:lnTo>
                  <a:lnTo>
                    <a:pt x="1521748" y="1300611"/>
                  </a:lnTo>
                  <a:lnTo>
                    <a:pt x="1529687" y="1314573"/>
                  </a:lnTo>
                  <a:lnTo>
                    <a:pt x="1537308" y="1328218"/>
                  </a:lnTo>
                  <a:lnTo>
                    <a:pt x="1544930" y="1341863"/>
                  </a:lnTo>
                  <a:lnTo>
                    <a:pt x="1552234" y="1355826"/>
                  </a:lnTo>
                  <a:lnTo>
                    <a:pt x="1559537" y="1369788"/>
                  </a:lnTo>
                  <a:lnTo>
                    <a:pt x="1566206" y="1384385"/>
                  </a:lnTo>
                  <a:lnTo>
                    <a:pt x="1573193" y="1398982"/>
                  </a:lnTo>
                  <a:lnTo>
                    <a:pt x="1579544" y="1413579"/>
                  </a:lnTo>
                  <a:lnTo>
                    <a:pt x="1586213" y="1428176"/>
                  </a:lnTo>
                  <a:lnTo>
                    <a:pt x="1592246" y="1443725"/>
                  </a:lnTo>
                  <a:lnTo>
                    <a:pt x="1598280" y="1458640"/>
                  </a:lnTo>
                  <a:lnTo>
                    <a:pt x="1603996" y="1473871"/>
                  </a:lnTo>
                  <a:lnTo>
                    <a:pt x="1609712" y="1489738"/>
                  </a:lnTo>
                  <a:lnTo>
                    <a:pt x="1614793" y="1505287"/>
                  </a:lnTo>
                  <a:lnTo>
                    <a:pt x="1620191" y="1521153"/>
                  </a:lnTo>
                  <a:lnTo>
                    <a:pt x="1624955" y="1537337"/>
                  </a:lnTo>
                  <a:lnTo>
                    <a:pt x="1630036" y="1553521"/>
                  </a:lnTo>
                  <a:lnTo>
                    <a:pt x="1634482" y="1570339"/>
                  </a:lnTo>
                  <a:lnTo>
                    <a:pt x="1638610" y="1586840"/>
                  </a:lnTo>
                  <a:lnTo>
                    <a:pt x="1643056" y="1603976"/>
                  </a:lnTo>
                  <a:lnTo>
                    <a:pt x="1646867" y="1620794"/>
                  </a:lnTo>
                  <a:lnTo>
                    <a:pt x="1650677" y="1637930"/>
                  </a:lnTo>
                  <a:lnTo>
                    <a:pt x="1654170" y="1655383"/>
                  </a:lnTo>
                  <a:lnTo>
                    <a:pt x="1657664" y="1673153"/>
                  </a:lnTo>
                  <a:lnTo>
                    <a:pt x="1660522" y="1690923"/>
                  </a:lnTo>
                  <a:lnTo>
                    <a:pt x="1663697" y="1709011"/>
                  </a:lnTo>
                  <a:lnTo>
                    <a:pt x="1666238" y="1727099"/>
                  </a:lnTo>
                  <a:lnTo>
                    <a:pt x="1668461" y="1745821"/>
                  </a:lnTo>
                  <a:lnTo>
                    <a:pt x="1670684" y="1764226"/>
                  </a:lnTo>
                  <a:lnTo>
                    <a:pt x="1672589" y="1783266"/>
                  </a:lnTo>
                  <a:lnTo>
                    <a:pt x="1674177" y="1802305"/>
                  </a:lnTo>
                  <a:lnTo>
                    <a:pt x="1676082" y="1821345"/>
                  </a:lnTo>
                  <a:lnTo>
                    <a:pt x="1677352" y="1841019"/>
                  </a:lnTo>
                  <a:lnTo>
                    <a:pt x="1678305" y="1860694"/>
                  </a:lnTo>
                  <a:lnTo>
                    <a:pt x="1679258" y="1880368"/>
                  </a:lnTo>
                  <a:lnTo>
                    <a:pt x="1679575" y="1900677"/>
                  </a:lnTo>
                  <a:lnTo>
                    <a:pt x="1679575" y="1903850"/>
                  </a:lnTo>
                  <a:lnTo>
                    <a:pt x="1677035" y="1905437"/>
                  </a:lnTo>
                  <a:lnTo>
                    <a:pt x="1653853" y="1918765"/>
                  </a:lnTo>
                  <a:lnTo>
                    <a:pt x="1630353" y="1931775"/>
                  </a:lnTo>
                  <a:lnTo>
                    <a:pt x="1606854" y="1944151"/>
                  </a:lnTo>
                  <a:lnTo>
                    <a:pt x="1583037" y="1956209"/>
                  </a:lnTo>
                  <a:lnTo>
                    <a:pt x="1558902" y="1967950"/>
                  </a:lnTo>
                  <a:lnTo>
                    <a:pt x="1534768" y="1979374"/>
                  </a:lnTo>
                  <a:lnTo>
                    <a:pt x="1510316" y="1990163"/>
                  </a:lnTo>
                  <a:lnTo>
                    <a:pt x="1485864" y="2000635"/>
                  </a:lnTo>
                  <a:lnTo>
                    <a:pt x="1461411" y="2010790"/>
                  </a:lnTo>
                  <a:lnTo>
                    <a:pt x="1436642" y="2020627"/>
                  </a:lnTo>
                  <a:lnTo>
                    <a:pt x="1411872" y="2029512"/>
                  </a:lnTo>
                  <a:lnTo>
                    <a:pt x="1386785" y="2038397"/>
                  </a:lnTo>
                  <a:lnTo>
                    <a:pt x="1361380" y="2046965"/>
                  </a:lnTo>
                  <a:lnTo>
                    <a:pt x="1335975" y="2054581"/>
                  </a:lnTo>
                  <a:lnTo>
                    <a:pt x="1310570" y="2062514"/>
                  </a:lnTo>
                  <a:lnTo>
                    <a:pt x="1285166" y="2069495"/>
                  </a:lnTo>
                  <a:lnTo>
                    <a:pt x="1259443" y="2076159"/>
                  </a:lnTo>
                  <a:lnTo>
                    <a:pt x="1233403" y="2082506"/>
                  </a:lnTo>
                  <a:lnTo>
                    <a:pt x="1207681" y="2088535"/>
                  </a:lnTo>
                  <a:lnTo>
                    <a:pt x="1181959" y="2093929"/>
                  </a:lnTo>
                  <a:lnTo>
                    <a:pt x="1155919" y="2099007"/>
                  </a:lnTo>
                  <a:lnTo>
                    <a:pt x="1129561" y="2103767"/>
                  </a:lnTo>
                  <a:lnTo>
                    <a:pt x="1103204" y="2107892"/>
                  </a:lnTo>
                  <a:lnTo>
                    <a:pt x="1077164" y="2111382"/>
                  </a:lnTo>
                  <a:lnTo>
                    <a:pt x="1050806" y="2114873"/>
                  </a:lnTo>
                  <a:lnTo>
                    <a:pt x="1024131" y="2117729"/>
                  </a:lnTo>
                  <a:lnTo>
                    <a:pt x="997774" y="2119950"/>
                  </a:lnTo>
                  <a:lnTo>
                    <a:pt x="971099" y="2121854"/>
                  </a:lnTo>
                  <a:lnTo>
                    <a:pt x="944424" y="2123441"/>
                  </a:lnTo>
                  <a:lnTo>
                    <a:pt x="917749" y="2125028"/>
                  </a:lnTo>
                  <a:lnTo>
                    <a:pt x="891074" y="2125662"/>
                  </a:lnTo>
                  <a:lnTo>
                    <a:pt x="864399" y="2125662"/>
                  </a:lnTo>
                  <a:lnTo>
                    <a:pt x="835818" y="2125662"/>
                  </a:lnTo>
                  <a:lnTo>
                    <a:pt x="807238" y="2124710"/>
                  </a:lnTo>
                  <a:lnTo>
                    <a:pt x="778657" y="2123124"/>
                  </a:lnTo>
                  <a:lnTo>
                    <a:pt x="750395" y="2121537"/>
                  </a:lnTo>
                  <a:lnTo>
                    <a:pt x="722132" y="2119316"/>
                  </a:lnTo>
                  <a:lnTo>
                    <a:pt x="693869" y="2116777"/>
                  </a:lnTo>
                  <a:lnTo>
                    <a:pt x="665606" y="2113604"/>
                  </a:lnTo>
                  <a:lnTo>
                    <a:pt x="637661" y="2109478"/>
                  </a:lnTo>
                  <a:lnTo>
                    <a:pt x="609398" y="2105353"/>
                  </a:lnTo>
                  <a:lnTo>
                    <a:pt x="581453" y="2100593"/>
                  </a:lnTo>
                  <a:lnTo>
                    <a:pt x="553825" y="2095199"/>
                  </a:lnTo>
                  <a:lnTo>
                    <a:pt x="525880" y="2089487"/>
                  </a:lnTo>
                  <a:lnTo>
                    <a:pt x="498252" y="2083458"/>
                  </a:lnTo>
                  <a:lnTo>
                    <a:pt x="470624" y="2076476"/>
                  </a:lnTo>
                  <a:lnTo>
                    <a:pt x="443314" y="2069495"/>
                  </a:lnTo>
                  <a:lnTo>
                    <a:pt x="416321" y="2061879"/>
                  </a:lnTo>
                  <a:lnTo>
                    <a:pt x="389011" y="2053629"/>
                  </a:lnTo>
                  <a:lnTo>
                    <a:pt x="362019" y="2045378"/>
                  </a:lnTo>
                  <a:lnTo>
                    <a:pt x="335343" y="2036176"/>
                  </a:lnTo>
                  <a:lnTo>
                    <a:pt x="308668" y="2026656"/>
                  </a:lnTo>
                  <a:lnTo>
                    <a:pt x="282311" y="2016502"/>
                  </a:lnTo>
                  <a:lnTo>
                    <a:pt x="255953" y="2006030"/>
                  </a:lnTo>
                  <a:lnTo>
                    <a:pt x="229913" y="1994923"/>
                  </a:lnTo>
                  <a:lnTo>
                    <a:pt x="203556" y="1983499"/>
                  </a:lnTo>
                  <a:lnTo>
                    <a:pt x="177833" y="1971441"/>
                  </a:lnTo>
                  <a:lnTo>
                    <a:pt x="152429" y="1959065"/>
                  </a:lnTo>
                  <a:lnTo>
                    <a:pt x="127024" y="1946372"/>
                  </a:lnTo>
                  <a:lnTo>
                    <a:pt x="101619" y="1933044"/>
                  </a:lnTo>
                  <a:lnTo>
                    <a:pt x="76532" y="1919399"/>
                  </a:lnTo>
                  <a:lnTo>
                    <a:pt x="51762" y="1905437"/>
                  </a:lnTo>
                  <a:lnTo>
                    <a:pt x="27310" y="1890523"/>
                  </a:lnTo>
                  <a:lnTo>
                    <a:pt x="2858" y="1875291"/>
                  </a:lnTo>
                  <a:lnTo>
                    <a:pt x="0" y="1888301"/>
                  </a:lnTo>
                  <a:lnTo>
                    <a:pt x="0" y="1870531"/>
                  </a:lnTo>
                  <a:lnTo>
                    <a:pt x="952" y="1850222"/>
                  </a:lnTo>
                  <a:lnTo>
                    <a:pt x="2223" y="1829913"/>
                  </a:lnTo>
                  <a:lnTo>
                    <a:pt x="3493" y="1809604"/>
                  </a:lnTo>
                  <a:lnTo>
                    <a:pt x="5398" y="1790247"/>
                  </a:lnTo>
                  <a:lnTo>
                    <a:pt x="6986" y="1770573"/>
                  </a:lnTo>
                  <a:lnTo>
                    <a:pt x="9209" y="1750898"/>
                  </a:lnTo>
                  <a:lnTo>
                    <a:pt x="11749" y="1732176"/>
                  </a:lnTo>
                  <a:lnTo>
                    <a:pt x="14290" y="1713136"/>
                  </a:lnTo>
                  <a:lnTo>
                    <a:pt x="17148" y="1694414"/>
                  </a:lnTo>
                  <a:lnTo>
                    <a:pt x="20006" y="1676009"/>
                  </a:lnTo>
                  <a:lnTo>
                    <a:pt x="23499" y="1657604"/>
                  </a:lnTo>
                  <a:lnTo>
                    <a:pt x="26992" y="1639834"/>
                  </a:lnTo>
                  <a:lnTo>
                    <a:pt x="30486" y="1621746"/>
                  </a:lnTo>
                  <a:lnTo>
                    <a:pt x="34931" y="1604293"/>
                  </a:lnTo>
                  <a:lnTo>
                    <a:pt x="38742" y="1586840"/>
                  </a:lnTo>
                  <a:lnTo>
                    <a:pt x="43188" y="1569704"/>
                  </a:lnTo>
                  <a:lnTo>
                    <a:pt x="47951" y="1552569"/>
                  </a:lnTo>
                  <a:lnTo>
                    <a:pt x="52715" y="1536068"/>
                  </a:lnTo>
                  <a:lnTo>
                    <a:pt x="57796" y="1519249"/>
                  </a:lnTo>
                  <a:lnTo>
                    <a:pt x="62877" y="1503066"/>
                  </a:lnTo>
                  <a:lnTo>
                    <a:pt x="68593" y="1486564"/>
                  </a:lnTo>
                  <a:lnTo>
                    <a:pt x="73991" y="1470698"/>
                  </a:lnTo>
                  <a:lnTo>
                    <a:pt x="80025" y="1455149"/>
                  </a:lnTo>
                  <a:lnTo>
                    <a:pt x="86059" y="1439283"/>
                  </a:lnTo>
                  <a:lnTo>
                    <a:pt x="92410" y="1424051"/>
                  </a:lnTo>
                  <a:lnTo>
                    <a:pt x="98761" y="1409137"/>
                  </a:lnTo>
                  <a:lnTo>
                    <a:pt x="105430" y="1393905"/>
                  </a:lnTo>
                  <a:lnTo>
                    <a:pt x="112098" y="1378990"/>
                  </a:lnTo>
                  <a:lnTo>
                    <a:pt x="119402" y="1364393"/>
                  </a:lnTo>
                  <a:lnTo>
                    <a:pt x="126706" y="1350114"/>
                  </a:lnTo>
                  <a:lnTo>
                    <a:pt x="134010" y="1335834"/>
                  </a:lnTo>
                  <a:lnTo>
                    <a:pt x="141632" y="1321871"/>
                  </a:lnTo>
                  <a:lnTo>
                    <a:pt x="149571" y="1307909"/>
                  </a:lnTo>
                  <a:lnTo>
                    <a:pt x="157510" y="1294264"/>
                  </a:lnTo>
                  <a:lnTo>
                    <a:pt x="165766" y="1280936"/>
                  </a:lnTo>
                  <a:lnTo>
                    <a:pt x="174023" y="1267291"/>
                  </a:lnTo>
                  <a:lnTo>
                    <a:pt x="182597" y="1253963"/>
                  </a:lnTo>
                  <a:lnTo>
                    <a:pt x="191171" y="1241270"/>
                  </a:lnTo>
                  <a:lnTo>
                    <a:pt x="200380" y="1228260"/>
                  </a:lnTo>
                  <a:lnTo>
                    <a:pt x="209589" y="1215884"/>
                  </a:lnTo>
                  <a:lnTo>
                    <a:pt x="218799" y="1203191"/>
                  </a:lnTo>
                  <a:lnTo>
                    <a:pt x="228008" y="1191133"/>
                  </a:lnTo>
                  <a:lnTo>
                    <a:pt x="237852" y="1178757"/>
                  </a:lnTo>
                  <a:lnTo>
                    <a:pt x="247697" y="1167016"/>
                  </a:lnTo>
                  <a:lnTo>
                    <a:pt x="257541" y="1155275"/>
                  </a:lnTo>
                  <a:lnTo>
                    <a:pt x="267703" y="1143533"/>
                  </a:lnTo>
                  <a:lnTo>
                    <a:pt x="278182" y="1132110"/>
                  </a:lnTo>
                  <a:lnTo>
                    <a:pt x="288662" y="1120686"/>
                  </a:lnTo>
                  <a:lnTo>
                    <a:pt x="298824" y="1109579"/>
                  </a:lnTo>
                  <a:lnTo>
                    <a:pt x="309938" y="1098473"/>
                  </a:lnTo>
                  <a:lnTo>
                    <a:pt x="320735" y="1087684"/>
                  </a:lnTo>
                  <a:lnTo>
                    <a:pt x="331850" y="1076895"/>
                  </a:lnTo>
                  <a:lnTo>
                    <a:pt x="343282" y="1066423"/>
                  </a:lnTo>
                  <a:lnTo>
                    <a:pt x="354715" y="1055951"/>
                  </a:lnTo>
                  <a:lnTo>
                    <a:pt x="366147" y="1045797"/>
                  </a:lnTo>
                  <a:lnTo>
                    <a:pt x="377897" y="1035642"/>
                  </a:lnTo>
                  <a:lnTo>
                    <a:pt x="389964" y="1025805"/>
                  </a:lnTo>
                  <a:lnTo>
                    <a:pt x="401714" y="1015968"/>
                  </a:lnTo>
                  <a:lnTo>
                    <a:pt x="414099" y="1006448"/>
                  </a:lnTo>
                  <a:lnTo>
                    <a:pt x="426801" y="996928"/>
                  </a:lnTo>
                  <a:lnTo>
                    <a:pt x="439186" y="987408"/>
                  </a:lnTo>
                  <a:lnTo>
                    <a:pt x="451571" y="977888"/>
                  </a:lnTo>
                  <a:lnTo>
                    <a:pt x="477293" y="960118"/>
                  </a:lnTo>
                  <a:lnTo>
                    <a:pt x="481421" y="957262"/>
                  </a:lnTo>
                  <a:close/>
                  <a:moveTo>
                    <a:pt x="839471" y="0"/>
                  </a:moveTo>
                  <a:lnTo>
                    <a:pt x="852171" y="0"/>
                  </a:lnTo>
                  <a:lnTo>
                    <a:pt x="865506" y="0"/>
                  </a:lnTo>
                  <a:lnTo>
                    <a:pt x="878206" y="636"/>
                  </a:lnTo>
                  <a:lnTo>
                    <a:pt x="890906" y="1271"/>
                  </a:lnTo>
                  <a:lnTo>
                    <a:pt x="903288" y="2542"/>
                  </a:lnTo>
                  <a:lnTo>
                    <a:pt x="915988" y="3813"/>
                  </a:lnTo>
                  <a:lnTo>
                    <a:pt x="928371" y="5719"/>
                  </a:lnTo>
                  <a:lnTo>
                    <a:pt x="940436" y="7943"/>
                  </a:lnTo>
                  <a:lnTo>
                    <a:pt x="952818" y="10167"/>
                  </a:lnTo>
                  <a:lnTo>
                    <a:pt x="964883" y="12708"/>
                  </a:lnTo>
                  <a:lnTo>
                    <a:pt x="976631" y="15568"/>
                  </a:lnTo>
                  <a:lnTo>
                    <a:pt x="988696" y="19062"/>
                  </a:lnTo>
                  <a:lnTo>
                    <a:pt x="1000443" y="22239"/>
                  </a:lnTo>
                  <a:lnTo>
                    <a:pt x="1011873" y="26052"/>
                  </a:lnTo>
                  <a:lnTo>
                    <a:pt x="1023621" y="30182"/>
                  </a:lnTo>
                  <a:lnTo>
                    <a:pt x="1034733" y="34630"/>
                  </a:lnTo>
                  <a:lnTo>
                    <a:pt x="1046163" y="39395"/>
                  </a:lnTo>
                  <a:lnTo>
                    <a:pt x="1057276" y="44161"/>
                  </a:lnTo>
                  <a:lnTo>
                    <a:pt x="1068388" y="48926"/>
                  </a:lnTo>
                  <a:lnTo>
                    <a:pt x="1079183" y="54645"/>
                  </a:lnTo>
                  <a:lnTo>
                    <a:pt x="1089661" y="60046"/>
                  </a:lnTo>
                  <a:lnTo>
                    <a:pt x="1100456" y="66082"/>
                  </a:lnTo>
                  <a:lnTo>
                    <a:pt x="1110616" y="72119"/>
                  </a:lnTo>
                  <a:lnTo>
                    <a:pt x="1120776" y="78790"/>
                  </a:lnTo>
                  <a:lnTo>
                    <a:pt x="1130936" y="85462"/>
                  </a:lnTo>
                  <a:lnTo>
                    <a:pt x="1140461" y="92134"/>
                  </a:lnTo>
                  <a:lnTo>
                    <a:pt x="1150303" y="99123"/>
                  </a:lnTo>
                  <a:lnTo>
                    <a:pt x="1159828" y="106430"/>
                  </a:lnTo>
                  <a:lnTo>
                    <a:pt x="1169353" y="114055"/>
                  </a:lnTo>
                  <a:lnTo>
                    <a:pt x="1178561" y="121680"/>
                  </a:lnTo>
                  <a:lnTo>
                    <a:pt x="1187133" y="129623"/>
                  </a:lnTo>
                  <a:lnTo>
                    <a:pt x="1196023" y="137883"/>
                  </a:lnTo>
                  <a:lnTo>
                    <a:pt x="1204596" y="146143"/>
                  </a:lnTo>
                  <a:lnTo>
                    <a:pt x="1213168" y="155039"/>
                  </a:lnTo>
                  <a:lnTo>
                    <a:pt x="1221106" y="163299"/>
                  </a:lnTo>
                  <a:lnTo>
                    <a:pt x="1229043" y="172513"/>
                  </a:lnTo>
                  <a:lnTo>
                    <a:pt x="1236981" y="181726"/>
                  </a:lnTo>
                  <a:lnTo>
                    <a:pt x="1244283" y="190939"/>
                  </a:lnTo>
                  <a:lnTo>
                    <a:pt x="1251586" y="200153"/>
                  </a:lnTo>
                  <a:lnTo>
                    <a:pt x="1258888" y="210001"/>
                  </a:lnTo>
                  <a:lnTo>
                    <a:pt x="1265556" y="219850"/>
                  </a:lnTo>
                  <a:lnTo>
                    <a:pt x="1272223" y="230017"/>
                  </a:lnTo>
                  <a:lnTo>
                    <a:pt x="1278256" y="240183"/>
                  </a:lnTo>
                  <a:lnTo>
                    <a:pt x="1284606" y="250667"/>
                  </a:lnTo>
                  <a:lnTo>
                    <a:pt x="1290321" y="261151"/>
                  </a:lnTo>
                  <a:lnTo>
                    <a:pt x="1296353" y="271953"/>
                  </a:lnTo>
                  <a:lnTo>
                    <a:pt x="1301433" y="282755"/>
                  </a:lnTo>
                  <a:lnTo>
                    <a:pt x="1306831" y="293239"/>
                  </a:lnTo>
                  <a:lnTo>
                    <a:pt x="1311593" y="304359"/>
                  </a:lnTo>
                  <a:lnTo>
                    <a:pt x="1316356" y="315796"/>
                  </a:lnTo>
                  <a:lnTo>
                    <a:pt x="1320483" y="327234"/>
                  </a:lnTo>
                  <a:lnTo>
                    <a:pt x="1324293" y="338671"/>
                  </a:lnTo>
                  <a:lnTo>
                    <a:pt x="1328421" y="350426"/>
                  </a:lnTo>
                  <a:lnTo>
                    <a:pt x="1331913" y="362181"/>
                  </a:lnTo>
                  <a:lnTo>
                    <a:pt x="1335088" y="373936"/>
                  </a:lnTo>
                  <a:lnTo>
                    <a:pt x="1337946" y="386009"/>
                  </a:lnTo>
                  <a:lnTo>
                    <a:pt x="1340803" y="398081"/>
                  </a:lnTo>
                  <a:lnTo>
                    <a:pt x="1343026" y="410472"/>
                  </a:lnTo>
                  <a:lnTo>
                    <a:pt x="1344931" y="422862"/>
                  </a:lnTo>
                  <a:lnTo>
                    <a:pt x="1346518" y="435252"/>
                  </a:lnTo>
                  <a:lnTo>
                    <a:pt x="1348106" y="447643"/>
                  </a:lnTo>
                  <a:lnTo>
                    <a:pt x="1349058" y="460033"/>
                  </a:lnTo>
                  <a:lnTo>
                    <a:pt x="1350011" y="472741"/>
                  </a:lnTo>
                  <a:lnTo>
                    <a:pt x="1350646" y="485449"/>
                  </a:lnTo>
                  <a:lnTo>
                    <a:pt x="1350963" y="498475"/>
                  </a:lnTo>
                  <a:lnTo>
                    <a:pt x="1350646" y="513407"/>
                  </a:lnTo>
                  <a:lnTo>
                    <a:pt x="1349693" y="528975"/>
                  </a:lnTo>
                  <a:lnTo>
                    <a:pt x="1348423" y="543907"/>
                  </a:lnTo>
                  <a:lnTo>
                    <a:pt x="1347153" y="558521"/>
                  </a:lnTo>
                  <a:lnTo>
                    <a:pt x="1345248" y="573453"/>
                  </a:lnTo>
                  <a:lnTo>
                    <a:pt x="1342708" y="588067"/>
                  </a:lnTo>
                  <a:lnTo>
                    <a:pt x="1339851" y="602682"/>
                  </a:lnTo>
                  <a:lnTo>
                    <a:pt x="1336358" y="616660"/>
                  </a:lnTo>
                  <a:lnTo>
                    <a:pt x="1332866" y="631275"/>
                  </a:lnTo>
                  <a:lnTo>
                    <a:pt x="1328738" y="645254"/>
                  </a:lnTo>
                  <a:lnTo>
                    <a:pt x="1324293" y="658915"/>
                  </a:lnTo>
                  <a:lnTo>
                    <a:pt x="1319531" y="672576"/>
                  </a:lnTo>
                  <a:lnTo>
                    <a:pt x="1314133" y="685920"/>
                  </a:lnTo>
                  <a:lnTo>
                    <a:pt x="1308418" y="699263"/>
                  </a:lnTo>
                  <a:lnTo>
                    <a:pt x="1302386" y="712607"/>
                  </a:lnTo>
                  <a:lnTo>
                    <a:pt x="1296353" y="725315"/>
                  </a:lnTo>
                  <a:lnTo>
                    <a:pt x="1289368" y="738023"/>
                  </a:lnTo>
                  <a:lnTo>
                    <a:pt x="1282383" y="750413"/>
                  </a:lnTo>
                  <a:lnTo>
                    <a:pt x="1275081" y="762486"/>
                  </a:lnTo>
                  <a:lnTo>
                    <a:pt x="1267143" y="774559"/>
                  </a:lnTo>
                  <a:lnTo>
                    <a:pt x="1259206" y="786313"/>
                  </a:lnTo>
                  <a:lnTo>
                    <a:pt x="1250633" y="797751"/>
                  </a:lnTo>
                  <a:lnTo>
                    <a:pt x="1242061" y="809188"/>
                  </a:lnTo>
                  <a:lnTo>
                    <a:pt x="1232853" y="819990"/>
                  </a:lnTo>
                  <a:lnTo>
                    <a:pt x="1223963" y="830792"/>
                  </a:lnTo>
                  <a:lnTo>
                    <a:pt x="1214121" y="841276"/>
                  </a:lnTo>
                  <a:lnTo>
                    <a:pt x="1204278" y="851442"/>
                  </a:lnTo>
                  <a:lnTo>
                    <a:pt x="1193801" y="860974"/>
                  </a:lnTo>
                  <a:lnTo>
                    <a:pt x="1183323" y="870822"/>
                  </a:lnTo>
                  <a:lnTo>
                    <a:pt x="1172528" y="880036"/>
                  </a:lnTo>
                  <a:lnTo>
                    <a:pt x="1161733" y="889249"/>
                  </a:lnTo>
                  <a:lnTo>
                    <a:pt x="1150303" y="897827"/>
                  </a:lnTo>
                  <a:lnTo>
                    <a:pt x="1134746" y="909264"/>
                  </a:lnTo>
                  <a:lnTo>
                    <a:pt x="1118236" y="920066"/>
                  </a:lnTo>
                  <a:lnTo>
                    <a:pt x="1101408" y="929915"/>
                  </a:lnTo>
                  <a:lnTo>
                    <a:pt x="1084581" y="939446"/>
                  </a:lnTo>
                  <a:lnTo>
                    <a:pt x="1066801" y="948342"/>
                  </a:lnTo>
                  <a:lnTo>
                    <a:pt x="1048703" y="956602"/>
                  </a:lnTo>
                  <a:lnTo>
                    <a:pt x="1040131" y="960414"/>
                  </a:lnTo>
                  <a:lnTo>
                    <a:pt x="1030606" y="963909"/>
                  </a:lnTo>
                  <a:lnTo>
                    <a:pt x="1021398" y="967722"/>
                  </a:lnTo>
                  <a:lnTo>
                    <a:pt x="1011873" y="970899"/>
                  </a:lnTo>
                  <a:lnTo>
                    <a:pt x="1002348" y="973758"/>
                  </a:lnTo>
                  <a:lnTo>
                    <a:pt x="993141" y="976617"/>
                  </a:lnTo>
                  <a:lnTo>
                    <a:pt x="983616" y="979794"/>
                  </a:lnTo>
                  <a:lnTo>
                    <a:pt x="973773" y="982018"/>
                  </a:lnTo>
                  <a:lnTo>
                    <a:pt x="963931" y="984560"/>
                  </a:lnTo>
                  <a:lnTo>
                    <a:pt x="954088" y="986466"/>
                  </a:lnTo>
                  <a:lnTo>
                    <a:pt x="944246" y="988372"/>
                  </a:lnTo>
                  <a:lnTo>
                    <a:pt x="934403" y="990596"/>
                  </a:lnTo>
                  <a:lnTo>
                    <a:pt x="924561" y="991867"/>
                  </a:lnTo>
                  <a:lnTo>
                    <a:pt x="914401" y="993455"/>
                  </a:lnTo>
                  <a:lnTo>
                    <a:pt x="904241" y="994409"/>
                  </a:lnTo>
                  <a:lnTo>
                    <a:pt x="893763" y="995362"/>
                  </a:lnTo>
                  <a:lnTo>
                    <a:pt x="883603" y="995997"/>
                  </a:lnTo>
                  <a:lnTo>
                    <a:pt x="873126" y="996632"/>
                  </a:lnTo>
                  <a:lnTo>
                    <a:pt x="862648" y="996950"/>
                  </a:lnTo>
                  <a:lnTo>
                    <a:pt x="852171" y="996950"/>
                  </a:lnTo>
                  <a:lnTo>
                    <a:pt x="840423" y="996950"/>
                  </a:lnTo>
                  <a:lnTo>
                    <a:pt x="828358" y="996315"/>
                  </a:lnTo>
                  <a:lnTo>
                    <a:pt x="816293" y="995679"/>
                  </a:lnTo>
                  <a:lnTo>
                    <a:pt x="804546" y="994726"/>
                  </a:lnTo>
                  <a:lnTo>
                    <a:pt x="792798" y="993455"/>
                  </a:lnTo>
                  <a:lnTo>
                    <a:pt x="781368" y="992185"/>
                  </a:lnTo>
                  <a:lnTo>
                    <a:pt x="769621" y="990278"/>
                  </a:lnTo>
                  <a:lnTo>
                    <a:pt x="758191" y="988054"/>
                  </a:lnTo>
                  <a:lnTo>
                    <a:pt x="746761" y="985831"/>
                  </a:lnTo>
                  <a:lnTo>
                    <a:pt x="735331" y="983289"/>
                  </a:lnTo>
                  <a:lnTo>
                    <a:pt x="724218" y="980430"/>
                  </a:lnTo>
                  <a:lnTo>
                    <a:pt x="713106" y="977253"/>
                  </a:lnTo>
                  <a:lnTo>
                    <a:pt x="702311" y="973758"/>
                  </a:lnTo>
                  <a:lnTo>
                    <a:pt x="691198" y="970263"/>
                  </a:lnTo>
                  <a:lnTo>
                    <a:pt x="680721" y="966768"/>
                  </a:lnTo>
                  <a:lnTo>
                    <a:pt x="670243" y="962321"/>
                  </a:lnTo>
                  <a:lnTo>
                    <a:pt x="659448" y="958190"/>
                  </a:lnTo>
                  <a:lnTo>
                    <a:pt x="648971" y="953425"/>
                  </a:lnTo>
                  <a:lnTo>
                    <a:pt x="638811" y="948659"/>
                  </a:lnTo>
                  <a:lnTo>
                    <a:pt x="628651" y="943894"/>
                  </a:lnTo>
                  <a:lnTo>
                    <a:pt x="618491" y="938493"/>
                  </a:lnTo>
                  <a:lnTo>
                    <a:pt x="608648" y="933410"/>
                  </a:lnTo>
                  <a:lnTo>
                    <a:pt x="599123" y="927373"/>
                  </a:lnTo>
                  <a:lnTo>
                    <a:pt x="589281" y="921655"/>
                  </a:lnTo>
                  <a:lnTo>
                    <a:pt x="579756" y="915618"/>
                  </a:lnTo>
                  <a:lnTo>
                    <a:pt x="570548" y="909264"/>
                  </a:lnTo>
                  <a:lnTo>
                    <a:pt x="561023" y="902910"/>
                  </a:lnTo>
                  <a:lnTo>
                    <a:pt x="552133" y="895921"/>
                  </a:lnTo>
                  <a:lnTo>
                    <a:pt x="543561" y="889249"/>
                  </a:lnTo>
                  <a:lnTo>
                    <a:pt x="534671" y="881942"/>
                  </a:lnTo>
                  <a:lnTo>
                    <a:pt x="526098" y="874952"/>
                  </a:lnTo>
                  <a:lnTo>
                    <a:pt x="517526" y="867328"/>
                  </a:lnTo>
                  <a:lnTo>
                    <a:pt x="508318" y="858750"/>
                  </a:lnTo>
                  <a:lnTo>
                    <a:pt x="499428" y="849854"/>
                  </a:lnTo>
                  <a:lnTo>
                    <a:pt x="490538" y="840958"/>
                  </a:lnTo>
                  <a:lnTo>
                    <a:pt x="481648" y="831427"/>
                  </a:lnTo>
                  <a:lnTo>
                    <a:pt x="473711" y="821896"/>
                  </a:lnTo>
                  <a:lnTo>
                    <a:pt x="465456" y="812047"/>
                  </a:lnTo>
                  <a:lnTo>
                    <a:pt x="457518" y="801881"/>
                  </a:lnTo>
                  <a:lnTo>
                    <a:pt x="449898" y="791714"/>
                  </a:lnTo>
                  <a:lnTo>
                    <a:pt x="442596" y="781548"/>
                  </a:lnTo>
                  <a:lnTo>
                    <a:pt x="435293" y="770746"/>
                  </a:lnTo>
                  <a:lnTo>
                    <a:pt x="428626" y="759944"/>
                  </a:lnTo>
                  <a:lnTo>
                    <a:pt x="421958" y="749142"/>
                  </a:lnTo>
                  <a:lnTo>
                    <a:pt x="415608" y="738023"/>
                  </a:lnTo>
                  <a:lnTo>
                    <a:pt x="409576" y="726585"/>
                  </a:lnTo>
                  <a:lnTo>
                    <a:pt x="403861" y="715148"/>
                  </a:lnTo>
                  <a:lnTo>
                    <a:pt x="398463" y="703393"/>
                  </a:lnTo>
                  <a:lnTo>
                    <a:pt x="393383" y="691638"/>
                  </a:lnTo>
                  <a:lnTo>
                    <a:pt x="388303" y="679566"/>
                  </a:lnTo>
                  <a:lnTo>
                    <a:pt x="383858" y="667493"/>
                  </a:lnTo>
                  <a:lnTo>
                    <a:pt x="379731" y="655420"/>
                  </a:lnTo>
                  <a:lnTo>
                    <a:pt x="375603" y="643030"/>
                  </a:lnTo>
                  <a:lnTo>
                    <a:pt x="372111" y="630322"/>
                  </a:lnTo>
                  <a:lnTo>
                    <a:pt x="368936" y="617614"/>
                  </a:lnTo>
                  <a:lnTo>
                    <a:pt x="365443" y="604588"/>
                  </a:lnTo>
                  <a:lnTo>
                    <a:pt x="362903" y="591880"/>
                  </a:lnTo>
                  <a:lnTo>
                    <a:pt x="360681" y="578854"/>
                  </a:lnTo>
                  <a:lnTo>
                    <a:pt x="358776" y="565828"/>
                  </a:lnTo>
                  <a:lnTo>
                    <a:pt x="357188" y="552485"/>
                  </a:lnTo>
                  <a:lnTo>
                    <a:pt x="355601" y="539141"/>
                  </a:lnTo>
                  <a:lnTo>
                    <a:pt x="354648" y="525480"/>
                  </a:lnTo>
                  <a:lnTo>
                    <a:pt x="354331" y="511819"/>
                  </a:lnTo>
                  <a:lnTo>
                    <a:pt x="354013" y="498475"/>
                  </a:lnTo>
                  <a:lnTo>
                    <a:pt x="354331" y="485449"/>
                  </a:lnTo>
                  <a:lnTo>
                    <a:pt x="354648" y="472741"/>
                  </a:lnTo>
                  <a:lnTo>
                    <a:pt x="355601" y="460033"/>
                  </a:lnTo>
                  <a:lnTo>
                    <a:pt x="356871" y="447643"/>
                  </a:lnTo>
                  <a:lnTo>
                    <a:pt x="358141" y="434935"/>
                  </a:lnTo>
                  <a:lnTo>
                    <a:pt x="360046" y="422544"/>
                  </a:lnTo>
                  <a:lnTo>
                    <a:pt x="361951" y="410472"/>
                  </a:lnTo>
                  <a:lnTo>
                    <a:pt x="364173" y="397763"/>
                  </a:lnTo>
                  <a:lnTo>
                    <a:pt x="366713" y="385691"/>
                  </a:lnTo>
                  <a:lnTo>
                    <a:pt x="369888" y="373936"/>
                  </a:lnTo>
                  <a:lnTo>
                    <a:pt x="373063" y="361863"/>
                  </a:lnTo>
                  <a:lnTo>
                    <a:pt x="376556" y="350108"/>
                  </a:lnTo>
                  <a:lnTo>
                    <a:pt x="380683" y="338671"/>
                  </a:lnTo>
                  <a:lnTo>
                    <a:pt x="384493" y="326916"/>
                  </a:lnTo>
                  <a:lnTo>
                    <a:pt x="388621" y="315796"/>
                  </a:lnTo>
                  <a:lnTo>
                    <a:pt x="393383" y="304359"/>
                  </a:lnTo>
                  <a:lnTo>
                    <a:pt x="398146" y="293239"/>
                  </a:lnTo>
                  <a:lnTo>
                    <a:pt x="403543" y="282755"/>
                  </a:lnTo>
                  <a:lnTo>
                    <a:pt x="408623" y="271636"/>
                  </a:lnTo>
                  <a:lnTo>
                    <a:pt x="414656" y="261151"/>
                  </a:lnTo>
                  <a:lnTo>
                    <a:pt x="420371" y="250667"/>
                  </a:lnTo>
                  <a:lnTo>
                    <a:pt x="426721" y="240183"/>
                  </a:lnTo>
                  <a:lnTo>
                    <a:pt x="432753" y="230017"/>
                  </a:lnTo>
                  <a:lnTo>
                    <a:pt x="439421" y="219850"/>
                  </a:lnTo>
                  <a:lnTo>
                    <a:pt x="446088" y="210001"/>
                  </a:lnTo>
                  <a:lnTo>
                    <a:pt x="453391" y="200153"/>
                  </a:lnTo>
                  <a:lnTo>
                    <a:pt x="460693" y="190939"/>
                  </a:lnTo>
                  <a:lnTo>
                    <a:pt x="467996" y="181408"/>
                  </a:lnTo>
                  <a:lnTo>
                    <a:pt x="475933" y="172195"/>
                  </a:lnTo>
                  <a:lnTo>
                    <a:pt x="483871" y="163299"/>
                  </a:lnTo>
                  <a:lnTo>
                    <a:pt x="491808" y="154403"/>
                  </a:lnTo>
                  <a:lnTo>
                    <a:pt x="500381" y="146143"/>
                  </a:lnTo>
                  <a:lnTo>
                    <a:pt x="508953" y="137565"/>
                  </a:lnTo>
                  <a:lnTo>
                    <a:pt x="517526" y="129305"/>
                  </a:lnTo>
                  <a:lnTo>
                    <a:pt x="526416" y="121680"/>
                  </a:lnTo>
                  <a:lnTo>
                    <a:pt x="535623" y="113738"/>
                  </a:lnTo>
                  <a:lnTo>
                    <a:pt x="545148" y="106113"/>
                  </a:lnTo>
                  <a:lnTo>
                    <a:pt x="554673" y="99123"/>
                  </a:lnTo>
                  <a:lnTo>
                    <a:pt x="564516" y="92134"/>
                  </a:lnTo>
                  <a:lnTo>
                    <a:pt x="574041" y="85462"/>
                  </a:lnTo>
                  <a:lnTo>
                    <a:pt x="584201" y="78473"/>
                  </a:lnTo>
                  <a:lnTo>
                    <a:pt x="594361" y="72119"/>
                  </a:lnTo>
                  <a:lnTo>
                    <a:pt x="604838" y="66082"/>
                  </a:lnTo>
                  <a:lnTo>
                    <a:pt x="615316" y="60046"/>
                  </a:lnTo>
                  <a:lnTo>
                    <a:pt x="625793" y="54645"/>
                  </a:lnTo>
                  <a:lnTo>
                    <a:pt x="636906" y="48926"/>
                  </a:lnTo>
                  <a:lnTo>
                    <a:pt x="647701" y="44161"/>
                  </a:lnTo>
                  <a:lnTo>
                    <a:pt x="658813" y="39395"/>
                  </a:lnTo>
                  <a:lnTo>
                    <a:pt x="670243" y="34630"/>
                  </a:lnTo>
                  <a:lnTo>
                    <a:pt x="681356" y="30182"/>
                  </a:lnTo>
                  <a:lnTo>
                    <a:pt x="693103" y="26052"/>
                  </a:lnTo>
                  <a:lnTo>
                    <a:pt x="704533" y="22239"/>
                  </a:lnTo>
                  <a:lnTo>
                    <a:pt x="716281" y="19062"/>
                  </a:lnTo>
                  <a:lnTo>
                    <a:pt x="728346" y="15568"/>
                  </a:lnTo>
                  <a:lnTo>
                    <a:pt x="740093" y="12708"/>
                  </a:lnTo>
                  <a:lnTo>
                    <a:pt x="752158" y="10167"/>
                  </a:lnTo>
                  <a:lnTo>
                    <a:pt x="764541" y="7625"/>
                  </a:lnTo>
                  <a:lnTo>
                    <a:pt x="776606" y="5719"/>
                  </a:lnTo>
                  <a:lnTo>
                    <a:pt x="788988" y="3813"/>
                  </a:lnTo>
                  <a:lnTo>
                    <a:pt x="801688" y="2542"/>
                  </a:lnTo>
                  <a:lnTo>
                    <a:pt x="814071" y="1271"/>
                  </a:lnTo>
                  <a:lnTo>
                    <a:pt x="826771" y="636"/>
                  </a:lnTo>
                  <a:lnTo>
                    <a:pt x="83947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1050">
                <a:solidFill>
                  <a:srgbClr val="FFFFFF"/>
                </a:solidFill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5680184" y="3005150"/>
            <a:ext cx="457582" cy="458524"/>
            <a:chOff x="7099916" y="4007017"/>
            <a:chExt cx="610268" cy="611524"/>
          </a:xfrm>
          <a:gradFill>
            <a:gsLst>
              <a:gs pos="0">
                <a:srgbClr val="002060"/>
              </a:gs>
              <a:gs pos="100000">
                <a:srgbClr val="00B0F0"/>
              </a:gs>
            </a:gsLst>
            <a:lin ang="5400000" scaled="1"/>
          </a:gradFill>
        </p:grpSpPr>
        <p:sp>
          <p:nvSpPr>
            <p:cNvPr id="54" name="任意多边形 53"/>
            <p:cNvSpPr/>
            <p:nvPr/>
          </p:nvSpPr>
          <p:spPr>
            <a:xfrm>
              <a:off x="7099916" y="4007017"/>
              <a:ext cx="610268" cy="611524"/>
            </a:xfrm>
            <a:custGeom>
              <a:avLst/>
              <a:gdLst>
                <a:gd name="connsiteX0" fmla="*/ 413081 w 772416"/>
                <a:gd name="connsiteY0" fmla="*/ 961 h 772416"/>
                <a:gd name="connsiteX1" fmla="*/ 720618 w 772416"/>
                <a:gd name="connsiteY1" fmla="*/ 193136 h 772416"/>
                <a:gd name="connsiteX2" fmla="*/ 579280 w 772416"/>
                <a:gd name="connsiteY2" fmla="*/ 720618 h 772416"/>
                <a:gd name="connsiteX3" fmla="*/ 51797 w 772416"/>
                <a:gd name="connsiteY3" fmla="*/ 579280 h 772416"/>
                <a:gd name="connsiteX4" fmla="*/ 193136 w 772416"/>
                <a:gd name="connsiteY4" fmla="*/ 51797 h 772416"/>
                <a:gd name="connsiteX5" fmla="*/ 413081 w 772416"/>
                <a:gd name="connsiteY5" fmla="*/ 961 h 772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2416" h="772416">
                  <a:moveTo>
                    <a:pt x="413081" y="961"/>
                  </a:moveTo>
                  <a:cubicBezTo>
                    <a:pt x="536732" y="9700"/>
                    <a:pt x="653974" y="77705"/>
                    <a:pt x="720618" y="193136"/>
                  </a:cubicBezTo>
                  <a:cubicBezTo>
                    <a:pt x="827249" y="377825"/>
                    <a:pt x="763969" y="613988"/>
                    <a:pt x="579280" y="720618"/>
                  </a:cubicBezTo>
                  <a:cubicBezTo>
                    <a:pt x="394590" y="827249"/>
                    <a:pt x="158428" y="763969"/>
                    <a:pt x="51797" y="579280"/>
                  </a:cubicBezTo>
                  <a:cubicBezTo>
                    <a:pt x="-54833" y="394590"/>
                    <a:pt x="8446" y="158428"/>
                    <a:pt x="193136" y="51797"/>
                  </a:cubicBezTo>
                  <a:cubicBezTo>
                    <a:pt x="262394" y="11811"/>
                    <a:pt x="338891" y="-4282"/>
                    <a:pt x="413081" y="961"/>
                  </a:cubicBezTo>
                  <a:close/>
                </a:path>
              </a:pathLst>
            </a:custGeom>
            <a:grpFill/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  <p:sp>
          <p:nvSpPr>
            <p:cNvPr id="55" name="KSO_Shape"/>
            <p:cNvSpPr/>
            <p:nvPr/>
          </p:nvSpPr>
          <p:spPr bwMode="auto">
            <a:xfrm>
              <a:off x="7333475" y="4177792"/>
              <a:ext cx="144405" cy="269974"/>
            </a:xfrm>
            <a:custGeom>
              <a:avLst/>
              <a:gdLst>
                <a:gd name="T0" fmla="*/ 134485 w 2938"/>
                <a:gd name="T1" fmla="*/ 2420 h 5511"/>
                <a:gd name="T2" fmla="*/ 89887 w 2938"/>
                <a:gd name="T3" fmla="*/ 15901 h 5511"/>
                <a:gd name="T4" fmla="*/ 51858 w 2938"/>
                <a:gd name="T5" fmla="*/ 41481 h 5511"/>
                <a:gd name="T6" fmla="*/ 22817 w 2938"/>
                <a:gd name="T7" fmla="*/ 77085 h 5511"/>
                <a:gd name="T8" fmla="*/ 4840 w 2938"/>
                <a:gd name="T9" fmla="*/ 119257 h 5511"/>
                <a:gd name="T10" fmla="*/ 0 w 2938"/>
                <a:gd name="T11" fmla="*/ 1746336 h 5511"/>
                <a:gd name="T12" fmla="*/ 4840 w 2938"/>
                <a:gd name="T13" fmla="*/ 1786089 h 5511"/>
                <a:gd name="T14" fmla="*/ 22817 w 2938"/>
                <a:gd name="T15" fmla="*/ 1828606 h 5511"/>
                <a:gd name="T16" fmla="*/ 51858 w 2938"/>
                <a:gd name="T17" fmla="*/ 1863865 h 5511"/>
                <a:gd name="T18" fmla="*/ 89887 w 2938"/>
                <a:gd name="T19" fmla="*/ 1889445 h 5511"/>
                <a:gd name="T20" fmla="*/ 134485 w 2938"/>
                <a:gd name="T21" fmla="*/ 1903272 h 5511"/>
                <a:gd name="T22" fmla="*/ 864989 w 2938"/>
                <a:gd name="T23" fmla="*/ 1905000 h 5511"/>
                <a:gd name="T24" fmla="*/ 911316 w 2938"/>
                <a:gd name="T25" fmla="*/ 1895667 h 5511"/>
                <a:gd name="T26" fmla="*/ 952111 w 2938"/>
                <a:gd name="T27" fmla="*/ 1873544 h 5511"/>
                <a:gd name="T28" fmla="*/ 984263 w 2938"/>
                <a:gd name="T29" fmla="*/ 1841396 h 5511"/>
                <a:gd name="T30" fmla="*/ 1006043 w 2938"/>
                <a:gd name="T31" fmla="*/ 1800953 h 5511"/>
                <a:gd name="T32" fmla="*/ 1015377 w 2938"/>
                <a:gd name="T33" fmla="*/ 1754633 h 5511"/>
                <a:gd name="T34" fmla="*/ 1013994 w 2938"/>
                <a:gd name="T35" fmla="*/ 134812 h 5511"/>
                <a:gd name="T36" fmla="*/ 999820 w 2938"/>
                <a:gd name="T37" fmla="*/ 90220 h 5511"/>
                <a:gd name="T38" fmla="*/ 974237 w 2938"/>
                <a:gd name="T39" fmla="*/ 52542 h 5511"/>
                <a:gd name="T40" fmla="*/ 938973 w 2938"/>
                <a:gd name="T41" fmla="*/ 23160 h 5511"/>
                <a:gd name="T42" fmla="*/ 896450 w 2938"/>
                <a:gd name="T43" fmla="*/ 5531 h 5511"/>
                <a:gd name="T44" fmla="*/ 412789 w 2938"/>
                <a:gd name="T45" fmla="*/ 127553 h 5511"/>
                <a:gd name="T46" fmla="*/ 615380 w 2938"/>
                <a:gd name="T47" fmla="*/ 129973 h 5511"/>
                <a:gd name="T48" fmla="*/ 629209 w 2938"/>
                <a:gd name="T49" fmla="*/ 141034 h 5511"/>
                <a:gd name="T50" fmla="*/ 635086 w 2938"/>
                <a:gd name="T51" fmla="*/ 159009 h 5511"/>
                <a:gd name="T52" fmla="*/ 630938 w 2938"/>
                <a:gd name="T53" fmla="*/ 174219 h 5511"/>
                <a:gd name="T54" fmla="*/ 618146 w 2938"/>
                <a:gd name="T55" fmla="*/ 187009 h 5511"/>
                <a:gd name="T56" fmla="*/ 412789 w 2938"/>
                <a:gd name="T57" fmla="*/ 190811 h 5511"/>
                <a:gd name="T58" fmla="*/ 397577 w 2938"/>
                <a:gd name="T59" fmla="*/ 187009 h 5511"/>
                <a:gd name="T60" fmla="*/ 384440 w 2938"/>
                <a:gd name="T61" fmla="*/ 174219 h 5511"/>
                <a:gd name="T62" fmla="*/ 380637 w 2938"/>
                <a:gd name="T63" fmla="*/ 159009 h 5511"/>
                <a:gd name="T64" fmla="*/ 386168 w 2938"/>
                <a:gd name="T65" fmla="*/ 141034 h 5511"/>
                <a:gd name="T66" fmla="*/ 400343 w 2938"/>
                <a:gd name="T67" fmla="*/ 129973 h 5511"/>
                <a:gd name="T68" fmla="*/ 507516 w 2938"/>
                <a:gd name="T69" fmla="*/ 1841742 h 5511"/>
                <a:gd name="T70" fmla="*/ 479513 w 2938"/>
                <a:gd name="T71" fmla="*/ 1837594 h 5511"/>
                <a:gd name="T72" fmla="*/ 454275 w 2938"/>
                <a:gd name="T73" fmla="*/ 1825495 h 5511"/>
                <a:gd name="T74" fmla="*/ 434223 w 2938"/>
                <a:gd name="T75" fmla="*/ 1806829 h 5511"/>
                <a:gd name="T76" fmla="*/ 420049 w 2938"/>
                <a:gd name="T77" fmla="*/ 1783323 h 5511"/>
                <a:gd name="T78" fmla="*/ 413134 w 2938"/>
                <a:gd name="T79" fmla="*/ 1756015 h 5511"/>
                <a:gd name="T80" fmla="*/ 413826 w 2938"/>
                <a:gd name="T81" fmla="*/ 1731818 h 5511"/>
                <a:gd name="T82" fmla="*/ 422123 w 2938"/>
                <a:gd name="T83" fmla="*/ 1704856 h 5511"/>
                <a:gd name="T84" fmla="*/ 437335 w 2938"/>
                <a:gd name="T85" fmla="*/ 1682387 h 5511"/>
                <a:gd name="T86" fmla="*/ 458078 w 2938"/>
                <a:gd name="T87" fmla="*/ 1665103 h 5511"/>
                <a:gd name="T88" fmla="*/ 483661 w 2938"/>
                <a:gd name="T89" fmla="*/ 1654042 h 5511"/>
                <a:gd name="T90" fmla="*/ 507516 w 2938"/>
                <a:gd name="T91" fmla="*/ 1651277 h 5511"/>
                <a:gd name="T92" fmla="*/ 536210 w 2938"/>
                <a:gd name="T93" fmla="*/ 1655425 h 5511"/>
                <a:gd name="T94" fmla="*/ 561102 w 2938"/>
                <a:gd name="T95" fmla="*/ 1667523 h 5511"/>
                <a:gd name="T96" fmla="*/ 581154 w 2938"/>
                <a:gd name="T97" fmla="*/ 1685498 h 5511"/>
                <a:gd name="T98" fmla="*/ 595674 w 2938"/>
                <a:gd name="T99" fmla="*/ 1709349 h 5511"/>
                <a:gd name="T100" fmla="*/ 602589 w 2938"/>
                <a:gd name="T101" fmla="*/ 1737003 h 5511"/>
                <a:gd name="T102" fmla="*/ 601897 w 2938"/>
                <a:gd name="T103" fmla="*/ 1761200 h 5511"/>
                <a:gd name="T104" fmla="*/ 593600 w 2938"/>
                <a:gd name="T105" fmla="*/ 1787817 h 5511"/>
                <a:gd name="T106" fmla="*/ 578388 w 2938"/>
                <a:gd name="T107" fmla="*/ 1810631 h 5511"/>
                <a:gd name="T108" fmla="*/ 556954 w 2938"/>
                <a:gd name="T109" fmla="*/ 1827915 h 5511"/>
                <a:gd name="T110" fmla="*/ 531370 w 2938"/>
                <a:gd name="T111" fmla="*/ 1838631 h 5511"/>
                <a:gd name="T112" fmla="*/ 952456 w 2938"/>
                <a:gd name="T113" fmla="*/ 1587673 h 551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938" h="5511">
                  <a:moveTo>
                    <a:pt x="2479" y="0"/>
                  </a:moveTo>
                  <a:lnTo>
                    <a:pt x="458" y="0"/>
                  </a:lnTo>
                  <a:lnTo>
                    <a:pt x="435" y="1"/>
                  </a:lnTo>
                  <a:lnTo>
                    <a:pt x="412" y="3"/>
                  </a:lnTo>
                  <a:lnTo>
                    <a:pt x="389" y="7"/>
                  </a:lnTo>
                  <a:lnTo>
                    <a:pt x="366" y="11"/>
                  </a:lnTo>
                  <a:lnTo>
                    <a:pt x="345" y="16"/>
                  </a:lnTo>
                  <a:lnTo>
                    <a:pt x="322" y="22"/>
                  </a:lnTo>
                  <a:lnTo>
                    <a:pt x="301" y="29"/>
                  </a:lnTo>
                  <a:lnTo>
                    <a:pt x="281" y="37"/>
                  </a:lnTo>
                  <a:lnTo>
                    <a:pt x="260" y="46"/>
                  </a:lnTo>
                  <a:lnTo>
                    <a:pt x="240" y="56"/>
                  </a:lnTo>
                  <a:lnTo>
                    <a:pt x="221" y="67"/>
                  </a:lnTo>
                  <a:lnTo>
                    <a:pt x="203" y="80"/>
                  </a:lnTo>
                  <a:lnTo>
                    <a:pt x="184" y="93"/>
                  </a:lnTo>
                  <a:lnTo>
                    <a:pt x="167" y="106"/>
                  </a:lnTo>
                  <a:lnTo>
                    <a:pt x="150" y="120"/>
                  </a:lnTo>
                  <a:lnTo>
                    <a:pt x="135" y="135"/>
                  </a:lnTo>
                  <a:lnTo>
                    <a:pt x="119" y="152"/>
                  </a:lnTo>
                  <a:lnTo>
                    <a:pt x="104" y="169"/>
                  </a:lnTo>
                  <a:lnTo>
                    <a:pt x="91" y="186"/>
                  </a:lnTo>
                  <a:lnTo>
                    <a:pt x="78" y="203"/>
                  </a:lnTo>
                  <a:lnTo>
                    <a:pt x="66" y="223"/>
                  </a:lnTo>
                  <a:lnTo>
                    <a:pt x="55" y="242"/>
                  </a:lnTo>
                  <a:lnTo>
                    <a:pt x="45" y="261"/>
                  </a:lnTo>
                  <a:lnTo>
                    <a:pt x="35" y="281"/>
                  </a:lnTo>
                  <a:lnTo>
                    <a:pt x="27" y="303"/>
                  </a:lnTo>
                  <a:lnTo>
                    <a:pt x="20" y="324"/>
                  </a:lnTo>
                  <a:lnTo>
                    <a:pt x="14" y="345"/>
                  </a:lnTo>
                  <a:lnTo>
                    <a:pt x="9" y="368"/>
                  </a:lnTo>
                  <a:lnTo>
                    <a:pt x="5" y="390"/>
                  </a:lnTo>
                  <a:lnTo>
                    <a:pt x="2" y="413"/>
                  </a:lnTo>
                  <a:lnTo>
                    <a:pt x="0" y="437"/>
                  </a:lnTo>
                  <a:lnTo>
                    <a:pt x="0" y="460"/>
                  </a:lnTo>
                  <a:lnTo>
                    <a:pt x="0" y="5052"/>
                  </a:lnTo>
                  <a:lnTo>
                    <a:pt x="0" y="5076"/>
                  </a:lnTo>
                  <a:lnTo>
                    <a:pt x="2" y="5099"/>
                  </a:lnTo>
                  <a:lnTo>
                    <a:pt x="5" y="5122"/>
                  </a:lnTo>
                  <a:lnTo>
                    <a:pt x="9" y="5144"/>
                  </a:lnTo>
                  <a:lnTo>
                    <a:pt x="14" y="5167"/>
                  </a:lnTo>
                  <a:lnTo>
                    <a:pt x="20" y="5189"/>
                  </a:lnTo>
                  <a:lnTo>
                    <a:pt x="27" y="5210"/>
                  </a:lnTo>
                  <a:lnTo>
                    <a:pt x="35" y="5230"/>
                  </a:lnTo>
                  <a:lnTo>
                    <a:pt x="45" y="5251"/>
                  </a:lnTo>
                  <a:lnTo>
                    <a:pt x="55" y="5271"/>
                  </a:lnTo>
                  <a:lnTo>
                    <a:pt x="66" y="5290"/>
                  </a:lnTo>
                  <a:lnTo>
                    <a:pt x="78" y="5309"/>
                  </a:lnTo>
                  <a:lnTo>
                    <a:pt x="91" y="5327"/>
                  </a:lnTo>
                  <a:lnTo>
                    <a:pt x="104" y="5344"/>
                  </a:lnTo>
                  <a:lnTo>
                    <a:pt x="119" y="5360"/>
                  </a:lnTo>
                  <a:lnTo>
                    <a:pt x="135" y="5377"/>
                  </a:lnTo>
                  <a:lnTo>
                    <a:pt x="150" y="5392"/>
                  </a:lnTo>
                  <a:lnTo>
                    <a:pt x="167" y="5406"/>
                  </a:lnTo>
                  <a:lnTo>
                    <a:pt x="184" y="5420"/>
                  </a:lnTo>
                  <a:lnTo>
                    <a:pt x="203" y="5433"/>
                  </a:lnTo>
                  <a:lnTo>
                    <a:pt x="221" y="5445"/>
                  </a:lnTo>
                  <a:lnTo>
                    <a:pt x="240" y="5456"/>
                  </a:lnTo>
                  <a:lnTo>
                    <a:pt x="260" y="5466"/>
                  </a:lnTo>
                  <a:lnTo>
                    <a:pt x="281" y="5475"/>
                  </a:lnTo>
                  <a:lnTo>
                    <a:pt x="301" y="5484"/>
                  </a:lnTo>
                  <a:lnTo>
                    <a:pt x="322" y="5491"/>
                  </a:lnTo>
                  <a:lnTo>
                    <a:pt x="345" y="5497"/>
                  </a:lnTo>
                  <a:lnTo>
                    <a:pt x="366" y="5502"/>
                  </a:lnTo>
                  <a:lnTo>
                    <a:pt x="389" y="5506"/>
                  </a:lnTo>
                  <a:lnTo>
                    <a:pt x="412" y="5509"/>
                  </a:lnTo>
                  <a:lnTo>
                    <a:pt x="435" y="5511"/>
                  </a:lnTo>
                  <a:lnTo>
                    <a:pt x="458" y="5511"/>
                  </a:lnTo>
                  <a:lnTo>
                    <a:pt x="2479" y="5511"/>
                  </a:lnTo>
                  <a:lnTo>
                    <a:pt x="2502" y="5511"/>
                  </a:lnTo>
                  <a:lnTo>
                    <a:pt x="2525" y="5509"/>
                  </a:lnTo>
                  <a:lnTo>
                    <a:pt x="2549" y="5506"/>
                  </a:lnTo>
                  <a:lnTo>
                    <a:pt x="2571" y="5502"/>
                  </a:lnTo>
                  <a:lnTo>
                    <a:pt x="2593" y="5497"/>
                  </a:lnTo>
                  <a:lnTo>
                    <a:pt x="2615" y="5491"/>
                  </a:lnTo>
                  <a:lnTo>
                    <a:pt x="2636" y="5484"/>
                  </a:lnTo>
                  <a:lnTo>
                    <a:pt x="2657" y="5475"/>
                  </a:lnTo>
                  <a:lnTo>
                    <a:pt x="2677" y="5466"/>
                  </a:lnTo>
                  <a:lnTo>
                    <a:pt x="2698" y="5456"/>
                  </a:lnTo>
                  <a:lnTo>
                    <a:pt x="2716" y="5445"/>
                  </a:lnTo>
                  <a:lnTo>
                    <a:pt x="2735" y="5433"/>
                  </a:lnTo>
                  <a:lnTo>
                    <a:pt x="2754" y="5420"/>
                  </a:lnTo>
                  <a:lnTo>
                    <a:pt x="2771" y="5406"/>
                  </a:lnTo>
                  <a:lnTo>
                    <a:pt x="2787" y="5392"/>
                  </a:lnTo>
                  <a:lnTo>
                    <a:pt x="2803" y="5377"/>
                  </a:lnTo>
                  <a:lnTo>
                    <a:pt x="2818" y="5360"/>
                  </a:lnTo>
                  <a:lnTo>
                    <a:pt x="2833" y="5344"/>
                  </a:lnTo>
                  <a:lnTo>
                    <a:pt x="2847" y="5327"/>
                  </a:lnTo>
                  <a:lnTo>
                    <a:pt x="2859" y="5309"/>
                  </a:lnTo>
                  <a:lnTo>
                    <a:pt x="2871" y="5290"/>
                  </a:lnTo>
                  <a:lnTo>
                    <a:pt x="2882" y="5271"/>
                  </a:lnTo>
                  <a:lnTo>
                    <a:pt x="2892" y="5251"/>
                  </a:lnTo>
                  <a:lnTo>
                    <a:pt x="2902" y="5230"/>
                  </a:lnTo>
                  <a:lnTo>
                    <a:pt x="2910" y="5210"/>
                  </a:lnTo>
                  <a:lnTo>
                    <a:pt x="2918" y="5189"/>
                  </a:lnTo>
                  <a:lnTo>
                    <a:pt x="2924" y="5167"/>
                  </a:lnTo>
                  <a:lnTo>
                    <a:pt x="2929" y="5144"/>
                  </a:lnTo>
                  <a:lnTo>
                    <a:pt x="2933" y="5122"/>
                  </a:lnTo>
                  <a:lnTo>
                    <a:pt x="2936" y="5099"/>
                  </a:lnTo>
                  <a:lnTo>
                    <a:pt x="2937" y="5076"/>
                  </a:lnTo>
                  <a:lnTo>
                    <a:pt x="2938" y="5052"/>
                  </a:lnTo>
                  <a:lnTo>
                    <a:pt x="2938" y="460"/>
                  </a:lnTo>
                  <a:lnTo>
                    <a:pt x="2937" y="437"/>
                  </a:lnTo>
                  <a:lnTo>
                    <a:pt x="2936" y="413"/>
                  </a:lnTo>
                  <a:lnTo>
                    <a:pt x="2933" y="390"/>
                  </a:lnTo>
                  <a:lnTo>
                    <a:pt x="2929" y="368"/>
                  </a:lnTo>
                  <a:lnTo>
                    <a:pt x="2924" y="345"/>
                  </a:lnTo>
                  <a:lnTo>
                    <a:pt x="2918" y="324"/>
                  </a:lnTo>
                  <a:lnTo>
                    <a:pt x="2910" y="303"/>
                  </a:lnTo>
                  <a:lnTo>
                    <a:pt x="2902" y="281"/>
                  </a:lnTo>
                  <a:lnTo>
                    <a:pt x="2892" y="261"/>
                  </a:lnTo>
                  <a:lnTo>
                    <a:pt x="2882" y="242"/>
                  </a:lnTo>
                  <a:lnTo>
                    <a:pt x="2871" y="223"/>
                  </a:lnTo>
                  <a:lnTo>
                    <a:pt x="2859" y="203"/>
                  </a:lnTo>
                  <a:lnTo>
                    <a:pt x="2847" y="186"/>
                  </a:lnTo>
                  <a:lnTo>
                    <a:pt x="2833" y="169"/>
                  </a:lnTo>
                  <a:lnTo>
                    <a:pt x="2818" y="152"/>
                  </a:lnTo>
                  <a:lnTo>
                    <a:pt x="2803" y="135"/>
                  </a:lnTo>
                  <a:lnTo>
                    <a:pt x="2787" y="120"/>
                  </a:lnTo>
                  <a:lnTo>
                    <a:pt x="2771" y="106"/>
                  </a:lnTo>
                  <a:lnTo>
                    <a:pt x="2754" y="93"/>
                  </a:lnTo>
                  <a:lnTo>
                    <a:pt x="2735" y="80"/>
                  </a:lnTo>
                  <a:lnTo>
                    <a:pt x="2716" y="67"/>
                  </a:lnTo>
                  <a:lnTo>
                    <a:pt x="2698" y="56"/>
                  </a:lnTo>
                  <a:lnTo>
                    <a:pt x="2677" y="46"/>
                  </a:lnTo>
                  <a:lnTo>
                    <a:pt x="2657" y="37"/>
                  </a:lnTo>
                  <a:lnTo>
                    <a:pt x="2636" y="29"/>
                  </a:lnTo>
                  <a:lnTo>
                    <a:pt x="2615" y="22"/>
                  </a:lnTo>
                  <a:lnTo>
                    <a:pt x="2593" y="16"/>
                  </a:lnTo>
                  <a:lnTo>
                    <a:pt x="2571" y="11"/>
                  </a:lnTo>
                  <a:lnTo>
                    <a:pt x="2549" y="7"/>
                  </a:lnTo>
                  <a:lnTo>
                    <a:pt x="2525" y="3"/>
                  </a:lnTo>
                  <a:lnTo>
                    <a:pt x="2502" y="1"/>
                  </a:lnTo>
                  <a:lnTo>
                    <a:pt x="2479" y="0"/>
                  </a:lnTo>
                  <a:close/>
                  <a:moveTo>
                    <a:pt x="1194" y="369"/>
                  </a:moveTo>
                  <a:lnTo>
                    <a:pt x="1744" y="369"/>
                  </a:lnTo>
                  <a:lnTo>
                    <a:pt x="1753" y="369"/>
                  </a:lnTo>
                  <a:lnTo>
                    <a:pt x="1763" y="370"/>
                  </a:lnTo>
                  <a:lnTo>
                    <a:pt x="1772" y="373"/>
                  </a:lnTo>
                  <a:lnTo>
                    <a:pt x="1780" y="376"/>
                  </a:lnTo>
                  <a:lnTo>
                    <a:pt x="1788" y="379"/>
                  </a:lnTo>
                  <a:lnTo>
                    <a:pt x="1796" y="384"/>
                  </a:lnTo>
                  <a:lnTo>
                    <a:pt x="1803" y="389"/>
                  </a:lnTo>
                  <a:lnTo>
                    <a:pt x="1809" y="395"/>
                  </a:lnTo>
                  <a:lnTo>
                    <a:pt x="1815" y="401"/>
                  </a:lnTo>
                  <a:lnTo>
                    <a:pt x="1820" y="408"/>
                  </a:lnTo>
                  <a:lnTo>
                    <a:pt x="1825" y="416"/>
                  </a:lnTo>
                  <a:lnTo>
                    <a:pt x="1828" y="424"/>
                  </a:lnTo>
                  <a:lnTo>
                    <a:pt x="1833" y="433"/>
                  </a:lnTo>
                  <a:lnTo>
                    <a:pt x="1835" y="442"/>
                  </a:lnTo>
                  <a:lnTo>
                    <a:pt x="1836" y="451"/>
                  </a:lnTo>
                  <a:lnTo>
                    <a:pt x="1837" y="460"/>
                  </a:lnTo>
                  <a:lnTo>
                    <a:pt x="1836" y="469"/>
                  </a:lnTo>
                  <a:lnTo>
                    <a:pt x="1835" y="478"/>
                  </a:lnTo>
                  <a:lnTo>
                    <a:pt x="1833" y="487"/>
                  </a:lnTo>
                  <a:lnTo>
                    <a:pt x="1828" y="495"/>
                  </a:lnTo>
                  <a:lnTo>
                    <a:pt x="1825" y="504"/>
                  </a:lnTo>
                  <a:lnTo>
                    <a:pt x="1820" y="512"/>
                  </a:lnTo>
                  <a:lnTo>
                    <a:pt x="1815" y="519"/>
                  </a:lnTo>
                  <a:lnTo>
                    <a:pt x="1809" y="525"/>
                  </a:lnTo>
                  <a:lnTo>
                    <a:pt x="1803" y="531"/>
                  </a:lnTo>
                  <a:lnTo>
                    <a:pt x="1796" y="536"/>
                  </a:lnTo>
                  <a:lnTo>
                    <a:pt x="1788" y="541"/>
                  </a:lnTo>
                  <a:lnTo>
                    <a:pt x="1780" y="545"/>
                  </a:lnTo>
                  <a:lnTo>
                    <a:pt x="1772" y="548"/>
                  </a:lnTo>
                  <a:lnTo>
                    <a:pt x="1763" y="550"/>
                  </a:lnTo>
                  <a:lnTo>
                    <a:pt x="1753" y="551"/>
                  </a:lnTo>
                  <a:lnTo>
                    <a:pt x="1744" y="552"/>
                  </a:lnTo>
                  <a:lnTo>
                    <a:pt x="1194" y="552"/>
                  </a:lnTo>
                  <a:lnTo>
                    <a:pt x="1184" y="551"/>
                  </a:lnTo>
                  <a:lnTo>
                    <a:pt x="1175" y="550"/>
                  </a:lnTo>
                  <a:lnTo>
                    <a:pt x="1166" y="548"/>
                  </a:lnTo>
                  <a:lnTo>
                    <a:pt x="1158" y="545"/>
                  </a:lnTo>
                  <a:lnTo>
                    <a:pt x="1150" y="541"/>
                  </a:lnTo>
                  <a:lnTo>
                    <a:pt x="1142" y="536"/>
                  </a:lnTo>
                  <a:lnTo>
                    <a:pt x="1135" y="531"/>
                  </a:lnTo>
                  <a:lnTo>
                    <a:pt x="1129" y="525"/>
                  </a:lnTo>
                  <a:lnTo>
                    <a:pt x="1123" y="519"/>
                  </a:lnTo>
                  <a:lnTo>
                    <a:pt x="1117" y="512"/>
                  </a:lnTo>
                  <a:lnTo>
                    <a:pt x="1112" y="504"/>
                  </a:lnTo>
                  <a:lnTo>
                    <a:pt x="1108" y="495"/>
                  </a:lnTo>
                  <a:lnTo>
                    <a:pt x="1105" y="487"/>
                  </a:lnTo>
                  <a:lnTo>
                    <a:pt x="1103" y="478"/>
                  </a:lnTo>
                  <a:lnTo>
                    <a:pt x="1102" y="469"/>
                  </a:lnTo>
                  <a:lnTo>
                    <a:pt x="1101" y="460"/>
                  </a:lnTo>
                  <a:lnTo>
                    <a:pt x="1102" y="451"/>
                  </a:lnTo>
                  <a:lnTo>
                    <a:pt x="1103" y="442"/>
                  </a:lnTo>
                  <a:lnTo>
                    <a:pt x="1105" y="433"/>
                  </a:lnTo>
                  <a:lnTo>
                    <a:pt x="1108" y="424"/>
                  </a:lnTo>
                  <a:lnTo>
                    <a:pt x="1112" y="416"/>
                  </a:lnTo>
                  <a:lnTo>
                    <a:pt x="1117" y="408"/>
                  </a:lnTo>
                  <a:lnTo>
                    <a:pt x="1123" y="401"/>
                  </a:lnTo>
                  <a:lnTo>
                    <a:pt x="1129" y="395"/>
                  </a:lnTo>
                  <a:lnTo>
                    <a:pt x="1135" y="389"/>
                  </a:lnTo>
                  <a:lnTo>
                    <a:pt x="1142" y="384"/>
                  </a:lnTo>
                  <a:lnTo>
                    <a:pt x="1150" y="379"/>
                  </a:lnTo>
                  <a:lnTo>
                    <a:pt x="1158" y="376"/>
                  </a:lnTo>
                  <a:lnTo>
                    <a:pt x="1166" y="373"/>
                  </a:lnTo>
                  <a:lnTo>
                    <a:pt x="1175" y="370"/>
                  </a:lnTo>
                  <a:lnTo>
                    <a:pt x="1184" y="369"/>
                  </a:lnTo>
                  <a:lnTo>
                    <a:pt x="1194" y="369"/>
                  </a:lnTo>
                  <a:close/>
                  <a:moveTo>
                    <a:pt x="1468" y="5328"/>
                  </a:moveTo>
                  <a:lnTo>
                    <a:pt x="1468" y="5328"/>
                  </a:lnTo>
                  <a:lnTo>
                    <a:pt x="1454" y="5328"/>
                  </a:lnTo>
                  <a:lnTo>
                    <a:pt x="1441" y="5327"/>
                  </a:lnTo>
                  <a:lnTo>
                    <a:pt x="1427" y="5325"/>
                  </a:lnTo>
                  <a:lnTo>
                    <a:pt x="1414" y="5322"/>
                  </a:lnTo>
                  <a:lnTo>
                    <a:pt x="1399" y="5319"/>
                  </a:lnTo>
                  <a:lnTo>
                    <a:pt x="1387" y="5316"/>
                  </a:lnTo>
                  <a:lnTo>
                    <a:pt x="1374" y="5312"/>
                  </a:lnTo>
                  <a:lnTo>
                    <a:pt x="1362" y="5307"/>
                  </a:lnTo>
                  <a:lnTo>
                    <a:pt x="1350" y="5300"/>
                  </a:lnTo>
                  <a:lnTo>
                    <a:pt x="1338" y="5294"/>
                  </a:lnTo>
                  <a:lnTo>
                    <a:pt x="1325" y="5288"/>
                  </a:lnTo>
                  <a:lnTo>
                    <a:pt x="1314" y="5281"/>
                  </a:lnTo>
                  <a:lnTo>
                    <a:pt x="1304" y="5273"/>
                  </a:lnTo>
                  <a:lnTo>
                    <a:pt x="1294" y="5265"/>
                  </a:lnTo>
                  <a:lnTo>
                    <a:pt x="1284" y="5257"/>
                  </a:lnTo>
                  <a:lnTo>
                    <a:pt x="1274" y="5248"/>
                  </a:lnTo>
                  <a:lnTo>
                    <a:pt x="1265" y="5238"/>
                  </a:lnTo>
                  <a:lnTo>
                    <a:pt x="1256" y="5227"/>
                  </a:lnTo>
                  <a:lnTo>
                    <a:pt x="1248" y="5217"/>
                  </a:lnTo>
                  <a:lnTo>
                    <a:pt x="1240" y="5206"/>
                  </a:lnTo>
                  <a:lnTo>
                    <a:pt x="1233" y="5195"/>
                  </a:lnTo>
                  <a:lnTo>
                    <a:pt x="1227" y="5184"/>
                  </a:lnTo>
                  <a:lnTo>
                    <a:pt x="1221" y="5172"/>
                  </a:lnTo>
                  <a:lnTo>
                    <a:pt x="1215" y="5159"/>
                  </a:lnTo>
                  <a:lnTo>
                    <a:pt x="1210" y="5147"/>
                  </a:lnTo>
                  <a:lnTo>
                    <a:pt x="1206" y="5134"/>
                  </a:lnTo>
                  <a:lnTo>
                    <a:pt x="1202" y="5121"/>
                  </a:lnTo>
                  <a:lnTo>
                    <a:pt x="1199" y="5108"/>
                  </a:lnTo>
                  <a:lnTo>
                    <a:pt x="1197" y="5095"/>
                  </a:lnTo>
                  <a:lnTo>
                    <a:pt x="1195" y="5080"/>
                  </a:lnTo>
                  <a:lnTo>
                    <a:pt x="1194" y="5066"/>
                  </a:lnTo>
                  <a:lnTo>
                    <a:pt x="1194" y="5052"/>
                  </a:lnTo>
                  <a:lnTo>
                    <a:pt x="1194" y="5038"/>
                  </a:lnTo>
                  <a:lnTo>
                    <a:pt x="1195" y="5025"/>
                  </a:lnTo>
                  <a:lnTo>
                    <a:pt x="1197" y="5010"/>
                  </a:lnTo>
                  <a:lnTo>
                    <a:pt x="1199" y="4997"/>
                  </a:lnTo>
                  <a:lnTo>
                    <a:pt x="1202" y="4983"/>
                  </a:lnTo>
                  <a:lnTo>
                    <a:pt x="1206" y="4970"/>
                  </a:lnTo>
                  <a:lnTo>
                    <a:pt x="1210" y="4958"/>
                  </a:lnTo>
                  <a:lnTo>
                    <a:pt x="1215" y="4945"/>
                  </a:lnTo>
                  <a:lnTo>
                    <a:pt x="1221" y="4932"/>
                  </a:lnTo>
                  <a:lnTo>
                    <a:pt x="1227" y="4921"/>
                  </a:lnTo>
                  <a:lnTo>
                    <a:pt x="1233" y="4909"/>
                  </a:lnTo>
                  <a:lnTo>
                    <a:pt x="1240" y="4898"/>
                  </a:lnTo>
                  <a:lnTo>
                    <a:pt x="1248" y="4888"/>
                  </a:lnTo>
                  <a:lnTo>
                    <a:pt x="1256" y="4876"/>
                  </a:lnTo>
                  <a:lnTo>
                    <a:pt x="1265" y="4867"/>
                  </a:lnTo>
                  <a:lnTo>
                    <a:pt x="1274" y="4857"/>
                  </a:lnTo>
                  <a:lnTo>
                    <a:pt x="1284" y="4848"/>
                  </a:lnTo>
                  <a:lnTo>
                    <a:pt x="1294" y="4840"/>
                  </a:lnTo>
                  <a:lnTo>
                    <a:pt x="1304" y="4832"/>
                  </a:lnTo>
                  <a:lnTo>
                    <a:pt x="1314" y="4824"/>
                  </a:lnTo>
                  <a:lnTo>
                    <a:pt x="1325" y="4817"/>
                  </a:lnTo>
                  <a:lnTo>
                    <a:pt x="1338" y="4810"/>
                  </a:lnTo>
                  <a:lnTo>
                    <a:pt x="1350" y="4803"/>
                  </a:lnTo>
                  <a:lnTo>
                    <a:pt x="1362" y="4798"/>
                  </a:lnTo>
                  <a:lnTo>
                    <a:pt x="1374" y="4793"/>
                  </a:lnTo>
                  <a:lnTo>
                    <a:pt x="1387" y="4789"/>
                  </a:lnTo>
                  <a:lnTo>
                    <a:pt x="1399" y="4785"/>
                  </a:lnTo>
                  <a:lnTo>
                    <a:pt x="1414" y="4782"/>
                  </a:lnTo>
                  <a:lnTo>
                    <a:pt x="1427" y="4780"/>
                  </a:lnTo>
                  <a:lnTo>
                    <a:pt x="1441" y="4778"/>
                  </a:lnTo>
                  <a:lnTo>
                    <a:pt x="1454" y="4777"/>
                  </a:lnTo>
                  <a:lnTo>
                    <a:pt x="1468" y="4777"/>
                  </a:lnTo>
                  <a:lnTo>
                    <a:pt x="1483" y="4777"/>
                  </a:lnTo>
                  <a:lnTo>
                    <a:pt x="1497" y="4778"/>
                  </a:lnTo>
                  <a:lnTo>
                    <a:pt x="1511" y="4780"/>
                  </a:lnTo>
                  <a:lnTo>
                    <a:pt x="1524" y="4782"/>
                  </a:lnTo>
                  <a:lnTo>
                    <a:pt x="1537" y="4785"/>
                  </a:lnTo>
                  <a:lnTo>
                    <a:pt x="1551" y="4789"/>
                  </a:lnTo>
                  <a:lnTo>
                    <a:pt x="1564" y="4793"/>
                  </a:lnTo>
                  <a:lnTo>
                    <a:pt x="1576" y="4798"/>
                  </a:lnTo>
                  <a:lnTo>
                    <a:pt x="1588" y="4803"/>
                  </a:lnTo>
                  <a:lnTo>
                    <a:pt x="1600" y="4810"/>
                  </a:lnTo>
                  <a:lnTo>
                    <a:pt x="1611" y="4817"/>
                  </a:lnTo>
                  <a:lnTo>
                    <a:pt x="1623" y="4824"/>
                  </a:lnTo>
                  <a:lnTo>
                    <a:pt x="1634" y="4832"/>
                  </a:lnTo>
                  <a:lnTo>
                    <a:pt x="1644" y="4840"/>
                  </a:lnTo>
                  <a:lnTo>
                    <a:pt x="1654" y="4848"/>
                  </a:lnTo>
                  <a:lnTo>
                    <a:pt x="1664" y="4857"/>
                  </a:lnTo>
                  <a:lnTo>
                    <a:pt x="1673" y="4867"/>
                  </a:lnTo>
                  <a:lnTo>
                    <a:pt x="1681" y="4876"/>
                  </a:lnTo>
                  <a:lnTo>
                    <a:pt x="1690" y="4888"/>
                  </a:lnTo>
                  <a:lnTo>
                    <a:pt x="1698" y="4898"/>
                  </a:lnTo>
                  <a:lnTo>
                    <a:pt x="1705" y="4909"/>
                  </a:lnTo>
                  <a:lnTo>
                    <a:pt x="1711" y="4921"/>
                  </a:lnTo>
                  <a:lnTo>
                    <a:pt x="1717" y="4932"/>
                  </a:lnTo>
                  <a:lnTo>
                    <a:pt x="1723" y="4945"/>
                  </a:lnTo>
                  <a:lnTo>
                    <a:pt x="1728" y="4958"/>
                  </a:lnTo>
                  <a:lnTo>
                    <a:pt x="1732" y="4970"/>
                  </a:lnTo>
                  <a:lnTo>
                    <a:pt x="1736" y="4983"/>
                  </a:lnTo>
                  <a:lnTo>
                    <a:pt x="1739" y="4997"/>
                  </a:lnTo>
                  <a:lnTo>
                    <a:pt x="1741" y="5010"/>
                  </a:lnTo>
                  <a:lnTo>
                    <a:pt x="1743" y="5025"/>
                  </a:lnTo>
                  <a:lnTo>
                    <a:pt x="1744" y="5038"/>
                  </a:lnTo>
                  <a:lnTo>
                    <a:pt x="1744" y="5052"/>
                  </a:lnTo>
                  <a:lnTo>
                    <a:pt x="1744" y="5066"/>
                  </a:lnTo>
                  <a:lnTo>
                    <a:pt x="1743" y="5080"/>
                  </a:lnTo>
                  <a:lnTo>
                    <a:pt x="1741" y="5095"/>
                  </a:lnTo>
                  <a:lnTo>
                    <a:pt x="1739" y="5108"/>
                  </a:lnTo>
                  <a:lnTo>
                    <a:pt x="1736" y="5121"/>
                  </a:lnTo>
                  <a:lnTo>
                    <a:pt x="1732" y="5134"/>
                  </a:lnTo>
                  <a:lnTo>
                    <a:pt x="1728" y="5147"/>
                  </a:lnTo>
                  <a:lnTo>
                    <a:pt x="1723" y="5159"/>
                  </a:lnTo>
                  <a:lnTo>
                    <a:pt x="1717" y="5172"/>
                  </a:lnTo>
                  <a:lnTo>
                    <a:pt x="1711" y="5184"/>
                  </a:lnTo>
                  <a:lnTo>
                    <a:pt x="1705" y="5195"/>
                  </a:lnTo>
                  <a:lnTo>
                    <a:pt x="1698" y="5206"/>
                  </a:lnTo>
                  <a:lnTo>
                    <a:pt x="1690" y="5217"/>
                  </a:lnTo>
                  <a:lnTo>
                    <a:pt x="1681" y="5227"/>
                  </a:lnTo>
                  <a:lnTo>
                    <a:pt x="1673" y="5238"/>
                  </a:lnTo>
                  <a:lnTo>
                    <a:pt x="1664" y="5248"/>
                  </a:lnTo>
                  <a:lnTo>
                    <a:pt x="1654" y="5257"/>
                  </a:lnTo>
                  <a:lnTo>
                    <a:pt x="1644" y="5265"/>
                  </a:lnTo>
                  <a:lnTo>
                    <a:pt x="1634" y="5273"/>
                  </a:lnTo>
                  <a:lnTo>
                    <a:pt x="1623" y="5281"/>
                  </a:lnTo>
                  <a:lnTo>
                    <a:pt x="1611" y="5288"/>
                  </a:lnTo>
                  <a:lnTo>
                    <a:pt x="1600" y="5294"/>
                  </a:lnTo>
                  <a:lnTo>
                    <a:pt x="1588" y="5300"/>
                  </a:lnTo>
                  <a:lnTo>
                    <a:pt x="1576" y="5307"/>
                  </a:lnTo>
                  <a:lnTo>
                    <a:pt x="1564" y="5312"/>
                  </a:lnTo>
                  <a:lnTo>
                    <a:pt x="1551" y="5316"/>
                  </a:lnTo>
                  <a:lnTo>
                    <a:pt x="1537" y="5319"/>
                  </a:lnTo>
                  <a:lnTo>
                    <a:pt x="1524" y="5322"/>
                  </a:lnTo>
                  <a:lnTo>
                    <a:pt x="1511" y="5325"/>
                  </a:lnTo>
                  <a:lnTo>
                    <a:pt x="1497" y="5327"/>
                  </a:lnTo>
                  <a:lnTo>
                    <a:pt x="1483" y="5328"/>
                  </a:lnTo>
                  <a:lnTo>
                    <a:pt x="1468" y="5328"/>
                  </a:lnTo>
                  <a:close/>
                  <a:moveTo>
                    <a:pt x="2755" y="4593"/>
                  </a:moveTo>
                  <a:lnTo>
                    <a:pt x="183" y="4593"/>
                  </a:lnTo>
                  <a:lnTo>
                    <a:pt x="183" y="919"/>
                  </a:lnTo>
                  <a:lnTo>
                    <a:pt x="2755" y="919"/>
                  </a:lnTo>
                  <a:lnTo>
                    <a:pt x="2755" y="45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1050" dirty="0"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3006234" y="3005150"/>
            <a:ext cx="458524" cy="458524"/>
            <a:chOff x="4485555" y="4007017"/>
            <a:chExt cx="611524" cy="611524"/>
          </a:xfrm>
          <a:gradFill>
            <a:gsLst>
              <a:gs pos="0">
                <a:srgbClr val="002060"/>
              </a:gs>
              <a:gs pos="100000">
                <a:srgbClr val="00B0F0"/>
              </a:gs>
            </a:gsLst>
            <a:lin ang="5400000" scaled="1"/>
          </a:gradFill>
        </p:grpSpPr>
        <p:sp>
          <p:nvSpPr>
            <p:cNvPr id="57" name="任意多边形 56"/>
            <p:cNvSpPr/>
            <p:nvPr/>
          </p:nvSpPr>
          <p:spPr>
            <a:xfrm>
              <a:off x="4485555" y="4007017"/>
              <a:ext cx="611524" cy="611524"/>
            </a:xfrm>
            <a:custGeom>
              <a:avLst/>
              <a:gdLst>
                <a:gd name="connsiteX0" fmla="*/ 413083 w 772417"/>
                <a:gd name="connsiteY0" fmla="*/ 961 h 772415"/>
                <a:gd name="connsiteX1" fmla="*/ 720620 w 772417"/>
                <a:gd name="connsiteY1" fmla="*/ 193136 h 772415"/>
                <a:gd name="connsiteX2" fmla="*/ 579281 w 772417"/>
                <a:gd name="connsiteY2" fmla="*/ 720618 h 772415"/>
                <a:gd name="connsiteX3" fmla="*/ 51799 w 772417"/>
                <a:gd name="connsiteY3" fmla="*/ 579279 h 772415"/>
                <a:gd name="connsiteX4" fmla="*/ 193137 w 772417"/>
                <a:gd name="connsiteY4" fmla="*/ 51797 h 772415"/>
                <a:gd name="connsiteX5" fmla="*/ 413083 w 772417"/>
                <a:gd name="connsiteY5" fmla="*/ 961 h 772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2417" h="772415">
                  <a:moveTo>
                    <a:pt x="413083" y="961"/>
                  </a:moveTo>
                  <a:cubicBezTo>
                    <a:pt x="536733" y="9700"/>
                    <a:pt x="653976" y="77705"/>
                    <a:pt x="720620" y="193136"/>
                  </a:cubicBezTo>
                  <a:cubicBezTo>
                    <a:pt x="827250" y="377825"/>
                    <a:pt x="763971" y="613987"/>
                    <a:pt x="579281" y="720618"/>
                  </a:cubicBezTo>
                  <a:cubicBezTo>
                    <a:pt x="394592" y="827248"/>
                    <a:pt x="158429" y="763969"/>
                    <a:pt x="51799" y="579279"/>
                  </a:cubicBezTo>
                  <a:cubicBezTo>
                    <a:pt x="-54832" y="394590"/>
                    <a:pt x="8448" y="158428"/>
                    <a:pt x="193137" y="51797"/>
                  </a:cubicBezTo>
                  <a:cubicBezTo>
                    <a:pt x="262396" y="11811"/>
                    <a:pt x="338893" y="-4282"/>
                    <a:pt x="413083" y="961"/>
                  </a:cubicBezTo>
                  <a:close/>
                </a:path>
              </a:pathLst>
            </a:custGeom>
            <a:grpFill/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143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  <p:sp>
          <p:nvSpPr>
            <p:cNvPr id="58" name="KSO_Shape"/>
            <p:cNvSpPr/>
            <p:nvPr/>
          </p:nvSpPr>
          <p:spPr bwMode="auto">
            <a:xfrm>
              <a:off x="4621171" y="4212952"/>
              <a:ext cx="340293" cy="199655"/>
            </a:xfrm>
            <a:custGeom>
              <a:avLst/>
              <a:gdLst>
                <a:gd name="T0" fmla="*/ 1905000 w 6649"/>
                <a:gd name="T1" fmla="*/ 302090 h 3908"/>
                <a:gd name="T2" fmla="*/ 952357 w 6649"/>
                <a:gd name="T3" fmla="*/ 0 h 3908"/>
                <a:gd name="T4" fmla="*/ 0 w 6649"/>
                <a:gd name="T5" fmla="*/ 302090 h 3908"/>
                <a:gd name="T6" fmla="*/ 488785 w 6649"/>
                <a:gd name="T7" fmla="*/ 456861 h 3908"/>
                <a:gd name="T8" fmla="*/ 400540 w 6649"/>
                <a:gd name="T9" fmla="*/ 923753 h 3908"/>
                <a:gd name="T10" fmla="*/ 952357 w 6649"/>
                <a:gd name="T11" fmla="*/ 1120083 h 3908"/>
                <a:gd name="T12" fmla="*/ 1504460 w 6649"/>
                <a:gd name="T13" fmla="*/ 923753 h 3908"/>
                <a:gd name="T14" fmla="*/ 1416215 w 6649"/>
                <a:gd name="T15" fmla="*/ 456861 h 3908"/>
                <a:gd name="T16" fmla="*/ 1905000 w 6649"/>
                <a:gd name="T17" fmla="*/ 302090 h 390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649" h="3908">
                  <a:moveTo>
                    <a:pt x="6649" y="1054"/>
                  </a:moveTo>
                  <a:lnTo>
                    <a:pt x="3324" y="0"/>
                  </a:lnTo>
                  <a:lnTo>
                    <a:pt x="0" y="1054"/>
                  </a:lnTo>
                  <a:lnTo>
                    <a:pt x="1706" y="1594"/>
                  </a:lnTo>
                  <a:lnTo>
                    <a:pt x="1398" y="3223"/>
                  </a:lnTo>
                  <a:lnTo>
                    <a:pt x="3324" y="3908"/>
                  </a:lnTo>
                  <a:lnTo>
                    <a:pt x="5251" y="3223"/>
                  </a:lnTo>
                  <a:lnTo>
                    <a:pt x="4943" y="1594"/>
                  </a:lnTo>
                  <a:lnTo>
                    <a:pt x="6649" y="10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1050">
                <a:solidFill>
                  <a:srgbClr val="FFFFFF"/>
                </a:solidFill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5518209" y="1873435"/>
            <a:ext cx="457582" cy="458524"/>
            <a:chOff x="7099916" y="2497671"/>
            <a:chExt cx="610268" cy="611524"/>
          </a:xfrm>
          <a:gradFill>
            <a:gsLst>
              <a:gs pos="0">
                <a:srgbClr val="002060"/>
              </a:gs>
              <a:gs pos="100000">
                <a:srgbClr val="00B0F0"/>
              </a:gs>
            </a:gsLst>
            <a:lin ang="5400000" scaled="1"/>
          </a:gradFill>
        </p:grpSpPr>
        <p:sp>
          <p:nvSpPr>
            <p:cNvPr id="60" name="任意多边形 59"/>
            <p:cNvSpPr/>
            <p:nvPr/>
          </p:nvSpPr>
          <p:spPr>
            <a:xfrm>
              <a:off x="7099916" y="2497671"/>
              <a:ext cx="610268" cy="611524"/>
            </a:xfrm>
            <a:custGeom>
              <a:avLst/>
              <a:gdLst>
                <a:gd name="connsiteX0" fmla="*/ 413081 w 772416"/>
                <a:gd name="connsiteY0" fmla="*/ 962 h 772417"/>
                <a:gd name="connsiteX1" fmla="*/ 720618 w 772416"/>
                <a:gd name="connsiteY1" fmla="*/ 193137 h 772417"/>
                <a:gd name="connsiteX2" fmla="*/ 579280 w 772416"/>
                <a:gd name="connsiteY2" fmla="*/ 720619 h 772417"/>
                <a:gd name="connsiteX3" fmla="*/ 51797 w 772416"/>
                <a:gd name="connsiteY3" fmla="*/ 579281 h 772417"/>
                <a:gd name="connsiteX4" fmla="*/ 193136 w 772416"/>
                <a:gd name="connsiteY4" fmla="*/ 51798 h 772417"/>
                <a:gd name="connsiteX5" fmla="*/ 413081 w 772416"/>
                <a:gd name="connsiteY5" fmla="*/ 962 h 77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2416" h="772417">
                  <a:moveTo>
                    <a:pt x="413081" y="962"/>
                  </a:moveTo>
                  <a:cubicBezTo>
                    <a:pt x="536732" y="9701"/>
                    <a:pt x="653974" y="77706"/>
                    <a:pt x="720618" y="193137"/>
                  </a:cubicBezTo>
                  <a:cubicBezTo>
                    <a:pt x="827249" y="377826"/>
                    <a:pt x="763969" y="613989"/>
                    <a:pt x="579280" y="720619"/>
                  </a:cubicBezTo>
                  <a:cubicBezTo>
                    <a:pt x="394590" y="827250"/>
                    <a:pt x="158428" y="763970"/>
                    <a:pt x="51797" y="579281"/>
                  </a:cubicBezTo>
                  <a:cubicBezTo>
                    <a:pt x="-54833" y="394591"/>
                    <a:pt x="8446" y="158429"/>
                    <a:pt x="193136" y="51798"/>
                  </a:cubicBezTo>
                  <a:cubicBezTo>
                    <a:pt x="262394" y="11812"/>
                    <a:pt x="338891" y="-4281"/>
                    <a:pt x="413081" y="962"/>
                  </a:cubicBezTo>
                  <a:close/>
                </a:path>
              </a:pathLst>
            </a:custGeom>
            <a:grpFill/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143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  <p:sp>
          <p:nvSpPr>
            <p:cNvPr id="61" name="KSO_Shape"/>
            <p:cNvSpPr/>
            <p:nvPr/>
          </p:nvSpPr>
          <p:spPr bwMode="auto">
            <a:xfrm>
              <a:off x="7300826" y="2658400"/>
              <a:ext cx="271230" cy="246116"/>
            </a:xfrm>
            <a:custGeom>
              <a:avLst/>
              <a:gdLst>
                <a:gd name="T0" fmla="*/ 726341 w 2395538"/>
                <a:gd name="T1" fmla="*/ 2170112 h 2170112"/>
                <a:gd name="T2" fmla="*/ 1441768 w 2395538"/>
                <a:gd name="T3" fmla="*/ 728510 h 2170112"/>
                <a:gd name="T4" fmla="*/ 1885633 w 2395538"/>
                <a:gd name="T5" fmla="*/ 1143658 h 2170112"/>
                <a:gd name="T6" fmla="*/ 1870393 w 2395538"/>
                <a:gd name="T7" fmla="*/ 1187775 h 2170112"/>
                <a:gd name="T8" fmla="*/ 1824038 w 2395538"/>
                <a:gd name="T9" fmla="*/ 1209358 h 2170112"/>
                <a:gd name="T10" fmla="*/ 1774825 w 2395538"/>
                <a:gd name="T11" fmla="*/ 1196345 h 2170112"/>
                <a:gd name="T12" fmla="*/ 87630 w 2395538"/>
                <a:gd name="T13" fmla="*/ 1207136 h 2170112"/>
                <a:gd name="T14" fmla="*/ 36195 w 2395538"/>
                <a:gd name="T15" fmla="*/ 1203010 h 2170112"/>
                <a:gd name="T16" fmla="*/ 2540 w 2395538"/>
                <a:gd name="T17" fmla="*/ 1166510 h 2170112"/>
                <a:gd name="T18" fmla="*/ 7937 w 2395538"/>
                <a:gd name="T19" fmla="*/ 1121123 h 2170112"/>
                <a:gd name="T20" fmla="*/ 1968140 w 2395538"/>
                <a:gd name="T21" fmla="*/ 219388 h 2170112"/>
                <a:gd name="T22" fmla="*/ 2114413 w 2395538"/>
                <a:gd name="T23" fmla="*/ 243789 h 2170112"/>
                <a:gd name="T24" fmla="*/ 2240697 w 2395538"/>
                <a:gd name="T25" fmla="*/ 284667 h 2170112"/>
                <a:gd name="T26" fmla="*/ 2388557 w 2395538"/>
                <a:gd name="T27" fmla="*/ 355016 h 2170112"/>
                <a:gd name="T28" fmla="*/ 2336521 w 2395538"/>
                <a:gd name="T29" fmla="*/ 373079 h 2170112"/>
                <a:gd name="T30" fmla="*/ 2250533 w 2395538"/>
                <a:gd name="T31" fmla="*/ 415225 h 2170112"/>
                <a:gd name="T32" fmla="*/ 2138845 w 2395538"/>
                <a:gd name="T33" fmla="*/ 508390 h 2170112"/>
                <a:gd name="T34" fmla="*/ 2044926 w 2395538"/>
                <a:gd name="T35" fmla="*/ 621519 h 2170112"/>
                <a:gd name="T36" fmla="*/ 1960525 w 2395538"/>
                <a:gd name="T37" fmla="*/ 747006 h 2170112"/>
                <a:gd name="T38" fmla="*/ 1902777 w 2395538"/>
                <a:gd name="T39" fmla="*/ 803412 h 2170112"/>
                <a:gd name="T40" fmla="*/ 1832020 w 2395538"/>
                <a:gd name="T41" fmla="*/ 843974 h 2170112"/>
                <a:gd name="T42" fmla="*/ 1753013 w 2395538"/>
                <a:gd name="T43" fmla="*/ 868374 h 2170112"/>
                <a:gd name="T44" fmla="*/ 1568664 w 2395538"/>
                <a:gd name="T45" fmla="*/ 707079 h 2170112"/>
                <a:gd name="T46" fmla="*/ 1657507 w 2395538"/>
                <a:gd name="T47" fmla="*/ 590147 h 2170112"/>
                <a:gd name="T48" fmla="*/ 1736514 w 2395538"/>
                <a:gd name="T49" fmla="*/ 513143 h 2170112"/>
                <a:gd name="T50" fmla="*/ 1825674 w 2395538"/>
                <a:gd name="T51" fmla="*/ 448498 h 2170112"/>
                <a:gd name="T52" fmla="*/ 1925622 w 2395538"/>
                <a:gd name="T53" fmla="*/ 399381 h 2170112"/>
                <a:gd name="T54" fmla="*/ 2033820 w 2395538"/>
                <a:gd name="T55" fmla="*/ 369910 h 2170112"/>
                <a:gd name="T56" fmla="*/ 2147095 w 2395538"/>
                <a:gd name="T57" fmla="*/ 361671 h 2170112"/>
                <a:gd name="T58" fmla="*/ 2032234 w 2395538"/>
                <a:gd name="T59" fmla="*/ 356601 h 2170112"/>
                <a:gd name="T60" fmla="*/ 1917373 w 2395538"/>
                <a:gd name="T61" fmla="*/ 373713 h 2170112"/>
                <a:gd name="T62" fmla="*/ 1806953 w 2395538"/>
                <a:gd name="T63" fmla="*/ 412690 h 2170112"/>
                <a:gd name="T64" fmla="*/ 1703832 w 2395538"/>
                <a:gd name="T65" fmla="*/ 469730 h 2170112"/>
                <a:gd name="T66" fmla="*/ 1610230 w 2395538"/>
                <a:gd name="T67" fmla="*/ 542297 h 2170112"/>
                <a:gd name="T68" fmla="*/ 1526146 w 2395538"/>
                <a:gd name="T69" fmla="*/ 625638 h 2170112"/>
                <a:gd name="T70" fmla="*/ 1409381 w 2395538"/>
                <a:gd name="T71" fmla="*/ 589196 h 2170112"/>
                <a:gd name="T72" fmla="*/ 1430322 w 2395538"/>
                <a:gd name="T73" fmla="*/ 523601 h 2170112"/>
                <a:gd name="T74" fmla="*/ 1476648 w 2395538"/>
                <a:gd name="T75" fmla="*/ 444696 h 2170112"/>
                <a:gd name="T76" fmla="*/ 1541376 w 2395538"/>
                <a:gd name="T77" fmla="*/ 367375 h 2170112"/>
                <a:gd name="T78" fmla="*/ 1611816 w 2395538"/>
                <a:gd name="T79" fmla="*/ 308117 h 2170112"/>
                <a:gd name="T80" fmla="*/ 1686381 w 2395538"/>
                <a:gd name="T81" fmla="*/ 265337 h 2170112"/>
                <a:gd name="T82" fmla="*/ 1763166 w 2395538"/>
                <a:gd name="T83" fmla="*/ 237134 h 2170112"/>
                <a:gd name="T84" fmla="*/ 1910075 w 2395538"/>
                <a:gd name="T85" fmla="*/ 217487 h 2170112"/>
                <a:gd name="T86" fmla="*/ 1198124 w 2395538"/>
                <a:gd name="T87" fmla="*/ 20298 h 2170112"/>
                <a:gd name="T88" fmla="*/ 1336237 w 2395538"/>
                <a:gd name="T89" fmla="*/ 78653 h 2170112"/>
                <a:gd name="T90" fmla="*/ 1406886 w 2395538"/>
                <a:gd name="T91" fmla="*/ 127177 h 2170112"/>
                <a:gd name="T92" fmla="*/ 1468305 w 2395538"/>
                <a:gd name="T93" fmla="*/ 191241 h 2170112"/>
                <a:gd name="T94" fmla="*/ 1512540 w 2395538"/>
                <a:gd name="T95" fmla="*/ 273066 h 2170112"/>
                <a:gd name="T96" fmla="*/ 1474351 w 2395538"/>
                <a:gd name="T97" fmla="*/ 374554 h 2170112"/>
                <a:gd name="T98" fmla="*/ 1420252 w 2395538"/>
                <a:gd name="T99" fmla="*/ 385654 h 2170112"/>
                <a:gd name="T100" fmla="*/ 1384927 w 2395538"/>
                <a:gd name="T101" fmla="*/ 273700 h 2170112"/>
                <a:gd name="T102" fmla="*/ 1348012 w 2395538"/>
                <a:gd name="T103" fmla="*/ 208050 h 2170112"/>
                <a:gd name="T104" fmla="*/ 1299640 w 2395538"/>
                <a:gd name="T105" fmla="*/ 150963 h 2170112"/>
                <a:gd name="T106" fmla="*/ 1242040 w 2395538"/>
                <a:gd name="T107" fmla="*/ 104659 h 2170112"/>
                <a:gd name="T108" fmla="*/ 1280546 w 2395538"/>
                <a:gd name="T109" fmla="*/ 143986 h 2170112"/>
                <a:gd name="T110" fmla="*/ 1323508 w 2395538"/>
                <a:gd name="T111" fmla="*/ 202024 h 2170112"/>
                <a:gd name="T112" fmla="*/ 1356923 w 2395538"/>
                <a:gd name="T113" fmla="*/ 274969 h 2170112"/>
                <a:gd name="T114" fmla="*/ 1381108 w 2395538"/>
                <a:gd name="T115" fmla="*/ 413880 h 2170112"/>
                <a:gd name="T116" fmla="*/ 1369652 w 2395538"/>
                <a:gd name="T117" fmla="*/ 554378 h 2170112"/>
                <a:gd name="T118" fmla="*/ 1166937 w 2395538"/>
                <a:gd name="T119" fmla="*/ 363136 h 2170112"/>
                <a:gd name="T120" fmla="*/ 1178711 w 2395538"/>
                <a:gd name="T121" fmla="*/ 227079 h 2170112"/>
                <a:gd name="T122" fmla="*/ 1172028 w 2395538"/>
                <a:gd name="T123" fmla="*/ 132568 h 2170112"/>
                <a:gd name="T124" fmla="*/ 1144342 w 2395538"/>
                <a:gd name="T125" fmla="*/ 45670 h 2170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395538" h="2170112">
                  <a:moveTo>
                    <a:pt x="940433" y="595312"/>
                  </a:moveTo>
                  <a:lnTo>
                    <a:pt x="1643062" y="1217102"/>
                  </a:lnTo>
                  <a:lnTo>
                    <a:pt x="1643062" y="2170112"/>
                  </a:lnTo>
                  <a:lnTo>
                    <a:pt x="1433735" y="2170112"/>
                  </a:lnTo>
                  <a:lnTo>
                    <a:pt x="1159290" y="2170112"/>
                  </a:lnTo>
                  <a:lnTo>
                    <a:pt x="1159290" y="1557214"/>
                  </a:lnTo>
                  <a:lnTo>
                    <a:pt x="726341" y="1557214"/>
                  </a:lnTo>
                  <a:lnTo>
                    <a:pt x="726341" y="2170112"/>
                  </a:lnTo>
                  <a:lnTo>
                    <a:pt x="612307" y="2170112"/>
                  </a:lnTo>
                  <a:lnTo>
                    <a:pt x="242887" y="2170112"/>
                  </a:lnTo>
                  <a:lnTo>
                    <a:pt x="242887" y="1655658"/>
                  </a:lnTo>
                  <a:lnTo>
                    <a:pt x="242887" y="1217102"/>
                  </a:lnTo>
                  <a:lnTo>
                    <a:pt x="940433" y="595312"/>
                  </a:lnTo>
                  <a:close/>
                  <a:moveTo>
                    <a:pt x="942657" y="284162"/>
                  </a:moveTo>
                  <a:lnTo>
                    <a:pt x="1252855" y="559975"/>
                  </a:lnTo>
                  <a:lnTo>
                    <a:pt x="1441768" y="728510"/>
                  </a:lnTo>
                  <a:lnTo>
                    <a:pt x="1865630" y="1106523"/>
                  </a:lnTo>
                  <a:lnTo>
                    <a:pt x="1870393" y="1110966"/>
                  </a:lnTo>
                  <a:lnTo>
                    <a:pt x="1874520" y="1115727"/>
                  </a:lnTo>
                  <a:lnTo>
                    <a:pt x="1878013" y="1121123"/>
                  </a:lnTo>
                  <a:lnTo>
                    <a:pt x="1880553" y="1126519"/>
                  </a:lnTo>
                  <a:lnTo>
                    <a:pt x="1882775" y="1132232"/>
                  </a:lnTo>
                  <a:lnTo>
                    <a:pt x="1884680" y="1137627"/>
                  </a:lnTo>
                  <a:lnTo>
                    <a:pt x="1885633" y="1143658"/>
                  </a:lnTo>
                  <a:lnTo>
                    <a:pt x="1885950" y="1149053"/>
                  </a:lnTo>
                  <a:lnTo>
                    <a:pt x="1885633" y="1155084"/>
                  </a:lnTo>
                  <a:lnTo>
                    <a:pt x="1884680" y="1160797"/>
                  </a:lnTo>
                  <a:lnTo>
                    <a:pt x="1882775" y="1166510"/>
                  </a:lnTo>
                  <a:lnTo>
                    <a:pt x="1880553" y="1171906"/>
                  </a:lnTo>
                  <a:lnTo>
                    <a:pt x="1878013" y="1177619"/>
                  </a:lnTo>
                  <a:lnTo>
                    <a:pt x="1874520" y="1182697"/>
                  </a:lnTo>
                  <a:lnTo>
                    <a:pt x="1870393" y="1187775"/>
                  </a:lnTo>
                  <a:lnTo>
                    <a:pt x="1865630" y="1192219"/>
                  </a:lnTo>
                  <a:lnTo>
                    <a:pt x="1860550" y="1196345"/>
                  </a:lnTo>
                  <a:lnTo>
                    <a:pt x="1855153" y="1200153"/>
                  </a:lnTo>
                  <a:lnTo>
                    <a:pt x="1849438" y="1203010"/>
                  </a:lnTo>
                  <a:lnTo>
                    <a:pt x="1843405" y="1205549"/>
                  </a:lnTo>
                  <a:lnTo>
                    <a:pt x="1836738" y="1207453"/>
                  </a:lnTo>
                  <a:lnTo>
                    <a:pt x="1830705" y="1208723"/>
                  </a:lnTo>
                  <a:lnTo>
                    <a:pt x="1824038" y="1209358"/>
                  </a:lnTo>
                  <a:lnTo>
                    <a:pt x="1817688" y="1209675"/>
                  </a:lnTo>
                  <a:lnTo>
                    <a:pt x="1811020" y="1209358"/>
                  </a:lnTo>
                  <a:lnTo>
                    <a:pt x="1804670" y="1208723"/>
                  </a:lnTo>
                  <a:lnTo>
                    <a:pt x="1798320" y="1207453"/>
                  </a:lnTo>
                  <a:lnTo>
                    <a:pt x="1792288" y="1205549"/>
                  </a:lnTo>
                  <a:lnTo>
                    <a:pt x="1785938" y="1203010"/>
                  </a:lnTo>
                  <a:lnTo>
                    <a:pt x="1780223" y="1200153"/>
                  </a:lnTo>
                  <a:lnTo>
                    <a:pt x="1774825" y="1196345"/>
                  </a:lnTo>
                  <a:lnTo>
                    <a:pt x="1769745" y="1192219"/>
                  </a:lnTo>
                  <a:lnTo>
                    <a:pt x="942657" y="455553"/>
                  </a:lnTo>
                  <a:lnTo>
                    <a:pt x="116205" y="1192219"/>
                  </a:lnTo>
                  <a:lnTo>
                    <a:pt x="111125" y="1196345"/>
                  </a:lnTo>
                  <a:lnTo>
                    <a:pt x="105410" y="1200153"/>
                  </a:lnTo>
                  <a:lnTo>
                    <a:pt x="99695" y="1203010"/>
                  </a:lnTo>
                  <a:lnTo>
                    <a:pt x="93662" y="1205549"/>
                  </a:lnTo>
                  <a:lnTo>
                    <a:pt x="87630" y="1207136"/>
                  </a:lnTo>
                  <a:lnTo>
                    <a:pt x="80962" y="1208723"/>
                  </a:lnTo>
                  <a:lnTo>
                    <a:pt x="74930" y="1209358"/>
                  </a:lnTo>
                  <a:lnTo>
                    <a:pt x="68262" y="1209675"/>
                  </a:lnTo>
                  <a:lnTo>
                    <a:pt x="61277" y="1209358"/>
                  </a:lnTo>
                  <a:lnTo>
                    <a:pt x="55245" y="1208723"/>
                  </a:lnTo>
                  <a:lnTo>
                    <a:pt x="48577" y="1207136"/>
                  </a:lnTo>
                  <a:lnTo>
                    <a:pt x="42545" y="1205549"/>
                  </a:lnTo>
                  <a:lnTo>
                    <a:pt x="36195" y="1203010"/>
                  </a:lnTo>
                  <a:lnTo>
                    <a:pt x="30797" y="1200153"/>
                  </a:lnTo>
                  <a:lnTo>
                    <a:pt x="25082" y="1196345"/>
                  </a:lnTo>
                  <a:lnTo>
                    <a:pt x="20002" y="1192219"/>
                  </a:lnTo>
                  <a:lnTo>
                    <a:pt x="15240" y="1187775"/>
                  </a:lnTo>
                  <a:lnTo>
                    <a:pt x="11112" y="1182697"/>
                  </a:lnTo>
                  <a:lnTo>
                    <a:pt x="7937" y="1177619"/>
                  </a:lnTo>
                  <a:lnTo>
                    <a:pt x="5080" y="1171906"/>
                  </a:lnTo>
                  <a:lnTo>
                    <a:pt x="2540" y="1166510"/>
                  </a:lnTo>
                  <a:lnTo>
                    <a:pt x="1270" y="1160797"/>
                  </a:lnTo>
                  <a:lnTo>
                    <a:pt x="317" y="1155084"/>
                  </a:lnTo>
                  <a:lnTo>
                    <a:pt x="0" y="1149053"/>
                  </a:lnTo>
                  <a:lnTo>
                    <a:pt x="317" y="1143658"/>
                  </a:lnTo>
                  <a:lnTo>
                    <a:pt x="1270" y="1137627"/>
                  </a:lnTo>
                  <a:lnTo>
                    <a:pt x="2540" y="1131914"/>
                  </a:lnTo>
                  <a:lnTo>
                    <a:pt x="5080" y="1126201"/>
                  </a:lnTo>
                  <a:lnTo>
                    <a:pt x="7937" y="1121123"/>
                  </a:lnTo>
                  <a:lnTo>
                    <a:pt x="11112" y="1115727"/>
                  </a:lnTo>
                  <a:lnTo>
                    <a:pt x="15240" y="1110966"/>
                  </a:lnTo>
                  <a:lnTo>
                    <a:pt x="20002" y="1106523"/>
                  </a:lnTo>
                  <a:lnTo>
                    <a:pt x="942657" y="284162"/>
                  </a:lnTo>
                  <a:close/>
                  <a:moveTo>
                    <a:pt x="1910075" y="217487"/>
                  </a:moveTo>
                  <a:lnTo>
                    <a:pt x="1929430" y="217487"/>
                  </a:lnTo>
                  <a:lnTo>
                    <a:pt x="1948785" y="218121"/>
                  </a:lnTo>
                  <a:lnTo>
                    <a:pt x="1968140" y="219388"/>
                  </a:lnTo>
                  <a:lnTo>
                    <a:pt x="1986860" y="220973"/>
                  </a:lnTo>
                  <a:lnTo>
                    <a:pt x="2005898" y="222874"/>
                  </a:lnTo>
                  <a:lnTo>
                    <a:pt x="2024301" y="225726"/>
                  </a:lnTo>
                  <a:lnTo>
                    <a:pt x="2043022" y="228578"/>
                  </a:lnTo>
                  <a:lnTo>
                    <a:pt x="2061425" y="231747"/>
                  </a:lnTo>
                  <a:lnTo>
                    <a:pt x="2079193" y="235550"/>
                  </a:lnTo>
                  <a:lnTo>
                    <a:pt x="2097279" y="239669"/>
                  </a:lnTo>
                  <a:lnTo>
                    <a:pt x="2114413" y="243789"/>
                  </a:lnTo>
                  <a:lnTo>
                    <a:pt x="2131865" y="248542"/>
                  </a:lnTo>
                  <a:lnTo>
                    <a:pt x="2148364" y="252979"/>
                  </a:lnTo>
                  <a:lnTo>
                    <a:pt x="2164546" y="258049"/>
                  </a:lnTo>
                  <a:lnTo>
                    <a:pt x="2181046" y="263119"/>
                  </a:lnTo>
                  <a:lnTo>
                    <a:pt x="2196593" y="268189"/>
                  </a:lnTo>
                  <a:lnTo>
                    <a:pt x="2211506" y="273893"/>
                  </a:lnTo>
                  <a:lnTo>
                    <a:pt x="2226419" y="278963"/>
                  </a:lnTo>
                  <a:lnTo>
                    <a:pt x="2240697" y="284667"/>
                  </a:lnTo>
                  <a:lnTo>
                    <a:pt x="2267668" y="295758"/>
                  </a:lnTo>
                  <a:lnTo>
                    <a:pt x="2292734" y="306216"/>
                  </a:lnTo>
                  <a:lnTo>
                    <a:pt x="2315579" y="316673"/>
                  </a:lnTo>
                  <a:lnTo>
                    <a:pt x="2335886" y="326496"/>
                  </a:lnTo>
                  <a:lnTo>
                    <a:pt x="2353338" y="335686"/>
                  </a:lnTo>
                  <a:lnTo>
                    <a:pt x="2368251" y="343608"/>
                  </a:lnTo>
                  <a:lnTo>
                    <a:pt x="2379991" y="349946"/>
                  </a:lnTo>
                  <a:lnTo>
                    <a:pt x="2388557" y="355016"/>
                  </a:lnTo>
                  <a:lnTo>
                    <a:pt x="2395538" y="359136"/>
                  </a:lnTo>
                  <a:lnTo>
                    <a:pt x="2386971" y="360403"/>
                  </a:lnTo>
                  <a:lnTo>
                    <a:pt x="2378721" y="361988"/>
                  </a:lnTo>
                  <a:lnTo>
                    <a:pt x="2370154" y="363572"/>
                  </a:lnTo>
                  <a:lnTo>
                    <a:pt x="2361587" y="365791"/>
                  </a:lnTo>
                  <a:lnTo>
                    <a:pt x="2353020" y="368009"/>
                  </a:lnTo>
                  <a:lnTo>
                    <a:pt x="2345088" y="370544"/>
                  </a:lnTo>
                  <a:lnTo>
                    <a:pt x="2336521" y="373079"/>
                  </a:lnTo>
                  <a:lnTo>
                    <a:pt x="2328271" y="375614"/>
                  </a:lnTo>
                  <a:lnTo>
                    <a:pt x="2320656" y="379100"/>
                  </a:lnTo>
                  <a:lnTo>
                    <a:pt x="2312406" y="382269"/>
                  </a:lnTo>
                  <a:lnTo>
                    <a:pt x="2304157" y="385755"/>
                  </a:lnTo>
                  <a:lnTo>
                    <a:pt x="2296541" y="389557"/>
                  </a:lnTo>
                  <a:lnTo>
                    <a:pt x="2280677" y="397162"/>
                  </a:lnTo>
                  <a:lnTo>
                    <a:pt x="2265446" y="405718"/>
                  </a:lnTo>
                  <a:lnTo>
                    <a:pt x="2250533" y="415225"/>
                  </a:lnTo>
                  <a:lnTo>
                    <a:pt x="2235303" y="425049"/>
                  </a:lnTo>
                  <a:lnTo>
                    <a:pt x="2220708" y="435189"/>
                  </a:lnTo>
                  <a:lnTo>
                    <a:pt x="2206429" y="446280"/>
                  </a:lnTo>
                  <a:lnTo>
                    <a:pt x="2192468" y="457688"/>
                  </a:lnTo>
                  <a:lnTo>
                    <a:pt x="2178825" y="469730"/>
                  </a:lnTo>
                  <a:lnTo>
                    <a:pt x="2164863" y="482088"/>
                  </a:lnTo>
                  <a:lnTo>
                    <a:pt x="2151854" y="495081"/>
                  </a:lnTo>
                  <a:lnTo>
                    <a:pt x="2138845" y="508390"/>
                  </a:lnTo>
                  <a:lnTo>
                    <a:pt x="2126153" y="521699"/>
                  </a:lnTo>
                  <a:lnTo>
                    <a:pt x="2113779" y="535325"/>
                  </a:lnTo>
                  <a:lnTo>
                    <a:pt x="2101721" y="549268"/>
                  </a:lnTo>
                  <a:lnTo>
                    <a:pt x="2089664" y="563528"/>
                  </a:lnTo>
                  <a:lnTo>
                    <a:pt x="2078242" y="578105"/>
                  </a:lnTo>
                  <a:lnTo>
                    <a:pt x="2066819" y="592682"/>
                  </a:lnTo>
                  <a:lnTo>
                    <a:pt x="2055714" y="607259"/>
                  </a:lnTo>
                  <a:lnTo>
                    <a:pt x="2044926" y="621519"/>
                  </a:lnTo>
                  <a:lnTo>
                    <a:pt x="2034455" y="636413"/>
                  </a:lnTo>
                  <a:lnTo>
                    <a:pt x="2024301" y="650989"/>
                  </a:lnTo>
                  <a:lnTo>
                    <a:pt x="2014782" y="665566"/>
                  </a:lnTo>
                  <a:lnTo>
                    <a:pt x="1995745" y="694403"/>
                  </a:lnTo>
                  <a:lnTo>
                    <a:pt x="1977976" y="722289"/>
                  </a:lnTo>
                  <a:lnTo>
                    <a:pt x="1972582" y="730845"/>
                  </a:lnTo>
                  <a:lnTo>
                    <a:pt x="1966553" y="739084"/>
                  </a:lnTo>
                  <a:lnTo>
                    <a:pt x="1960525" y="747006"/>
                  </a:lnTo>
                  <a:lnTo>
                    <a:pt x="1954179" y="755245"/>
                  </a:lnTo>
                  <a:lnTo>
                    <a:pt x="1947833" y="762534"/>
                  </a:lnTo>
                  <a:lnTo>
                    <a:pt x="1940852" y="770139"/>
                  </a:lnTo>
                  <a:lnTo>
                    <a:pt x="1933872" y="777111"/>
                  </a:lnTo>
                  <a:lnTo>
                    <a:pt x="1926257" y="784082"/>
                  </a:lnTo>
                  <a:lnTo>
                    <a:pt x="1918642" y="790737"/>
                  </a:lnTo>
                  <a:lnTo>
                    <a:pt x="1911027" y="797075"/>
                  </a:lnTo>
                  <a:lnTo>
                    <a:pt x="1902777" y="803412"/>
                  </a:lnTo>
                  <a:lnTo>
                    <a:pt x="1894527" y="809116"/>
                  </a:lnTo>
                  <a:lnTo>
                    <a:pt x="1886277" y="815137"/>
                  </a:lnTo>
                  <a:lnTo>
                    <a:pt x="1877710" y="820524"/>
                  </a:lnTo>
                  <a:lnTo>
                    <a:pt x="1868826" y="825911"/>
                  </a:lnTo>
                  <a:lnTo>
                    <a:pt x="1859625" y="830665"/>
                  </a:lnTo>
                  <a:lnTo>
                    <a:pt x="1850740" y="835735"/>
                  </a:lnTo>
                  <a:lnTo>
                    <a:pt x="1841539" y="839854"/>
                  </a:lnTo>
                  <a:lnTo>
                    <a:pt x="1832020" y="843974"/>
                  </a:lnTo>
                  <a:lnTo>
                    <a:pt x="1822501" y="848410"/>
                  </a:lnTo>
                  <a:lnTo>
                    <a:pt x="1812665" y="851896"/>
                  </a:lnTo>
                  <a:lnTo>
                    <a:pt x="1803146" y="855065"/>
                  </a:lnTo>
                  <a:lnTo>
                    <a:pt x="1793310" y="858551"/>
                  </a:lnTo>
                  <a:lnTo>
                    <a:pt x="1783473" y="861403"/>
                  </a:lnTo>
                  <a:lnTo>
                    <a:pt x="1773320" y="863938"/>
                  </a:lnTo>
                  <a:lnTo>
                    <a:pt x="1763166" y="866156"/>
                  </a:lnTo>
                  <a:lnTo>
                    <a:pt x="1753013" y="868374"/>
                  </a:lnTo>
                  <a:lnTo>
                    <a:pt x="1742542" y="870276"/>
                  </a:lnTo>
                  <a:lnTo>
                    <a:pt x="1732706" y="871860"/>
                  </a:lnTo>
                  <a:lnTo>
                    <a:pt x="1722235" y="873128"/>
                  </a:lnTo>
                  <a:lnTo>
                    <a:pt x="1711764" y="874078"/>
                  </a:lnTo>
                  <a:lnTo>
                    <a:pt x="1701611" y="874712"/>
                  </a:lnTo>
                  <a:lnTo>
                    <a:pt x="1548674" y="738450"/>
                  </a:lnTo>
                  <a:lnTo>
                    <a:pt x="1558510" y="722923"/>
                  </a:lnTo>
                  <a:lnTo>
                    <a:pt x="1568664" y="707079"/>
                  </a:lnTo>
                  <a:lnTo>
                    <a:pt x="1578500" y="691234"/>
                  </a:lnTo>
                  <a:lnTo>
                    <a:pt x="1589288" y="676024"/>
                  </a:lnTo>
                  <a:lnTo>
                    <a:pt x="1605470" y="653841"/>
                  </a:lnTo>
                  <a:lnTo>
                    <a:pt x="1622287" y="631976"/>
                  </a:lnTo>
                  <a:lnTo>
                    <a:pt x="1630854" y="621202"/>
                  </a:lnTo>
                  <a:lnTo>
                    <a:pt x="1639738" y="610745"/>
                  </a:lnTo>
                  <a:lnTo>
                    <a:pt x="1648305" y="600604"/>
                  </a:lnTo>
                  <a:lnTo>
                    <a:pt x="1657507" y="590147"/>
                  </a:lnTo>
                  <a:lnTo>
                    <a:pt x="1667026" y="580007"/>
                  </a:lnTo>
                  <a:lnTo>
                    <a:pt x="1676545" y="569866"/>
                  </a:lnTo>
                  <a:lnTo>
                    <a:pt x="1686063" y="560043"/>
                  </a:lnTo>
                  <a:lnTo>
                    <a:pt x="1695582" y="550219"/>
                  </a:lnTo>
                  <a:lnTo>
                    <a:pt x="1705418" y="540396"/>
                  </a:lnTo>
                  <a:lnTo>
                    <a:pt x="1715572" y="531523"/>
                  </a:lnTo>
                  <a:lnTo>
                    <a:pt x="1726043" y="522016"/>
                  </a:lnTo>
                  <a:lnTo>
                    <a:pt x="1736514" y="513143"/>
                  </a:lnTo>
                  <a:lnTo>
                    <a:pt x="1746984" y="503954"/>
                  </a:lnTo>
                  <a:lnTo>
                    <a:pt x="1757772" y="495714"/>
                  </a:lnTo>
                  <a:lnTo>
                    <a:pt x="1768878" y="487158"/>
                  </a:lnTo>
                  <a:lnTo>
                    <a:pt x="1779983" y="478919"/>
                  </a:lnTo>
                  <a:lnTo>
                    <a:pt x="1791089" y="470680"/>
                  </a:lnTo>
                  <a:lnTo>
                    <a:pt x="1802194" y="463075"/>
                  </a:lnTo>
                  <a:lnTo>
                    <a:pt x="1813934" y="455470"/>
                  </a:lnTo>
                  <a:lnTo>
                    <a:pt x="1825674" y="448498"/>
                  </a:lnTo>
                  <a:lnTo>
                    <a:pt x="1838048" y="441210"/>
                  </a:lnTo>
                  <a:lnTo>
                    <a:pt x="1850106" y="434238"/>
                  </a:lnTo>
                  <a:lnTo>
                    <a:pt x="1862163" y="427901"/>
                  </a:lnTo>
                  <a:lnTo>
                    <a:pt x="1874537" y="421563"/>
                  </a:lnTo>
                  <a:lnTo>
                    <a:pt x="1887229" y="415859"/>
                  </a:lnTo>
                  <a:lnTo>
                    <a:pt x="1899921" y="409838"/>
                  </a:lnTo>
                  <a:lnTo>
                    <a:pt x="1912613" y="404451"/>
                  </a:lnTo>
                  <a:lnTo>
                    <a:pt x="1925622" y="399381"/>
                  </a:lnTo>
                  <a:lnTo>
                    <a:pt x="1938631" y="394627"/>
                  </a:lnTo>
                  <a:lnTo>
                    <a:pt x="1951958" y="390191"/>
                  </a:lnTo>
                  <a:lnTo>
                    <a:pt x="1965284" y="385755"/>
                  </a:lnTo>
                  <a:lnTo>
                    <a:pt x="1978928" y="382269"/>
                  </a:lnTo>
                  <a:lnTo>
                    <a:pt x="1992572" y="378783"/>
                  </a:lnTo>
                  <a:lnTo>
                    <a:pt x="2006215" y="375297"/>
                  </a:lnTo>
                  <a:lnTo>
                    <a:pt x="2019859" y="372445"/>
                  </a:lnTo>
                  <a:lnTo>
                    <a:pt x="2033820" y="369910"/>
                  </a:lnTo>
                  <a:lnTo>
                    <a:pt x="2047781" y="368009"/>
                  </a:lnTo>
                  <a:lnTo>
                    <a:pt x="2062059" y="366107"/>
                  </a:lnTo>
                  <a:lnTo>
                    <a:pt x="2076021" y="364206"/>
                  </a:lnTo>
                  <a:lnTo>
                    <a:pt x="2089981" y="362938"/>
                  </a:lnTo>
                  <a:lnTo>
                    <a:pt x="2104260" y="362305"/>
                  </a:lnTo>
                  <a:lnTo>
                    <a:pt x="2118538" y="361671"/>
                  </a:lnTo>
                  <a:lnTo>
                    <a:pt x="2132817" y="361354"/>
                  </a:lnTo>
                  <a:lnTo>
                    <a:pt x="2147095" y="361671"/>
                  </a:lnTo>
                  <a:lnTo>
                    <a:pt x="2133134" y="359770"/>
                  </a:lnTo>
                  <a:lnTo>
                    <a:pt x="2118538" y="358502"/>
                  </a:lnTo>
                  <a:lnTo>
                    <a:pt x="2104260" y="357235"/>
                  </a:lnTo>
                  <a:lnTo>
                    <a:pt x="2089981" y="356601"/>
                  </a:lnTo>
                  <a:lnTo>
                    <a:pt x="2075703" y="355967"/>
                  </a:lnTo>
                  <a:lnTo>
                    <a:pt x="2061425" y="355967"/>
                  </a:lnTo>
                  <a:lnTo>
                    <a:pt x="2046829" y="355967"/>
                  </a:lnTo>
                  <a:lnTo>
                    <a:pt x="2032234" y="356601"/>
                  </a:lnTo>
                  <a:lnTo>
                    <a:pt x="2017955" y="357552"/>
                  </a:lnTo>
                  <a:lnTo>
                    <a:pt x="2003677" y="358819"/>
                  </a:lnTo>
                  <a:lnTo>
                    <a:pt x="1989081" y="360403"/>
                  </a:lnTo>
                  <a:lnTo>
                    <a:pt x="1974803" y="362305"/>
                  </a:lnTo>
                  <a:lnTo>
                    <a:pt x="1960525" y="364523"/>
                  </a:lnTo>
                  <a:lnTo>
                    <a:pt x="1946246" y="367375"/>
                  </a:lnTo>
                  <a:lnTo>
                    <a:pt x="1931968" y="370227"/>
                  </a:lnTo>
                  <a:lnTo>
                    <a:pt x="1917373" y="373713"/>
                  </a:lnTo>
                  <a:lnTo>
                    <a:pt x="1903411" y="377515"/>
                  </a:lnTo>
                  <a:lnTo>
                    <a:pt x="1889450" y="381318"/>
                  </a:lnTo>
                  <a:lnTo>
                    <a:pt x="1875489" y="385755"/>
                  </a:lnTo>
                  <a:lnTo>
                    <a:pt x="1861528" y="390508"/>
                  </a:lnTo>
                  <a:lnTo>
                    <a:pt x="1847567" y="395578"/>
                  </a:lnTo>
                  <a:lnTo>
                    <a:pt x="1833924" y="400965"/>
                  </a:lnTo>
                  <a:lnTo>
                    <a:pt x="1820280" y="406669"/>
                  </a:lnTo>
                  <a:lnTo>
                    <a:pt x="1806953" y="412690"/>
                  </a:lnTo>
                  <a:lnTo>
                    <a:pt x="1793627" y="418711"/>
                  </a:lnTo>
                  <a:lnTo>
                    <a:pt x="1780618" y="425366"/>
                  </a:lnTo>
                  <a:lnTo>
                    <a:pt x="1766974" y="432020"/>
                  </a:lnTo>
                  <a:lnTo>
                    <a:pt x="1754282" y="438992"/>
                  </a:lnTo>
                  <a:lnTo>
                    <a:pt x="1741273" y="446280"/>
                  </a:lnTo>
                  <a:lnTo>
                    <a:pt x="1728898" y="453885"/>
                  </a:lnTo>
                  <a:lnTo>
                    <a:pt x="1716207" y="461808"/>
                  </a:lnTo>
                  <a:lnTo>
                    <a:pt x="1703832" y="469730"/>
                  </a:lnTo>
                  <a:lnTo>
                    <a:pt x="1691775" y="478286"/>
                  </a:lnTo>
                  <a:lnTo>
                    <a:pt x="1679717" y="486842"/>
                  </a:lnTo>
                  <a:lnTo>
                    <a:pt x="1667660" y="495398"/>
                  </a:lnTo>
                  <a:lnTo>
                    <a:pt x="1655920" y="504270"/>
                  </a:lnTo>
                  <a:lnTo>
                    <a:pt x="1644180" y="513460"/>
                  </a:lnTo>
                  <a:lnTo>
                    <a:pt x="1632758" y="522967"/>
                  </a:lnTo>
                  <a:lnTo>
                    <a:pt x="1621335" y="532473"/>
                  </a:lnTo>
                  <a:lnTo>
                    <a:pt x="1610230" y="542297"/>
                  </a:lnTo>
                  <a:lnTo>
                    <a:pt x="1599124" y="551804"/>
                  </a:lnTo>
                  <a:lnTo>
                    <a:pt x="1588336" y="561944"/>
                  </a:lnTo>
                  <a:lnTo>
                    <a:pt x="1577548" y="572084"/>
                  </a:lnTo>
                  <a:lnTo>
                    <a:pt x="1566760" y="582542"/>
                  </a:lnTo>
                  <a:lnTo>
                    <a:pt x="1556606" y="592999"/>
                  </a:lnTo>
                  <a:lnTo>
                    <a:pt x="1546136" y="603773"/>
                  </a:lnTo>
                  <a:lnTo>
                    <a:pt x="1535982" y="614547"/>
                  </a:lnTo>
                  <a:lnTo>
                    <a:pt x="1526146" y="625638"/>
                  </a:lnTo>
                  <a:lnTo>
                    <a:pt x="1514406" y="638631"/>
                  </a:lnTo>
                  <a:lnTo>
                    <a:pt x="1503301" y="651623"/>
                  </a:lnTo>
                  <a:lnTo>
                    <a:pt x="1492195" y="664932"/>
                  </a:lnTo>
                  <a:lnTo>
                    <a:pt x="1481407" y="678559"/>
                  </a:lnTo>
                  <a:lnTo>
                    <a:pt x="1406525" y="612012"/>
                  </a:lnTo>
                  <a:lnTo>
                    <a:pt x="1407160" y="604407"/>
                  </a:lnTo>
                  <a:lnTo>
                    <a:pt x="1408112" y="596802"/>
                  </a:lnTo>
                  <a:lnTo>
                    <a:pt x="1409381" y="589196"/>
                  </a:lnTo>
                  <a:lnTo>
                    <a:pt x="1410967" y="581274"/>
                  </a:lnTo>
                  <a:lnTo>
                    <a:pt x="1412554" y="573352"/>
                  </a:lnTo>
                  <a:lnTo>
                    <a:pt x="1415092" y="565430"/>
                  </a:lnTo>
                  <a:lnTo>
                    <a:pt x="1417313" y="557191"/>
                  </a:lnTo>
                  <a:lnTo>
                    <a:pt x="1420169" y="548952"/>
                  </a:lnTo>
                  <a:lnTo>
                    <a:pt x="1423025" y="540396"/>
                  </a:lnTo>
                  <a:lnTo>
                    <a:pt x="1426198" y="532157"/>
                  </a:lnTo>
                  <a:lnTo>
                    <a:pt x="1430322" y="523601"/>
                  </a:lnTo>
                  <a:lnTo>
                    <a:pt x="1434130" y="514728"/>
                  </a:lnTo>
                  <a:lnTo>
                    <a:pt x="1438572" y="505855"/>
                  </a:lnTo>
                  <a:lnTo>
                    <a:pt x="1443332" y="497299"/>
                  </a:lnTo>
                  <a:lnTo>
                    <a:pt x="1448408" y="488109"/>
                  </a:lnTo>
                  <a:lnTo>
                    <a:pt x="1453802" y="478919"/>
                  </a:lnTo>
                  <a:lnTo>
                    <a:pt x="1461100" y="467195"/>
                  </a:lnTo>
                  <a:lnTo>
                    <a:pt x="1469033" y="455787"/>
                  </a:lnTo>
                  <a:lnTo>
                    <a:pt x="1476648" y="444696"/>
                  </a:lnTo>
                  <a:lnTo>
                    <a:pt x="1484263" y="433921"/>
                  </a:lnTo>
                  <a:lnTo>
                    <a:pt x="1492195" y="423464"/>
                  </a:lnTo>
                  <a:lnTo>
                    <a:pt x="1500128" y="413641"/>
                  </a:lnTo>
                  <a:lnTo>
                    <a:pt x="1508060" y="403817"/>
                  </a:lnTo>
                  <a:lnTo>
                    <a:pt x="1516310" y="393994"/>
                  </a:lnTo>
                  <a:lnTo>
                    <a:pt x="1524877" y="384804"/>
                  </a:lnTo>
                  <a:lnTo>
                    <a:pt x="1533127" y="375614"/>
                  </a:lnTo>
                  <a:lnTo>
                    <a:pt x="1541376" y="367375"/>
                  </a:lnTo>
                  <a:lnTo>
                    <a:pt x="1549943" y="358819"/>
                  </a:lnTo>
                  <a:lnTo>
                    <a:pt x="1558828" y="350580"/>
                  </a:lnTo>
                  <a:lnTo>
                    <a:pt x="1567077" y="342975"/>
                  </a:lnTo>
                  <a:lnTo>
                    <a:pt x="1575962" y="335369"/>
                  </a:lnTo>
                  <a:lnTo>
                    <a:pt x="1584846" y="328081"/>
                  </a:lnTo>
                  <a:lnTo>
                    <a:pt x="1594047" y="321109"/>
                  </a:lnTo>
                  <a:lnTo>
                    <a:pt x="1602932" y="314455"/>
                  </a:lnTo>
                  <a:lnTo>
                    <a:pt x="1611816" y="308117"/>
                  </a:lnTo>
                  <a:lnTo>
                    <a:pt x="1621018" y="301779"/>
                  </a:lnTo>
                  <a:lnTo>
                    <a:pt x="1630219" y="296075"/>
                  </a:lnTo>
                  <a:lnTo>
                    <a:pt x="1639421" y="290054"/>
                  </a:lnTo>
                  <a:lnTo>
                    <a:pt x="1648622" y="284667"/>
                  </a:lnTo>
                  <a:lnTo>
                    <a:pt x="1657824" y="279280"/>
                  </a:lnTo>
                  <a:lnTo>
                    <a:pt x="1667343" y="274527"/>
                  </a:lnTo>
                  <a:lnTo>
                    <a:pt x="1676862" y="269457"/>
                  </a:lnTo>
                  <a:lnTo>
                    <a:pt x="1686381" y="265337"/>
                  </a:lnTo>
                  <a:lnTo>
                    <a:pt x="1695582" y="261218"/>
                  </a:lnTo>
                  <a:lnTo>
                    <a:pt x="1705101" y="256781"/>
                  </a:lnTo>
                  <a:lnTo>
                    <a:pt x="1714937" y="252979"/>
                  </a:lnTo>
                  <a:lnTo>
                    <a:pt x="1724456" y="249493"/>
                  </a:lnTo>
                  <a:lnTo>
                    <a:pt x="1734292" y="246007"/>
                  </a:lnTo>
                  <a:lnTo>
                    <a:pt x="1743494" y="242838"/>
                  </a:lnTo>
                  <a:lnTo>
                    <a:pt x="1753330" y="239986"/>
                  </a:lnTo>
                  <a:lnTo>
                    <a:pt x="1763166" y="237134"/>
                  </a:lnTo>
                  <a:lnTo>
                    <a:pt x="1773003" y="234599"/>
                  </a:lnTo>
                  <a:lnTo>
                    <a:pt x="1792675" y="230163"/>
                  </a:lnTo>
                  <a:lnTo>
                    <a:pt x="1812030" y="226360"/>
                  </a:lnTo>
                  <a:lnTo>
                    <a:pt x="1831702" y="222874"/>
                  </a:lnTo>
                  <a:lnTo>
                    <a:pt x="1851375" y="220656"/>
                  </a:lnTo>
                  <a:lnTo>
                    <a:pt x="1870730" y="219072"/>
                  </a:lnTo>
                  <a:lnTo>
                    <a:pt x="1890402" y="217804"/>
                  </a:lnTo>
                  <a:lnTo>
                    <a:pt x="1910075" y="217487"/>
                  </a:lnTo>
                  <a:close/>
                  <a:moveTo>
                    <a:pt x="1112837" y="0"/>
                  </a:moveTo>
                  <a:lnTo>
                    <a:pt x="1116656" y="634"/>
                  </a:lnTo>
                  <a:lnTo>
                    <a:pt x="1128112" y="2854"/>
                  </a:lnTo>
                  <a:lnTo>
                    <a:pt x="1146570" y="6660"/>
                  </a:lnTo>
                  <a:lnTo>
                    <a:pt x="1157708" y="9197"/>
                  </a:lnTo>
                  <a:lnTo>
                    <a:pt x="1170119" y="12369"/>
                  </a:lnTo>
                  <a:lnTo>
                    <a:pt x="1183485" y="16175"/>
                  </a:lnTo>
                  <a:lnTo>
                    <a:pt x="1198124" y="20298"/>
                  </a:lnTo>
                  <a:lnTo>
                    <a:pt x="1213399" y="25372"/>
                  </a:lnTo>
                  <a:lnTo>
                    <a:pt x="1229629" y="30763"/>
                  </a:lnTo>
                  <a:lnTo>
                    <a:pt x="1246495" y="37106"/>
                  </a:lnTo>
                  <a:lnTo>
                    <a:pt x="1263998" y="43767"/>
                  </a:lnTo>
                  <a:lnTo>
                    <a:pt x="1281501" y="51378"/>
                  </a:lnTo>
                  <a:lnTo>
                    <a:pt x="1299640" y="59307"/>
                  </a:lnTo>
                  <a:lnTo>
                    <a:pt x="1317780" y="68504"/>
                  </a:lnTo>
                  <a:lnTo>
                    <a:pt x="1336237" y="78653"/>
                  </a:lnTo>
                  <a:lnTo>
                    <a:pt x="1345148" y="84045"/>
                  </a:lnTo>
                  <a:lnTo>
                    <a:pt x="1354058" y="89436"/>
                  </a:lnTo>
                  <a:lnTo>
                    <a:pt x="1363287" y="95462"/>
                  </a:lnTo>
                  <a:lnTo>
                    <a:pt x="1372198" y="101171"/>
                  </a:lnTo>
                  <a:lnTo>
                    <a:pt x="1381108" y="107514"/>
                  </a:lnTo>
                  <a:lnTo>
                    <a:pt x="1389701" y="113540"/>
                  </a:lnTo>
                  <a:lnTo>
                    <a:pt x="1398293" y="120517"/>
                  </a:lnTo>
                  <a:lnTo>
                    <a:pt x="1406886" y="127177"/>
                  </a:lnTo>
                  <a:lnTo>
                    <a:pt x="1415160" y="134471"/>
                  </a:lnTo>
                  <a:lnTo>
                    <a:pt x="1423116" y="141449"/>
                  </a:lnTo>
                  <a:lnTo>
                    <a:pt x="1431390" y="149377"/>
                  </a:lnTo>
                  <a:lnTo>
                    <a:pt x="1439346" y="157306"/>
                  </a:lnTo>
                  <a:lnTo>
                    <a:pt x="1446665" y="165552"/>
                  </a:lnTo>
                  <a:lnTo>
                    <a:pt x="1454303" y="173798"/>
                  </a:lnTo>
                  <a:lnTo>
                    <a:pt x="1461304" y="182361"/>
                  </a:lnTo>
                  <a:lnTo>
                    <a:pt x="1468305" y="191241"/>
                  </a:lnTo>
                  <a:lnTo>
                    <a:pt x="1474988" y="200756"/>
                  </a:lnTo>
                  <a:lnTo>
                    <a:pt x="1481034" y="209953"/>
                  </a:lnTo>
                  <a:lnTo>
                    <a:pt x="1487399" y="219785"/>
                  </a:lnTo>
                  <a:lnTo>
                    <a:pt x="1492809" y="229616"/>
                  </a:lnTo>
                  <a:lnTo>
                    <a:pt x="1498537" y="240082"/>
                  </a:lnTo>
                  <a:lnTo>
                    <a:pt x="1503311" y="250865"/>
                  </a:lnTo>
                  <a:lnTo>
                    <a:pt x="1508084" y="261648"/>
                  </a:lnTo>
                  <a:lnTo>
                    <a:pt x="1512540" y="273066"/>
                  </a:lnTo>
                  <a:lnTo>
                    <a:pt x="1516358" y="284483"/>
                  </a:lnTo>
                  <a:lnTo>
                    <a:pt x="1519859" y="296218"/>
                  </a:lnTo>
                  <a:lnTo>
                    <a:pt x="1523041" y="308269"/>
                  </a:lnTo>
                  <a:lnTo>
                    <a:pt x="1525587" y="320955"/>
                  </a:lnTo>
                  <a:lnTo>
                    <a:pt x="1512540" y="333641"/>
                  </a:lnTo>
                  <a:lnTo>
                    <a:pt x="1499492" y="346645"/>
                  </a:lnTo>
                  <a:lnTo>
                    <a:pt x="1486763" y="360599"/>
                  </a:lnTo>
                  <a:lnTo>
                    <a:pt x="1474351" y="374554"/>
                  </a:lnTo>
                  <a:lnTo>
                    <a:pt x="1462259" y="389777"/>
                  </a:lnTo>
                  <a:lnTo>
                    <a:pt x="1450484" y="405000"/>
                  </a:lnTo>
                  <a:lnTo>
                    <a:pt x="1439027" y="420540"/>
                  </a:lnTo>
                  <a:lnTo>
                    <a:pt x="1427889" y="437032"/>
                  </a:lnTo>
                  <a:lnTo>
                    <a:pt x="1426616" y="424346"/>
                  </a:lnTo>
                  <a:lnTo>
                    <a:pt x="1424389" y="411343"/>
                  </a:lnTo>
                  <a:lnTo>
                    <a:pt x="1422479" y="398340"/>
                  </a:lnTo>
                  <a:lnTo>
                    <a:pt x="1420252" y="385654"/>
                  </a:lnTo>
                  <a:lnTo>
                    <a:pt x="1417706" y="373285"/>
                  </a:lnTo>
                  <a:lnTo>
                    <a:pt x="1414842" y="360599"/>
                  </a:lnTo>
                  <a:lnTo>
                    <a:pt x="1411341" y="348230"/>
                  </a:lnTo>
                  <a:lnTo>
                    <a:pt x="1408159" y="335544"/>
                  </a:lnTo>
                  <a:lnTo>
                    <a:pt x="1402112" y="317467"/>
                  </a:lnTo>
                  <a:lnTo>
                    <a:pt x="1396065" y="299706"/>
                  </a:lnTo>
                  <a:lnTo>
                    <a:pt x="1388746" y="281946"/>
                  </a:lnTo>
                  <a:lnTo>
                    <a:pt x="1384927" y="273700"/>
                  </a:lnTo>
                  <a:lnTo>
                    <a:pt x="1381108" y="265137"/>
                  </a:lnTo>
                  <a:lnTo>
                    <a:pt x="1376653" y="256574"/>
                  </a:lnTo>
                  <a:lnTo>
                    <a:pt x="1372516" y="248328"/>
                  </a:lnTo>
                  <a:lnTo>
                    <a:pt x="1368061" y="240082"/>
                  </a:lnTo>
                  <a:lnTo>
                    <a:pt x="1363287" y="231836"/>
                  </a:lnTo>
                  <a:lnTo>
                    <a:pt x="1358514" y="223591"/>
                  </a:lnTo>
                  <a:lnTo>
                    <a:pt x="1353104" y="215979"/>
                  </a:lnTo>
                  <a:lnTo>
                    <a:pt x="1348012" y="208050"/>
                  </a:lnTo>
                  <a:lnTo>
                    <a:pt x="1342284" y="200121"/>
                  </a:lnTo>
                  <a:lnTo>
                    <a:pt x="1336874" y="192827"/>
                  </a:lnTo>
                  <a:lnTo>
                    <a:pt x="1330827" y="185215"/>
                  </a:lnTo>
                  <a:lnTo>
                    <a:pt x="1325099" y="178238"/>
                  </a:lnTo>
                  <a:lnTo>
                    <a:pt x="1319053" y="171261"/>
                  </a:lnTo>
                  <a:lnTo>
                    <a:pt x="1312688" y="164284"/>
                  </a:lnTo>
                  <a:lnTo>
                    <a:pt x="1306323" y="157623"/>
                  </a:lnTo>
                  <a:lnTo>
                    <a:pt x="1299640" y="150963"/>
                  </a:lnTo>
                  <a:lnTo>
                    <a:pt x="1292957" y="144620"/>
                  </a:lnTo>
                  <a:lnTo>
                    <a:pt x="1286274" y="138277"/>
                  </a:lnTo>
                  <a:lnTo>
                    <a:pt x="1278955" y="132251"/>
                  </a:lnTo>
                  <a:lnTo>
                    <a:pt x="1271636" y="126225"/>
                  </a:lnTo>
                  <a:lnTo>
                    <a:pt x="1264635" y="120834"/>
                  </a:lnTo>
                  <a:lnTo>
                    <a:pt x="1257315" y="115125"/>
                  </a:lnTo>
                  <a:lnTo>
                    <a:pt x="1249996" y="110051"/>
                  </a:lnTo>
                  <a:lnTo>
                    <a:pt x="1242040" y="104659"/>
                  </a:lnTo>
                  <a:lnTo>
                    <a:pt x="1234402" y="99902"/>
                  </a:lnTo>
                  <a:lnTo>
                    <a:pt x="1241403" y="105611"/>
                  </a:lnTo>
                  <a:lnTo>
                    <a:pt x="1248086" y="111637"/>
                  </a:lnTo>
                  <a:lnTo>
                    <a:pt x="1255088" y="117663"/>
                  </a:lnTo>
                  <a:lnTo>
                    <a:pt x="1262089" y="124006"/>
                  </a:lnTo>
                  <a:lnTo>
                    <a:pt x="1268135" y="130666"/>
                  </a:lnTo>
                  <a:lnTo>
                    <a:pt x="1274818" y="137009"/>
                  </a:lnTo>
                  <a:lnTo>
                    <a:pt x="1280546" y="143986"/>
                  </a:lnTo>
                  <a:lnTo>
                    <a:pt x="1286911" y="150646"/>
                  </a:lnTo>
                  <a:lnTo>
                    <a:pt x="1292321" y="157623"/>
                  </a:lnTo>
                  <a:lnTo>
                    <a:pt x="1298367" y="164601"/>
                  </a:lnTo>
                  <a:lnTo>
                    <a:pt x="1303459" y="171895"/>
                  </a:lnTo>
                  <a:lnTo>
                    <a:pt x="1308869" y="179190"/>
                  </a:lnTo>
                  <a:lnTo>
                    <a:pt x="1313961" y="186484"/>
                  </a:lnTo>
                  <a:lnTo>
                    <a:pt x="1318734" y="194095"/>
                  </a:lnTo>
                  <a:lnTo>
                    <a:pt x="1323508" y="202024"/>
                  </a:lnTo>
                  <a:lnTo>
                    <a:pt x="1327963" y="209636"/>
                  </a:lnTo>
                  <a:lnTo>
                    <a:pt x="1332418" y="217565"/>
                  </a:lnTo>
                  <a:lnTo>
                    <a:pt x="1336237" y="225493"/>
                  </a:lnTo>
                  <a:lnTo>
                    <a:pt x="1340056" y="233422"/>
                  </a:lnTo>
                  <a:lnTo>
                    <a:pt x="1344193" y="241668"/>
                  </a:lnTo>
                  <a:lnTo>
                    <a:pt x="1347376" y="249914"/>
                  </a:lnTo>
                  <a:lnTo>
                    <a:pt x="1350558" y="257843"/>
                  </a:lnTo>
                  <a:lnTo>
                    <a:pt x="1356923" y="274969"/>
                  </a:lnTo>
                  <a:lnTo>
                    <a:pt x="1362333" y="291778"/>
                  </a:lnTo>
                  <a:lnTo>
                    <a:pt x="1366788" y="308904"/>
                  </a:lnTo>
                  <a:lnTo>
                    <a:pt x="1370925" y="326030"/>
                  </a:lnTo>
                  <a:lnTo>
                    <a:pt x="1374107" y="343790"/>
                  </a:lnTo>
                  <a:lnTo>
                    <a:pt x="1376653" y="360916"/>
                  </a:lnTo>
                  <a:lnTo>
                    <a:pt x="1378562" y="378677"/>
                  </a:lnTo>
                  <a:lnTo>
                    <a:pt x="1380472" y="396120"/>
                  </a:lnTo>
                  <a:lnTo>
                    <a:pt x="1381108" y="413880"/>
                  </a:lnTo>
                  <a:lnTo>
                    <a:pt x="1381427" y="431641"/>
                  </a:lnTo>
                  <a:lnTo>
                    <a:pt x="1381108" y="449401"/>
                  </a:lnTo>
                  <a:lnTo>
                    <a:pt x="1380472" y="466844"/>
                  </a:lnTo>
                  <a:lnTo>
                    <a:pt x="1378881" y="484605"/>
                  </a:lnTo>
                  <a:lnTo>
                    <a:pt x="1377290" y="502048"/>
                  </a:lnTo>
                  <a:lnTo>
                    <a:pt x="1375380" y="519491"/>
                  </a:lnTo>
                  <a:lnTo>
                    <a:pt x="1372516" y="536934"/>
                  </a:lnTo>
                  <a:lnTo>
                    <a:pt x="1369652" y="554378"/>
                  </a:lnTo>
                  <a:lnTo>
                    <a:pt x="1367106" y="564843"/>
                  </a:lnTo>
                  <a:lnTo>
                    <a:pt x="1364878" y="574675"/>
                  </a:lnTo>
                  <a:lnTo>
                    <a:pt x="1334646" y="547717"/>
                  </a:lnTo>
                  <a:lnTo>
                    <a:pt x="1168210" y="399609"/>
                  </a:lnTo>
                  <a:lnTo>
                    <a:pt x="1166618" y="387557"/>
                  </a:lnTo>
                  <a:lnTo>
                    <a:pt x="1166300" y="375188"/>
                  </a:lnTo>
                  <a:lnTo>
                    <a:pt x="1166618" y="369479"/>
                  </a:lnTo>
                  <a:lnTo>
                    <a:pt x="1166937" y="363136"/>
                  </a:lnTo>
                  <a:lnTo>
                    <a:pt x="1167573" y="357110"/>
                  </a:lnTo>
                  <a:lnTo>
                    <a:pt x="1168528" y="350767"/>
                  </a:lnTo>
                  <a:lnTo>
                    <a:pt x="1171074" y="330153"/>
                  </a:lnTo>
                  <a:lnTo>
                    <a:pt x="1173620" y="308269"/>
                  </a:lnTo>
                  <a:lnTo>
                    <a:pt x="1175847" y="285435"/>
                  </a:lnTo>
                  <a:lnTo>
                    <a:pt x="1177438" y="262283"/>
                  </a:lnTo>
                  <a:lnTo>
                    <a:pt x="1178393" y="238814"/>
                  </a:lnTo>
                  <a:lnTo>
                    <a:pt x="1178711" y="227079"/>
                  </a:lnTo>
                  <a:lnTo>
                    <a:pt x="1178711" y="215027"/>
                  </a:lnTo>
                  <a:lnTo>
                    <a:pt x="1178393" y="203293"/>
                  </a:lnTo>
                  <a:lnTo>
                    <a:pt x="1178075" y="191241"/>
                  </a:lnTo>
                  <a:lnTo>
                    <a:pt x="1177438" y="179507"/>
                  </a:lnTo>
                  <a:lnTo>
                    <a:pt x="1176484" y="167772"/>
                  </a:lnTo>
                  <a:lnTo>
                    <a:pt x="1175211" y="155720"/>
                  </a:lnTo>
                  <a:lnTo>
                    <a:pt x="1173938" y="144303"/>
                  </a:lnTo>
                  <a:lnTo>
                    <a:pt x="1172028" y="132568"/>
                  </a:lnTo>
                  <a:lnTo>
                    <a:pt x="1169801" y="121151"/>
                  </a:lnTo>
                  <a:lnTo>
                    <a:pt x="1167573" y="109734"/>
                  </a:lnTo>
                  <a:lnTo>
                    <a:pt x="1164391" y="98633"/>
                  </a:lnTo>
                  <a:lnTo>
                    <a:pt x="1161208" y="87533"/>
                  </a:lnTo>
                  <a:lnTo>
                    <a:pt x="1157708" y="76750"/>
                  </a:lnTo>
                  <a:lnTo>
                    <a:pt x="1153571" y="66284"/>
                  </a:lnTo>
                  <a:lnTo>
                    <a:pt x="1149115" y="55818"/>
                  </a:lnTo>
                  <a:lnTo>
                    <a:pt x="1144342" y="45670"/>
                  </a:lnTo>
                  <a:lnTo>
                    <a:pt x="1138932" y="35838"/>
                  </a:lnTo>
                  <a:lnTo>
                    <a:pt x="1133204" y="26641"/>
                  </a:lnTo>
                  <a:lnTo>
                    <a:pt x="1126839" y="17443"/>
                  </a:lnTo>
                  <a:lnTo>
                    <a:pt x="1119838" y="8563"/>
                  </a:lnTo>
                  <a:lnTo>
                    <a:pt x="111283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1050">
                <a:solidFill>
                  <a:srgbClr val="FFFFFF"/>
                </a:solidFill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3195613" y="1873435"/>
            <a:ext cx="458524" cy="458524"/>
            <a:chOff x="4485555" y="2497671"/>
            <a:chExt cx="611524" cy="611524"/>
          </a:xfrm>
          <a:gradFill>
            <a:gsLst>
              <a:gs pos="0">
                <a:srgbClr val="002060"/>
              </a:gs>
              <a:gs pos="100000">
                <a:srgbClr val="00B0F0"/>
              </a:gs>
            </a:gsLst>
            <a:lin ang="5400000" scaled="1"/>
          </a:gradFill>
        </p:grpSpPr>
        <p:sp>
          <p:nvSpPr>
            <p:cNvPr id="63" name="任意多边形 62"/>
            <p:cNvSpPr/>
            <p:nvPr/>
          </p:nvSpPr>
          <p:spPr>
            <a:xfrm>
              <a:off x="4485555" y="2497671"/>
              <a:ext cx="611524" cy="611524"/>
            </a:xfrm>
            <a:custGeom>
              <a:avLst/>
              <a:gdLst>
                <a:gd name="connsiteX0" fmla="*/ 413083 w 772417"/>
                <a:gd name="connsiteY0" fmla="*/ 962 h 772417"/>
                <a:gd name="connsiteX1" fmla="*/ 720620 w 772417"/>
                <a:gd name="connsiteY1" fmla="*/ 193137 h 772417"/>
                <a:gd name="connsiteX2" fmla="*/ 579281 w 772417"/>
                <a:gd name="connsiteY2" fmla="*/ 720619 h 772417"/>
                <a:gd name="connsiteX3" fmla="*/ 51799 w 772417"/>
                <a:gd name="connsiteY3" fmla="*/ 579281 h 772417"/>
                <a:gd name="connsiteX4" fmla="*/ 193137 w 772417"/>
                <a:gd name="connsiteY4" fmla="*/ 51798 h 772417"/>
                <a:gd name="connsiteX5" fmla="*/ 413083 w 772417"/>
                <a:gd name="connsiteY5" fmla="*/ 962 h 77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2417" h="772417">
                  <a:moveTo>
                    <a:pt x="413083" y="962"/>
                  </a:moveTo>
                  <a:cubicBezTo>
                    <a:pt x="536733" y="9701"/>
                    <a:pt x="653976" y="77706"/>
                    <a:pt x="720620" y="193137"/>
                  </a:cubicBezTo>
                  <a:cubicBezTo>
                    <a:pt x="827250" y="377826"/>
                    <a:pt x="763971" y="613989"/>
                    <a:pt x="579281" y="720619"/>
                  </a:cubicBezTo>
                  <a:cubicBezTo>
                    <a:pt x="394592" y="827250"/>
                    <a:pt x="158429" y="763970"/>
                    <a:pt x="51799" y="579281"/>
                  </a:cubicBezTo>
                  <a:cubicBezTo>
                    <a:pt x="-54832" y="394591"/>
                    <a:pt x="8448" y="158429"/>
                    <a:pt x="193137" y="51798"/>
                  </a:cubicBezTo>
                  <a:cubicBezTo>
                    <a:pt x="262396" y="11812"/>
                    <a:pt x="338893" y="-4281"/>
                    <a:pt x="413083" y="962"/>
                  </a:cubicBezTo>
                  <a:close/>
                </a:path>
              </a:pathLst>
            </a:custGeom>
            <a:grpFill/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143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  <p:sp>
          <p:nvSpPr>
            <p:cNvPr id="64" name="KSO_Shape"/>
            <p:cNvSpPr/>
            <p:nvPr/>
          </p:nvSpPr>
          <p:spPr>
            <a:xfrm>
              <a:off x="4657585" y="2668446"/>
              <a:ext cx="266207" cy="269974"/>
            </a:xfrm>
            <a:custGeom>
              <a:avLst/>
              <a:gdLst>
                <a:gd name="connsiteX0" fmla="*/ 150612 w 405200"/>
                <a:gd name="connsiteY0" fmla="*/ 52389 h 413075"/>
                <a:gd name="connsiteX1" fmla="*/ 52389 w 405200"/>
                <a:gd name="connsiteY1" fmla="*/ 150612 h 413075"/>
                <a:gd name="connsiteX2" fmla="*/ 150612 w 405200"/>
                <a:gd name="connsiteY2" fmla="*/ 248836 h 413075"/>
                <a:gd name="connsiteX3" fmla="*/ 248836 w 405200"/>
                <a:gd name="connsiteY3" fmla="*/ 150612 h 413075"/>
                <a:gd name="connsiteX4" fmla="*/ 150612 w 405200"/>
                <a:gd name="connsiteY4" fmla="*/ 52389 h 413075"/>
                <a:gd name="connsiteX5" fmla="*/ 150612 w 405200"/>
                <a:gd name="connsiteY5" fmla="*/ 0 h 413075"/>
                <a:gd name="connsiteX6" fmla="*/ 301225 w 405200"/>
                <a:gd name="connsiteY6" fmla="*/ 150612 h 413075"/>
                <a:gd name="connsiteX7" fmla="*/ 276789 w 405200"/>
                <a:gd name="connsiteY7" fmla="*/ 232452 h 413075"/>
                <a:gd name="connsiteX8" fmla="*/ 279486 w 405200"/>
                <a:gd name="connsiteY8" fmla="*/ 234307 h 413075"/>
                <a:gd name="connsiteX9" fmla="*/ 395404 w 405200"/>
                <a:gd name="connsiteY9" fmla="*/ 354065 h 413075"/>
                <a:gd name="connsiteX10" fmla="*/ 394603 w 405200"/>
                <a:gd name="connsiteY10" fmla="*/ 403280 h 413075"/>
                <a:gd name="connsiteX11" fmla="*/ 345389 w 405200"/>
                <a:gd name="connsiteY11" fmla="*/ 402478 h 413075"/>
                <a:gd name="connsiteX12" fmla="*/ 229470 w 405200"/>
                <a:gd name="connsiteY12" fmla="*/ 282720 h 413075"/>
                <a:gd name="connsiteX13" fmla="*/ 227420 w 405200"/>
                <a:gd name="connsiteY13" fmla="*/ 279520 h 413075"/>
                <a:gd name="connsiteX14" fmla="*/ 150612 w 405200"/>
                <a:gd name="connsiteY14" fmla="*/ 301225 h 413075"/>
                <a:gd name="connsiteX15" fmla="*/ 0 w 405200"/>
                <a:gd name="connsiteY15" fmla="*/ 150612 h 413075"/>
                <a:gd name="connsiteX16" fmla="*/ 150612 w 405200"/>
                <a:gd name="connsiteY16" fmla="*/ 0 h 413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05200" h="413075">
                  <a:moveTo>
                    <a:pt x="150612" y="52389"/>
                  </a:moveTo>
                  <a:cubicBezTo>
                    <a:pt x="96365" y="52389"/>
                    <a:pt x="52389" y="96365"/>
                    <a:pt x="52389" y="150612"/>
                  </a:cubicBezTo>
                  <a:cubicBezTo>
                    <a:pt x="52389" y="204860"/>
                    <a:pt x="96365" y="248836"/>
                    <a:pt x="150612" y="248836"/>
                  </a:cubicBezTo>
                  <a:cubicBezTo>
                    <a:pt x="204860" y="248836"/>
                    <a:pt x="248836" y="204860"/>
                    <a:pt x="248836" y="150612"/>
                  </a:cubicBezTo>
                  <a:cubicBezTo>
                    <a:pt x="248836" y="96365"/>
                    <a:pt x="204860" y="52389"/>
                    <a:pt x="150612" y="52389"/>
                  </a:cubicBezTo>
                  <a:close/>
                  <a:moveTo>
                    <a:pt x="150612" y="0"/>
                  </a:moveTo>
                  <a:cubicBezTo>
                    <a:pt x="233793" y="0"/>
                    <a:pt x="301225" y="67431"/>
                    <a:pt x="301225" y="150612"/>
                  </a:cubicBezTo>
                  <a:cubicBezTo>
                    <a:pt x="301225" y="180842"/>
                    <a:pt x="292319" y="208992"/>
                    <a:pt x="276789" y="232452"/>
                  </a:cubicBezTo>
                  <a:cubicBezTo>
                    <a:pt x="277931" y="232774"/>
                    <a:pt x="278722" y="233519"/>
                    <a:pt x="279486" y="234307"/>
                  </a:cubicBezTo>
                  <a:lnTo>
                    <a:pt x="395404" y="354065"/>
                  </a:lnTo>
                  <a:cubicBezTo>
                    <a:pt x="408773" y="367877"/>
                    <a:pt x="408414" y="389911"/>
                    <a:pt x="394603" y="403280"/>
                  </a:cubicBezTo>
                  <a:cubicBezTo>
                    <a:pt x="380791" y="416648"/>
                    <a:pt x="358757" y="416289"/>
                    <a:pt x="345389" y="402478"/>
                  </a:cubicBezTo>
                  <a:lnTo>
                    <a:pt x="229470" y="282720"/>
                  </a:lnTo>
                  <a:lnTo>
                    <a:pt x="227420" y="279520"/>
                  </a:lnTo>
                  <a:cubicBezTo>
                    <a:pt x="205163" y="293486"/>
                    <a:pt x="178791" y="301225"/>
                    <a:pt x="150612" y="301225"/>
                  </a:cubicBezTo>
                  <a:cubicBezTo>
                    <a:pt x="67431" y="301225"/>
                    <a:pt x="0" y="233793"/>
                    <a:pt x="0" y="150612"/>
                  </a:cubicBezTo>
                  <a:cubicBezTo>
                    <a:pt x="0" y="67431"/>
                    <a:pt x="67431" y="0"/>
                    <a:pt x="15061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1050">
                <a:solidFill>
                  <a:srgbClr val="FFFFFF"/>
                </a:solidFill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</p:grpSp>
      <p:sp>
        <p:nvSpPr>
          <p:cNvPr id="65" name="矩形 64"/>
          <p:cNvSpPr/>
          <p:nvPr/>
        </p:nvSpPr>
        <p:spPr>
          <a:xfrm>
            <a:off x="1579167" y="1713611"/>
            <a:ext cx="1531188" cy="7258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35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</a:p>
          <a:p>
            <a:pPr algn="ctr">
              <a:spcBef>
                <a:spcPts val="375"/>
              </a:spcBef>
              <a:defRPr/>
            </a:pPr>
            <a:r>
              <a:rPr lang="zh-CN" altLang="en-US" sz="105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在此输入详细文字介绍</a:t>
            </a:r>
            <a:endParaRPr lang="en-US" altLang="zh-CN" sz="1050" kern="100" dirty="0">
              <a:solidFill>
                <a:schemeClr val="tx1">
                  <a:lumMod val="50000"/>
                  <a:lumOff val="50000"/>
                </a:schemeClr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ts val="375"/>
              </a:spcBef>
              <a:defRPr/>
            </a:pPr>
            <a:r>
              <a:rPr lang="zh-CN" altLang="en-US" sz="105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和详细信息。</a:t>
            </a:r>
          </a:p>
        </p:txBody>
      </p:sp>
      <p:sp>
        <p:nvSpPr>
          <p:cNvPr id="66" name="矩形 65"/>
          <p:cNvSpPr/>
          <p:nvPr/>
        </p:nvSpPr>
        <p:spPr>
          <a:xfrm>
            <a:off x="1363199" y="2895702"/>
            <a:ext cx="1531188" cy="7258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35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</a:p>
          <a:p>
            <a:pPr algn="ctr">
              <a:spcBef>
                <a:spcPts val="375"/>
              </a:spcBef>
              <a:defRPr/>
            </a:pPr>
            <a:r>
              <a:rPr lang="zh-CN" altLang="en-US" sz="105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在此输入详细文字介绍</a:t>
            </a:r>
            <a:endParaRPr lang="en-US" altLang="zh-CN" sz="1050" kern="100" dirty="0">
              <a:solidFill>
                <a:schemeClr val="tx1">
                  <a:lumMod val="50000"/>
                  <a:lumOff val="50000"/>
                </a:schemeClr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ts val="375"/>
              </a:spcBef>
              <a:defRPr/>
            </a:pPr>
            <a:r>
              <a:rPr lang="zh-CN" altLang="en-US" sz="105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和详细信息。</a:t>
            </a:r>
          </a:p>
        </p:txBody>
      </p:sp>
      <p:sp>
        <p:nvSpPr>
          <p:cNvPr id="67" name="矩形 66"/>
          <p:cNvSpPr/>
          <p:nvPr/>
        </p:nvSpPr>
        <p:spPr>
          <a:xfrm>
            <a:off x="6060497" y="1707879"/>
            <a:ext cx="1531188" cy="7258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35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</a:p>
          <a:p>
            <a:pPr algn="ctr">
              <a:spcBef>
                <a:spcPts val="375"/>
              </a:spcBef>
              <a:defRPr/>
            </a:pPr>
            <a:r>
              <a:rPr lang="zh-CN" altLang="en-US" sz="105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在此输入详细文字介绍</a:t>
            </a:r>
            <a:endParaRPr lang="en-US" altLang="zh-CN" sz="1050" kern="100" dirty="0">
              <a:solidFill>
                <a:schemeClr val="tx1">
                  <a:lumMod val="50000"/>
                  <a:lumOff val="50000"/>
                </a:schemeClr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ts val="375"/>
              </a:spcBef>
              <a:defRPr/>
            </a:pPr>
            <a:r>
              <a:rPr lang="zh-CN" altLang="en-US" sz="105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和详细信息。</a:t>
            </a:r>
          </a:p>
        </p:txBody>
      </p:sp>
      <p:sp>
        <p:nvSpPr>
          <p:cNvPr id="68" name="矩形 67"/>
          <p:cNvSpPr/>
          <p:nvPr/>
        </p:nvSpPr>
        <p:spPr>
          <a:xfrm>
            <a:off x="6195621" y="2889970"/>
            <a:ext cx="1531188" cy="7258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35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</a:p>
          <a:p>
            <a:pPr algn="ctr">
              <a:spcBef>
                <a:spcPts val="375"/>
              </a:spcBef>
              <a:defRPr/>
            </a:pPr>
            <a:r>
              <a:rPr lang="zh-CN" altLang="en-US" sz="105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在此输入详细文字介绍</a:t>
            </a:r>
            <a:endParaRPr lang="en-US" altLang="zh-CN" sz="1050" kern="100" dirty="0">
              <a:solidFill>
                <a:schemeClr val="tx1">
                  <a:lumMod val="50000"/>
                  <a:lumOff val="50000"/>
                </a:schemeClr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ts val="375"/>
              </a:spcBef>
              <a:defRPr/>
            </a:pPr>
            <a:r>
              <a:rPr lang="zh-CN" altLang="en-US" sz="105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和详细信息。</a:t>
            </a:r>
          </a:p>
        </p:txBody>
      </p:sp>
      <p:sp>
        <p:nvSpPr>
          <p:cNvPr id="69" name="矩形 68"/>
          <p:cNvSpPr/>
          <p:nvPr/>
        </p:nvSpPr>
        <p:spPr>
          <a:xfrm>
            <a:off x="3792836" y="520056"/>
            <a:ext cx="1531188" cy="7258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35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</a:p>
          <a:p>
            <a:pPr algn="ctr">
              <a:spcBef>
                <a:spcPts val="375"/>
              </a:spcBef>
              <a:defRPr/>
            </a:pPr>
            <a:r>
              <a:rPr lang="zh-CN" altLang="en-US" sz="105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在此输入详细文字介绍</a:t>
            </a:r>
            <a:endParaRPr lang="en-US" altLang="zh-CN" sz="1050" kern="100" dirty="0">
              <a:solidFill>
                <a:schemeClr val="tx1">
                  <a:lumMod val="50000"/>
                  <a:lumOff val="50000"/>
                </a:schemeClr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ts val="375"/>
              </a:spcBef>
              <a:defRPr/>
            </a:pPr>
            <a:r>
              <a:rPr lang="zh-CN" altLang="en-US" sz="105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和详细信息。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 spd="slow" advClick="0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500"/>
                            </p:stCondLst>
                            <p:childTnLst>
                              <p:par>
                                <p:cTn id="6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500"/>
                            </p:stCondLst>
                            <p:childTnLst>
                              <p:par>
                                <p:cTn id="8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6500"/>
                            </p:stCondLst>
                            <p:childTnLst>
                              <p:par>
                                <p:cTn id="10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7000"/>
                            </p:stCondLst>
                            <p:childTnLst>
                              <p:par>
                                <p:cTn id="10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7500"/>
                            </p:stCondLst>
                            <p:childTnLst>
                              <p:par>
                                <p:cTn id="11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8000"/>
                            </p:stCondLst>
                            <p:childTnLst>
                              <p:par>
                                <p:cTn id="11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8500"/>
                            </p:stCondLst>
                            <p:childTnLst>
                              <p:par>
                                <p:cTn id="12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65" grpId="0"/>
      <p:bldP spid="66" grpId="0"/>
      <p:bldP spid="67" grpId="0"/>
      <p:bldP spid="68" grpId="0"/>
      <p:bldP spid="6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54"/>
          <p:cNvGrpSpPr/>
          <p:nvPr/>
        </p:nvGrpSpPr>
        <p:grpSpPr>
          <a:xfrm rot="16200000">
            <a:off x="6161501" y="3531324"/>
            <a:ext cx="531799" cy="556363"/>
            <a:chOff x="1652259" y="4256917"/>
            <a:chExt cx="1206254" cy="360191"/>
          </a:xfrm>
          <a:effectLst>
            <a:innerShdw blurRad="114300">
              <a:prstClr val="black"/>
            </a:innerShdw>
          </a:effectLst>
        </p:grpSpPr>
        <p:cxnSp>
          <p:nvCxnSpPr>
            <p:cNvPr id="37" name="Straight Connector 55"/>
            <p:cNvCxnSpPr/>
            <p:nvPr/>
          </p:nvCxnSpPr>
          <p:spPr>
            <a:xfrm flipH="1">
              <a:off x="1652259" y="4256917"/>
              <a:ext cx="1206254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56"/>
            <p:cNvCxnSpPr/>
            <p:nvPr/>
          </p:nvCxnSpPr>
          <p:spPr>
            <a:xfrm flipH="1">
              <a:off x="1652259" y="4256917"/>
              <a:ext cx="0" cy="36019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Freeform 5"/>
          <p:cNvSpPr/>
          <p:nvPr/>
        </p:nvSpPr>
        <p:spPr bwMode="auto">
          <a:xfrm flipH="1">
            <a:off x="3659060" y="1418132"/>
            <a:ext cx="1388626" cy="1602792"/>
          </a:xfrm>
          <a:custGeom>
            <a:avLst/>
            <a:gdLst>
              <a:gd name="T0" fmla="*/ 2010 w 2010"/>
              <a:gd name="T1" fmla="*/ 1740 h 2320"/>
              <a:gd name="T2" fmla="*/ 1005 w 2010"/>
              <a:gd name="T3" fmla="*/ 2320 h 2320"/>
              <a:gd name="T4" fmla="*/ 0 w 2010"/>
              <a:gd name="T5" fmla="*/ 1740 h 2320"/>
              <a:gd name="T6" fmla="*/ 0 w 2010"/>
              <a:gd name="T7" fmla="*/ 581 h 2320"/>
              <a:gd name="T8" fmla="*/ 1005 w 2010"/>
              <a:gd name="T9" fmla="*/ 0 h 2320"/>
              <a:gd name="T10" fmla="*/ 2010 w 2010"/>
              <a:gd name="T11" fmla="*/ 581 h 2320"/>
              <a:gd name="T12" fmla="*/ 2010 w 2010"/>
              <a:gd name="T13" fmla="*/ 1740 h 2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10" h="2320">
                <a:moveTo>
                  <a:pt x="2010" y="1740"/>
                </a:moveTo>
                <a:lnTo>
                  <a:pt x="1005" y="2320"/>
                </a:lnTo>
                <a:lnTo>
                  <a:pt x="0" y="1740"/>
                </a:lnTo>
                <a:lnTo>
                  <a:pt x="0" y="581"/>
                </a:lnTo>
                <a:lnTo>
                  <a:pt x="1005" y="0"/>
                </a:lnTo>
                <a:lnTo>
                  <a:pt x="2010" y="581"/>
                </a:lnTo>
                <a:lnTo>
                  <a:pt x="2010" y="1740"/>
                </a:lnTo>
                <a:close/>
              </a:path>
            </a:pathLst>
          </a:custGeom>
          <a:gradFill>
            <a:gsLst>
              <a:gs pos="0">
                <a:srgbClr val="002060"/>
              </a:gs>
              <a:gs pos="100000">
                <a:srgbClr val="00B0F0"/>
              </a:gs>
            </a:gsLst>
            <a:lin ang="5400000" scaled="1"/>
          </a:gradFill>
          <a:ln w="120650">
            <a:gradFill flip="none" rotWithShape="1">
              <a:gsLst>
                <a:gs pos="0">
                  <a:schemeClr val="bg1">
                    <a:lumMod val="78000"/>
                  </a:schemeClr>
                </a:gs>
                <a:gs pos="100000">
                  <a:schemeClr val="bg1">
                    <a:lumMod val="98000"/>
                  </a:schemeClr>
                </a:gs>
              </a:gsLst>
              <a:lin ang="5400000" scaled="1"/>
              <a:tileRect/>
            </a:gradFill>
          </a:ln>
          <a:effectLst>
            <a:innerShdw blurRad="330200" dist="165100" dir="16200000">
              <a:prstClr val="black">
                <a:alpha val="5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IN-BoldItalic" pitchFamily="50" charset="0"/>
            </a:endParaRPr>
          </a:p>
        </p:txBody>
      </p:sp>
      <p:sp>
        <p:nvSpPr>
          <p:cNvPr id="40" name="Freeform 5"/>
          <p:cNvSpPr/>
          <p:nvPr/>
        </p:nvSpPr>
        <p:spPr bwMode="auto">
          <a:xfrm flipH="1">
            <a:off x="3207631" y="2692420"/>
            <a:ext cx="884818" cy="1021282"/>
          </a:xfrm>
          <a:custGeom>
            <a:avLst/>
            <a:gdLst>
              <a:gd name="T0" fmla="*/ 2010 w 2010"/>
              <a:gd name="T1" fmla="*/ 1740 h 2320"/>
              <a:gd name="T2" fmla="*/ 1005 w 2010"/>
              <a:gd name="T3" fmla="*/ 2320 h 2320"/>
              <a:gd name="T4" fmla="*/ 0 w 2010"/>
              <a:gd name="T5" fmla="*/ 1740 h 2320"/>
              <a:gd name="T6" fmla="*/ 0 w 2010"/>
              <a:gd name="T7" fmla="*/ 581 h 2320"/>
              <a:gd name="T8" fmla="*/ 1005 w 2010"/>
              <a:gd name="T9" fmla="*/ 0 h 2320"/>
              <a:gd name="T10" fmla="*/ 2010 w 2010"/>
              <a:gd name="T11" fmla="*/ 581 h 2320"/>
              <a:gd name="T12" fmla="*/ 2010 w 2010"/>
              <a:gd name="T13" fmla="*/ 1740 h 2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10" h="2320">
                <a:moveTo>
                  <a:pt x="2010" y="1740"/>
                </a:moveTo>
                <a:lnTo>
                  <a:pt x="1005" y="2320"/>
                </a:lnTo>
                <a:lnTo>
                  <a:pt x="0" y="1740"/>
                </a:lnTo>
                <a:lnTo>
                  <a:pt x="0" y="581"/>
                </a:lnTo>
                <a:lnTo>
                  <a:pt x="1005" y="0"/>
                </a:lnTo>
                <a:lnTo>
                  <a:pt x="2010" y="581"/>
                </a:lnTo>
                <a:lnTo>
                  <a:pt x="2010" y="174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>
            <a:outerShdw blurRad="127000" dist="63500" dir="2700000" algn="tl" rotWithShape="0">
              <a:prstClr val="black">
                <a:alpha val="25000"/>
              </a:prstClr>
            </a:outerShdw>
          </a:effectLst>
          <a:scene3d>
            <a:camera prst="orthographicFront"/>
            <a:lightRig rig="threePt" dir="t">
              <a:rot lat="0" lon="0" rev="0"/>
            </a:lightRig>
          </a:scene3d>
          <a:sp3d>
            <a:bevelT w="19050" h="63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41" name="Freeform 5"/>
          <p:cNvSpPr/>
          <p:nvPr/>
        </p:nvSpPr>
        <p:spPr bwMode="auto">
          <a:xfrm flipH="1">
            <a:off x="5119850" y="1601284"/>
            <a:ext cx="779734" cy="899991"/>
          </a:xfrm>
          <a:custGeom>
            <a:avLst/>
            <a:gdLst>
              <a:gd name="T0" fmla="*/ 2010 w 2010"/>
              <a:gd name="T1" fmla="*/ 1740 h 2320"/>
              <a:gd name="T2" fmla="*/ 1005 w 2010"/>
              <a:gd name="T3" fmla="*/ 2320 h 2320"/>
              <a:gd name="T4" fmla="*/ 0 w 2010"/>
              <a:gd name="T5" fmla="*/ 1740 h 2320"/>
              <a:gd name="T6" fmla="*/ 0 w 2010"/>
              <a:gd name="T7" fmla="*/ 581 h 2320"/>
              <a:gd name="T8" fmla="*/ 1005 w 2010"/>
              <a:gd name="T9" fmla="*/ 0 h 2320"/>
              <a:gd name="T10" fmla="*/ 2010 w 2010"/>
              <a:gd name="T11" fmla="*/ 581 h 2320"/>
              <a:gd name="T12" fmla="*/ 2010 w 2010"/>
              <a:gd name="T13" fmla="*/ 1740 h 2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10" h="2320">
                <a:moveTo>
                  <a:pt x="2010" y="1740"/>
                </a:moveTo>
                <a:lnTo>
                  <a:pt x="1005" y="2320"/>
                </a:lnTo>
                <a:lnTo>
                  <a:pt x="0" y="1740"/>
                </a:lnTo>
                <a:lnTo>
                  <a:pt x="0" y="581"/>
                </a:lnTo>
                <a:lnTo>
                  <a:pt x="1005" y="0"/>
                </a:lnTo>
                <a:lnTo>
                  <a:pt x="2010" y="581"/>
                </a:lnTo>
                <a:lnTo>
                  <a:pt x="2010" y="1740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84000"/>
                </a:schemeClr>
              </a:gs>
              <a:gs pos="0">
                <a:schemeClr val="bg1">
                  <a:lumMod val="91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127000" dist="63500" dir="2700000" algn="tl" rotWithShape="0">
              <a:prstClr val="black">
                <a:alpha val="25000"/>
              </a:prstClr>
            </a:outerShdw>
          </a:effectLst>
          <a:scene3d>
            <a:camera prst="orthographicFront"/>
            <a:lightRig rig="threePt" dir="t">
              <a:rot lat="0" lon="0" rev="0"/>
            </a:lightRig>
          </a:scene3d>
          <a:sp3d>
            <a:bevelT w="19050" h="63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42" name="Freeform 5"/>
          <p:cNvSpPr/>
          <p:nvPr/>
        </p:nvSpPr>
        <p:spPr bwMode="auto">
          <a:xfrm flipH="1">
            <a:off x="5534562" y="2209873"/>
            <a:ext cx="1224736" cy="1413626"/>
          </a:xfrm>
          <a:custGeom>
            <a:avLst/>
            <a:gdLst>
              <a:gd name="T0" fmla="*/ 2010 w 2010"/>
              <a:gd name="T1" fmla="*/ 1740 h 2320"/>
              <a:gd name="T2" fmla="*/ 1005 w 2010"/>
              <a:gd name="T3" fmla="*/ 2320 h 2320"/>
              <a:gd name="T4" fmla="*/ 0 w 2010"/>
              <a:gd name="T5" fmla="*/ 1740 h 2320"/>
              <a:gd name="T6" fmla="*/ 0 w 2010"/>
              <a:gd name="T7" fmla="*/ 581 h 2320"/>
              <a:gd name="T8" fmla="*/ 1005 w 2010"/>
              <a:gd name="T9" fmla="*/ 0 h 2320"/>
              <a:gd name="T10" fmla="*/ 2010 w 2010"/>
              <a:gd name="T11" fmla="*/ 581 h 2320"/>
              <a:gd name="T12" fmla="*/ 2010 w 2010"/>
              <a:gd name="T13" fmla="*/ 1740 h 2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10" h="2320">
                <a:moveTo>
                  <a:pt x="2010" y="1740"/>
                </a:moveTo>
                <a:lnTo>
                  <a:pt x="1005" y="2320"/>
                </a:lnTo>
                <a:lnTo>
                  <a:pt x="0" y="1740"/>
                </a:lnTo>
                <a:lnTo>
                  <a:pt x="0" y="581"/>
                </a:lnTo>
                <a:lnTo>
                  <a:pt x="1005" y="0"/>
                </a:lnTo>
                <a:lnTo>
                  <a:pt x="2010" y="581"/>
                </a:lnTo>
                <a:lnTo>
                  <a:pt x="2010" y="1740"/>
                </a:lnTo>
                <a:close/>
              </a:path>
            </a:pathLst>
          </a:custGeom>
          <a:gradFill>
            <a:gsLst>
              <a:gs pos="0">
                <a:srgbClr val="002060"/>
              </a:gs>
              <a:gs pos="100000">
                <a:srgbClr val="00B0F0"/>
              </a:gs>
            </a:gsLst>
            <a:lin ang="5400000" scaled="1"/>
          </a:gradFill>
          <a:ln w="120650">
            <a:gradFill flip="none" rotWithShape="1">
              <a:gsLst>
                <a:gs pos="0">
                  <a:schemeClr val="bg1">
                    <a:lumMod val="78000"/>
                  </a:schemeClr>
                </a:gs>
                <a:gs pos="100000">
                  <a:schemeClr val="bg1">
                    <a:lumMod val="98000"/>
                  </a:schemeClr>
                </a:gs>
              </a:gsLst>
              <a:lin ang="5400000" scaled="1"/>
              <a:tileRect/>
            </a:gradFill>
          </a:ln>
          <a:effectLst>
            <a:innerShdw blurRad="330200" dist="165100" dir="16200000">
              <a:prstClr val="black">
                <a:alpha val="5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IN-BoldItalic" pitchFamily="50" charset="0"/>
            </a:endParaRPr>
          </a:p>
        </p:txBody>
      </p:sp>
      <p:sp>
        <p:nvSpPr>
          <p:cNvPr id="48" name="Freeform 5"/>
          <p:cNvSpPr/>
          <p:nvPr/>
        </p:nvSpPr>
        <p:spPr bwMode="auto">
          <a:xfrm flipH="1">
            <a:off x="6838902" y="2371476"/>
            <a:ext cx="659705" cy="761451"/>
          </a:xfrm>
          <a:custGeom>
            <a:avLst/>
            <a:gdLst>
              <a:gd name="T0" fmla="*/ 2010 w 2010"/>
              <a:gd name="T1" fmla="*/ 1740 h 2320"/>
              <a:gd name="T2" fmla="*/ 1005 w 2010"/>
              <a:gd name="T3" fmla="*/ 2320 h 2320"/>
              <a:gd name="T4" fmla="*/ 0 w 2010"/>
              <a:gd name="T5" fmla="*/ 1740 h 2320"/>
              <a:gd name="T6" fmla="*/ 0 w 2010"/>
              <a:gd name="T7" fmla="*/ 581 h 2320"/>
              <a:gd name="T8" fmla="*/ 1005 w 2010"/>
              <a:gd name="T9" fmla="*/ 0 h 2320"/>
              <a:gd name="T10" fmla="*/ 2010 w 2010"/>
              <a:gd name="T11" fmla="*/ 581 h 2320"/>
              <a:gd name="T12" fmla="*/ 2010 w 2010"/>
              <a:gd name="T13" fmla="*/ 1740 h 2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10" h="2320">
                <a:moveTo>
                  <a:pt x="2010" y="1740"/>
                </a:moveTo>
                <a:lnTo>
                  <a:pt x="1005" y="2320"/>
                </a:lnTo>
                <a:lnTo>
                  <a:pt x="0" y="1740"/>
                </a:lnTo>
                <a:lnTo>
                  <a:pt x="0" y="581"/>
                </a:lnTo>
                <a:lnTo>
                  <a:pt x="1005" y="0"/>
                </a:lnTo>
                <a:lnTo>
                  <a:pt x="2010" y="581"/>
                </a:lnTo>
                <a:lnTo>
                  <a:pt x="2010" y="1740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84000"/>
                </a:schemeClr>
              </a:gs>
              <a:gs pos="0">
                <a:schemeClr val="bg1">
                  <a:lumMod val="91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127000" dist="63500" dir="2700000" algn="tl" rotWithShape="0">
              <a:prstClr val="black">
                <a:alpha val="25000"/>
              </a:prstClr>
            </a:outerShdw>
          </a:effectLst>
          <a:scene3d>
            <a:camera prst="orthographicFront"/>
            <a:lightRig rig="threePt" dir="t">
              <a:rot lat="0" lon="0" rev="0"/>
            </a:lightRig>
          </a:scene3d>
          <a:sp3d>
            <a:bevelT w="19050" h="63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49" name="Freeform 5"/>
          <p:cNvSpPr/>
          <p:nvPr/>
        </p:nvSpPr>
        <p:spPr bwMode="auto">
          <a:xfrm flipH="1">
            <a:off x="2486363" y="2347647"/>
            <a:ext cx="659705" cy="761451"/>
          </a:xfrm>
          <a:custGeom>
            <a:avLst/>
            <a:gdLst>
              <a:gd name="T0" fmla="*/ 2010 w 2010"/>
              <a:gd name="T1" fmla="*/ 1740 h 2320"/>
              <a:gd name="T2" fmla="*/ 1005 w 2010"/>
              <a:gd name="T3" fmla="*/ 2320 h 2320"/>
              <a:gd name="T4" fmla="*/ 0 w 2010"/>
              <a:gd name="T5" fmla="*/ 1740 h 2320"/>
              <a:gd name="T6" fmla="*/ 0 w 2010"/>
              <a:gd name="T7" fmla="*/ 581 h 2320"/>
              <a:gd name="T8" fmla="*/ 1005 w 2010"/>
              <a:gd name="T9" fmla="*/ 0 h 2320"/>
              <a:gd name="T10" fmla="*/ 2010 w 2010"/>
              <a:gd name="T11" fmla="*/ 581 h 2320"/>
              <a:gd name="T12" fmla="*/ 2010 w 2010"/>
              <a:gd name="T13" fmla="*/ 1740 h 2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10" h="2320">
                <a:moveTo>
                  <a:pt x="2010" y="1740"/>
                </a:moveTo>
                <a:lnTo>
                  <a:pt x="1005" y="2320"/>
                </a:lnTo>
                <a:lnTo>
                  <a:pt x="0" y="1740"/>
                </a:lnTo>
                <a:lnTo>
                  <a:pt x="0" y="581"/>
                </a:lnTo>
                <a:lnTo>
                  <a:pt x="1005" y="0"/>
                </a:lnTo>
                <a:lnTo>
                  <a:pt x="2010" y="581"/>
                </a:lnTo>
                <a:lnTo>
                  <a:pt x="2010" y="1740"/>
                </a:lnTo>
                <a:close/>
              </a:path>
            </a:pathLst>
          </a:custGeom>
          <a:gradFill>
            <a:gsLst>
              <a:gs pos="0">
                <a:srgbClr val="002060"/>
              </a:gs>
              <a:gs pos="100000">
                <a:srgbClr val="00B0F0"/>
              </a:gs>
            </a:gsLst>
            <a:lin ang="5400000" scaled="1"/>
          </a:gradFill>
          <a:ln w="120650">
            <a:gradFill flip="none" rotWithShape="1">
              <a:gsLst>
                <a:gs pos="0">
                  <a:schemeClr val="bg1">
                    <a:lumMod val="78000"/>
                  </a:schemeClr>
                </a:gs>
                <a:gs pos="100000">
                  <a:schemeClr val="bg1">
                    <a:lumMod val="98000"/>
                  </a:schemeClr>
                </a:gs>
              </a:gsLst>
              <a:lin ang="5400000" scaled="1"/>
              <a:tileRect/>
            </a:gradFill>
          </a:ln>
          <a:effectLst>
            <a:innerShdw blurRad="330200" dist="165100" dir="16200000">
              <a:prstClr val="black">
                <a:alpha val="5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IN-BoldItalic" pitchFamily="50" charset="0"/>
            </a:endParaRPr>
          </a:p>
        </p:txBody>
      </p:sp>
      <p:grpSp>
        <p:nvGrpSpPr>
          <p:cNvPr id="51" name="Group 42"/>
          <p:cNvGrpSpPr/>
          <p:nvPr/>
        </p:nvGrpSpPr>
        <p:grpSpPr>
          <a:xfrm>
            <a:off x="1637418" y="2749372"/>
            <a:ext cx="769342" cy="270073"/>
            <a:chOff x="1652259" y="4256917"/>
            <a:chExt cx="1206254" cy="360191"/>
          </a:xfrm>
          <a:effectLst>
            <a:innerShdw blurRad="114300">
              <a:prstClr val="black"/>
            </a:innerShdw>
          </a:effectLst>
        </p:grpSpPr>
        <p:cxnSp>
          <p:nvCxnSpPr>
            <p:cNvPr id="52" name="Straight Connector 43"/>
            <p:cNvCxnSpPr/>
            <p:nvPr/>
          </p:nvCxnSpPr>
          <p:spPr>
            <a:xfrm flipH="1">
              <a:off x="1652259" y="4256917"/>
              <a:ext cx="1206254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44"/>
            <p:cNvCxnSpPr/>
            <p:nvPr/>
          </p:nvCxnSpPr>
          <p:spPr>
            <a:xfrm flipH="1">
              <a:off x="1652259" y="4256917"/>
              <a:ext cx="0" cy="36019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oup 45"/>
          <p:cNvGrpSpPr/>
          <p:nvPr/>
        </p:nvGrpSpPr>
        <p:grpSpPr>
          <a:xfrm rot="10800000" flipH="1">
            <a:off x="2344586" y="1723756"/>
            <a:ext cx="1210170" cy="270073"/>
            <a:chOff x="1652259" y="4256917"/>
            <a:chExt cx="1206254" cy="360191"/>
          </a:xfrm>
          <a:effectLst>
            <a:innerShdw blurRad="114300">
              <a:prstClr val="black"/>
            </a:innerShdw>
          </a:effectLst>
        </p:grpSpPr>
        <p:cxnSp>
          <p:nvCxnSpPr>
            <p:cNvPr id="55" name="Straight Connector 46"/>
            <p:cNvCxnSpPr/>
            <p:nvPr/>
          </p:nvCxnSpPr>
          <p:spPr>
            <a:xfrm flipH="1">
              <a:off x="1652259" y="4256917"/>
              <a:ext cx="1206254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47"/>
            <p:cNvCxnSpPr/>
            <p:nvPr/>
          </p:nvCxnSpPr>
          <p:spPr>
            <a:xfrm flipH="1">
              <a:off x="1652259" y="4256917"/>
              <a:ext cx="0" cy="36019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 48"/>
          <p:cNvGrpSpPr/>
          <p:nvPr/>
        </p:nvGrpSpPr>
        <p:grpSpPr>
          <a:xfrm rot="16200000" flipH="1">
            <a:off x="5906025" y="1121692"/>
            <a:ext cx="286934" cy="672249"/>
            <a:chOff x="1652259" y="4256917"/>
            <a:chExt cx="1206254" cy="360191"/>
          </a:xfrm>
          <a:effectLst>
            <a:innerShdw blurRad="114300">
              <a:prstClr val="black"/>
            </a:innerShdw>
          </a:effectLst>
        </p:grpSpPr>
        <p:cxnSp>
          <p:nvCxnSpPr>
            <p:cNvPr id="58" name="Straight Connector 49"/>
            <p:cNvCxnSpPr/>
            <p:nvPr/>
          </p:nvCxnSpPr>
          <p:spPr>
            <a:xfrm flipH="1">
              <a:off x="1652259" y="4256917"/>
              <a:ext cx="1206254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0"/>
            <p:cNvCxnSpPr/>
            <p:nvPr/>
          </p:nvCxnSpPr>
          <p:spPr>
            <a:xfrm flipH="1">
              <a:off x="1652259" y="4256917"/>
              <a:ext cx="0" cy="36019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oup 57"/>
          <p:cNvGrpSpPr/>
          <p:nvPr/>
        </p:nvGrpSpPr>
        <p:grpSpPr>
          <a:xfrm>
            <a:off x="2850297" y="3462917"/>
            <a:ext cx="236542" cy="357281"/>
            <a:chOff x="1652259" y="4256917"/>
            <a:chExt cx="1206254" cy="360191"/>
          </a:xfrm>
          <a:effectLst>
            <a:innerShdw blurRad="114300">
              <a:prstClr val="black"/>
            </a:innerShdw>
          </a:effectLst>
        </p:grpSpPr>
        <p:cxnSp>
          <p:nvCxnSpPr>
            <p:cNvPr id="61" name="Straight Connector 58"/>
            <p:cNvCxnSpPr/>
            <p:nvPr/>
          </p:nvCxnSpPr>
          <p:spPr>
            <a:xfrm flipH="1">
              <a:off x="1652259" y="4256917"/>
              <a:ext cx="1206254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59"/>
            <p:cNvCxnSpPr/>
            <p:nvPr/>
          </p:nvCxnSpPr>
          <p:spPr>
            <a:xfrm flipH="1">
              <a:off x="1652259" y="4256917"/>
              <a:ext cx="0" cy="36019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Freeform 474"/>
          <p:cNvSpPr>
            <a:spLocks noEditPoints="1"/>
          </p:cNvSpPr>
          <p:nvPr/>
        </p:nvSpPr>
        <p:spPr bwMode="auto">
          <a:xfrm>
            <a:off x="5921520" y="2710742"/>
            <a:ext cx="450821" cy="450821"/>
          </a:xfrm>
          <a:custGeom>
            <a:avLst/>
            <a:gdLst>
              <a:gd name="T0" fmla="*/ 290 w 291"/>
              <a:gd name="T1" fmla="*/ 145 h 291"/>
              <a:gd name="T2" fmla="*/ 270 w 291"/>
              <a:gd name="T3" fmla="*/ 116 h 291"/>
              <a:gd name="T4" fmla="*/ 290 w 291"/>
              <a:gd name="T5" fmla="*/ 87 h 291"/>
              <a:gd name="T6" fmla="*/ 270 w 291"/>
              <a:gd name="T7" fmla="*/ 58 h 291"/>
              <a:gd name="T8" fmla="*/ 285 w 291"/>
              <a:gd name="T9" fmla="*/ 37 h 291"/>
              <a:gd name="T10" fmla="*/ 278 w 291"/>
              <a:gd name="T11" fmla="*/ 6 h 291"/>
              <a:gd name="T12" fmla="*/ 249 w 291"/>
              <a:gd name="T13" fmla="*/ 11 h 291"/>
              <a:gd name="T14" fmla="*/ 216 w 291"/>
              <a:gd name="T15" fmla="*/ 8 h 291"/>
              <a:gd name="T16" fmla="*/ 193 w 291"/>
              <a:gd name="T17" fmla="*/ 8 h 291"/>
              <a:gd name="T18" fmla="*/ 158 w 291"/>
              <a:gd name="T19" fmla="*/ 8 h 291"/>
              <a:gd name="T20" fmla="*/ 135 w 291"/>
              <a:gd name="T21" fmla="*/ 8 h 291"/>
              <a:gd name="T22" fmla="*/ 100 w 291"/>
              <a:gd name="T23" fmla="*/ 8 h 291"/>
              <a:gd name="T24" fmla="*/ 77 w 291"/>
              <a:gd name="T25" fmla="*/ 8 h 291"/>
              <a:gd name="T26" fmla="*/ 45 w 291"/>
              <a:gd name="T27" fmla="*/ 14 h 291"/>
              <a:gd name="T28" fmla="*/ 13 w 291"/>
              <a:gd name="T29" fmla="*/ 6 h 291"/>
              <a:gd name="T30" fmla="*/ 7 w 291"/>
              <a:gd name="T31" fmla="*/ 37 h 291"/>
              <a:gd name="T32" fmla="*/ 23 w 291"/>
              <a:gd name="T33" fmla="*/ 58 h 291"/>
              <a:gd name="T34" fmla="*/ 2 w 291"/>
              <a:gd name="T35" fmla="*/ 87 h 291"/>
              <a:gd name="T36" fmla="*/ 23 w 291"/>
              <a:gd name="T37" fmla="*/ 116 h 291"/>
              <a:gd name="T38" fmla="*/ 2 w 291"/>
              <a:gd name="T39" fmla="*/ 145 h 291"/>
              <a:gd name="T40" fmla="*/ 23 w 291"/>
              <a:gd name="T41" fmla="*/ 174 h 291"/>
              <a:gd name="T42" fmla="*/ 2 w 291"/>
              <a:gd name="T43" fmla="*/ 203 h 291"/>
              <a:gd name="T44" fmla="*/ 23 w 291"/>
              <a:gd name="T45" fmla="*/ 232 h 291"/>
              <a:gd name="T46" fmla="*/ 7 w 291"/>
              <a:gd name="T47" fmla="*/ 254 h 291"/>
              <a:gd name="T48" fmla="*/ 13 w 291"/>
              <a:gd name="T49" fmla="*/ 284 h 291"/>
              <a:gd name="T50" fmla="*/ 44 w 291"/>
              <a:gd name="T51" fmla="*/ 277 h 291"/>
              <a:gd name="T52" fmla="*/ 76 w 291"/>
              <a:gd name="T53" fmla="*/ 282 h 291"/>
              <a:gd name="T54" fmla="*/ 100 w 291"/>
              <a:gd name="T55" fmla="*/ 282 h 291"/>
              <a:gd name="T56" fmla="*/ 134 w 291"/>
              <a:gd name="T57" fmla="*/ 282 h 291"/>
              <a:gd name="T58" fmla="*/ 158 w 291"/>
              <a:gd name="T59" fmla="*/ 282 h 291"/>
              <a:gd name="T60" fmla="*/ 192 w 291"/>
              <a:gd name="T61" fmla="*/ 282 h 291"/>
              <a:gd name="T62" fmla="*/ 216 w 291"/>
              <a:gd name="T63" fmla="*/ 282 h 291"/>
              <a:gd name="T64" fmla="*/ 250 w 291"/>
              <a:gd name="T65" fmla="*/ 280 h 291"/>
              <a:gd name="T66" fmla="*/ 278 w 291"/>
              <a:gd name="T67" fmla="*/ 284 h 291"/>
              <a:gd name="T68" fmla="*/ 285 w 291"/>
              <a:gd name="T69" fmla="*/ 254 h 291"/>
              <a:gd name="T70" fmla="*/ 270 w 291"/>
              <a:gd name="T71" fmla="*/ 232 h 291"/>
              <a:gd name="T72" fmla="*/ 290 w 291"/>
              <a:gd name="T73" fmla="*/ 203 h 291"/>
              <a:gd name="T74" fmla="*/ 270 w 291"/>
              <a:gd name="T75" fmla="*/ 174 h 291"/>
              <a:gd name="T76" fmla="*/ 154 w 291"/>
              <a:gd name="T77" fmla="*/ 200 h 291"/>
              <a:gd name="T78" fmla="*/ 81 w 291"/>
              <a:gd name="T79" fmla="*/ 217 h 291"/>
              <a:gd name="T80" fmla="*/ 65 w 291"/>
              <a:gd name="T81" fmla="*/ 144 h 291"/>
              <a:gd name="T82" fmla="*/ 228 w 291"/>
              <a:gd name="T83" fmla="*/ 126 h 2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91" h="291">
                <a:moveTo>
                  <a:pt x="283" y="157"/>
                </a:moveTo>
                <a:cubicBezTo>
                  <a:pt x="287" y="154"/>
                  <a:pt x="290" y="150"/>
                  <a:pt x="290" y="145"/>
                </a:cubicBezTo>
                <a:cubicBezTo>
                  <a:pt x="290" y="141"/>
                  <a:pt x="287" y="137"/>
                  <a:pt x="283" y="133"/>
                </a:cubicBezTo>
                <a:cubicBezTo>
                  <a:pt x="275" y="131"/>
                  <a:pt x="270" y="124"/>
                  <a:pt x="270" y="116"/>
                </a:cubicBezTo>
                <a:cubicBezTo>
                  <a:pt x="270" y="109"/>
                  <a:pt x="275" y="102"/>
                  <a:pt x="283" y="99"/>
                </a:cubicBezTo>
                <a:cubicBezTo>
                  <a:pt x="287" y="96"/>
                  <a:pt x="290" y="92"/>
                  <a:pt x="290" y="87"/>
                </a:cubicBezTo>
                <a:cubicBezTo>
                  <a:pt x="290" y="83"/>
                  <a:pt x="287" y="79"/>
                  <a:pt x="283" y="75"/>
                </a:cubicBezTo>
                <a:cubicBezTo>
                  <a:pt x="275" y="73"/>
                  <a:pt x="270" y="66"/>
                  <a:pt x="270" y="58"/>
                </a:cubicBezTo>
                <a:cubicBezTo>
                  <a:pt x="270" y="52"/>
                  <a:pt x="272" y="47"/>
                  <a:pt x="278" y="43"/>
                </a:cubicBezTo>
                <a:cubicBezTo>
                  <a:pt x="285" y="37"/>
                  <a:pt x="285" y="37"/>
                  <a:pt x="285" y="37"/>
                </a:cubicBezTo>
                <a:cubicBezTo>
                  <a:pt x="291" y="30"/>
                  <a:pt x="291" y="19"/>
                  <a:pt x="285" y="13"/>
                </a:cubicBezTo>
                <a:cubicBezTo>
                  <a:pt x="278" y="6"/>
                  <a:pt x="278" y="6"/>
                  <a:pt x="278" y="6"/>
                </a:cubicBezTo>
                <a:cubicBezTo>
                  <a:pt x="271" y="0"/>
                  <a:pt x="261" y="0"/>
                  <a:pt x="254" y="6"/>
                </a:cubicBezTo>
                <a:cubicBezTo>
                  <a:pt x="249" y="11"/>
                  <a:pt x="249" y="11"/>
                  <a:pt x="249" y="11"/>
                </a:cubicBezTo>
                <a:cubicBezTo>
                  <a:pt x="246" y="19"/>
                  <a:pt x="240" y="21"/>
                  <a:pt x="233" y="21"/>
                </a:cubicBezTo>
                <a:cubicBezTo>
                  <a:pt x="226" y="21"/>
                  <a:pt x="219" y="17"/>
                  <a:pt x="216" y="8"/>
                </a:cubicBezTo>
                <a:cubicBezTo>
                  <a:pt x="213" y="4"/>
                  <a:pt x="209" y="1"/>
                  <a:pt x="204" y="1"/>
                </a:cubicBezTo>
                <a:cubicBezTo>
                  <a:pt x="200" y="1"/>
                  <a:pt x="196" y="4"/>
                  <a:pt x="193" y="8"/>
                </a:cubicBezTo>
                <a:cubicBezTo>
                  <a:pt x="190" y="17"/>
                  <a:pt x="183" y="21"/>
                  <a:pt x="175" y="21"/>
                </a:cubicBezTo>
                <a:cubicBezTo>
                  <a:pt x="168" y="21"/>
                  <a:pt x="161" y="17"/>
                  <a:pt x="158" y="8"/>
                </a:cubicBezTo>
                <a:cubicBezTo>
                  <a:pt x="155" y="4"/>
                  <a:pt x="151" y="1"/>
                  <a:pt x="146" y="1"/>
                </a:cubicBezTo>
                <a:cubicBezTo>
                  <a:pt x="142" y="1"/>
                  <a:pt x="138" y="4"/>
                  <a:pt x="135" y="8"/>
                </a:cubicBezTo>
                <a:cubicBezTo>
                  <a:pt x="132" y="17"/>
                  <a:pt x="125" y="21"/>
                  <a:pt x="117" y="21"/>
                </a:cubicBezTo>
                <a:cubicBezTo>
                  <a:pt x="110" y="21"/>
                  <a:pt x="103" y="17"/>
                  <a:pt x="100" y="8"/>
                </a:cubicBezTo>
                <a:cubicBezTo>
                  <a:pt x="97" y="4"/>
                  <a:pt x="93" y="1"/>
                  <a:pt x="88" y="1"/>
                </a:cubicBezTo>
                <a:cubicBezTo>
                  <a:pt x="84" y="1"/>
                  <a:pt x="80" y="4"/>
                  <a:pt x="77" y="8"/>
                </a:cubicBezTo>
                <a:cubicBezTo>
                  <a:pt x="74" y="17"/>
                  <a:pt x="67" y="21"/>
                  <a:pt x="59" y="21"/>
                </a:cubicBezTo>
                <a:cubicBezTo>
                  <a:pt x="53" y="21"/>
                  <a:pt x="48" y="20"/>
                  <a:pt x="45" y="14"/>
                </a:cubicBezTo>
                <a:cubicBezTo>
                  <a:pt x="37" y="6"/>
                  <a:pt x="37" y="6"/>
                  <a:pt x="37" y="6"/>
                </a:cubicBezTo>
                <a:cubicBezTo>
                  <a:pt x="30" y="0"/>
                  <a:pt x="20" y="0"/>
                  <a:pt x="13" y="6"/>
                </a:cubicBezTo>
                <a:cubicBezTo>
                  <a:pt x="7" y="13"/>
                  <a:pt x="7" y="13"/>
                  <a:pt x="7" y="13"/>
                </a:cubicBezTo>
                <a:cubicBezTo>
                  <a:pt x="0" y="19"/>
                  <a:pt x="0" y="30"/>
                  <a:pt x="7" y="37"/>
                </a:cubicBezTo>
                <a:cubicBezTo>
                  <a:pt x="12" y="42"/>
                  <a:pt x="12" y="42"/>
                  <a:pt x="12" y="42"/>
                </a:cubicBezTo>
                <a:cubicBezTo>
                  <a:pt x="19" y="45"/>
                  <a:pt x="23" y="51"/>
                  <a:pt x="23" y="58"/>
                </a:cubicBezTo>
                <a:cubicBezTo>
                  <a:pt x="23" y="66"/>
                  <a:pt x="18" y="73"/>
                  <a:pt x="9" y="75"/>
                </a:cubicBezTo>
                <a:cubicBezTo>
                  <a:pt x="5" y="79"/>
                  <a:pt x="2" y="83"/>
                  <a:pt x="2" y="87"/>
                </a:cubicBezTo>
                <a:cubicBezTo>
                  <a:pt x="2" y="92"/>
                  <a:pt x="5" y="96"/>
                  <a:pt x="10" y="99"/>
                </a:cubicBezTo>
                <a:cubicBezTo>
                  <a:pt x="18" y="102"/>
                  <a:pt x="23" y="109"/>
                  <a:pt x="23" y="116"/>
                </a:cubicBezTo>
                <a:cubicBezTo>
                  <a:pt x="23" y="124"/>
                  <a:pt x="18" y="131"/>
                  <a:pt x="9" y="133"/>
                </a:cubicBezTo>
                <a:cubicBezTo>
                  <a:pt x="5" y="137"/>
                  <a:pt x="2" y="141"/>
                  <a:pt x="2" y="145"/>
                </a:cubicBezTo>
                <a:cubicBezTo>
                  <a:pt x="2" y="150"/>
                  <a:pt x="5" y="154"/>
                  <a:pt x="10" y="157"/>
                </a:cubicBezTo>
                <a:cubicBezTo>
                  <a:pt x="18" y="160"/>
                  <a:pt x="23" y="167"/>
                  <a:pt x="23" y="174"/>
                </a:cubicBezTo>
                <a:cubicBezTo>
                  <a:pt x="23" y="182"/>
                  <a:pt x="18" y="189"/>
                  <a:pt x="9" y="191"/>
                </a:cubicBezTo>
                <a:cubicBezTo>
                  <a:pt x="5" y="195"/>
                  <a:pt x="2" y="199"/>
                  <a:pt x="2" y="203"/>
                </a:cubicBezTo>
                <a:cubicBezTo>
                  <a:pt x="2" y="208"/>
                  <a:pt x="5" y="212"/>
                  <a:pt x="10" y="215"/>
                </a:cubicBezTo>
                <a:cubicBezTo>
                  <a:pt x="18" y="218"/>
                  <a:pt x="23" y="225"/>
                  <a:pt x="23" y="232"/>
                </a:cubicBezTo>
                <a:cubicBezTo>
                  <a:pt x="23" y="239"/>
                  <a:pt x="20" y="245"/>
                  <a:pt x="12" y="248"/>
                </a:cubicBezTo>
                <a:cubicBezTo>
                  <a:pt x="7" y="254"/>
                  <a:pt x="7" y="254"/>
                  <a:pt x="7" y="254"/>
                </a:cubicBezTo>
                <a:cubicBezTo>
                  <a:pt x="0" y="261"/>
                  <a:pt x="0" y="271"/>
                  <a:pt x="7" y="278"/>
                </a:cubicBezTo>
                <a:cubicBezTo>
                  <a:pt x="13" y="284"/>
                  <a:pt x="13" y="284"/>
                  <a:pt x="13" y="284"/>
                </a:cubicBezTo>
                <a:cubicBezTo>
                  <a:pt x="20" y="291"/>
                  <a:pt x="30" y="291"/>
                  <a:pt x="37" y="284"/>
                </a:cubicBezTo>
                <a:cubicBezTo>
                  <a:pt x="44" y="277"/>
                  <a:pt x="44" y="277"/>
                  <a:pt x="44" y="277"/>
                </a:cubicBezTo>
                <a:cubicBezTo>
                  <a:pt x="48" y="270"/>
                  <a:pt x="53" y="269"/>
                  <a:pt x="59" y="269"/>
                </a:cubicBezTo>
                <a:cubicBezTo>
                  <a:pt x="67" y="269"/>
                  <a:pt x="73" y="273"/>
                  <a:pt x="76" y="282"/>
                </a:cubicBezTo>
                <a:cubicBezTo>
                  <a:pt x="80" y="286"/>
                  <a:pt x="84" y="289"/>
                  <a:pt x="88" y="289"/>
                </a:cubicBezTo>
                <a:cubicBezTo>
                  <a:pt x="93" y="289"/>
                  <a:pt x="97" y="286"/>
                  <a:pt x="100" y="282"/>
                </a:cubicBezTo>
                <a:cubicBezTo>
                  <a:pt x="103" y="273"/>
                  <a:pt x="110" y="269"/>
                  <a:pt x="117" y="269"/>
                </a:cubicBezTo>
                <a:cubicBezTo>
                  <a:pt x="125" y="269"/>
                  <a:pt x="131" y="273"/>
                  <a:pt x="134" y="282"/>
                </a:cubicBezTo>
                <a:cubicBezTo>
                  <a:pt x="138" y="286"/>
                  <a:pt x="142" y="289"/>
                  <a:pt x="146" y="289"/>
                </a:cubicBezTo>
                <a:cubicBezTo>
                  <a:pt x="151" y="289"/>
                  <a:pt x="155" y="286"/>
                  <a:pt x="158" y="282"/>
                </a:cubicBezTo>
                <a:cubicBezTo>
                  <a:pt x="161" y="273"/>
                  <a:pt x="168" y="269"/>
                  <a:pt x="175" y="269"/>
                </a:cubicBezTo>
                <a:cubicBezTo>
                  <a:pt x="183" y="269"/>
                  <a:pt x="189" y="273"/>
                  <a:pt x="192" y="282"/>
                </a:cubicBezTo>
                <a:cubicBezTo>
                  <a:pt x="196" y="286"/>
                  <a:pt x="200" y="289"/>
                  <a:pt x="204" y="289"/>
                </a:cubicBezTo>
                <a:cubicBezTo>
                  <a:pt x="209" y="289"/>
                  <a:pt x="213" y="286"/>
                  <a:pt x="216" y="282"/>
                </a:cubicBezTo>
                <a:cubicBezTo>
                  <a:pt x="219" y="273"/>
                  <a:pt x="226" y="269"/>
                  <a:pt x="233" y="269"/>
                </a:cubicBezTo>
                <a:cubicBezTo>
                  <a:pt x="240" y="269"/>
                  <a:pt x="246" y="272"/>
                  <a:pt x="250" y="280"/>
                </a:cubicBezTo>
                <a:cubicBezTo>
                  <a:pt x="254" y="284"/>
                  <a:pt x="254" y="284"/>
                  <a:pt x="254" y="284"/>
                </a:cubicBezTo>
                <a:cubicBezTo>
                  <a:pt x="261" y="291"/>
                  <a:pt x="271" y="291"/>
                  <a:pt x="278" y="284"/>
                </a:cubicBezTo>
                <a:cubicBezTo>
                  <a:pt x="285" y="278"/>
                  <a:pt x="285" y="278"/>
                  <a:pt x="285" y="278"/>
                </a:cubicBezTo>
                <a:cubicBezTo>
                  <a:pt x="291" y="271"/>
                  <a:pt x="291" y="261"/>
                  <a:pt x="285" y="254"/>
                </a:cubicBezTo>
                <a:cubicBezTo>
                  <a:pt x="277" y="247"/>
                  <a:pt x="277" y="247"/>
                  <a:pt x="277" y="247"/>
                </a:cubicBezTo>
                <a:cubicBezTo>
                  <a:pt x="271" y="243"/>
                  <a:pt x="270" y="238"/>
                  <a:pt x="270" y="232"/>
                </a:cubicBezTo>
                <a:cubicBezTo>
                  <a:pt x="270" y="225"/>
                  <a:pt x="275" y="218"/>
                  <a:pt x="283" y="215"/>
                </a:cubicBezTo>
                <a:cubicBezTo>
                  <a:pt x="287" y="212"/>
                  <a:pt x="290" y="208"/>
                  <a:pt x="290" y="203"/>
                </a:cubicBezTo>
                <a:cubicBezTo>
                  <a:pt x="290" y="199"/>
                  <a:pt x="287" y="195"/>
                  <a:pt x="284" y="191"/>
                </a:cubicBezTo>
                <a:cubicBezTo>
                  <a:pt x="275" y="189"/>
                  <a:pt x="270" y="182"/>
                  <a:pt x="270" y="174"/>
                </a:cubicBezTo>
                <a:cubicBezTo>
                  <a:pt x="270" y="167"/>
                  <a:pt x="275" y="160"/>
                  <a:pt x="283" y="157"/>
                </a:cubicBezTo>
                <a:close/>
                <a:moveTo>
                  <a:pt x="154" y="200"/>
                </a:moveTo>
                <a:cubicBezTo>
                  <a:pt x="146" y="201"/>
                  <a:pt x="138" y="201"/>
                  <a:pt x="130" y="200"/>
                </a:cubicBezTo>
                <a:cubicBezTo>
                  <a:pt x="104" y="227"/>
                  <a:pt x="75" y="222"/>
                  <a:pt x="81" y="217"/>
                </a:cubicBezTo>
                <a:cubicBezTo>
                  <a:pt x="95" y="207"/>
                  <a:pt x="98" y="197"/>
                  <a:pt x="97" y="189"/>
                </a:cubicBezTo>
                <a:cubicBezTo>
                  <a:pt x="79" y="179"/>
                  <a:pt x="67" y="163"/>
                  <a:pt x="65" y="144"/>
                </a:cubicBezTo>
                <a:cubicBezTo>
                  <a:pt x="60" y="108"/>
                  <a:pt x="94" y="75"/>
                  <a:pt x="139" y="70"/>
                </a:cubicBezTo>
                <a:cubicBezTo>
                  <a:pt x="184" y="65"/>
                  <a:pt x="223" y="90"/>
                  <a:pt x="228" y="126"/>
                </a:cubicBezTo>
                <a:cubicBezTo>
                  <a:pt x="232" y="162"/>
                  <a:pt x="199" y="195"/>
                  <a:pt x="154" y="2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350"/>
          </a:p>
        </p:txBody>
      </p:sp>
      <p:grpSp>
        <p:nvGrpSpPr>
          <p:cNvPr id="64" name="组合 63"/>
          <p:cNvGrpSpPr/>
          <p:nvPr/>
        </p:nvGrpSpPr>
        <p:grpSpPr>
          <a:xfrm>
            <a:off x="2709065" y="2602326"/>
            <a:ext cx="210686" cy="248776"/>
            <a:chOff x="7627938" y="1927226"/>
            <a:chExt cx="280988" cy="331788"/>
          </a:xfrm>
          <a:solidFill>
            <a:schemeClr val="bg1"/>
          </a:solidFill>
        </p:grpSpPr>
        <p:sp>
          <p:nvSpPr>
            <p:cNvPr id="65" name="Freeform 550"/>
            <p:cNvSpPr>
              <a:spLocks noEditPoints="1"/>
            </p:cNvSpPr>
            <p:nvPr/>
          </p:nvSpPr>
          <p:spPr bwMode="auto">
            <a:xfrm>
              <a:off x="7627938" y="1927226"/>
              <a:ext cx="280988" cy="331788"/>
            </a:xfrm>
            <a:custGeom>
              <a:avLst/>
              <a:gdLst>
                <a:gd name="T0" fmla="*/ 139 w 242"/>
                <a:gd name="T1" fmla="*/ 47 h 287"/>
                <a:gd name="T2" fmla="*/ 139 w 242"/>
                <a:gd name="T3" fmla="*/ 23 h 287"/>
                <a:gd name="T4" fmla="*/ 152 w 242"/>
                <a:gd name="T5" fmla="*/ 23 h 287"/>
                <a:gd name="T6" fmla="*/ 163 w 242"/>
                <a:gd name="T7" fmla="*/ 11 h 287"/>
                <a:gd name="T8" fmla="*/ 152 w 242"/>
                <a:gd name="T9" fmla="*/ 0 h 287"/>
                <a:gd name="T10" fmla="*/ 91 w 242"/>
                <a:gd name="T11" fmla="*/ 0 h 287"/>
                <a:gd name="T12" fmla="*/ 79 w 242"/>
                <a:gd name="T13" fmla="*/ 11 h 287"/>
                <a:gd name="T14" fmla="*/ 91 w 242"/>
                <a:gd name="T15" fmla="*/ 23 h 287"/>
                <a:gd name="T16" fmla="*/ 103 w 242"/>
                <a:gd name="T17" fmla="*/ 23 h 287"/>
                <a:gd name="T18" fmla="*/ 103 w 242"/>
                <a:gd name="T19" fmla="*/ 47 h 287"/>
                <a:gd name="T20" fmla="*/ 0 w 242"/>
                <a:gd name="T21" fmla="*/ 166 h 287"/>
                <a:gd name="T22" fmla="*/ 121 w 242"/>
                <a:gd name="T23" fmla="*/ 287 h 287"/>
                <a:gd name="T24" fmla="*/ 242 w 242"/>
                <a:gd name="T25" fmla="*/ 166 h 287"/>
                <a:gd name="T26" fmla="*/ 139 w 242"/>
                <a:gd name="T27" fmla="*/ 47 h 287"/>
                <a:gd name="T28" fmla="*/ 121 w 242"/>
                <a:gd name="T29" fmla="*/ 257 h 287"/>
                <a:gd name="T30" fmla="*/ 30 w 242"/>
                <a:gd name="T31" fmla="*/ 166 h 287"/>
                <a:gd name="T32" fmla="*/ 121 w 242"/>
                <a:gd name="T33" fmla="*/ 75 h 287"/>
                <a:gd name="T34" fmla="*/ 212 w 242"/>
                <a:gd name="T35" fmla="*/ 166 h 287"/>
                <a:gd name="T36" fmla="*/ 121 w 242"/>
                <a:gd name="T37" fmla="*/ 257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42" h="287">
                  <a:moveTo>
                    <a:pt x="139" y="47"/>
                  </a:moveTo>
                  <a:cubicBezTo>
                    <a:pt x="139" y="23"/>
                    <a:pt x="139" y="23"/>
                    <a:pt x="139" y="23"/>
                  </a:cubicBezTo>
                  <a:cubicBezTo>
                    <a:pt x="152" y="23"/>
                    <a:pt x="152" y="23"/>
                    <a:pt x="152" y="23"/>
                  </a:cubicBezTo>
                  <a:cubicBezTo>
                    <a:pt x="158" y="23"/>
                    <a:pt x="163" y="18"/>
                    <a:pt x="163" y="11"/>
                  </a:cubicBezTo>
                  <a:cubicBezTo>
                    <a:pt x="163" y="5"/>
                    <a:pt x="158" y="0"/>
                    <a:pt x="152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84" y="0"/>
                    <a:pt x="79" y="5"/>
                    <a:pt x="79" y="11"/>
                  </a:cubicBezTo>
                  <a:cubicBezTo>
                    <a:pt x="79" y="18"/>
                    <a:pt x="84" y="23"/>
                    <a:pt x="91" y="23"/>
                  </a:cubicBezTo>
                  <a:cubicBezTo>
                    <a:pt x="103" y="23"/>
                    <a:pt x="103" y="23"/>
                    <a:pt x="103" y="23"/>
                  </a:cubicBezTo>
                  <a:cubicBezTo>
                    <a:pt x="103" y="47"/>
                    <a:pt x="103" y="47"/>
                    <a:pt x="103" y="47"/>
                  </a:cubicBezTo>
                  <a:cubicBezTo>
                    <a:pt x="45" y="55"/>
                    <a:pt x="0" y="106"/>
                    <a:pt x="0" y="166"/>
                  </a:cubicBezTo>
                  <a:cubicBezTo>
                    <a:pt x="0" y="233"/>
                    <a:pt x="54" y="287"/>
                    <a:pt x="121" y="287"/>
                  </a:cubicBezTo>
                  <a:cubicBezTo>
                    <a:pt x="188" y="287"/>
                    <a:pt x="242" y="233"/>
                    <a:pt x="242" y="166"/>
                  </a:cubicBezTo>
                  <a:cubicBezTo>
                    <a:pt x="242" y="105"/>
                    <a:pt x="197" y="55"/>
                    <a:pt x="139" y="47"/>
                  </a:cubicBezTo>
                  <a:close/>
                  <a:moveTo>
                    <a:pt x="121" y="257"/>
                  </a:moveTo>
                  <a:cubicBezTo>
                    <a:pt x="71" y="257"/>
                    <a:pt x="30" y="216"/>
                    <a:pt x="30" y="166"/>
                  </a:cubicBezTo>
                  <a:cubicBezTo>
                    <a:pt x="30" y="116"/>
                    <a:pt x="71" y="75"/>
                    <a:pt x="121" y="75"/>
                  </a:cubicBezTo>
                  <a:cubicBezTo>
                    <a:pt x="171" y="75"/>
                    <a:pt x="212" y="116"/>
                    <a:pt x="212" y="166"/>
                  </a:cubicBezTo>
                  <a:cubicBezTo>
                    <a:pt x="212" y="216"/>
                    <a:pt x="171" y="257"/>
                    <a:pt x="121" y="2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66" name="Freeform 551"/>
            <p:cNvSpPr/>
            <p:nvPr/>
          </p:nvSpPr>
          <p:spPr bwMode="auto">
            <a:xfrm>
              <a:off x="7754938" y="2043114"/>
              <a:ext cx="85725" cy="131763"/>
            </a:xfrm>
            <a:custGeom>
              <a:avLst/>
              <a:gdLst>
                <a:gd name="T0" fmla="*/ 71 w 74"/>
                <a:gd name="T1" fmla="*/ 93 h 114"/>
                <a:gd name="T2" fmla="*/ 23 w 74"/>
                <a:gd name="T3" fmla="*/ 61 h 114"/>
                <a:gd name="T4" fmla="*/ 23 w 74"/>
                <a:gd name="T5" fmla="*/ 5 h 114"/>
                <a:gd name="T6" fmla="*/ 21 w 74"/>
                <a:gd name="T7" fmla="*/ 2 h 114"/>
                <a:gd name="T8" fmla="*/ 18 w 74"/>
                <a:gd name="T9" fmla="*/ 0 h 114"/>
                <a:gd name="T10" fmla="*/ 5 w 74"/>
                <a:gd name="T11" fmla="*/ 0 h 114"/>
                <a:gd name="T12" fmla="*/ 1 w 74"/>
                <a:gd name="T13" fmla="*/ 2 h 114"/>
                <a:gd name="T14" fmla="*/ 0 w 74"/>
                <a:gd name="T15" fmla="*/ 5 h 114"/>
                <a:gd name="T16" fmla="*/ 0 w 74"/>
                <a:gd name="T17" fmla="*/ 71 h 114"/>
                <a:gd name="T18" fmla="*/ 1 w 74"/>
                <a:gd name="T19" fmla="*/ 75 h 114"/>
                <a:gd name="T20" fmla="*/ 2 w 74"/>
                <a:gd name="T21" fmla="*/ 75 h 114"/>
                <a:gd name="T22" fmla="*/ 58 w 74"/>
                <a:gd name="T23" fmla="*/ 113 h 114"/>
                <a:gd name="T24" fmla="*/ 61 w 74"/>
                <a:gd name="T25" fmla="*/ 114 h 114"/>
                <a:gd name="T26" fmla="*/ 62 w 74"/>
                <a:gd name="T27" fmla="*/ 114 h 114"/>
                <a:gd name="T28" fmla="*/ 65 w 74"/>
                <a:gd name="T29" fmla="*/ 111 h 114"/>
                <a:gd name="T30" fmla="*/ 72 w 74"/>
                <a:gd name="T31" fmla="*/ 100 h 114"/>
                <a:gd name="T32" fmla="*/ 71 w 74"/>
                <a:gd name="T33" fmla="*/ 93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4" h="114">
                  <a:moveTo>
                    <a:pt x="71" y="93"/>
                  </a:moveTo>
                  <a:cubicBezTo>
                    <a:pt x="23" y="61"/>
                    <a:pt x="23" y="61"/>
                    <a:pt x="23" y="61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3" y="4"/>
                    <a:pt x="22" y="3"/>
                    <a:pt x="21" y="2"/>
                  </a:cubicBezTo>
                  <a:cubicBezTo>
                    <a:pt x="21" y="1"/>
                    <a:pt x="19" y="0"/>
                    <a:pt x="18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1"/>
                    <a:pt x="1" y="2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2"/>
                    <a:pt x="0" y="74"/>
                    <a:pt x="1" y="75"/>
                  </a:cubicBezTo>
                  <a:cubicBezTo>
                    <a:pt x="1" y="75"/>
                    <a:pt x="2" y="75"/>
                    <a:pt x="2" y="75"/>
                  </a:cubicBezTo>
                  <a:cubicBezTo>
                    <a:pt x="58" y="113"/>
                    <a:pt x="58" y="113"/>
                    <a:pt x="58" y="113"/>
                  </a:cubicBezTo>
                  <a:cubicBezTo>
                    <a:pt x="59" y="113"/>
                    <a:pt x="60" y="114"/>
                    <a:pt x="61" y="114"/>
                  </a:cubicBezTo>
                  <a:cubicBezTo>
                    <a:pt x="61" y="114"/>
                    <a:pt x="62" y="114"/>
                    <a:pt x="62" y="114"/>
                  </a:cubicBezTo>
                  <a:cubicBezTo>
                    <a:pt x="63" y="113"/>
                    <a:pt x="64" y="112"/>
                    <a:pt x="65" y="111"/>
                  </a:cubicBezTo>
                  <a:cubicBezTo>
                    <a:pt x="72" y="100"/>
                    <a:pt x="72" y="100"/>
                    <a:pt x="72" y="100"/>
                  </a:cubicBezTo>
                  <a:cubicBezTo>
                    <a:pt x="74" y="98"/>
                    <a:pt x="73" y="95"/>
                    <a:pt x="71" y="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/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4017361" y="1901609"/>
            <a:ext cx="652564" cy="652564"/>
            <a:chOff x="2254251" y="2593976"/>
            <a:chExt cx="333375" cy="333375"/>
          </a:xfrm>
          <a:solidFill>
            <a:schemeClr val="bg1"/>
          </a:solidFill>
        </p:grpSpPr>
        <p:sp>
          <p:nvSpPr>
            <p:cNvPr id="68" name="Freeform 599"/>
            <p:cNvSpPr/>
            <p:nvPr/>
          </p:nvSpPr>
          <p:spPr bwMode="auto">
            <a:xfrm>
              <a:off x="2351088" y="2690814"/>
              <a:ext cx="139700" cy="139700"/>
            </a:xfrm>
            <a:custGeom>
              <a:avLst/>
              <a:gdLst>
                <a:gd name="T0" fmla="*/ 120 w 120"/>
                <a:gd name="T1" fmla="*/ 0 h 120"/>
                <a:gd name="T2" fmla="*/ 119 w 120"/>
                <a:gd name="T3" fmla="*/ 0 h 120"/>
                <a:gd name="T4" fmla="*/ 115 w 120"/>
                <a:gd name="T5" fmla="*/ 0 h 120"/>
                <a:gd name="T6" fmla="*/ 5 w 120"/>
                <a:gd name="T7" fmla="*/ 0 h 120"/>
                <a:gd name="T8" fmla="*/ 1 w 120"/>
                <a:gd name="T9" fmla="*/ 0 h 120"/>
                <a:gd name="T10" fmla="*/ 0 w 120"/>
                <a:gd name="T11" fmla="*/ 0 h 120"/>
                <a:gd name="T12" fmla="*/ 0 w 120"/>
                <a:gd name="T13" fmla="*/ 1 h 120"/>
                <a:gd name="T14" fmla="*/ 0 w 120"/>
                <a:gd name="T15" fmla="*/ 5 h 120"/>
                <a:gd name="T16" fmla="*/ 0 w 120"/>
                <a:gd name="T17" fmla="*/ 115 h 120"/>
                <a:gd name="T18" fmla="*/ 0 w 120"/>
                <a:gd name="T19" fmla="*/ 119 h 120"/>
                <a:gd name="T20" fmla="*/ 0 w 120"/>
                <a:gd name="T21" fmla="*/ 120 h 120"/>
                <a:gd name="T22" fmla="*/ 1 w 120"/>
                <a:gd name="T23" fmla="*/ 120 h 120"/>
                <a:gd name="T24" fmla="*/ 5 w 120"/>
                <a:gd name="T25" fmla="*/ 120 h 120"/>
                <a:gd name="T26" fmla="*/ 115 w 120"/>
                <a:gd name="T27" fmla="*/ 120 h 120"/>
                <a:gd name="T28" fmla="*/ 119 w 120"/>
                <a:gd name="T29" fmla="*/ 120 h 120"/>
                <a:gd name="T30" fmla="*/ 120 w 120"/>
                <a:gd name="T31" fmla="*/ 120 h 120"/>
                <a:gd name="T32" fmla="*/ 120 w 120"/>
                <a:gd name="T33" fmla="*/ 119 h 120"/>
                <a:gd name="T34" fmla="*/ 120 w 120"/>
                <a:gd name="T35" fmla="*/ 115 h 120"/>
                <a:gd name="T36" fmla="*/ 120 w 120"/>
                <a:gd name="T37" fmla="*/ 5 h 120"/>
                <a:gd name="T38" fmla="*/ 120 w 120"/>
                <a:gd name="T39" fmla="*/ 1 h 120"/>
                <a:gd name="T40" fmla="*/ 120 w 120"/>
                <a:gd name="T4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0" h="120">
                  <a:moveTo>
                    <a:pt x="120" y="0"/>
                  </a:moveTo>
                  <a:cubicBezTo>
                    <a:pt x="120" y="0"/>
                    <a:pt x="120" y="0"/>
                    <a:pt x="119" y="0"/>
                  </a:cubicBezTo>
                  <a:cubicBezTo>
                    <a:pt x="119" y="0"/>
                    <a:pt x="117" y="0"/>
                    <a:pt x="11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3"/>
                    <a:pt x="0" y="5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0" y="117"/>
                    <a:pt x="0" y="118"/>
                    <a:pt x="0" y="119"/>
                  </a:cubicBezTo>
                  <a:cubicBezTo>
                    <a:pt x="0" y="119"/>
                    <a:pt x="0" y="120"/>
                    <a:pt x="0" y="120"/>
                  </a:cubicBezTo>
                  <a:cubicBezTo>
                    <a:pt x="1" y="120"/>
                    <a:pt x="1" y="120"/>
                    <a:pt x="1" y="120"/>
                  </a:cubicBezTo>
                  <a:cubicBezTo>
                    <a:pt x="1" y="120"/>
                    <a:pt x="3" y="120"/>
                    <a:pt x="5" y="120"/>
                  </a:cubicBezTo>
                  <a:cubicBezTo>
                    <a:pt x="115" y="120"/>
                    <a:pt x="115" y="120"/>
                    <a:pt x="115" y="120"/>
                  </a:cubicBezTo>
                  <a:cubicBezTo>
                    <a:pt x="117" y="120"/>
                    <a:pt x="118" y="120"/>
                    <a:pt x="119" y="120"/>
                  </a:cubicBezTo>
                  <a:cubicBezTo>
                    <a:pt x="119" y="120"/>
                    <a:pt x="120" y="120"/>
                    <a:pt x="120" y="120"/>
                  </a:cubicBezTo>
                  <a:cubicBezTo>
                    <a:pt x="120" y="120"/>
                    <a:pt x="120" y="120"/>
                    <a:pt x="120" y="119"/>
                  </a:cubicBezTo>
                  <a:cubicBezTo>
                    <a:pt x="120" y="119"/>
                    <a:pt x="120" y="117"/>
                    <a:pt x="120" y="115"/>
                  </a:cubicBezTo>
                  <a:cubicBezTo>
                    <a:pt x="120" y="5"/>
                    <a:pt x="120" y="5"/>
                    <a:pt x="120" y="5"/>
                  </a:cubicBezTo>
                  <a:cubicBezTo>
                    <a:pt x="120" y="3"/>
                    <a:pt x="120" y="2"/>
                    <a:pt x="120" y="1"/>
                  </a:cubicBezTo>
                  <a:cubicBezTo>
                    <a:pt x="120" y="1"/>
                    <a:pt x="120" y="0"/>
                    <a:pt x="12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69" name="Freeform 600"/>
            <p:cNvSpPr>
              <a:spLocks noEditPoints="1"/>
            </p:cNvSpPr>
            <p:nvPr/>
          </p:nvSpPr>
          <p:spPr bwMode="auto">
            <a:xfrm>
              <a:off x="2254251" y="2593976"/>
              <a:ext cx="333375" cy="333375"/>
            </a:xfrm>
            <a:custGeom>
              <a:avLst/>
              <a:gdLst>
                <a:gd name="T0" fmla="*/ 248 w 288"/>
                <a:gd name="T1" fmla="*/ 0 h 288"/>
                <a:gd name="T2" fmla="*/ 40 w 288"/>
                <a:gd name="T3" fmla="*/ 0 h 288"/>
                <a:gd name="T4" fmla="*/ 0 w 288"/>
                <a:gd name="T5" fmla="*/ 40 h 288"/>
                <a:gd name="T6" fmla="*/ 0 w 288"/>
                <a:gd name="T7" fmla="*/ 248 h 288"/>
                <a:gd name="T8" fmla="*/ 40 w 288"/>
                <a:gd name="T9" fmla="*/ 288 h 288"/>
                <a:gd name="T10" fmla="*/ 248 w 288"/>
                <a:gd name="T11" fmla="*/ 288 h 288"/>
                <a:gd name="T12" fmla="*/ 288 w 288"/>
                <a:gd name="T13" fmla="*/ 248 h 288"/>
                <a:gd name="T14" fmla="*/ 288 w 288"/>
                <a:gd name="T15" fmla="*/ 40 h 288"/>
                <a:gd name="T16" fmla="*/ 248 w 288"/>
                <a:gd name="T17" fmla="*/ 0 h 288"/>
                <a:gd name="T18" fmla="*/ 24 w 288"/>
                <a:gd name="T19" fmla="*/ 159 h 288"/>
                <a:gd name="T20" fmla="*/ 9 w 288"/>
                <a:gd name="T21" fmla="*/ 144 h 288"/>
                <a:gd name="T22" fmla="*/ 24 w 288"/>
                <a:gd name="T23" fmla="*/ 129 h 288"/>
                <a:gd name="T24" fmla="*/ 39 w 288"/>
                <a:gd name="T25" fmla="*/ 144 h 288"/>
                <a:gd name="T26" fmla="*/ 24 w 288"/>
                <a:gd name="T27" fmla="*/ 159 h 288"/>
                <a:gd name="T28" fmla="*/ 64 w 288"/>
                <a:gd name="T29" fmla="*/ 13 h 288"/>
                <a:gd name="T30" fmla="*/ 79 w 288"/>
                <a:gd name="T31" fmla="*/ 28 h 288"/>
                <a:gd name="T32" fmla="*/ 64 w 288"/>
                <a:gd name="T33" fmla="*/ 43 h 288"/>
                <a:gd name="T34" fmla="*/ 49 w 288"/>
                <a:gd name="T35" fmla="*/ 28 h 288"/>
                <a:gd name="T36" fmla="*/ 64 w 288"/>
                <a:gd name="T37" fmla="*/ 13 h 288"/>
                <a:gd name="T38" fmla="*/ 64 w 288"/>
                <a:gd name="T39" fmla="*/ 275 h 288"/>
                <a:gd name="T40" fmla="*/ 49 w 288"/>
                <a:gd name="T41" fmla="*/ 260 h 288"/>
                <a:gd name="T42" fmla="*/ 64 w 288"/>
                <a:gd name="T43" fmla="*/ 245 h 288"/>
                <a:gd name="T44" fmla="*/ 79 w 288"/>
                <a:gd name="T45" fmla="*/ 260 h 288"/>
                <a:gd name="T46" fmla="*/ 64 w 288"/>
                <a:gd name="T47" fmla="*/ 275 h 288"/>
                <a:gd name="T48" fmla="*/ 199 w 288"/>
                <a:gd name="T49" fmla="*/ 236 h 288"/>
                <a:gd name="T50" fmla="*/ 89 w 288"/>
                <a:gd name="T51" fmla="*/ 236 h 288"/>
                <a:gd name="T52" fmla="*/ 62 w 288"/>
                <a:gd name="T53" fmla="*/ 226 h 288"/>
                <a:gd name="T54" fmla="*/ 52 w 288"/>
                <a:gd name="T55" fmla="*/ 199 h 288"/>
                <a:gd name="T56" fmla="*/ 52 w 288"/>
                <a:gd name="T57" fmla="*/ 89 h 288"/>
                <a:gd name="T58" fmla="*/ 62 w 288"/>
                <a:gd name="T59" fmla="*/ 62 h 288"/>
                <a:gd name="T60" fmla="*/ 89 w 288"/>
                <a:gd name="T61" fmla="*/ 52 h 288"/>
                <a:gd name="T62" fmla="*/ 199 w 288"/>
                <a:gd name="T63" fmla="*/ 52 h 288"/>
                <a:gd name="T64" fmla="*/ 226 w 288"/>
                <a:gd name="T65" fmla="*/ 62 h 288"/>
                <a:gd name="T66" fmla="*/ 236 w 288"/>
                <a:gd name="T67" fmla="*/ 89 h 288"/>
                <a:gd name="T68" fmla="*/ 236 w 288"/>
                <a:gd name="T69" fmla="*/ 199 h 288"/>
                <a:gd name="T70" fmla="*/ 226 w 288"/>
                <a:gd name="T71" fmla="*/ 226 h 288"/>
                <a:gd name="T72" fmla="*/ 200 w 288"/>
                <a:gd name="T73" fmla="*/ 236 h 288"/>
                <a:gd name="T74" fmla="*/ 199 w 288"/>
                <a:gd name="T75" fmla="*/ 236 h 288"/>
                <a:gd name="T76" fmla="*/ 223 w 288"/>
                <a:gd name="T77" fmla="*/ 275 h 288"/>
                <a:gd name="T78" fmla="*/ 208 w 288"/>
                <a:gd name="T79" fmla="*/ 260 h 288"/>
                <a:gd name="T80" fmla="*/ 223 w 288"/>
                <a:gd name="T81" fmla="*/ 245 h 288"/>
                <a:gd name="T82" fmla="*/ 238 w 288"/>
                <a:gd name="T83" fmla="*/ 260 h 288"/>
                <a:gd name="T84" fmla="*/ 223 w 288"/>
                <a:gd name="T85" fmla="*/ 275 h 288"/>
                <a:gd name="T86" fmla="*/ 223 w 288"/>
                <a:gd name="T87" fmla="*/ 43 h 288"/>
                <a:gd name="T88" fmla="*/ 208 w 288"/>
                <a:gd name="T89" fmla="*/ 28 h 288"/>
                <a:gd name="T90" fmla="*/ 223 w 288"/>
                <a:gd name="T91" fmla="*/ 13 h 288"/>
                <a:gd name="T92" fmla="*/ 238 w 288"/>
                <a:gd name="T93" fmla="*/ 28 h 288"/>
                <a:gd name="T94" fmla="*/ 223 w 288"/>
                <a:gd name="T95" fmla="*/ 43 h 288"/>
                <a:gd name="T96" fmla="*/ 264 w 288"/>
                <a:gd name="T97" fmla="*/ 159 h 288"/>
                <a:gd name="T98" fmla="*/ 249 w 288"/>
                <a:gd name="T99" fmla="*/ 144 h 288"/>
                <a:gd name="T100" fmla="*/ 264 w 288"/>
                <a:gd name="T101" fmla="*/ 129 h 288"/>
                <a:gd name="T102" fmla="*/ 279 w 288"/>
                <a:gd name="T103" fmla="*/ 144 h 288"/>
                <a:gd name="T104" fmla="*/ 264 w 288"/>
                <a:gd name="T105" fmla="*/ 159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88" h="288">
                  <a:moveTo>
                    <a:pt x="248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13" y="0"/>
                    <a:pt x="0" y="13"/>
                    <a:pt x="0" y="40"/>
                  </a:cubicBezTo>
                  <a:cubicBezTo>
                    <a:pt x="0" y="248"/>
                    <a:pt x="0" y="248"/>
                    <a:pt x="0" y="248"/>
                  </a:cubicBezTo>
                  <a:cubicBezTo>
                    <a:pt x="0" y="275"/>
                    <a:pt x="13" y="288"/>
                    <a:pt x="40" y="288"/>
                  </a:cubicBezTo>
                  <a:cubicBezTo>
                    <a:pt x="248" y="288"/>
                    <a:pt x="248" y="288"/>
                    <a:pt x="248" y="288"/>
                  </a:cubicBezTo>
                  <a:cubicBezTo>
                    <a:pt x="275" y="288"/>
                    <a:pt x="288" y="275"/>
                    <a:pt x="288" y="248"/>
                  </a:cubicBezTo>
                  <a:cubicBezTo>
                    <a:pt x="288" y="40"/>
                    <a:pt x="288" y="40"/>
                    <a:pt x="288" y="40"/>
                  </a:cubicBezTo>
                  <a:cubicBezTo>
                    <a:pt x="288" y="13"/>
                    <a:pt x="275" y="0"/>
                    <a:pt x="248" y="0"/>
                  </a:cubicBezTo>
                  <a:close/>
                  <a:moveTo>
                    <a:pt x="24" y="159"/>
                  </a:moveTo>
                  <a:cubicBezTo>
                    <a:pt x="16" y="159"/>
                    <a:pt x="9" y="153"/>
                    <a:pt x="9" y="144"/>
                  </a:cubicBezTo>
                  <a:cubicBezTo>
                    <a:pt x="9" y="136"/>
                    <a:pt x="16" y="129"/>
                    <a:pt x="24" y="129"/>
                  </a:cubicBezTo>
                  <a:cubicBezTo>
                    <a:pt x="32" y="129"/>
                    <a:pt x="39" y="136"/>
                    <a:pt x="39" y="144"/>
                  </a:cubicBezTo>
                  <a:cubicBezTo>
                    <a:pt x="39" y="153"/>
                    <a:pt x="32" y="159"/>
                    <a:pt x="24" y="159"/>
                  </a:cubicBezTo>
                  <a:close/>
                  <a:moveTo>
                    <a:pt x="64" y="13"/>
                  </a:moveTo>
                  <a:cubicBezTo>
                    <a:pt x="73" y="13"/>
                    <a:pt x="79" y="20"/>
                    <a:pt x="79" y="28"/>
                  </a:cubicBezTo>
                  <a:cubicBezTo>
                    <a:pt x="79" y="36"/>
                    <a:pt x="73" y="43"/>
                    <a:pt x="64" y="43"/>
                  </a:cubicBezTo>
                  <a:cubicBezTo>
                    <a:pt x="56" y="43"/>
                    <a:pt x="50" y="36"/>
                    <a:pt x="49" y="28"/>
                  </a:cubicBezTo>
                  <a:cubicBezTo>
                    <a:pt x="50" y="20"/>
                    <a:pt x="56" y="13"/>
                    <a:pt x="64" y="13"/>
                  </a:cubicBezTo>
                  <a:close/>
                  <a:moveTo>
                    <a:pt x="64" y="275"/>
                  </a:moveTo>
                  <a:cubicBezTo>
                    <a:pt x="56" y="275"/>
                    <a:pt x="50" y="268"/>
                    <a:pt x="49" y="260"/>
                  </a:cubicBezTo>
                  <a:cubicBezTo>
                    <a:pt x="50" y="252"/>
                    <a:pt x="56" y="245"/>
                    <a:pt x="64" y="245"/>
                  </a:cubicBezTo>
                  <a:cubicBezTo>
                    <a:pt x="73" y="245"/>
                    <a:pt x="79" y="252"/>
                    <a:pt x="79" y="260"/>
                  </a:cubicBezTo>
                  <a:cubicBezTo>
                    <a:pt x="79" y="268"/>
                    <a:pt x="73" y="275"/>
                    <a:pt x="64" y="275"/>
                  </a:cubicBezTo>
                  <a:close/>
                  <a:moveTo>
                    <a:pt x="199" y="236"/>
                  </a:moveTo>
                  <a:cubicBezTo>
                    <a:pt x="89" y="236"/>
                    <a:pt x="89" y="236"/>
                    <a:pt x="89" y="236"/>
                  </a:cubicBezTo>
                  <a:cubicBezTo>
                    <a:pt x="79" y="236"/>
                    <a:pt x="69" y="234"/>
                    <a:pt x="62" y="226"/>
                  </a:cubicBezTo>
                  <a:cubicBezTo>
                    <a:pt x="54" y="219"/>
                    <a:pt x="52" y="209"/>
                    <a:pt x="52" y="199"/>
                  </a:cubicBezTo>
                  <a:cubicBezTo>
                    <a:pt x="52" y="89"/>
                    <a:pt x="52" y="89"/>
                    <a:pt x="52" y="89"/>
                  </a:cubicBezTo>
                  <a:cubicBezTo>
                    <a:pt x="52" y="79"/>
                    <a:pt x="54" y="69"/>
                    <a:pt x="62" y="62"/>
                  </a:cubicBezTo>
                  <a:cubicBezTo>
                    <a:pt x="69" y="54"/>
                    <a:pt x="79" y="52"/>
                    <a:pt x="89" y="52"/>
                  </a:cubicBezTo>
                  <a:cubicBezTo>
                    <a:pt x="199" y="52"/>
                    <a:pt x="199" y="52"/>
                    <a:pt x="199" y="52"/>
                  </a:cubicBezTo>
                  <a:cubicBezTo>
                    <a:pt x="209" y="52"/>
                    <a:pt x="219" y="54"/>
                    <a:pt x="226" y="62"/>
                  </a:cubicBezTo>
                  <a:cubicBezTo>
                    <a:pt x="234" y="69"/>
                    <a:pt x="237" y="79"/>
                    <a:pt x="236" y="89"/>
                  </a:cubicBezTo>
                  <a:cubicBezTo>
                    <a:pt x="236" y="199"/>
                    <a:pt x="236" y="199"/>
                    <a:pt x="236" y="199"/>
                  </a:cubicBezTo>
                  <a:cubicBezTo>
                    <a:pt x="237" y="209"/>
                    <a:pt x="234" y="219"/>
                    <a:pt x="226" y="226"/>
                  </a:cubicBezTo>
                  <a:cubicBezTo>
                    <a:pt x="219" y="234"/>
                    <a:pt x="209" y="236"/>
                    <a:pt x="200" y="236"/>
                  </a:cubicBezTo>
                  <a:cubicBezTo>
                    <a:pt x="199" y="236"/>
                    <a:pt x="199" y="236"/>
                    <a:pt x="199" y="236"/>
                  </a:cubicBezTo>
                  <a:close/>
                  <a:moveTo>
                    <a:pt x="223" y="275"/>
                  </a:moveTo>
                  <a:cubicBezTo>
                    <a:pt x="215" y="275"/>
                    <a:pt x="208" y="268"/>
                    <a:pt x="208" y="260"/>
                  </a:cubicBezTo>
                  <a:cubicBezTo>
                    <a:pt x="208" y="252"/>
                    <a:pt x="215" y="245"/>
                    <a:pt x="223" y="245"/>
                  </a:cubicBezTo>
                  <a:cubicBezTo>
                    <a:pt x="231" y="245"/>
                    <a:pt x="238" y="252"/>
                    <a:pt x="238" y="260"/>
                  </a:cubicBezTo>
                  <a:cubicBezTo>
                    <a:pt x="238" y="268"/>
                    <a:pt x="231" y="275"/>
                    <a:pt x="223" y="275"/>
                  </a:cubicBezTo>
                  <a:close/>
                  <a:moveTo>
                    <a:pt x="223" y="43"/>
                  </a:moveTo>
                  <a:cubicBezTo>
                    <a:pt x="215" y="43"/>
                    <a:pt x="208" y="36"/>
                    <a:pt x="208" y="28"/>
                  </a:cubicBezTo>
                  <a:cubicBezTo>
                    <a:pt x="208" y="20"/>
                    <a:pt x="215" y="13"/>
                    <a:pt x="223" y="13"/>
                  </a:cubicBezTo>
                  <a:cubicBezTo>
                    <a:pt x="231" y="13"/>
                    <a:pt x="238" y="20"/>
                    <a:pt x="238" y="28"/>
                  </a:cubicBezTo>
                  <a:cubicBezTo>
                    <a:pt x="238" y="36"/>
                    <a:pt x="231" y="43"/>
                    <a:pt x="223" y="43"/>
                  </a:cubicBezTo>
                  <a:close/>
                  <a:moveTo>
                    <a:pt x="264" y="159"/>
                  </a:moveTo>
                  <a:cubicBezTo>
                    <a:pt x="256" y="159"/>
                    <a:pt x="249" y="153"/>
                    <a:pt x="249" y="144"/>
                  </a:cubicBezTo>
                  <a:cubicBezTo>
                    <a:pt x="249" y="136"/>
                    <a:pt x="256" y="129"/>
                    <a:pt x="264" y="129"/>
                  </a:cubicBezTo>
                  <a:cubicBezTo>
                    <a:pt x="273" y="129"/>
                    <a:pt x="279" y="136"/>
                    <a:pt x="279" y="144"/>
                  </a:cubicBezTo>
                  <a:cubicBezTo>
                    <a:pt x="279" y="153"/>
                    <a:pt x="273" y="159"/>
                    <a:pt x="264" y="1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/>
            </a:p>
          </p:txBody>
        </p:sp>
      </p:grpSp>
      <p:sp>
        <p:nvSpPr>
          <p:cNvPr id="70" name="矩形 69"/>
          <p:cNvSpPr/>
          <p:nvPr/>
        </p:nvSpPr>
        <p:spPr>
          <a:xfrm>
            <a:off x="1579167" y="1011716"/>
            <a:ext cx="1531188" cy="7258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35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</a:p>
          <a:p>
            <a:pPr algn="ctr">
              <a:spcBef>
                <a:spcPts val="375"/>
              </a:spcBef>
              <a:defRPr/>
            </a:pPr>
            <a:r>
              <a:rPr lang="zh-CN" altLang="en-US" sz="105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在此输入详细文字介绍</a:t>
            </a:r>
            <a:endParaRPr lang="en-US" altLang="zh-CN" sz="1050" kern="100" dirty="0">
              <a:solidFill>
                <a:schemeClr val="tx1">
                  <a:lumMod val="50000"/>
                  <a:lumOff val="50000"/>
                </a:schemeClr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ts val="375"/>
              </a:spcBef>
              <a:defRPr/>
            </a:pPr>
            <a:r>
              <a:rPr lang="zh-CN" altLang="en-US" sz="105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和详细信息。</a:t>
            </a:r>
          </a:p>
        </p:txBody>
      </p:sp>
      <p:sp>
        <p:nvSpPr>
          <p:cNvPr id="71" name="矩形 70"/>
          <p:cNvSpPr/>
          <p:nvPr/>
        </p:nvSpPr>
        <p:spPr>
          <a:xfrm>
            <a:off x="877271" y="3171394"/>
            <a:ext cx="1531188" cy="7258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35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</a:p>
          <a:p>
            <a:pPr algn="ctr">
              <a:spcBef>
                <a:spcPts val="375"/>
              </a:spcBef>
              <a:defRPr/>
            </a:pPr>
            <a:r>
              <a:rPr lang="zh-CN" altLang="en-US" sz="105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在此输入详细文字介绍</a:t>
            </a:r>
            <a:endParaRPr lang="en-US" altLang="zh-CN" sz="1050" kern="100" dirty="0">
              <a:solidFill>
                <a:schemeClr val="tx1">
                  <a:lumMod val="50000"/>
                  <a:lumOff val="50000"/>
                </a:schemeClr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ts val="375"/>
              </a:spcBef>
              <a:defRPr/>
            </a:pPr>
            <a:r>
              <a:rPr lang="zh-CN" altLang="en-US" sz="105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和详细信息。</a:t>
            </a:r>
          </a:p>
        </p:txBody>
      </p:sp>
      <p:sp>
        <p:nvSpPr>
          <p:cNvPr id="72" name="矩形 71"/>
          <p:cNvSpPr/>
          <p:nvPr/>
        </p:nvSpPr>
        <p:spPr>
          <a:xfrm>
            <a:off x="2092233" y="3921549"/>
            <a:ext cx="1531188" cy="7258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35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</a:p>
          <a:p>
            <a:pPr algn="ctr">
              <a:spcBef>
                <a:spcPts val="375"/>
              </a:spcBef>
              <a:defRPr/>
            </a:pPr>
            <a:r>
              <a:rPr lang="zh-CN" altLang="en-US" sz="105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在此输入详细文字介绍</a:t>
            </a:r>
            <a:endParaRPr lang="en-US" altLang="zh-CN" sz="1050" kern="100" dirty="0">
              <a:solidFill>
                <a:schemeClr val="tx1">
                  <a:lumMod val="50000"/>
                  <a:lumOff val="50000"/>
                </a:schemeClr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ts val="375"/>
              </a:spcBef>
              <a:defRPr/>
            </a:pPr>
            <a:r>
              <a:rPr lang="zh-CN" altLang="en-US" sz="105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和详细信息。</a:t>
            </a:r>
          </a:p>
        </p:txBody>
      </p:sp>
      <p:sp>
        <p:nvSpPr>
          <p:cNvPr id="73" name="矩形 72"/>
          <p:cNvSpPr/>
          <p:nvPr/>
        </p:nvSpPr>
        <p:spPr>
          <a:xfrm>
            <a:off x="6681548" y="3819297"/>
            <a:ext cx="1531188" cy="7258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35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</a:p>
          <a:p>
            <a:pPr algn="ctr">
              <a:spcBef>
                <a:spcPts val="375"/>
              </a:spcBef>
              <a:defRPr/>
            </a:pPr>
            <a:r>
              <a:rPr lang="zh-CN" altLang="en-US" sz="105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在此输入详细文字介绍</a:t>
            </a:r>
            <a:endParaRPr lang="en-US" altLang="zh-CN" sz="1050" kern="100" dirty="0">
              <a:solidFill>
                <a:schemeClr val="tx1">
                  <a:lumMod val="50000"/>
                  <a:lumOff val="50000"/>
                </a:schemeClr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ts val="375"/>
              </a:spcBef>
              <a:defRPr/>
            </a:pPr>
            <a:r>
              <a:rPr lang="zh-CN" altLang="en-US" sz="105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和详细信息。</a:t>
            </a:r>
          </a:p>
        </p:txBody>
      </p:sp>
      <p:sp>
        <p:nvSpPr>
          <p:cNvPr id="74" name="矩形 73"/>
          <p:cNvSpPr/>
          <p:nvPr/>
        </p:nvSpPr>
        <p:spPr>
          <a:xfrm>
            <a:off x="6438441" y="1005984"/>
            <a:ext cx="1531188" cy="7258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35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</a:p>
          <a:p>
            <a:pPr algn="ctr">
              <a:spcBef>
                <a:spcPts val="375"/>
              </a:spcBef>
              <a:defRPr/>
            </a:pPr>
            <a:r>
              <a:rPr lang="zh-CN" altLang="en-US" sz="105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在此输入详细文字介绍</a:t>
            </a:r>
            <a:endParaRPr lang="en-US" altLang="zh-CN" sz="1050" kern="100" dirty="0">
              <a:solidFill>
                <a:schemeClr val="tx1">
                  <a:lumMod val="50000"/>
                  <a:lumOff val="50000"/>
                </a:schemeClr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ts val="375"/>
              </a:spcBef>
              <a:defRPr/>
            </a:pPr>
            <a:r>
              <a:rPr lang="zh-CN" altLang="en-US" sz="105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和详细信息。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 spd="slow" advClick="0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250"/>
                            </p:stCondLst>
                            <p:childTnLst>
                              <p:par>
                                <p:cTn id="5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750"/>
                            </p:stCondLst>
                            <p:childTnLst>
                              <p:par>
                                <p:cTn id="6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250"/>
                            </p:stCondLst>
                            <p:childTnLst>
                              <p:par>
                                <p:cTn id="6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750"/>
                            </p:stCondLst>
                            <p:childTnLst>
                              <p:par>
                                <p:cTn id="7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250"/>
                            </p:stCondLst>
                            <p:childTnLst>
                              <p:par>
                                <p:cTn id="7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750"/>
                            </p:stCondLst>
                            <p:childTnLst>
                              <p:par>
                                <p:cTn id="7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4250"/>
                            </p:stCondLst>
                            <p:childTnLst>
                              <p:par>
                                <p:cTn id="8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4750"/>
                            </p:stCondLst>
                            <p:childTnLst>
                              <p:par>
                                <p:cTn id="8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250"/>
                            </p:stCondLst>
                            <p:childTnLst>
                              <p:par>
                                <p:cTn id="9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750"/>
                            </p:stCondLst>
                            <p:childTnLst>
                              <p:par>
                                <p:cTn id="9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1" grpId="0" animBg="1"/>
      <p:bldP spid="42" grpId="0" animBg="1"/>
      <p:bldP spid="48" grpId="0" animBg="1"/>
      <p:bldP spid="49" grpId="0" animBg="1"/>
      <p:bldP spid="63" grpId="0" animBg="1"/>
      <p:bldP spid="70" grpId="0"/>
      <p:bldP spid="71" grpId="0"/>
      <p:bldP spid="72" grpId="0"/>
      <p:bldP spid="73" grpId="0"/>
      <p:bldP spid="7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2917973" y="951992"/>
            <a:ext cx="3286630" cy="2812267"/>
            <a:chOff x="4093768" y="1570891"/>
            <a:chExt cx="3890939" cy="3329355"/>
          </a:xfrm>
        </p:grpSpPr>
        <p:pic>
          <p:nvPicPr>
            <p:cNvPr id="9" name="Picture 83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>
              <a:off x="4093768" y="1570891"/>
              <a:ext cx="3890939" cy="3329355"/>
            </a:xfrm>
            <a:prstGeom prst="rect">
              <a:avLst/>
            </a:prstGeom>
          </p:spPr>
        </p:pic>
        <p:sp>
          <p:nvSpPr>
            <p:cNvPr id="10" name="Freeform 11"/>
            <p:cNvSpPr/>
            <p:nvPr/>
          </p:nvSpPr>
          <p:spPr>
            <a:xfrm>
              <a:off x="4536120" y="1783080"/>
              <a:ext cx="2743200" cy="2148840"/>
            </a:xfrm>
            <a:custGeom>
              <a:avLst/>
              <a:gdLst>
                <a:gd name="connsiteX0" fmla="*/ 175260 w 2743200"/>
                <a:gd name="connsiteY0" fmla="*/ 632460 h 2148840"/>
                <a:gd name="connsiteX1" fmla="*/ 0 w 2743200"/>
                <a:gd name="connsiteY1" fmla="*/ 2148840 h 2148840"/>
                <a:gd name="connsiteX2" fmla="*/ 2621280 w 2743200"/>
                <a:gd name="connsiteY2" fmla="*/ 1905000 h 2148840"/>
                <a:gd name="connsiteX3" fmla="*/ 2743200 w 2743200"/>
                <a:gd name="connsiteY3" fmla="*/ 0 h 2148840"/>
                <a:gd name="connsiteX4" fmla="*/ 175260 w 2743200"/>
                <a:gd name="connsiteY4" fmla="*/ 632460 h 2148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43200" h="2148840">
                  <a:moveTo>
                    <a:pt x="175260" y="632460"/>
                  </a:moveTo>
                  <a:lnTo>
                    <a:pt x="0" y="2148840"/>
                  </a:lnTo>
                  <a:lnTo>
                    <a:pt x="2621280" y="1905000"/>
                  </a:lnTo>
                  <a:lnTo>
                    <a:pt x="2743200" y="0"/>
                  </a:lnTo>
                  <a:lnTo>
                    <a:pt x="175260" y="632460"/>
                  </a:lnTo>
                  <a:close/>
                </a:path>
              </a:pathLst>
            </a:custGeom>
            <a:blipFill>
              <a:blip r:embed="rId4" cstate="screen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11" name="矩形 10"/>
          <p:cNvSpPr/>
          <p:nvPr/>
        </p:nvSpPr>
        <p:spPr>
          <a:xfrm>
            <a:off x="3996491" y="3666565"/>
            <a:ext cx="1223412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zh-CN" altLang="en-US" sz="135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UKIJ Qolyazma" pitchFamily="18" charset="0"/>
              </a:rPr>
              <a:t>点击添加内容</a:t>
            </a:r>
          </a:p>
        </p:txBody>
      </p:sp>
      <p:sp>
        <p:nvSpPr>
          <p:cNvPr id="12" name="矩形 11"/>
          <p:cNvSpPr/>
          <p:nvPr/>
        </p:nvSpPr>
        <p:spPr>
          <a:xfrm>
            <a:off x="3762121" y="3873408"/>
            <a:ext cx="1673750" cy="57708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在此输入详细的文字介绍信息，表达图表的含义</a:t>
            </a:r>
            <a:endParaRPr lang="en-US" altLang="zh-CN" sz="1050" dirty="0">
              <a:solidFill>
                <a:prstClr val="white">
                  <a:lumMod val="50000"/>
                </a:prst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6469236" y="1437919"/>
            <a:ext cx="1223412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zh-CN" altLang="en-US" sz="135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UKIJ Qolyazma" pitchFamily="18" charset="0"/>
              </a:rPr>
              <a:t>点击添加内容</a:t>
            </a:r>
          </a:p>
        </p:txBody>
      </p:sp>
      <p:sp>
        <p:nvSpPr>
          <p:cNvPr id="26" name="矩形 25"/>
          <p:cNvSpPr/>
          <p:nvPr/>
        </p:nvSpPr>
        <p:spPr>
          <a:xfrm>
            <a:off x="6558575" y="1630369"/>
            <a:ext cx="1792861" cy="57708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在此输入详细的文字介绍信息，表达图表的含义。</a:t>
            </a:r>
            <a:endParaRPr lang="en-US" altLang="zh-CN" sz="1050" dirty="0">
              <a:solidFill>
                <a:prstClr val="white">
                  <a:lumMod val="50000"/>
                </a:prst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6469236" y="2339445"/>
            <a:ext cx="1223412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zh-CN" altLang="en-US" sz="135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UKIJ Qolyazma" pitchFamily="18" charset="0"/>
              </a:rPr>
              <a:t>点击添加内容</a:t>
            </a:r>
          </a:p>
        </p:txBody>
      </p:sp>
      <p:sp>
        <p:nvSpPr>
          <p:cNvPr id="28" name="矩形 27"/>
          <p:cNvSpPr/>
          <p:nvPr/>
        </p:nvSpPr>
        <p:spPr>
          <a:xfrm>
            <a:off x="6558575" y="2531895"/>
            <a:ext cx="1792861" cy="57708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在此输入详细的文字介绍信息，表达图表的含义。</a:t>
            </a:r>
            <a:endParaRPr lang="en-US" altLang="zh-CN" sz="1050" dirty="0">
              <a:solidFill>
                <a:prstClr val="white">
                  <a:lumMod val="50000"/>
                </a:prst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6469236" y="3217624"/>
            <a:ext cx="1223412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zh-CN" altLang="en-US" sz="135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UKIJ Qolyazma" pitchFamily="18" charset="0"/>
              </a:rPr>
              <a:t>点击添加内容</a:t>
            </a:r>
          </a:p>
        </p:txBody>
      </p:sp>
      <p:sp>
        <p:nvSpPr>
          <p:cNvPr id="30" name="矩形 29"/>
          <p:cNvSpPr/>
          <p:nvPr/>
        </p:nvSpPr>
        <p:spPr>
          <a:xfrm>
            <a:off x="6558575" y="3410074"/>
            <a:ext cx="1792861" cy="57708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在此输入详细的文字介绍信息，表达图表的含义。</a:t>
            </a:r>
            <a:endParaRPr lang="en-US" altLang="zh-CN" sz="1050" dirty="0">
              <a:solidFill>
                <a:prstClr val="white">
                  <a:lumMod val="50000"/>
                </a:prst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621865" y="1437919"/>
            <a:ext cx="1223412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zh-CN" altLang="en-US" sz="135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UKIJ Qolyazma" pitchFamily="18" charset="0"/>
              </a:rPr>
              <a:t>点击添加内容</a:t>
            </a:r>
          </a:p>
        </p:txBody>
      </p:sp>
      <p:sp>
        <p:nvSpPr>
          <p:cNvPr id="32" name="矩形 31"/>
          <p:cNvSpPr/>
          <p:nvPr/>
        </p:nvSpPr>
        <p:spPr>
          <a:xfrm>
            <a:off x="684580" y="1630369"/>
            <a:ext cx="1792861" cy="57708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在此输入详细的文字介绍信息，表达图表的含义。</a:t>
            </a:r>
            <a:endParaRPr lang="en-US" altLang="zh-CN" sz="1050" dirty="0">
              <a:solidFill>
                <a:prstClr val="white">
                  <a:lumMod val="50000"/>
                </a:prst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621865" y="2339445"/>
            <a:ext cx="1223412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zh-CN" altLang="en-US" sz="135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UKIJ Qolyazma" pitchFamily="18" charset="0"/>
              </a:rPr>
              <a:t>点击添加内容</a:t>
            </a:r>
          </a:p>
        </p:txBody>
      </p:sp>
      <p:sp>
        <p:nvSpPr>
          <p:cNvPr id="34" name="矩形 33"/>
          <p:cNvSpPr/>
          <p:nvPr/>
        </p:nvSpPr>
        <p:spPr>
          <a:xfrm>
            <a:off x="684580" y="2531895"/>
            <a:ext cx="1792861" cy="57708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在此输入详细的文字介绍信息，表达图表的含义。</a:t>
            </a:r>
            <a:endParaRPr lang="en-US" altLang="zh-CN" sz="1050" dirty="0">
              <a:solidFill>
                <a:prstClr val="white">
                  <a:lumMod val="50000"/>
                </a:prst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621865" y="3217624"/>
            <a:ext cx="1223412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zh-CN" altLang="en-US" sz="135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UKIJ Qolyazma" pitchFamily="18" charset="0"/>
              </a:rPr>
              <a:t>点击添加内容</a:t>
            </a:r>
          </a:p>
        </p:txBody>
      </p:sp>
      <p:sp>
        <p:nvSpPr>
          <p:cNvPr id="36" name="矩形 35"/>
          <p:cNvSpPr/>
          <p:nvPr/>
        </p:nvSpPr>
        <p:spPr>
          <a:xfrm>
            <a:off x="684580" y="3410074"/>
            <a:ext cx="1792861" cy="57708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在此输入详细的文字介绍信息，表达图表的含义。</a:t>
            </a:r>
            <a:endParaRPr lang="en-US" altLang="zh-CN" sz="1050" dirty="0">
              <a:solidFill>
                <a:prstClr val="white">
                  <a:lumMod val="50000"/>
                </a:prst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6077204" y="1626760"/>
            <a:ext cx="444364" cy="444364"/>
            <a:chOff x="8105048" y="2696033"/>
            <a:chExt cx="592640" cy="592640"/>
          </a:xfrm>
        </p:grpSpPr>
        <p:sp>
          <p:nvSpPr>
            <p:cNvPr id="16" name="Rectangle 185"/>
            <p:cNvSpPr/>
            <p:nvPr/>
          </p:nvSpPr>
          <p:spPr>
            <a:xfrm>
              <a:off x="8105048" y="2696033"/>
              <a:ext cx="592640" cy="5926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52400" dist="63500" dir="81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810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2400">
                <a:solidFill>
                  <a:prstClr val="white"/>
                </a:solidFill>
                <a:latin typeface="DIN-BoldItalic" pitchFamily="50" charset="0"/>
              </a:endParaRPr>
            </a:p>
          </p:txBody>
        </p:sp>
        <p:sp>
          <p:nvSpPr>
            <p:cNvPr id="19" name="Rectangle 185"/>
            <p:cNvSpPr/>
            <p:nvPr/>
          </p:nvSpPr>
          <p:spPr>
            <a:xfrm>
              <a:off x="8175894" y="2766879"/>
              <a:ext cx="450948" cy="450948"/>
            </a:xfrm>
            <a:prstGeom prst="rect">
              <a:avLst/>
            </a:prstGeom>
            <a:gradFill>
              <a:gsLst>
                <a:gs pos="0">
                  <a:srgbClr val="002060"/>
                </a:gs>
                <a:gs pos="100000">
                  <a:srgbClr val="00B0F0"/>
                </a:gs>
              </a:gsLst>
              <a:lin ang="5400000" scaled="1"/>
            </a:gradFill>
            <a:ln w="3810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24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  <p:sp>
          <p:nvSpPr>
            <p:cNvPr id="37" name="Freeform 153"/>
            <p:cNvSpPr>
              <a:spLocks noEditPoints="1"/>
            </p:cNvSpPr>
            <p:nvPr/>
          </p:nvSpPr>
          <p:spPr bwMode="auto">
            <a:xfrm>
              <a:off x="8279535" y="2874330"/>
              <a:ext cx="264536" cy="257255"/>
            </a:xfrm>
            <a:custGeom>
              <a:avLst/>
              <a:gdLst>
                <a:gd name="T0" fmla="*/ 138 w 138"/>
                <a:gd name="T1" fmla="*/ 67 h 134"/>
                <a:gd name="T2" fmla="*/ 128 w 138"/>
                <a:gd name="T3" fmla="*/ 53 h 134"/>
                <a:gd name="T4" fmla="*/ 131 w 138"/>
                <a:gd name="T5" fmla="*/ 37 h 134"/>
                <a:gd name="T6" fmla="*/ 117 w 138"/>
                <a:gd name="T7" fmla="*/ 29 h 134"/>
                <a:gd name="T8" fmla="*/ 112 w 138"/>
                <a:gd name="T9" fmla="*/ 13 h 134"/>
                <a:gd name="T10" fmla="*/ 100 w 138"/>
                <a:gd name="T11" fmla="*/ 12 h 134"/>
                <a:gd name="T12" fmla="*/ 95 w 138"/>
                <a:gd name="T13" fmla="*/ 12 h 134"/>
                <a:gd name="T14" fmla="*/ 84 w 138"/>
                <a:gd name="T15" fmla="*/ 0 h 134"/>
                <a:gd name="T16" fmla="*/ 73 w 138"/>
                <a:gd name="T17" fmla="*/ 4 h 134"/>
                <a:gd name="T18" fmla="*/ 65 w 138"/>
                <a:gd name="T19" fmla="*/ 4 h 134"/>
                <a:gd name="T20" fmla="*/ 54 w 138"/>
                <a:gd name="T21" fmla="*/ 0 h 134"/>
                <a:gd name="T22" fmla="*/ 43 w 138"/>
                <a:gd name="T23" fmla="*/ 12 h 134"/>
                <a:gd name="T24" fmla="*/ 38 w 138"/>
                <a:gd name="T25" fmla="*/ 12 h 134"/>
                <a:gd name="T26" fmla="*/ 26 w 138"/>
                <a:gd name="T27" fmla="*/ 13 h 134"/>
                <a:gd name="T28" fmla="*/ 21 w 138"/>
                <a:gd name="T29" fmla="*/ 29 h 134"/>
                <a:gd name="T30" fmla="*/ 7 w 138"/>
                <a:gd name="T31" fmla="*/ 37 h 134"/>
                <a:gd name="T32" fmla="*/ 10 w 138"/>
                <a:gd name="T33" fmla="*/ 53 h 134"/>
                <a:gd name="T34" fmla="*/ 0 w 138"/>
                <a:gd name="T35" fmla="*/ 67 h 134"/>
                <a:gd name="T36" fmla="*/ 10 w 138"/>
                <a:gd name="T37" fmla="*/ 80 h 134"/>
                <a:gd name="T38" fmla="*/ 7 w 138"/>
                <a:gd name="T39" fmla="*/ 97 h 134"/>
                <a:gd name="T40" fmla="*/ 21 w 138"/>
                <a:gd name="T41" fmla="*/ 105 h 134"/>
                <a:gd name="T42" fmla="*/ 26 w 138"/>
                <a:gd name="T43" fmla="*/ 121 h 134"/>
                <a:gd name="T44" fmla="*/ 38 w 138"/>
                <a:gd name="T45" fmla="*/ 122 h 134"/>
                <a:gd name="T46" fmla="*/ 43 w 138"/>
                <a:gd name="T47" fmla="*/ 122 h 134"/>
                <a:gd name="T48" fmla="*/ 54 w 138"/>
                <a:gd name="T49" fmla="*/ 134 h 134"/>
                <a:gd name="T50" fmla="*/ 65 w 138"/>
                <a:gd name="T51" fmla="*/ 130 h 134"/>
                <a:gd name="T52" fmla="*/ 73 w 138"/>
                <a:gd name="T53" fmla="*/ 130 h 134"/>
                <a:gd name="T54" fmla="*/ 84 w 138"/>
                <a:gd name="T55" fmla="*/ 134 h 134"/>
                <a:gd name="T56" fmla="*/ 95 w 138"/>
                <a:gd name="T57" fmla="*/ 122 h 134"/>
                <a:gd name="T58" fmla="*/ 100 w 138"/>
                <a:gd name="T59" fmla="*/ 122 h 134"/>
                <a:gd name="T60" fmla="*/ 112 w 138"/>
                <a:gd name="T61" fmla="*/ 121 h 134"/>
                <a:gd name="T62" fmla="*/ 116 w 138"/>
                <a:gd name="T63" fmla="*/ 105 h 134"/>
                <a:gd name="T64" fmla="*/ 131 w 138"/>
                <a:gd name="T65" fmla="*/ 97 h 134"/>
                <a:gd name="T66" fmla="*/ 128 w 138"/>
                <a:gd name="T67" fmla="*/ 81 h 134"/>
                <a:gd name="T68" fmla="*/ 51 w 138"/>
                <a:gd name="T69" fmla="*/ 87 h 134"/>
                <a:gd name="T70" fmla="*/ 41 w 138"/>
                <a:gd name="T71" fmla="*/ 74 h 134"/>
                <a:gd name="T72" fmla="*/ 37 w 138"/>
                <a:gd name="T73" fmla="*/ 64 h 134"/>
                <a:gd name="T74" fmla="*/ 38 w 138"/>
                <a:gd name="T75" fmla="*/ 87 h 134"/>
                <a:gd name="T76" fmla="*/ 32 w 138"/>
                <a:gd name="T77" fmla="*/ 54 h 134"/>
                <a:gd name="T78" fmla="*/ 43 w 138"/>
                <a:gd name="T79" fmla="*/ 67 h 134"/>
                <a:gd name="T80" fmla="*/ 46 w 138"/>
                <a:gd name="T81" fmla="*/ 76 h 134"/>
                <a:gd name="T82" fmla="*/ 46 w 138"/>
                <a:gd name="T83" fmla="*/ 54 h 134"/>
                <a:gd name="T84" fmla="*/ 51 w 138"/>
                <a:gd name="T85" fmla="*/ 87 h 134"/>
                <a:gd name="T86" fmla="*/ 57 w 138"/>
                <a:gd name="T87" fmla="*/ 87 h 134"/>
                <a:gd name="T88" fmla="*/ 71 w 138"/>
                <a:gd name="T89" fmla="*/ 54 h 134"/>
                <a:gd name="T90" fmla="*/ 64 w 138"/>
                <a:gd name="T91" fmla="*/ 59 h 134"/>
                <a:gd name="T92" fmla="*/ 71 w 138"/>
                <a:gd name="T93" fmla="*/ 67 h 134"/>
                <a:gd name="T94" fmla="*/ 64 w 138"/>
                <a:gd name="T95" fmla="*/ 72 h 134"/>
                <a:gd name="T96" fmla="*/ 72 w 138"/>
                <a:gd name="T97" fmla="*/ 81 h 134"/>
                <a:gd name="T98" fmla="*/ 100 w 138"/>
                <a:gd name="T99" fmla="*/ 87 h 134"/>
                <a:gd name="T100" fmla="*/ 92 w 138"/>
                <a:gd name="T101" fmla="*/ 76 h 134"/>
                <a:gd name="T102" fmla="*/ 90 w 138"/>
                <a:gd name="T103" fmla="*/ 65 h 134"/>
                <a:gd name="T104" fmla="*/ 86 w 138"/>
                <a:gd name="T105" fmla="*/ 87 h 134"/>
                <a:gd name="T106" fmla="*/ 74 w 138"/>
                <a:gd name="T107" fmla="*/ 54 h 134"/>
                <a:gd name="T108" fmla="*/ 83 w 138"/>
                <a:gd name="T109" fmla="*/ 67 h 134"/>
                <a:gd name="T110" fmla="*/ 84 w 138"/>
                <a:gd name="T111" fmla="*/ 78 h 134"/>
                <a:gd name="T112" fmla="*/ 88 w 138"/>
                <a:gd name="T113" fmla="*/ 54 h 134"/>
                <a:gd name="T114" fmla="*/ 95 w 138"/>
                <a:gd name="T115" fmla="*/ 67 h 134"/>
                <a:gd name="T116" fmla="*/ 97 w 138"/>
                <a:gd name="T117" fmla="*/ 78 h 134"/>
                <a:gd name="T118" fmla="*/ 100 w 138"/>
                <a:gd name="T119" fmla="*/ 54 h 134"/>
                <a:gd name="T120" fmla="*/ 100 w 138"/>
                <a:gd name="T121" fmla="*/ 87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8" h="134">
                  <a:moveTo>
                    <a:pt x="131" y="77"/>
                  </a:moveTo>
                  <a:cubicBezTo>
                    <a:pt x="134" y="75"/>
                    <a:pt x="138" y="72"/>
                    <a:pt x="138" y="67"/>
                  </a:cubicBezTo>
                  <a:cubicBezTo>
                    <a:pt x="138" y="62"/>
                    <a:pt x="134" y="59"/>
                    <a:pt x="131" y="57"/>
                  </a:cubicBezTo>
                  <a:cubicBezTo>
                    <a:pt x="130" y="56"/>
                    <a:pt x="129" y="54"/>
                    <a:pt x="128" y="53"/>
                  </a:cubicBezTo>
                  <a:cubicBezTo>
                    <a:pt x="128" y="53"/>
                    <a:pt x="129" y="50"/>
                    <a:pt x="130" y="49"/>
                  </a:cubicBezTo>
                  <a:cubicBezTo>
                    <a:pt x="131" y="46"/>
                    <a:pt x="133" y="41"/>
                    <a:pt x="131" y="37"/>
                  </a:cubicBezTo>
                  <a:cubicBezTo>
                    <a:pt x="129" y="33"/>
                    <a:pt x="124" y="32"/>
                    <a:pt x="121" y="31"/>
                  </a:cubicBezTo>
                  <a:cubicBezTo>
                    <a:pt x="119" y="30"/>
                    <a:pt x="117" y="29"/>
                    <a:pt x="117" y="29"/>
                  </a:cubicBezTo>
                  <a:cubicBezTo>
                    <a:pt x="116" y="28"/>
                    <a:pt x="116" y="26"/>
                    <a:pt x="116" y="25"/>
                  </a:cubicBezTo>
                  <a:cubicBezTo>
                    <a:pt x="116" y="21"/>
                    <a:pt x="116" y="16"/>
                    <a:pt x="112" y="13"/>
                  </a:cubicBezTo>
                  <a:cubicBezTo>
                    <a:pt x="110" y="12"/>
                    <a:pt x="108" y="11"/>
                    <a:pt x="106" y="11"/>
                  </a:cubicBezTo>
                  <a:cubicBezTo>
                    <a:pt x="104" y="11"/>
                    <a:pt x="102" y="11"/>
                    <a:pt x="100" y="12"/>
                  </a:cubicBezTo>
                  <a:cubicBezTo>
                    <a:pt x="99" y="12"/>
                    <a:pt x="97" y="12"/>
                    <a:pt x="96" y="12"/>
                  </a:cubicBezTo>
                  <a:cubicBezTo>
                    <a:pt x="96" y="12"/>
                    <a:pt x="95" y="12"/>
                    <a:pt x="95" y="12"/>
                  </a:cubicBezTo>
                  <a:cubicBezTo>
                    <a:pt x="95" y="12"/>
                    <a:pt x="94" y="10"/>
                    <a:pt x="93" y="8"/>
                  </a:cubicBezTo>
                  <a:cubicBezTo>
                    <a:pt x="91" y="5"/>
                    <a:pt x="89" y="1"/>
                    <a:pt x="84" y="0"/>
                  </a:cubicBezTo>
                  <a:cubicBezTo>
                    <a:pt x="84" y="0"/>
                    <a:pt x="83" y="0"/>
                    <a:pt x="82" y="0"/>
                  </a:cubicBezTo>
                  <a:cubicBezTo>
                    <a:pt x="79" y="0"/>
                    <a:pt x="76" y="2"/>
                    <a:pt x="73" y="4"/>
                  </a:cubicBezTo>
                  <a:cubicBezTo>
                    <a:pt x="72" y="5"/>
                    <a:pt x="70" y="6"/>
                    <a:pt x="69" y="6"/>
                  </a:cubicBezTo>
                  <a:cubicBezTo>
                    <a:pt x="68" y="6"/>
                    <a:pt x="66" y="5"/>
                    <a:pt x="65" y="4"/>
                  </a:cubicBezTo>
                  <a:cubicBezTo>
                    <a:pt x="62" y="2"/>
                    <a:pt x="59" y="0"/>
                    <a:pt x="56" y="0"/>
                  </a:cubicBezTo>
                  <a:cubicBezTo>
                    <a:pt x="55" y="0"/>
                    <a:pt x="54" y="0"/>
                    <a:pt x="54" y="0"/>
                  </a:cubicBezTo>
                  <a:cubicBezTo>
                    <a:pt x="49" y="1"/>
                    <a:pt x="47" y="5"/>
                    <a:pt x="45" y="8"/>
                  </a:cubicBezTo>
                  <a:cubicBezTo>
                    <a:pt x="44" y="10"/>
                    <a:pt x="43" y="12"/>
                    <a:pt x="43" y="12"/>
                  </a:cubicBezTo>
                  <a:cubicBezTo>
                    <a:pt x="43" y="12"/>
                    <a:pt x="42" y="12"/>
                    <a:pt x="42" y="12"/>
                  </a:cubicBezTo>
                  <a:cubicBezTo>
                    <a:pt x="41" y="12"/>
                    <a:pt x="39" y="12"/>
                    <a:pt x="38" y="12"/>
                  </a:cubicBezTo>
                  <a:cubicBezTo>
                    <a:pt x="36" y="11"/>
                    <a:pt x="34" y="11"/>
                    <a:pt x="32" y="11"/>
                  </a:cubicBezTo>
                  <a:cubicBezTo>
                    <a:pt x="30" y="11"/>
                    <a:pt x="28" y="12"/>
                    <a:pt x="26" y="13"/>
                  </a:cubicBezTo>
                  <a:cubicBezTo>
                    <a:pt x="22" y="16"/>
                    <a:pt x="22" y="21"/>
                    <a:pt x="22" y="25"/>
                  </a:cubicBezTo>
                  <a:cubicBezTo>
                    <a:pt x="22" y="26"/>
                    <a:pt x="22" y="28"/>
                    <a:pt x="21" y="29"/>
                  </a:cubicBezTo>
                  <a:cubicBezTo>
                    <a:pt x="21" y="29"/>
                    <a:pt x="19" y="30"/>
                    <a:pt x="17" y="31"/>
                  </a:cubicBezTo>
                  <a:cubicBezTo>
                    <a:pt x="13" y="32"/>
                    <a:pt x="9" y="33"/>
                    <a:pt x="7" y="37"/>
                  </a:cubicBezTo>
                  <a:cubicBezTo>
                    <a:pt x="5" y="41"/>
                    <a:pt x="7" y="46"/>
                    <a:pt x="8" y="49"/>
                  </a:cubicBezTo>
                  <a:cubicBezTo>
                    <a:pt x="9" y="50"/>
                    <a:pt x="10" y="53"/>
                    <a:pt x="10" y="53"/>
                  </a:cubicBezTo>
                  <a:cubicBezTo>
                    <a:pt x="9" y="54"/>
                    <a:pt x="8" y="56"/>
                    <a:pt x="7" y="57"/>
                  </a:cubicBezTo>
                  <a:cubicBezTo>
                    <a:pt x="4" y="59"/>
                    <a:pt x="0" y="62"/>
                    <a:pt x="0" y="67"/>
                  </a:cubicBezTo>
                  <a:cubicBezTo>
                    <a:pt x="0" y="72"/>
                    <a:pt x="4" y="75"/>
                    <a:pt x="7" y="77"/>
                  </a:cubicBezTo>
                  <a:cubicBezTo>
                    <a:pt x="8" y="78"/>
                    <a:pt x="9" y="80"/>
                    <a:pt x="10" y="80"/>
                  </a:cubicBezTo>
                  <a:cubicBezTo>
                    <a:pt x="10" y="81"/>
                    <a:pt x="9" y="84"/>
                    <a:pt x="8" y="85"/>
                  </a:cubicBezTo>
                  <a:cubicBezTo>
                    <a:pt x="7" y="88"/>
                    <a:pt x="5" y="93"/>
                    <a:pt x="7" y="97"/>
                  </a:cubicBezTo>
                  <a:cubicBezTo>
                    <a:pt x="9" y="101"/>
                    <a:pt x="13" y="102"/>
                    <a:pt x="17" y="103"/>
                  </a:cubicBezTo>
                  <a:cubicBezTo>
                    <a:pt x="19" y="104"/>
                    <a:pt x="21" y="104"/>
                    <a:pt x="21" y="105"/>
                  </a:cubicBezTo>
                  <a:cubicBezTo>
                    <a:pt x="22" y="105"/>
                    <a:pt x="22" y="108"/>
                    <a:pt x="22" y="109"/>
                  </a:cubicBezTo>
                  <a:cubicBezTo>
                    <a:pt x="22" y="113"/>
                    <a:pt x="22" y="118"/>
                    <a:pt x="26" y="121"/>
                  </a:cubicBezTo>
                  <a:cubicBezTo>
                    <a:pt x="28" y="122"/>
                    <a:pt x="30" y="123"/>
                    <a:pt x="32" y="123"/>
                  </a:cubicBezTo>
                  <a:cubicBezTo>
                    <a:pt x="34" y="123"/>
                    <a:pt x="36" y="123"/>
                    <a:pt x="38" y="122"/>
                  </a:cubicBezTo>
                  <a:cubicBezTo>
                    <a:pt x="39" y="122"/>
                    <a:pt x="41" y="122"/>
                    <a:pt x="42" y="122"/>
                  </a:cubicBezTo>
                  <a:cubicBezTo>
                    <a:pt x="42" y="122"/>
                    <a:pt x="43" y="122"/>
                    <a:pt x="43" y="122"/>
                  </a:cubicBezTo>
                  <a:cubicBezTo>
                    <a:pt x="43" y="122"/>
                    <a:pt x="44" y="124"/>
                    <a:pt x="45" y="126"/>
                  </a:cubicBezTo>
                  <a:cubicBezTo>
                    <a:pt x="47" y="129"/>
                    <a:pt x="49" y="133"/>
                    <a:pt x="54" y="134"/>
                  </a:cubicBezTo>
                  <a:cubicBezTo>
                    <a:pt x="54" y="134"/>
                    <a:pt x="55" y="134"/>
                    <a:pt x="56" y="134"/>
                  </a:cubicBezTo>
                  <a:cubicBezTo>
                    <a:pt x="59" y="134"/>
                    <a:pt x="62" y="132"/>
                    <a:pt x="65" y="130"/>
                  </a:cubicBezTo>
                  <a:cubicBezTo>
                    <a:pt x="66" y="129"/>
                    <a:pt x="68" y="128"/>
                    <a:pt x="69" y="128"/>
                  </a:cubicBezTo>
                  <a:cubicBezTo>
                    <a:pt x="70" y="128"/>
                    <a:pt x="72" y="129"/>
                    <a:pt x="73" y="130"/>
                  </a:cubicBezTo>
                  <a:cubicBezTo>
                    <a:pt x="76" y="132"/>
                    <a:pt x="79" y="134"/>
                    <a:pt x="82" y="134"/>
                  </a:cubicBezTo>
                  <a:cubicBezTo>
                    <a:pt x="83" y="134"/>
                    <a:pt x="84" y="134"/>
                    <a:pt x="84" y="134"/>
                  </a:cubicBezTo>
                  <a:cubicBezTo>
                    <a:pt x="89" y="133"/>
                    <a:pt x="91" y="129"/>
                    <a:pt x="93" y="126"/>
                  </a:cubicBezTo>
                  <a:cubicBezTo>
                    <a:pt x="94" y="124"/>
                    <a:pt x="95" y="122"/>
                    <a:pt x="95" y="122"/>
                  </a:cubicBezTo>
                  <a:cubicBezTo>
                    <a:pt x="95" y="122"/>
                    <a:pt x="95" y="122"/>
                    <a:pt x="96" y="122"/>
                  </a:cubicBezTo>
                  <a:cubicBezTo>
                    <a:pt x="97" y="122"/>
                    <a:pt x="98" y="122"/>
                    <a:pt x="100" y="122"/>
                  </a:cubicBezTo>
                  <a:cubicBezTo>
                    <a:pt x="102" y="123"/>
                    <a:pt x="104" y="123"/>
                    <a:pt x="106" y="123"/>
                  </a:cubicBezTo>
                  <a:cubicBezTo>
                    <a:pt x="108" y="123"/>
                    <a:pt x="110" y="122"/>
                    <a:pt x="112" y="121"/>
                  </a:cubicBezTo>
                  <a:cubicBezTo>
                    <a:pt x="116" y="118"/>
                    <a:pt x="116" y="113"/>
                    <a:pt x="116" y="109"/>
                  </a:cubicBezTo>
                  <a:cubicBezTo>
                    <a:pt x="116" y="108"/>
                    <a:pt x="116" y="105"/>
                    <a:pt x="116" y="105"/>
                  </a:cubicBezTo>
                  <a:cubicBezTo>
                    <a:pt x="117" y="104"/>
                    <a:pt x="119" y="104"/>
                    <a:pt x="121" y="103"/>
                  </a:cubicBezTo>
                  <a:cubicBezTo>
                    <a:pt x="124" y="102"/>
                    <a:pt x="129" y="101"/>
                    <a:pt x="131" y="97"/>
                  </a:cubicBezTo>
                  <a:cubicBezTo>
                    <a:pt x="133" y="93"/>
                    <a:pt x="131" y="88"/>
                    <a:pt x="130" y="85"/>
                  </a:cubicBezTo>
                  <a:cubicBezTo>
                    <a:pt x="129" y="84"/>
                    <a:pt x="128" y="81"/>
                    <a:pt x="128" y="81"/>
                  </a:cubicBezTo>
                  <a:cubicBezTo>
                    <a:pt x="129" y="80"/>
                    <a:pt x="130" y="78"/>
                    <a:pt x="131" y="77"/>
                  </a:cubicBezTo>
                  <a:close/>
                  <a:moveTo>
                    <a:pt x="51" y="87"/>
                  </a:moveTo>
                  <a:cubicBezTo>
                    <a:pt x="46" y="87"/>
                    <a:pt x="46" y="87"/>
                    <a:pt x="46" y="87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39" y="71"/>
                    <a:pt x="38" y="67"/>
                    <a:pt x="37" y="64"/>
                  </a:cubicBezTo>
                  <a:cubicBezTo>
                    <a:pt x="37" y="64"/>
                    <a:pt x="37" y="64"/>
                    <a:pt x="37" y="64"/>
                  </a:cubicBezTo>
                  <a:cubicBezTo>
                    <a:pt x="37" y="68"/>
                    <a:pt x="38" y="73"/>
                    <a:pt x="38" y="79"/>
                  </a:cubicBezTo>
                  <a:cubicBezTo>
                    <a:pt x="38" y="87"/>
                    <a:pt x="38" y="87"/>
                    <a:pt x="38" y="87"/>
                  </a:cubicBezTo>
                  <a:cubicBezTo>
                    <a:pt x="32" y="87"/>
                    <a:pt x="32" y="87"/>
                    <a:pt x="32" y="87"/>
                  </a:cubicBezTo>
                  <a:cubicBezTo>
                    <a:pt x="32" y="54"/>
                    <a:pt x="32" y="54"/>
                    <a:pt x="32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9"/>
                    <a:pt x="45" y="73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3"/>
                    <a:pt x="46" y="67"/>
                    <a:pt x="46" y="61"/>
                  </a:cubicBezTo>
                  <a:cubicBezTo>
                    <a:pt x="46" y="54"/>
                    <a:pt x="46" y="54"/>
                    <a:pt x="46" y="54"/>
                  </a:cubicBezTo>
                  <a:cubicBezTo>
                    <a:pt x="51" y="54"/>
                    <a:pt x="51" y="54"/>
                    <a:pt x="51" y="54"/>
                  </a:cubicBezTo>
                  <a:lnTo>
                    <a:pt x="51" y="87"/>
                  </a:lnTo>
                  <a:close/>
                  <a:moveTo>
                    <a:pt x="72" y="87"/>
                  </a:moveTo>
                  <a:cubicBezTo>
                    <a:pt x="57" y="87"/>
                    <a:pt x="57" y="87"/>
                    <a:pt x="57" y="87"/>
                  </a:cubicBezTo>
                  <a:cubicBezTo>
                    <a:pt x="57" y="54"/>
                    <a:pt x="57" y="54"/>
                    <a:pt x="57" y="54"/>
                  </a:cubicBezTo>
                  <a:cubicBezTo>
                    <a:pt x="71" y="54"/>
                    <a:pt x="71" y="54"/>
                    <a:pt x="71" y="54"/>
                  </a:cubicBezTo>
                  <a:cubicBezTo>
                    <a:pt x="71" y="59"/>
                    <a:pt x="71" y="59"/>
                    <a:pt x="71" y="59"/>
                  </a:cubicBezTo>
                  <a:cubicBezTo>
                    <a:pt x="64" y="59"/>
                    <a:pt x="64" y="59"/>
                    <a:pt x="64" y="59"/>
                  </a:cubicBezTo>
                  <a:cubicBezTo>
                    <a:pt x="64" y="67"/>
                    <a:pt x="64" y="67"/>
                    <a:pt x="64" y="67"/>
                  </a:cubicBezTo>
                  <a:cubicBezTo>
                    <a:pt x="71" y="67"/>
                    <a:pt x="71" y="67"/>
                    <a:pt x="71" y="67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4" y="72"/>
                    <a:pt x="64" y="72"/>
                    <a:pt x="64" y="72"/>
                  </a:cubicBezTo>
                  <a:cubicBezTo>
                    <a:pt x="64" y="81"/>
                    <a:pt x="64" y="81"/>
                    <a:pt x="64" y="81"/>
                  </a:cubicBezTo>
                  <a:cubicBezTo>
                    <a:pt x="72" y="81"/>
                    <a:pt x="72" y="81"/>
                    <a:pt x="72" y="81"/>
                  </a:cubicBezTo>
                  <a:lnTo>
                    <a:pt x="72" y="87"/>
                  </a:lnTo>
                  <a:close/>
                  <a:moveTo>
                    <a:pt x="100" y="87"/>
                  </a:moveTo>
                  <a:cubicBezTo>
                    <a:pt x="94" y="87"/>
                    <a:pt x="94" y="87"/>
                    <a:pt x="94" y="87"/>
                  </a:cubicBezTo>
                  <a:cubicBezTo>
                    <a:pt x="92" y="76"/>
                    <a:pt x="92" y="76"/>
                    <a:pt x="92" y="76"/>
                  </a:cubicBezTo>
                  <a:cubicBezTo>
                    <a:pt x="91" y="73"/>
                    <a:pt x="91" y="69"/>
                    <a:pt x="90" y="65"/>
                  </a:cubicBezTo>
                  <a:cubicBezTo>
                    <a:pt x="90" y="65"/>
                    <a:pt x="90" y="65"/>
                    <a:pt x="90" y="65"/>
                  </a:cubicBezTo>
                  <a:cubicBezTo>
                    <a:pt x="90" y="69"/>
                    <a:pt x="89" y="73"/>
                    <a:pt x="88" y="76"/>
                  </a:cubicBezTo>
                  <a:cubicBezTo>
                    <a:pt x="86" y="87"/>
                    <a:pt x="86" y="87"/>
                    <a:pt x="86" y="87"/>
                  </a:cubicBezTo>
                  <a:cubicBezTo>
                    <a:pt x="80" y="87"/>
                    <a:pt x="80" y="87"/>
                    <a:pt x="80" y="87"/>
                  </a:cubicBezTo>
                  <a:cubicBezTo>
                    <a:pt x="74" y="54"/>
                    <a:pt x="74" y="54"/>
                    <a:pt x="74" y="54"/>
                  </a:cubicBezTo>
                  <a:cubicBezTo>
                    <a:pt x="81" y="54"/>
                    <a:pt x="81" y="54"/>
                    <a:pt x="81" y="54"/>
                  </a:cubicBezTo>
                  <a:cubicBezTo>
                    <a:pt x="83" y="67"/>
                    <a:pt x="83" y="67"/>
                    <a:pt x="83" y="67"/>
                  </a:cubicBezTo>
                  <a:cubicBezTo>
                    <a:pt x="83" y="71"/>
                    <a:pt x="83" y="74"/>
                    <a:pt x="84" y="78"/>
                  </a:cubicBezTo>
                  <a:cubicBezTo>
                    <a:pt x="84" y="78"/>
                    <a:pt x="84" y="78"/>
                    <a:pt x="84" y="78"/>
                  </a:cubicBezTo>
                  <a:cubicBezTo>
                    <a:pt x="84" y="74"/>
                    <a:pt x="85" y="71"/>
                    <a:pt x="86" y="67"/>
                  </a:cubicBezTo>
                  <a:cubicBezTo>
                    <a:pt x="88" y="54"/>
                    <a:pt x="88" y="54"/>
                    <a:pt x="88" y="54"/>
                  </a:cubicBezTo>
                  <a:cubicBezTo>
                    <a:pt x="93" y="54"/>
                    <a:pt x="93" y="54"/>
                    <a:pt x="93" y="54"/>
                  </a:cubicBezTo>
                  <a:cubicBezTo>
                    <a:pt x="95" y="67"/>
                    <a:pt x="95" y="67"/>
                    <a:pt x="95" y="67"/>
                  </a:cubicBezTo>
                  <a:cubicBezTo>
                    <a:pt x="96" y="70"/>
                    <a:pt x="97" y="74"/>
                    <a:pt x="97" y="78"/>
                  </a:cubicBezTo>
                  <a:cubicBezTo>
                    <a:pt x="97" y="78"/>
                    <a:pt x="97" y="78"/>
                    <a:pt x="97" y="78"/>
                  </a:cubicBezTo>
                  <a:cubicBezTo>
                    <a:pt x="97" y="74"/>
                    <a:pt x="98" y="71"/>
                    <a:pt x="98" y="67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6" y="54"/>
                    <a:pt x="106" y="54"/>
                    <a:pt x="106" y="54"/>
                  </a:cubicBezTo>
                  <a:lnTo>
                    <a:pt x="100" y="8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6077204" y="2504633"/>
            <a:ext cx="444364" cy="444364"/>
            <a:chOff x="8105048" y="3866835"/>
            <a:chExt cx="592640" cy="592640"/>
          </a:xfrm>
        </p:grpSpPr>
        <p:sp>
          <p:nvSpPr>
            <p:cNvPr id="17" name="Rectangle 186"/>
            <p:cNvSpPr/>
            <p:nvPr/>
          </p:nvSpPr>
          <p:spPr>
            <a:xfrm>
              <a:off x="8105048" y="3866835"/>
              <a:ext cx="592640" cy="5926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52400" dist="63500" dir="81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810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2400">
                <a:solidFill>
                  <a:prstClr val="white"/>
                </a:solidFill>
                <a:latin typeface="DIN-BoldItalic" pitchFamily="50" charset="0"/>
              </a:endParaRPr>
            </a:p>
          </p:txBody>
        </p:sp>
        <p:sp>
          <p:nvSpPr>
            <p:cNvPr id="20" name="Rectangle 185"/>
            <p:cNvSpPr/>
            <p:nvPr/>
          </p:nvSpPr>
          <p:spPr>
            <a:xfrm>
              <a:off x="8175894" y="3937681"/>
              <a:ext cx="450948" cy="450948"/>
            </a:xfrm>
            <a:prstGeom prst="rect">
              <a:avLst/>
            </a:prstGeom>
            <a:gradFill>
              <a:gsLst>
                <a:gs pos="0">
                  <a:srgbClr val="002060"/>
                </a:gs>
                <a:gs pos="100000">
                  <a:srgbClr val="00B0F0"/>
                </a:gs>
              </a:gsLst>
              <a:lin ang="5400000" scaled="1"/>
            </a:gradFill>
            <a:ln w="3810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24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  <p:sp>
          <p:nvSpPr>
            <p:cNvPr id="38" name="Freeform 139"/>
            <p:cNvSpPr>
              <a:spLocks noEditPoints="1"/>
            </p:cNvSpPr>
            <p:nvPr/>
          </p:nvSpPr>
          <p:spPr bwMode="auto">
            <a:xfrm>
              <a:off x="8247758" y="4055115"/>
              <a:ext cx="281091" cy="222934"/>
            </a:xfrm>
            <a:custGeom>
              <a:avLst/>
              <a:gdLst>
                <a:gd name="T0" fmla="*/ 134 w 135"/>
                <a:gd name="T1" fmla="*/ 23 h 107"/>
                <a:gd name="T2" fmla="*/ 130 w 135"/>
                <a:gd name="T3" fmla="*/ 21 h 107"/>
                <a:gd name="T4" fmla="*/ 31 w 135"/>
                <a:gd name="T5" fmla="*/ 21 h 107"/>
                <a:gd name="T6" fmla="*/ 27 w 135"/>
                <a:gd name="T7" fmla="*/ 8 h 107"/>
                <a:gd name="T8" fmla="*/ 24 w 135"/>
                <a:gd name="T9" fmla="*/ 5 h 107"/>
                <a:gd name="T10" fmla="*/ 7 w 135"/>
                <a:gd name="T11" fmla="*/ 0 h 107"/>
                <a:gd name="T12" fmla="*/ 1 w 135"/>
                <a:gd name="T13" fmla="*/ 4 h 107"/>
                <a:gd name="T14" fmla="*/ 4 w 135"/>
                <a:gd name="T15" fmla="*/ 10 h 107"/>
                <a:gd name="T16" fmla="*/ 19 w 135"/>
                <a:gd name="T17" fmla="*/ 14 h 107"/>
                <a:gd name="T18" fmla="*/ 37 w 135"/>
                <a:gd name="T19" fmla="*/ 70 h 107"/>
                <a:gd name="T20" fmla="*/ 33 w 135"/>
                <a:gd name="T21" fmla="*/ 83 h 107"/>
                <a:gd name="T22" fmla="*/ 24 w 135"/>
                <a:gd name="T23" fmla="*/ 95 h 107"/>
                <a:gd name="T24" fmla="*/ 37 w 135"/>
                <a:gd name="T25" fmla="*/ 107 h 107"/>
                <a:gd name="T26" fmla="*/ 49 w 135"/>
                <a:gd name="T27" fmla="*/ 100 h 107"/>
                <a:gd name="T28" fmla="*/ 88 w 135"/>
                <a:gd name="T29" fmla="*/ 100 h 107"/>
                <a:gd name="T30" fmla="*/ 100 w 135"/>
                <a:gd name="T31" fmla="*/ 107 h 107"/>
                <a:gd name="T32" fmla="*/ 113 w 135"/>
                <a:gd name="T33" fmla="*/ 95 h 107"/>
                <a:gd name="T34" fmla="*/ 100 w 135"/>
                <a:gd name="T35" fmla="*/ 82 h 107"/>
                <a:gd name="T36" fmla="*/ 88 w 135"/>
                <a:gd name="T37" fmla="*/ 90 h 107"/>
                <a:gd name="T38" fmla="*/ 49 w 135"/>
                <a:gd name="T39" fmla="*/ 90 h 107"/>
                <a:gd name="T40" fmla="*/ 43 w 135"/>
                <a:gd name="T41" fmla="*/ 84 h 107"/>
                <a:gd name="T42" fmla="*/ 46 w 135"/>
                <a:gd name="T43" fmla="*/ 75 h 107"/>
                <a:gd name="T44" fmla="*/ 114 w 135"/>
                <a:gd name="T45" fmla="*/ 75 h 107"/>
                <a:gd name="T46" fmla="*/ 123 w 135"/>
                <a:gd name="T47" fmla="*/ 67 h 107"/>
                <a:gd name="T48" fmla="*/ 134 w 135"/>
                <a:gd name="T49" fmla="*/ 27 h 107"/>
                <a:gd name="T50" fmla="*/ 134 w 135"/>
                <a:gd name="T51" fmla="*/ 23 h 107"/>
                <a:gd name="T52" fmla="*/ 108 w 135"/>
                <a:gd name="T53" fmla="*/ 59 h 107"/>
                <a:gd name="T54" fmla="*/ 51 w 135"/>
                <a:gd name="T55" fmla="*/ 59 h 107"/>
                <a:gd name="T56" fmla="*/ 46 w 135"/>
                <a:gd name="T57" fmla="*/ 55 h 107"/>
                <a:gd name="T58" fmla="*/ 51 w 135"/>
                <a:gd name="T59" fmla="*/ 50 h 107"/>
                <a:gd name="T60" fmla="*/ 108 w 135"/>
                <a:gd name="T61" fmla="*/ 50 h 107"/>
                <a:gd name="T62" fmla="*/ 113 w 135"/>
                <a:gd name="T63" fmla="*/ 55 h 107"/>
                <a:gd name="T64" fmla="*/ 108 w 135"/>
                <a:gd name="T65" fmla="*/ 59 h 107"/>
                <a:gd name="T66" fmla="*/ 112 w 135"/>
                <a:gd name="T67" fmla="*/ 45 h 107"/>
                <a:gd name="T68" fmla="*/ 47 w 135"/>
                <a:gd name="T69" fmla="*/ 45 h 107"/>
                <a:gd name="T70" fmla="*/ 42 w 135"/>
                <a:gd name="T71" fmla="*/ 40 h 107"/>
                <a:gd name="T72" fmla="*/ 47 w 135"/>
                <a:gd name="T73" fmla="*/ 35 h 107"/>
                <a:gd name="T74" fmla="*/ 112 w 135"/>
                <a:gd name="T75" fmla="*/ 35 h 107"/>
                <a:gd name="T76" fmla="*/ 117 w 135"/>
                <a:gd name="T77" fmla="*/ 40 h 107"/>
                <a:gd name="T78" fmla="*/ 112 w 135"/>
                <a:gd name="T79" fmla="*/ 45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35" h="107">
                  <a:moveTo>
                    <a:pt x="134" y="23"/>
                  </a:moveTo>
                  <a:cubicBezTo>
                    <a:pt x="133" y="21"/>
                    <a:pt x="131" y="21"/>
                    <a:pt x="130" y="21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7" y="7"/>
                    <a:pt x="26" y="6"/>
                    <a:pt x="24" y="5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4" y="0"/>
                    <a:pt x="2" y="1"/>
                    <a:pt x="1" y="4"/>
                  </a:cubicBezTo>
                  <a:cubicBezTo>
                    <a:pt x="0" y="6"/>
                    <a:pt x="2" y="9"/>
                    <a:pt x="4" y="10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37" y="70"/>
                    <a:pt x="37" y="70"/>
                    <a:pt x="37" y="70"/>
                  </a:cubicBezTo>
                  <a:cubicBezTo>
                    <a:pt x="33" y="83"/>
                    <a:pt x="33" y="83"/>
                    <a:pt x="33" y="83"/>
                  </a:cubicBezTo>
                  <a:cubicBezTo>
                    <a:pt x="28" y="84"/>
                    <a:pt x="24" y="89"/>
                    <a:pt x="24" y="95"/>
                  </a:cubicBezTo>
                  <a:cubicBezTo>
                    <a:pt x="24" y="102"/>
                    <a:pt x="30" y="107"/>
                    <a:pt x="37" y="107"/>
                  </a:cubicBezTo>
                  <a:cubicBezTo>
                    <a:pt x="42" y="107"/>
                    <a:pt x="47" y="104"/>
                    <a:pt x="49" y="100"/>
                  </a:cubicBezTo>
                  <a:cubicBezTo>
                    <a:pt x="88" y="100"/>
                    <a:pt x="88" y="100"/>
                    <a:pt x="88" y="100"/>
                  </a:cubicBezTo>
                  <a:cubicBezTo>
                    <a:pt x="90" y="104"/>
                    <a:pt x="95" y="107"/>
                    <a:pt x="100" y="107"/>
                  </a:cubicBezTo>
                  <a:cubicBezTo>
                    <a:pt x="107" y="107"/>
                    <a:pt x="113" y="102"/>
                    <a:pt x="113" y="95"/>
                  </a:cubicBezTo>
                  <a:cubicBezTo>
                    <a:pt x="113" y="88"/>
                    <a:pt x="107" y="82"/>
                    <a:pt x="100" y="82"/>
                  </a:cubicBezTo>
                  <a:cubicBezTo>
                    <a:pt x="95" y="82"/>
                    <a:pt x="90" y="85"/>
                    <a:pt x="88" y="90"/>
                  </a:cubicBezTo>
                  <a:cubicBezTo>
                    <a:pt x="49" y="90"/>
                    <a:pt x="49" y="90"/>
                    <a:pt x="49" y="90"/>
                  </a:cubicBezTo>
                  <a:cubicBezTo>
                    <a:pt x="48" y="87"/>
                    <a:pt x="46" y="85"/>
                    <a:pt x="43" y="84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114" y="75"/>
                    <a:pt x="114" y="75"/>
                    <a:pt x="114" y="75"/>
                  </a:cubicBezTo>
                  <a:cubicBezTo>
                    <a:pt x="119" y="75"/>
                    <a:pt x="123" y="71"/>
                    <a:pt x="123" y="67"/>
                  </a:cubicBezTo>
                  <a:cubicBezTo>
                    <a:pt x="134" y="27"/>
                    <a:pt x="134" y="27"/>
                    <a:pt x="134" y="27"/>
                  </a:cubicBezTo>
                  <a:cubicBezTo>
                    <a:pt x="135" y="25"/>
                    <a:pt x="135" y="24"/>
                    <a:pt x="134" y="23"/>
                  </a:cubicBezTo>
                  <a:close/>
                  <a:moveTo>
                    <a:pt x="108" y="59"/>
                  </a:moveTo>
                  <a:cubicBezTo>
                    <a:pt x="51" y="59"/>
                    <a:pt x="51" y="59"/>
                    <a:pt x="51" y="59"/>
                  </a:cubicBezTo>
                  <a:cubicBezTo>
                    <a:pt x="49" y="59"/>
                    <a:pt x="46" y="57"/>
                    <a:pt x="46" y="55"/>
                  </a:cubicBezTo>
                  <a:cubicBezTo>
                    <a:pt x="46" y="52"/>
                    <a:pt x="49" y="50"/>
                    <a:pt x="51" y="50"/>
                  </a:cubicBezTo>
                  <a:cubicBezTo>
                    <a:pt x="108" y="50"/>
                    <a:pt x="108" y="50"/>
                    <a:pt x="108" y="50"/>
                  </a:cubicBezTo>
                  <a:cubicBezTo>
                    <a:pt x="111" y="50"/>
                    <a:pt x="113" y="52"/>
                    <a:pt x="113" y="55"/>
                  </a:cubicBezTo>
                  <a:cubicBezTo>
                    <a:pt x="113" y="57"/>
                    <a:pt x="111" y="59"/>
                    <a:pt x="108" y="59"/>
                  </a:cubicBezTo>
                  <a:close/>
                  <a:moveTo>
                    <a:pt x="112" y="45"/>
                  </a:moveTo>
                  <a:cubicBezTo>
                    <a:pt x="47" y="45"/>
                    <a:pt x="47" y="45"/>
                    <a:pt x="47" y="45"/>
                  </a:cubicBezTo>
                  <a:cubicBezTo>
                    <a:pt x="44" y="45"/>
                    <a:pt x="42" y="43"/>
                    <a:pt x="42" y="40"/>
                  </a:cubicBezTo>
                  <a:cubicBezTo>
                    <a:pt x="42" y="38"/>
                    <a:pt x="44" y="35"/>
                    <a:pt x="47" y="35"/>
                  </a:cubicBezTo>
                  <a:cubicBezTo>
                    <a:pt x="112" y="35"/>
                    <a:pt x="112" y="35"/>
                    <a:pt x="112" y="35"/>
                  </a:cubicBezTo>
                  <a:cubicBezTo>
                    <a:pt x="115" y="35"/>
                    <a:pt x="117" y="38"/>
                    <a:pt x="117" y="40"/>
                  </a:cubicBezTo>
                  <a:cubicBezTo>
                    <a:pt x="117" y="43"/>
                    <a:pt x="115" y="45"/>
                    <a:pt x="112" y="4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6077204" y="3362978"/>
            <a:ext cx="444364" cy="444364"/>
            <a:chOff x="8105048" y="5011593"/>
            <a:chExt cx="592640" cy="592640"/>
          </a:xfrm>
        </p:grpSpPr>
        <p:sp>
          <p:nvSpPr>
            <p:cNvPr id="18" name="Rectangle 187"/>
            <p:cNvSpPr/>
            <p:nvPr/>
          </p:nvSpPr>
          <p:spPr>
            <a:xfrm>
              <a:off x="8105048" y="5011593"/>
              <a:ext cx="592640" cy="5926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52400" dist="63500" dir="81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810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2400">
                <a:solidFill>
                  <a:prstClr val="white"/>
                </a:solidFill>
                <a:latin typeface="DIN-BoldItalic" pitchFamily="50" charset="0"/>
              </a:endParaRPr>
            </a:p>
          </p:txBody>
        </p:sp>
        <p:sp>
          <p:nvSpPr>
            <p:cNvPr id="21" name="Rectangle 185"/>
            <p:cNvSpPr/>
            <p:nvPr/>
          </p:nvSpPr>
          <p:spPr>
            <a:xfrm>
              <a:off x="8175894" y="5082439"/>
              <a:ext cx="450948" cy="450948"/>
            </a:xfrm>
            <a:prstGeom prst="rect">
              <a:avLst/>
            </a:prstGeom>
            <a:gradFill>
              <a:gsLst>
                <a:gs pos="0">
                  <a:srgbClr val="002060"/>
                </a:gs>
                <a:gs pos="100000">
                  <a:srgbClr val="00B0F0"/>
                </a:gs>
              </a:gsLst>
              <a:lin ang="5400000" scaled="1"/>
            </a:gradFill>
            <a:ln w="3810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24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  <p:sp>
          <p:nvSpPr>
            <p:cNvPr id="39" name="Freeform 84"/>
            <p:cNvSpPr>
              <a:spLocks noEditPoints="1"/>
            </p:cNvSpPr>
            <p:nvPr/>
          </p:nvSpPr>
          <p:spPr bwMode="auto">
            <a:xfrm>
              <a:off x="8267015" y="5210680"/>
              <a:ext cx="261834" cy="200553"/>
            </a:xfrm>
            <a:custGeom>
              <a:avLst/>
              <a:gdLst>
                <a:gd name="T0" fmla="*/ 99 w 107"/>
                <a:gd name="T1" fmla="*/ 0 h 82"/>
                <a:gd name="T2" fmla="*/ 9 w 107"/>
                <a:gd name="T3" fmla="*/ 0 h 82"/>
                <a:gd name="T4" fmla="*/ 0 w 107"/>
                <a:gd name="T5" fmla="*/ 8 h 82"/>
                <a:gd name="T6" fmla="*/ 0 w 107"/>
                <a:gd name="T7" fmla="*/ 74 h 82"/>
                <a:gd name="T8" fmla="*/ 9 w 107"/>
                <a:gd name="T9" fmla="*/ 82 h 82"/>
                <a:gd name="T10" fmla="*/ 99 w 107"/>
                <a:gd name="T11" fmla="*/ 82 h 82"/>
                <a:gd name="T12" fmla="*/ 107 w 107"/>
                <a:gd name="T13" fmla="*/ 74 h 82"/>
                <a:gd name="T14" fmla="*/ 107 w 107"/>
                <a:gd name="T15" fmla="*/ 8 h 82"/>
                <a:gd name="T16" fmla="*/ 99 w 107"/>
                <a:gd name="T17" fmla="*/ 0 h 82"/>
                <a:gd name="T18" fmla="*/ 33 w 107"/>
                <a:gd name="T19" fmla="*/ 55 h 82"/>
                <a:gd name="T20" fmla="*/ 16 w 107"/>
                <a:gd name="T21" fmla="*/ 73 h 82"/>
                <a:gd name="T22" fmla="*/ 10 w 107"/>
                <a:gd name="T23" fmla="*/ 73 h 82"/>
                <a:gd name="T24" fmla="*/ 10 w 107"/>
                <a:gd name="T25" fmla="*/ 67 h 82"/>
                <a:gd name="T26" fmla="*/ 27 w 107"/>
                <a:gd name="T27" fmla="*/ 50 h 82"/>
                <a:gd name="T28" fmla="*/ 33 w 107"/>
                <a:gd name="T29" fmla="*/ 50 h 82"/>
                <a:gd name="T30" fmla="*/ 33 w 107"/>
                <a:gd name="T31" fmla="*/ 55 h 82"/>
                <a:gd name="T32" fmla="*/ 54 w 107"/>
                <a:gd name="T33" fmla="*/ 57 h 82"/>
                <a:gd name="T34" fmla="*/ 51 w 107"/>
                <a:gd name="T35" fmla="*/ 56 h 82"/>
                <a:gd name="T36" fmla="*/ 10 w 107"/>
                <a:gd name="T37" fmla="*/ 15 h 82"/>
                <a:gd name="T38" fmla="*/ 10 w 107"/>
                <a:gd name="T39" fmla="*/ 9 h 82"/>
                <a:gd name="T40" fmla="*/ 16 w 107"/>
                <a:gd name="T41" fmla="*/ 9 h 82"/>
                <a:gd name="T42" fmla="*/ 54 w 107"/>
                <a:gd name="T43" fmla="*/ 47 h 82"/>
                <a:gd name="T44" fmla="*/ 92 w 107"/>
                <a:gd name="T45" fmla="*/ 9 h 82"/>
                <a:gd name="T46" fmla="*/ 98 w 107"/>
                <a:gd name="T47" fmla="*/ 9 h 82"/>
                <a:gd name="T48" fmla="*/ 98 w 107"/>
                <a:gd name="T49" fmla="*/ 15 h 82"/>
                <a:gd name="T50" fmla="*/ 57 w 107"/>
                <a:gd name="T51" fmla="*/ 56 h 82"/>
                <a:gd name="T52" fmla="*/ 54 w 107"/>
                <a:gd name="T53" fmla="*/ 57 h 82"/>
                <a:gd name="T54" fmla="*/ 98 w 107"/>
                <a:gd name="T55" fmla="*/ 73 h 82"/>
                <a:gd name="T56" fmla="*/ 92 w 107"/>
                <a:gd name="T57" fmla="*/ 73 h 82"/>
                <a:gd name="T58" fmla="*/ 75 w 107"/>
                <a:gd name="T59" fmla="*/ 55 h 82"/>
                <a:gd name="T60" fmla="*/ 75 w 107"/>
                <a:gd name="T61" fmla="*/ 50 h 82"/>
                <a:gd name="T62" fmla="*/ 81 w 107"/>
                <a:gd name="T63" fmla="*/ 50 h 82"/>
                <a:gd name="T64" fmla="*/ 98 w 107"/>
                <a:gd name="T65" fmla="*/ 67 h 82"/>
                <a:gd name="T66" fmla="*/ 98 w 107"/>
                <a:gd name="T67" fmla="*/ 73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7" h="82">
                  <a:moveTo>
                    <a:pt x="99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8"/>
                    <a:pt x="4" y="82"/>
                    <a:pt x="9" y="82"/>
                  </a:cubicBezTo>
                  <a:cubicBezTo>
                    <a:pt x="99" y="82"/>
                    <a:pt x="99" y="82"/>
                    <a:pt x="99" y="82"/>
                  </a:cubicBezTo>
                  <a:cubicBezTo>
                    <a:pt x="104" y="82"/>
                    <a:pt x="107" y="78"/>
                    <a:pt x="107" y="74"/>
                  </a:cubicBezTo>
                  <a:cubicBezTo>
                    <a:pt x="107" y="8"/>
                    <a:pt x="107" y="8"/>
                    <a:pt x="107" y="8"/>
                  </a:cubicBezTo>
                  <a:cubicBezTo>
                    <a:pt x="107" y="4"/>
                    <a:pt x="104" y="0"/>
                    <a:pt x="99" y="0"/>
                  </a:cubicBezTo>
                  <a:close/>
                  <a:moveTo>
                    <a:pt x="33" y="55"/>
                  </a:moveTo>
                  <a:cubicBezTo>
                    <a:pt x="16" y="73"/>
                    <a:pt x="16" y="73"/>
                    <a:pt x="16" y="73"/>
                  </a:cubicBezTo>
                  <a:cubicBezTo>
                    <a:pt x="14" y="74"/>
                    <a:pt x="11" y="74"/>
                    <a:pt x="10" y="73"/>
                  </a:cubicBezTo>
                  <a:cubicBezTo>
                    <a:pt x="8" y="71"/>
                    <a:pt x="8" y="69"/>
                    <a:pt x="10" y="67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9" y="48"/>
                    <a:pt x="31" y="48"/>
                    <a:pt x="33" y="50"/>
                  </a:cubicBezTo>
                  <a:cubicBezTo>
                    <a:pt x="35" y="51"/>
                    <a:pt x="35" y="54"/>
                    <a:pt x="33" y="55"/>
                  </a:cubicBezTo>
                  <a:close/>
                  <a:moveTo>
                    <a:pt x="54" y="57"/>
                  </a:moveTo>
                  <a:cubicBezTo>
                    <a:pt x="53" y="57"/>
                    <a:pt x="52" y="57"/>
                    <a:pt x="51" y="56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8" y="13"/>
                    <a:pt x="8" y="11"/>
                    <a:pt x="10" y="9"/>
                  </a:cubicBezTo>
                  <a:cubicBezTo>
                    <a:pt x="12" y="8"/>
                    <a:pt x="14" y="8"/>
                    <a:pt x="16" y="9"/>
                  </a:cubicBezTo>
                  <a:cubicBezTo>
                    <a:pt x="54" y="47"/>
                    <a:pt x="54" y="47"/>
                    <a:pt x="54" y="47"/>
                  </a:cubicBezTo>
                  <a:cubicBezTo>
                    <a:pt x="92" y="9"/>
                    <a:pt x="92" y="9"/>
                    <a:pt x="92" y="9"/>
                  </a:cubicBezTo>
                  <a:cubicBezTo>
                    <a:pt x="94" y="8"/>
                    <a:pt x="96" y="8"/>
                    <a:pt x="98" y="9"/>
                  </a:cubicBezTo>
                  <a:cubicBezTo>
                    <a:pt x="99" y="11"/>
                    <a:pt x="99" y="13"/>
                    <a:pt x="98" y="15"/>
                  </a:cubicBezTo>
                  <a:cubicBezTo>
                    <a:pt x="57" y="56"/>
                    <a:pt x="57" y="56"/>
                    <a:pt x="57" y="56"/>
                  </a:cubicBezTo>
                  <a:cubicBezTo>
                    <a:pt x="56" y="57"/>
                    <a:pt x="55" y="57"/>
                    <a:pt x="54" y="57"/>
                  </a:cubicBezTo>
                  <a:close/>
                  <a:moveTo>
                    <a:pt x="98" y="73"/>
                  </a:moveTo>
                  <a:cubicBezTo>
                    <a:pt x="96" y="74"/>
                    <a:pt x="94" y="74"/>
                    <a:pt x="92" y="73"/>
                  </a:cubicBezTo>
                  <a:cubicBezTo>
                    <a:pt x="75" y="55"/>
                    <a:pt x="75" y="55"/>
                    <a:pt x="75" y="55"/>
                  </a:cubicBezTo>
                  <a:cubicBezTo>
                    <a:pt x="73" y="54"/>
                    <a:pt x="73" y="51"/>
                    <a:pt x="75" y="50"/>
                  </a:cubicBezTo>
                  <a:cubicBezTo>
                    <a:pt x="76" y="48"/>
                    <a:pt x="79" y="48"/>
                    <a:pt x="81" y="50"/>
                  </a:cubicBezTo>
                  <a:cubicBezTo>
                    <a:pt x="98" y="67"/>
                    <a:pt x="98" y="67"/>
                    <a:pt x="98" y="67"/>
                  </a:cubicBezTo>
                  <a:cubicBezTo>
                    <a:pt x="100" y="69"/>
                    <a:pt x="100" y="71"/>
                    <a:pt x="98" y="7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2542909" y="2504633"/>
            <a:ext cx="444364" cy="444364"/>
            <a:chOff x="3391427" y="3866835"/>
            <a:chExt cx="592640" cy="592640"/>
          </a:xfrm>
        </p:grpSpPr>
        <p:sp>
          <p:nvSpPr>
            <p:cNvPr id="14" name="Rectangle 183"/>
            <p:cNvSpPr/>
            <p:nvPr/>
          </p:nvSpPr>
          <p:spPr>
            <a:xfrm>
              <a:off x="3391427" y="3866835"/>
              <a:ext cx="592640" cy="5926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52400" dist="63500" dir="81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810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2400">
                <a:solidFill>
                  <a:prstClr val="white"/>
                </a:solidFill>
                <a:latin typeface="DIN-BoldItalic" pitchFamily="50" charset="0"/>
              </a:endParaRPr>
            </a:p>
          </p:txBody>
        </p:sp>
        <p:sp>
          <p:nvSpPr>
            <p:cNvPr id="23" name="Rectangle 185"/>
            <p:cNvSpPr/>
            <p:nvPr/>
          </p:nvSpPr>
          <p:spPr>
            <a:xfrm>
              <a:off x="3454162" y="3937681"/>
              <a:ext cx="450948" cy="450948"/>
            </a:xfrm>
            <a:prstGeom prst="rect">
              <a:avLst/>
            </a:prstGeom>
            <a:gradFill>
              <a:gsLst>
                <a:gs pos="0">
                  <a:srgbClr val="002060"/>
                </a:gs>
                <a:gs pos="100000">
                  <a:srgbClr val="00B0F0"/>
                </a:gs>
              </a:gsLst>
              <a:lin ang="5400000" scaled="1"/>
            </a:gradFill>
            <a:ln w="3810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24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  <p:sp>
          <p:nvSpPr>
            <p:cNvPr id="40" name="Freeform 70"/>
            <p:cNvSpPr>
              <a:spLocks noEditPoints="1"/>
            </p:cNvSpPr>
            <p:nvPr/>
          </p:nvSpPr>
          <p:spPr bwMode="auto">
            <a:xfrm>
              <a:off x="3546440" y="4004056"/>
              <a:ext cx="257213" cy="298241"/>
            </a:xfrm>
            <a:custGeom>
              <a:avLst/>
              <a:gdLst>
                <a:gd name="T0" fmla="*/ 85 w 123"/>
                <a:gd name="T1" fmla="*/ 53 h 143"/>
                <a:gd name="T2" fmla="*/ 62 w 123"/>
                <a:gd name="T3" fmla="*/ 58 h 143"/>
                <a:gd name="T4" fmla="*/ 59 w 123"/>
                <a:gd name="T5" fmla="*/ 59 h 143"/>
                <a:gd name="T6" fmla="*/ 56 w 123"/>
                <a:gd name="T7" fmla="*/ 50 h 143"/>
                <a:gd name="T8" fmla="*/ 52 w 123"/>
                <a:gd name="T9" fmla="*/ 20 h 143"/>
                <a:gd name="T10" fmla="*/ 42 w 123"/>
                <a:gd name="T11" fmla="*/ 21 h 143"/>
                <a:gd name="T12" fmla="*/ 54 w 123"/>
                <a:gd name="T13" fmla="*/ 59 h 143"/>
                <a:gd name="T14" fmla="*/ 45 w 123"/>
                <a:gd name="T15" fmla="*/ 52 h 143"/>
                <a:gd name="T16" fmla="*/ 12 w 123"/>
                <a:gd name="T17" fmla="*/ 112 h 143"/>
                <a:gd name="T18" fmla="*/ 49 w 123"/>
                <a:gd name="T19" fmla="*/ 142 h 143"/>
                <a:gd name="T20" fmla="*/ 60 w 123"/>
                <a:gd name="T21" fmla="*/ 139 h 143"/>
                <a:gd name="T22" fmla="*/ 71 w 123"/>
                <a:gd name="T23" fmla="*/ 142 h 143"/>
                <a:gd name="T24" fmla="*/ 107 w 123"/>
                <a:gd name="T25" fmla="*/ 118 h 143"/>
                <a:gd name="T26" fmla="*/ 85 w 123"/>
                <a:gd name="T27" fmla="*/ 53 h 143"/>
                <a:gd name="T28" fmla="*/ 99 w 123"/>
                <a:gd name="T29" fmla="*/ 0 h 143"/>
                <a:gd name="T30" fmla="*/ 73 w 123"/>
                <a:gd name="T31" fmla="*/ 12 h 143"/>
                <a:gd name="T32" fmla="*/ 61 w 123"/>
                <a:gd name="T33" fmla="*/ 38 h 143"/>
                <a:gd name="T34" fmla="*/ 88 w 123"/>
                <a:gd name="T35" fmla="*/ 26 h 143"/>
                <a:gd name="T36" fmla="*/ 99 w 123"/>
                <a:gd name="T37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3" h="143">
                  <a:moveTo>
                    <a:pt x="85" y="53"/>
                  </a:moveTo>
                  <a:cubicBezTo>
                    <a:pt x="77" y="52"/>
                    <a:pt x="75" y="54"/>
                    <a:pt x="62" y="58"/>
                  </a:cubicBezTo>
                  <a:cubicBezTo>
                    <a:pt x="61" y="59"/>
                    <a:pt x="60" y="59"/>
                    <a:pt x="59" y="59"/>
                  </a:cubicBezTo>
                  <a:cubicBezTo>
                    <a:pt x="58" y="57"/>
                    <a:pt x="57" y="54"/>
                    <a:pt x="56" y="50"/>
                  </a:cubicBezTo>
                  <a:cubicBezTo>
                    <a:pt x="51" y="35"/>
                    <a:pt x="52" y="20"/>
                    <a:pt x="52" y="20"/>
                  </a:cubicBezTo>
                  <a:cubicBezTo>
                    <a:pt x="52" y="20"/>
                    <a:pt x="48" y="16"/>
                    <a:pt x="42" y="21"/>
                  </a:cubicBezTo>
                  <a:cubicBezTo>
                    <a:pt x="40" y="29"/>
                    <a:pt x="49" y="49"/>
                    <a:pt x="54" y="59"/>
                  </a:cubicBezTo>
                  <a:cubicBezTo>
                    <a:pt x="50" y="57"/>
                    <a:pt x="49" y="52"/>
                    <a:pt x="45" y="52"/>
                  </a:cubicBezTo>
                  <a:cubicBezTo>
                    <a:pt x="15" y="50"/>
                    <a:pt x="0" y="84"/>
                    <a:pt x="12" y="112"/>
                  </a:cubicBezTo>
                  <a:cubicBezTo>
                    <a:pt x="19" y="130"/>
                    <a:pt x="35" y="141"/>
                    <a:pt x="49" y="142"/>
                  </a:cubicBezTo>
                  <a:cubicBezTo>
                    <a:pt x="53" y="143"/>
                    <a:pt x="56" y="139"/>
                    <a:pt x="60" y="139"/>
                  </a:cubicBezTo>
                  <a:cubicBezTo>
                    <a:pt x="64" y="139"/>
                    <a:pt x="69" y="142"/>
                    <a:pt x="71" y="142"/>
                  </a:cubicBezTo>
                  <a:cubicBezTo>
                    <a:pt x="85" y="143"/>
                    <a:pt x="97" y="134"/>
                    <a:pt x="107" y="118"/>
                  </a:cubicBezTo>
                  <a:cubicBezTo>
                    <a:pt x="123" y="91"/>
                    <a:pt x="114" y="55"/>
                    <a:pt x="85" y="53"/>
                  </a:cubicBezTo>
                  <a:close/>
                  <a:moveTo>
                    <a:pt x="99" y="0"/>
                  </a:moveTo>
                  <a:cubicBezTo>
                    <a:pt x="99" y="0"/>
                    <a:pt x="84" y="1"/>
                    <a:pt x="73" y="12"/>
                  </a:cubicBezTo>
                  <a:cubicBezTo>
                    <a:pt x="63" y="22"/>
                    <a:pt x="61" y="38"/>
                    <a:pt x="61" y="38"/>
                  </a:cubicBezTo>
                  <a:cubicBezTo>
                    <a:pt x="61" y="38"/>
                    <a:pt x="77" y="37"/>
                    <a:pt x="88" y="26"/>
                  </a:cubicBezTo>
                  <a:cubicBezTo>
                    <a:pt x="98" y="16"/>
                    <a:pt x="99" y="0"/>
                    <a:pt x="9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2542909" y="1626760"/>
            <a:ext cx="444364" cy="444364"/>
            <a:chOff x="3391427" y="2696033"/>
            <a:chExt cx="592640" cy="592640"/>
          </a:xfrm>
        </p:grpSpPr>
        <p:sp>
          <p:nvSpPr>
            <p:cNvPr id="13" name="Rectangle 182"/>
            <p:cNvSpPr/>
            <p:nvPr/>
          </p:nvSpPr>
          <p:spPr>
            <a:xfrm>
              <a:off x="3391427" y="2696033"/>
              <a:ext cx="592640" cy="5926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52400" dist="63500" dir="81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810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2400">
                <a:solidFill>
                  <a:prstClr val="white"/>
                </a:solidFill>
                <a:latin typeface="DIN-BoldItalic" pitchFamily="50" charset="0"/>
              </a:endParaRPr>
            </a:p>
          </p:txBody>
        </p:sp>
        <p:sp>
          <p:nvSpPr>
            <p:cNvPr id="22" name="Rectangle 185"/>
            <p:cNvSpPr/>
            <p:nvPr/>
          </p:nvSpPr>
          <p:spPr>
            <a:xfrm>
              <a:off x="3454162" y="2766879"/>
              <a:ext cx="450948" cy="450948"/>
            </a:xfrm>
            <a:prstGeom prst="rect">
              <a:avLst/>
            </a:prstGeom>
            <a:gradFill>
              <a:gsLst>
                <a:gs pos="0">
                  <a:srgbClr val="002060"/>
                </a:gs>
                <a:gs pos="100000">
                  <a:srgbClr val="00B0F0"/>
                </a:gs>
              </a:gsLst>
              <a:lin ang="5400000" scaled="1"/>
            </a:gradFill>
            <a:ln w="3810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24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  <p:sp>
          <p:nvSpPr>
            <p:cNvPr id="41" name="Freeform 5"/>
            <p:cNvSpPr>
              <a:spLocks noEditPoints="1"/>
            </p:cNvSpPr>
            <p:nvPr/>
          </p:nvSpPr>
          <p:spPr bwMode="auto">
            <a:xfrm>
              <a:off x="3524597" y="2913125"/>
              <a:ext cx="304697" cy="177189"/>
            </a:xfrm>
            <a:custGeom>
              <a:avLst/>
              <a:gdLst>
                <a:gd name="T0" fmla="*/ 135 w 139"/>
                <a:gd name="T1" fmla="*/ 61 h 81"/>
                <a:gd name="T2" fmla="*/ 131 w 139"/>
                <a:gd name="T3" fmla="*/ 56 h 81"/>
                <a:gd name="T4" fmla="*/ 131 w 139"/>
                <a:gd name="T5" fmla="*/ 27 h 81"/>
                <a:gd name="T6" fmla="*/ 139 w 139"/>
                <a:gd name="T7" fmla="*/ 24 h 81"/>
                <a:gd name="T8" fmla="*/ 70 w 139"/>
                <a:gd name="T9" fmla="*/ 0 h 81"/>
                <a:gd name="T10" fmla="*/ 0 w 139"/>
                <a:gd name="T11" fmla="*/ 24 h 81"/>
                <a:gd name="T12" fmla="*/ 70 w 139"/>
                <a:gd name="T13" fmla="*/ 48 h 81"/>
                <a:gd name="T14" fmla="*/ 127 w 139"/>
                <a:gd name="T15" fmla="*/ 28 h 81"/>
                <a:gd name="T16" fmla="*/ 127 w 139"/>
                <a:gd name="T17" fmla="*/ 56 h 81"/>
                <a:gd name="T18" fmla="*/ 123 w 139"/>
                <a:gd name="T19" fmla="*/ 61 h 81"/>
                <a:gd name="T20" fmla="*/ 126 w 139"/>
                <a:gd name="T21" fmla="*/ 64 h 81"/>
                <a:gd name="T22" fmla="*/ 123 w 139"/>
                <a:gd name="T23" fmla="*/ 81 h 81"/>
                <a:gd name="T24" fmla="*/ 135 w 139"/>
                <a:gd name="T25" fmla="*/ 81 h 81"/>
                <a:gd name="T26" fmla="*/ 132 w 139"/>
                <a:gd name="T27" fmla="*/ 64 h 81"/>
                <a:gd name="T28" fmla="*/ 135 w 139"/>
                <a:gd name="T29" fmla="*/ 61 h 81"/>
                <a:gd name="T30" fmla="*/ 28 w 139"/>
                <a:gd name="T31" fmla="*/ 42 h 81"/>
                <a:gd name="T32" fmla="*/ 28 w 139"/>
                <a:gd name="T33" fmla="*/ 69 h 81"/>
                <a:gd name="T34" fmla="*/ 70 w 139"/>
                <a:gd name="T35" fmla="*/ 81 h 81"/>
                <a:gd name="T36" fmla="*/ 111 w 139"/>
                <a:gd name="T37" fmla="*/ 69 h 81"/>
                <a:gd name="T38" fmla="*/ 111 w 139"/>
                <a:gd name="T39" fmla="*/ 42 h 81"/>
                <a:gd name="T40" fmla="*/ 70 w 139"/>
                <a:gd name="T41" fmla="*/ 56 h 81"/>
                <a:gd name="T42" fmla="*/ 28 w 139"/>
                <a:gd name="T43" fmla="*/ 42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9" h="81">
                  <a:moveTo>
                    <a:pt x="135" y="61"/>
                  </a:moveTo>
                  <a:cubicBezTo>
                    <a:pt x="135" y="58"/>
                    <a:pt x="134" y="56"/>
                    <a:pt x="131" y="56"/>
                  </a:cubicBezTo>
                  <a:cubicBezTo>
                    <a:pt x="131" y="27"/>
                    <a:pt x="131" y="27"/>
                    <a:pt x="131" y="27"/>
                  </a:cubicBezTo>
                  <a:cubicBezTo>
                    <a:pt x="139" y="24"/>
                    <a:pt x="139" y="24"/>
                    <a:pt x="139" y="24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70" y="48"/>
                    <a:pt x="70" y="48"/>
                    <a:pt x="70" y="48"/>
                  </a:cubicBezTo>
                  <a:cubicBezTo>
                    <a:pt x="127" y="28"/>
                    <a:pt x="127" y="28"/>
                    <a:pt x="127" y="28"/>
                  </a:cubicBezTo>
                  <a:cubicBezTo>
                    <a:pt x="127" y="56"/>
                    <a:pt x="127" y="56"/>
                    <a:pt x="127" y="56"/>
                  </a:cubicBezTo>
                  <a:cubicBezTo>
                    <a:pt x="125" y="56"/>
                    <a:pt x="123" y="58"/>
                    <a:pt x="123" y="61"/>
                  </a:cubicBezTo>
                  <a:cubicBezTo>
                    <a:pt x="123" y="63"/>
                    <a:pt x="125" y="64"/>
                    <a:pt x="126" y="64"/>
                  </a:cubicBezTo>
                  <a:cubicBezTo>
                    <a:pt x="123" y="81"/>
                    <a:pt x="123" y="81"/>
                    <a:pt x="123" y="81"/>
                  </a:cubicBezTo>
                  <a:cubicBezTo>
                    <a:pt x="135" y="81"/>
                    <a:pt x="135" y="81"/>
                    <a:pt x="135" y="81"/>
                  </a:cubicBezTo>
                  <a:cubicBezTo>
                    <a:pt x="132" y="64"/>
                    <a:pt x="132" y="64"/>
                    <a:pt x="132" y="64"/>
                  </a:cubicBezTo>
                  <a:cubicBezTo>
                    <a:pt x="134" y="64"/>
                    <a:pt x="135" y="63"/>
                    <a:pt x="135" y="61"/>
                  </a:cubicBezTo>
                  <a:close/>
                  <a:moveTo>
                    <a:pt x="28" y="42"/>
                  </a:moveTo>
                  <a:cubicBezTo>
                    <a:pt x="28" y="69"/>
                    <a:pt x="28" y="69"/>
                    <a:pt x="28" y="69"/>
                  </a:cubicBezTo>
                  <a:cubicBezTo>
                    <a:pt x="28" y="76"/>
                    <a:pt x="47" y="81"/>
                    <a:pt x="70" y="81"/>
                  </a:cubicBezTo>
                  <a:cubicBezTo>
                    <a:pt x="92" y="81"/>
                    <a:pt x="111" y="76"/>
                    <a:pt x="111" y="69"/>
                  </a:cubicBezTo>
                  <a:cubicBezTo>
                    <a:pt x="111" y="42"/>
                    <a:pt x="111" y="42"/>
                    <a:pt x="111" y="42"/>
                  </a:cubicBezTo>
                  <a:cubicBezTo>
                    <a:pt x="70" y="56"/>
                    <a:pt x="70" y="56"/>
                    <a:pt x="70" y="56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2542909" y="3362978"/>
            <a:ext cx="444364" cy="444364"/>
            <a:chOff x="3391427" y="5011593"/>
            <a:chExt cx="592640" cy="592640"/>
          </a:xfrm>
        </p:grpSpPr>
        <p:sp>
          <p:nvSpPr>
            <p:cNvPr id="15" name="Rectangle 184"/>
            <p:cNvSpPr/>
            <p:nvPr/>
          </p:nvSpPr>
          <p:spPr>
            <a:xfrm>
              <a:off x="3391427" y="5011593"/>
              <a:ext cx="592640" cy="5926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52400" dist="63500" dir="81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810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2400">
                <a:solidFill>
                  <a:prstClr val="white"/>
                </a:solidFill>
                <a:latin typeface="DIN-BoldItalic" pitchFamily="50" charset="0"/>
              </a:endParaRPr>
            </a:p>
          </p:txBody>
        </p:sp>
        <p:sp>
          <p:nvSpPr>
            <p:cNvPr id="24" name="Rectangle 185"/>
            <p:cNvSpPr/>
            <p:nvPr/>
          </p:nvSpPr>
          <p:spPr>
            <a:xfrm>
              <a:off x="3454162" y="5082439"/>
              <a:ext cx="450948" cy="450948"/>
            </a:xfrm>
            <a:prstGeom prst="rect">
              <a:avLst/>
            </a:prstGeom>
            <a:gradFill>
              <a:gsLst>
                <a:gs pos="0">
                  <a:srgbClr val="002060"/>
                </a:gs>
                <a:gs pos="100000">
                  <a:srgbClr val="00B0F0"/>
                </a:gs>
              </a:gsLst>
              <a:lin ang="5400000" scaled="1"/>
            </a:gradFill>
            <a:ln w="3810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24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  <p:sp>
          <p:nvSpPr>
            <p:cNvPr id="42" name="Freeform 28"/>
            <p:cNvSpPr/>
            <p:nvPr/>
          </p:nvSpPr>
          <p:spPr bwMode="auto">
            <a:xfrm>
              <a:off x="3549088" y="5181652"/>
              <a:ext cx="280206" cy="275536"/>
            </a:xfrm>
            <a:custGeom>
              <a:avLst/>
              <a:gdLst>
                <a:gd name="T0" fmla="*/ 16 w 136"/>
                <a:gd name="T1" fmla="*/ 57 h 134"/>
                <a:gd name="T2" fmla="*/ 0 w 136"/>
                <a:gd name="T3" fmla="*/ 72 h 134"/>
                <a:gd name="T4" fmla="*/ 25 w 136"/>
                <a:gd name="T5" fmla="*/ 92 h 134"/>
                <a:gd name="T6" fmla="*/ 37 w 136"/>
                <a:gd name="T7" fmla="*/ 78 h 134"/>
                <a:gd name="T8" fmla="*/ 55 w 136"/>
                <a:gd name="T9" fmla="*/ 80 h 134"/>
                <a:gd name="T10" fmla="*/ 42 w 136"/>
                <a:gd name="T11" fmla="*/ 95 h 134"/>
                <a:gd name="T12" fmla="*/ 44 w 136"/>
                <a:gd name="T13" fmla="*/ 115 h 134"/>
                <a:gd name="T14" fmla="*/ 65 w 136"/>
                <a:gd name="T15" fmla="*/ 134 h 134"/>
                <a:gd name="T16" fmla="*/ 92 w 136"/>
                <a:gd name="T17" fmla="*/ 98 h 134"/>
                <a:gd name="T18" fmla="*/ 79 w 136"/>
                <a:gd name="T19" fmla="*/ 92 h 134"/>
                <a:gd name="T20" fmla="*/ 80 w 136"/>
                <a:gd name="T21" fmla="*/ 78 h 134"/>
                <a:gd name="T22" fmla="*/ 96 w 136"/>
                <a:gd name="T23" fmla="*/ 76 h 134"/>
                <a:gd name="T24" fmla="*/ 107 w 136"/>
                <a:gd name="T25" fmla="*/ 90 h 134"/>
                <a:gd name="T26" fmla="*/ 136 w 136"/>
                <a:gd name="T27" fmla="*/ 62 h 134"/>
                <a:gd name="T28" fmla="*/ 103 w 136"/>
                <a:gd name="T29" fmla="*/ 40 h 134"/>
                <a:gd name="T30" fmla="*/ 90 w 136"/>
                <a:gd name="T31" fmla="*/ 54 h 134"/>
                <a:gd name="T32" fmla="*/ 75 w 136"/>
                <a:gd name="T33" fmla="*/ 40 h 134"/>
                <a:gd name="T34" fmla="*/ 93 w 136"/>
                <a:gd name="T35" fmla="*/ 27 h 134"/>
                <a:gd name="T36" fmla="*/ 71 w 136"/>
                <a:gd name="T37" fmla="*/ 0 h 134"/>
                <a:gd name="T38" fmla="*/ 37 w 136"/>
                <a:gd name="T39" fmla="*/ 28 h 134"/>
                <a:gd name="T40" fmla="*/ 30 w 136"/>
                <a:gd name="T41" fmla="*/ 16 h 134"/>
                <a:gd name="T42" fmla="*/ 12 w 136"/>
                <a:gd name="T43" fmla="*/ 15 h 134"/>
                <a:gd name="T44" fmla="*/ 19 w 136"/>
                <a:gd name="T45" fmla="*/ 32 h 134"/>
                <a:gd name="T46" fmla="*/ 16 w 136"/>
                <a:gd name="T47" fmla="*/ 57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36" h="134">
                  <a:moveTo>
                    <a:pt x="16" y="57"/>
                  </a:moveTo>
                  <a:cubicBezTo>
                    <a:pt x="6" y="64"/>
                    <a:pt x="0" y="72"/>
                    <a:pt x="0" y="72"/>
                  </a:cubicBezTo>
                  <a:cubicBezTo>
                    <a:pt x="0" y="72"/>
                    <a:pt x="16" y="94"/>
                    <a:pt x="25" y="92"/>
                  </a:cubicBezTo>
                  <a:cubicBezTo>
                    <a:pt x="33" y="90"/>
                    <a:pt x="33" y="85"/>
                    <a:pt x="37" y="78"/>
                  </a:cubicBezTo>
                  <a:cubicBezTo>
                    <a:pt x="40" y="70"/>
                    <a:pt x="54" y="72"/>
                    <a:pt x="55" y="80"/>
                  </a:cubicBezTo>
                  <a:cubicBezTo>
                    <a:pt x="55" y="87"/>
                    <a:pt x="53" y="94"/>
                    <a:pt x="42" y="95"/>
                  </a:cubicBezTo>
                  <a:cubicBezTo>
                    <a:pt x="32" y="96"/>
                    <a:pt x="31" y="108"/>
                    <a:pt x="44" y="115"/>
                  </a:cubicBezTo>
                  <a:cubicBezTo>
                    <a:pt x="56" y="122"/>
                    <a:pt x="56" y="127"/>
                    <a:pt x="65" y="134"/>
                  </a:cubicBezTo>
                  <a:cubicBezTo>
                    <a:pt x="74" y="124"/>
                    <a:pt x="98" y="105"/>
                    <a:pt x="92" y="98"/>
                  </a:cubicBezTo>
                  <a:cubicBezTo>
                    <a:pt x="86" y="95"/>
                    <a:pt x="85" y="99"/>
                    <a:pt x="79" y="92"/>
                  </a:cubicBezTo>
                  <a:cubicBezTo>
                    <a:pt x="73" y="86"/>
                    <a:pt x="78" y="80"/>
                    <a:pt x="80" y="78"/>
                  </a:cubicBezTo>
                  <a:cubicBezTo>
                    <a:pt x="82" y="75"/>
                    <a:pt x="90" y="70"/>
                    <a:pt x="96" y="76"/>
                  </a:cubicBezTo>
                  <a:cubicBezTo>
                    <a:pt x="102" y="82"/>
                    <a:pt x="96" y="89"/>
                    <a:pt x="107" y="90"/>
                  </a:cubicBezTo>
                  <a:cubicBezTo>
                    <a:pt x="118" y="91"/>
                    <a:pt x="127" y="71"/>
                    <a:pt x="136" y="62"/>
                  </a:cubicBezTo>
                  <a:cubicBezTo>
                    <a:pt x="123" y="49"/>
                    <a:pt x="114" y="34"/>
                    <a:pt x="103" y="40"/>
                  </a:cubicBezTo>
                  <a:cubicBezTo>
                    <a:pt x="91" y="46"/>
                    <a:pt x="98" y="45"/>
                    <a:pt x="90" y="54"/>
                  </a:cubicBezTo>
                  <a:cubicBezTo>
                    <a:pt x="81" y="62"/>
                    <a:pt x="67" y="48"/>
                    <a:pt x="75" y="40"/>
                  </a:cubicBezTo>
                  <a:cubicBezTo>
                    <a:pt x="83" y="32"/>
                    <a:pt x="85" y="36"/>
                    <a:pt x="93" y="27"/>
                  </a:cubicBezTo>
                  <a:cubicBezTo>
                    <a:pt x="101" y="18"/>
                    <a:pt x="83" y="12"/>
                    <a:pt x="71" y="0"/>
                  </a:cubicBezTo>
                  <a:cubicBezTo>
                    <a:pt x="60" y="15"/>
                    <a:pt x="45" y="29"/>
                    <a:pt x="37" y="28"/>
                  </a:cubicBezTo>
                  <a:cubicBezTo>
                    <a:pt x="30" y="26"/>
                    <a:pt x="30" y="22"/>
                    <a:pt x="30" y="16"/>
                  </a:cubicBezTo>
                  <a:cubicBezTo>
                    <a:pt x="30" y="11"/>
                    <a:pt x="18" y="8"/>
                    <a:pt x="12" y="15"/>
                  </a:cubicBezTo>
                  <a:cubicBezTo>
                    <a:pt x="6" y="23"/>
                    <a:pt x="11" y="30"/>
                    <a:pt x="19" y="32"/>
                  </a:cubicBezTo>
                  <a:cubicBezTo>
                    <a:pt x="27" y="33"/>
                    <a:pt x="26" y="50"/>
                    <a:pt x="16" y="5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 spd="slow" advClick="0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500"/>
                            </p:stCondLst>
                            <p:childTnLst>
                              <p:par>
                                <p:cTn id="5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000"/>
                            </p:stCondLst>
                            <p:childTnLst>
                              <p:par>
                                <p:cTn id="6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500"/>
                            </p:stCondLst>
                            <p:childTnLst>
                              <p:par>
                                <p:cTn id="6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000"/>
                            </p:stCondLst>
                            <p:childTnLst>
                              <p:par>
                                <p:cTn id="7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85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90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9500"/>
                            </p:stCondLst>
                            <p:childTnLst>
                              <p:par>
                                <p:cTn id="8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5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" y="670"/>
            <a:ext cx="9144000" cy="2895032"/>
          </a:xfrm>
          <a:prstGeom prst="rect">
            <a:avLst/>
          </a:prstGeom>
          <a:blipFill>
            <a:blip r:embed="rId3" cstate="screen"/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1" name="文本框 1"/>
          <p:cNvSpPr txBox="1"/>
          <p:nvPr/>
        </p:nvSpPr>
        <p:spPr>
          <a:xfrm>
            <a:off x="1172631" y="3381629"/>
            <a:ext cx="7016829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5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总结：</a:t>
            </a:r>
            <a:r>
              <a: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r>
              <a: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在此录入上述图表的综合描述说明，在此录入上述图表的综合描述说明，在此录入上述图表的综合描述说明，在此录入上述图表的综合描述说明。</a:t>
            </a:r>
            <a:endParaRPr lang="en-US" altLang="zh-CN" sz="105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endParaRPr lang="en-US" altLang="zh-CN" sz="105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在此录入上述图表的综合描述说明，在此录入上述图表的综合描述说明，在此录入上述图表的综合描述说明，在此录入上述图表的综合描述说明。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4044847" y="2173194"/>
            <a:ext cx="1046460" cy="1046460"/>
            <a:chOff x="1677608" y="2996952"/>
            <a:chExt cx="1395643" cy="1395643"/>
          </a:xfrm>
        </p:grpSpPr>
        <p:sp>
          <p:nvSpPr>
            <p:cNvPr id="17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gradFill>
              <a:gsLst>
                <a:gs pos="0">
                  <a:srgbClr val="002060"/>
                </a:gs>
                <a:gs pos="100000">
                  <a:srgbClr val="00B0F0"/>
                </a:gs>
              </a:gsLst>
              <a:lin ang="5400000" scaled="1"/>
            </a:gra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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5145299" y="2173194"/>
            <a:ext cx="1046460" cy="1046460"/>
            <a:chOff x="1677608" y="2996952"/>
            <a:chExt cx="1395643" cy="1395643"/>
          </a:xfrm>
        </p:grpSpPr>
        <p:sp>
          <p:nvSpPr>
            <p:cNvPr id="20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gradFill>
              <a:gsLst>
                <a:gs pos="0">
                  <a:srgbClr val="002060"/>
                </a:gs>
                <a:gs pos="100000">
                  <a:srgbClr val="00B0F0"/>
                </a:gs>
              </a:gsLst>
              <a:lin ang="5400000" scaled="1"/>
            </a:gra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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2955333" y="2154396"/>
            <a:ext cx="1046460" cy="1046460"/>
            <a:chOff x="1677608" y="2996952"/>
            <a:chExt cx="1395643" cy="1395643"/>
          </a:xfrm>
        </p:grpSpPr>
        <p:sp>
          <p:nvSpPr>
            <p:cNvPr id="23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gradFill>
              <a:gsLst>
                <a:gs pos="0">
                  <a:srgbClr val="002060"/>
                </a:gs>
                <a:gs pos="100000">
                  <a:srgbClr val="00B0F0"/>
                </a:gs>
              </a:gsLst>
              <a:lin ang="5400000" scaled="1"/>
            </a:gra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</a:t>
              </a:r>
            </a:p>
          </p:txBody>
        </p:sp>
      </p:grpSp>
      <p:sp>
        <p:nvSpPr>
          <p:cNvPr id="25" name="TextBox 24"/>
          <p:cNvSpPr txBox="1"/>
          <p:nvPr/>
        </p:nvSpPr>
        <p:spPr>
          <a:xfrm flipH="1">
            <a:off x="3363564" y="2389161"/>
            <a:ext cx="269960" cy="600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3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结</a:t>
            </a:r>
            <a:endParaRPr lang="id-ID" sz="33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TextBox 25"/>
          <p:cNvSpPr txBox="1"/>
          <p:nvPr/>
        </p:nvSpPr>
        <p:spPr>
          <a:xfrm flipH="1">
            <a:off x="4413115" y="2389161"/>
            <a:ext cx="269960" cy="600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3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束</a:t>
            </a:r>
            <a:endParaRPr lang="id-ID" sz="33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 flipH="1">
            <a:off x="5512403" y="2389161"/>
            <a:ext cx="269960" cy="600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3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语</a:t>
            </a:r>
            <a:endParaRPr lang="id-ID" sz="33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 spd="slow" advClick="0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00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/>
      <p:bldP spid="25" grpId="0"/>
      <p:bldP spid="26" grpId="0"/>
      <p:bldP spid="2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screen"/>
          <a:srcRect r="-7186"/>
          <a:stretch>
            <a:fillRect/>
          </a:stretch>
        </p:blipFill>
        <p:spPr>
          <a:xfrm>
            <a:off x="-36512" y="25514"/>
            <a:ext cx="8546498" cy="5117986"/>
          </a:xfrm>
          <a:prstGeom prst="rect">
            <a:avLst/>
          </a:prstGeom>
        </p:spPr>
      </p:pic>
      <p:sp>
        <p:nvSpPr>
          <p:cNvPr id="7" name="文本框 35"/>
          <p:cNvSpPr txBox="1"/>
          <p:nvPr/>
        </p:nvSpPr>
        <p:spPr>
          <a:xfrm>
            <a:off x="4727244" y="4290650"/>
            <a:ext cx="3707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4A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—</a:t>
            </a:r>
            <a:r>
              <a:rPr kumimoji="0" lang="zh-CN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4A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单击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4A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此处添加您的副标题</a:t>
            </a:r>
            <a:r>
              <a:rPr kumimoji="0" lang="zh-CN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4A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文字</a:t>
            </a:r>
            <a:r>
              <a:rPr kumimoji="0" lang="en-US" altLang="zh-CN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4A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—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74A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10" name="橢圓 5"/>
          <p:cNvSpPr/>
          <p:nvPr/>
        </p:nvSpPr>
        <p:spPr>
          <a:xfrm>
            <a:off x="4427984" y="3323426"/>
            <a:ext cx="934810" cy="932727"/>
          </a:xfrm>
          <a:prstGeom prst="ellipse">
            <a:avLst/>
          </a:prstGeom>
          <a:gradFill>
            <a:gsLst>
              <a:gs pos="0">
                <a:srgbClr val="002060"/>
              </a:gs>
              <a:gs pos="100000">
                <a:srgbClr val="00B0F0"/>
              </a:gs>
            </a:gsLst>
            <a:lin ang="5400000" scaled="1"/>
          </a:gradFill>
          <a:ln w="120650">
            <a:gradFill flip="none" rotWithShape="1">
              <a:gsLst>
                <a:gs pos="0">
                  <a:schemeClr val="bg1">
                    <a:lumMod val="78000"/>
                  </a:schemeClr>
                </a:gs>
                <a:gs pos="100000">
                  <a:schemeClr val="bg1">
                    <a:lumMod val="98000"/>
                  </a:schemeClr>
                </a:gs>
              </a:gsLst>
              <a:lin ang="5400000" scaled="1"/>
              <a:tileRect/>
            </a:gradFill>
          </a:ln>
          <a:effectLst>
            <a:innerShdw blurRad="330200" dist="165100" dir="16200000">
              <a:prstClr val="black">
                <a:alpha val="5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TW" altLang="en-US" sz="2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DIN-BoldItalic" pitchFamily="50" charset="0"/>
              <a:ea typeface="PMingLiU" panose="02020500000000000000" pitchFamily="18" charset="-120"/>
              <a:cs typeface="+mn-cs"/>
            </a:endParaRPr>
          </a:p>
        </p:txBody>
      </p:sp>
      <p:sp>
        <p:nvSpPr>
          <p:cNvPr id="13" name="橢圓 5"/>
          <p:cNvSpPr/>
          <p:nvPr/>
        </p:nvSpPr>
        <p:spPr>
          <a:xfrm>
            <a:off x="5508103" y="3323426"/>
            <a:ext cx="934810" cy="932727"/>
          </a:xfrm>
          <a:prstGeom prst="ellipse">
            <a:avLst/>
          </a:prstGeom>
          <a:gradFill>
            <a:gsLst>
              <a:gs pos="0">
                <a:srgbClr val="002060"/>
              </a:gs>
              <a:gs pos="100000">
                <a:srgbClr val="00B0F0"/>
              </a:gs>
            </a:gsLst>
            <a:lin ang="5400000" scaled="1"/>
          </a:gradFill>
          <a:ln w="120650">
            <a:gradFill flip="none" rotWithShape="1">
              <a:gsLst>
                <a:gs pos="0">
                  <a:schemeClr val="bg1">
                    <a:lumMod val="78000"/>
                  </a:schemeClr>
                </a:gs>
                <a:gs pos="100000">
                  <a:schemeClr val="bg1">
                    <a:lumMod val="98000"/>
                  </a:schemeClr>
                </a:gs>
              </a:gsLst>
              <a:lin ang="5400000" scaled="1"/>
              <a:tileRect/>
            </a:gradFill>
          </a:ln>
          <a:effectLst>
            <a:innerShdw blurRad="330200" dist="165100" dir="16200000">
              <a:prstClr val="black">
                <a:alpha val="5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TW" altLang="en-US" sz="2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DIN-BoldItalic" pitchFamily="50" charset="0"/>
              <a:ea typeface="PMingLiU" panose="02020500000000000000" pitchFamily="18" charset="-120"/>
              <a:cs typeface="+mn-cs"/>
            </a:endParaRPr>
          </a:p>
        </p:txBody>
      </p:sp>
      <p:sp>
        <p:nvSpPr>
          <p:cNvPr id="16" name="橢圓 5"/>
          <p:cNvSpPr/>
          <p:nvPr/>
        </p:nvSpPr>
        <p:spPr>
          <a:xfrm>
            <a:off x="6588223" y="3323426"/>
            <a:ext cx="934810" cy="932727"/>
          </a:xfrm>
          <a:prstGeom prst="ellipse">
            <a:avLst/>
          </a:prstGeom>
          <a:gradFill>
            <a:gsLst>
              <a:gs pos="0">
                <a:srgbClr val="002060"/>
              </a:gs>
              <a:gs pos="100000">
                <a:srgbClr val="00B0F0"/>
              </a:gs>
            </a:gsLst>
            <a:lin ang="5400000" scaled="1"/>
          </a:gradFill>
          <a:ln w="120650">
            <a:gradFill flip="none" rotWithShape="1">
              <a:gsLst>
                <a:gs pos="0">
                  <a:schemeClr val="bg1">
                    <a:lumMod val="78000"/>
                  </a:schemeClr>
                </a:gs>
                <a:gs pos="100000">
                  <a:schemeClr val="bg1">
                    <a:lumMod val="98000"/>
                  </a:schemeClr>
                </a:gs>
              </a:gsLst>
              <a:lin ang="5400000" scaled="1"/>
              <a:tileRect/>
            </a:gradFill>
          </a:ln>
          <a:effectLst>
            <a:innerShdw blurRad="330200" dist="165100" dir="16200000">
              <a:prstClr val="black">
                <a:alpha val="5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TW" altLang="en-US" sz="2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DIN-BoldItalic" pitchFamily="50" charset="0"/>
              <a:ea typeface="PMingLiU" panose="02020500000000000000" pitchFamily="18" charset="-120"/>
              <a:cs typeface="+mn-cs"/>
            </a:endParaRPr>
          </a:p>
        </p:txBody>
      </p:sp>
      <p:sp>
        <p:nvSpPr>
          <p:cNvPr id="19" name="橢圓 5"/>
          <p:cNvSpPr/>
          <p:nvPr/>
        </p:nvSpPr>
        <p:spPr>
          <a:xfrm>
            <a:off x="7668343" y="3323426"/>
            <a:ext cx="934810" cy="932727"/>
          </a:xfrm>
          <a:prstGeom prst="ellipse">
            <a:avLst/>
          </a:prstGeom>
          <a:gradFill>
            <a:gsLst>
              <a:gs pos="0">
                <a:srgbClr val="002060"/>
              </a:gs>
              <a:gs pos="100000">
                <a:srgbClr val="00B0F0"/>
              </a:gs>
            </a:gsLst>
            <a:lin ang="5400000" scaled="1"/>
          </a:gradFill>
          <a:ln w="120650">
            <a:gradFill flip="none" rotWithShape="1">
              <a:gsLst>
                <a:gs pos="0">
                  <a:schemeClr val="bg1">
                    <a:lumMod val="78000"/>
                  </a:schemeClr>
                </a:gs>
                <a:gs pos="100000">
                  <a:schemeClr val="bg1">
                    <a:lumMod val="98000"/>
                  </a:schemeClr>
                </a:gs>
              </a:gsLst>
              <a:lin ang="5400000" scaled="1"/>
              <a:tileRect/>
            </a:gradFill>
          </a:ln>
          <a:effectLst>
            <a:innerShdw blurRad="330200" dist="165100" dir="16200000">
              <a:prstClr val="black">
                <a:alpha val="5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TW" altLang="en-US" sz="2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DIN-BoldItalic" pitchFamily="50" charset="0"/>
              <a:ea typeface="PMingLiU" panose="02020500000000000000" pitchFamily="18" charset="-120"/>
              <a:cs typeface="+mn-cs"/>
            </a:endParaRPr>
          </a:p>
        </p:txBody>
      </p:sp>
      <p:sp>
        <p:nvSpPr>
          <p:cNvPr id="21" name="TextBox 7"/>
          <p:cNvSpPr txBox="1"/>
          <p:nvPr/>
        </p:nvSpPr>
        <p:spPr>
          <a:xfrm>
            <a:off x="4546575" y="3435846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方正大黑简体" pitchFamily="65" charset="-122"/>
                <a:ea typeface="方正大黑简体" pitchFamily="65" charset="-122"/>
                <a:cs typeface="+mn-cs"/>
              </a:rPr>
              <a:t>感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方正大黑简体" pitchFamily="65" charset="-122"/>
              <a:ea typeface="方正大黑简体" pitchFamily="65" charset="-122"/>
              <a:cs typeface="+mn-cs"/>
            </a:endParaRPr>
          </a:p>
        </p:txBody>
      </p:sp>
      <p:sp>
        <p:nvSpPr>
          <p:cNvPr id="22" name="TextBox 7"/>
          <p:cNvSpPr txBox="1"/>
          <p:nvPr/>
        </p:nvSpPr>
        <p:spPr>
          <a:xfrm>
            <a:off x="5646285" y="3435846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方正大黑简体" pitchFamily="65" charset="-122"/>
                <a:ea typeface="方正大黑简体" pitchFamily="65" charset="-122"/>
                <a:cs typeface="+mn-cs"/>
              </a:rPr>
              <a:t>谢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方正大黑简体" pitchFamily="65" charset="-122"/>
              <a:ea typeface="方正大黑简体" pitchFamily="65" charset="-122"/>
              <a:cs typeface="+mn-cs"/>
            </a:endParaRPr>
          </a:p>
        </p:txBody>
      </p:sp>
      <p:sp>
        <p:nvSpPr>
          <p:cNvPr id="23" name="TextBox 7"/>
          <p:cNvSpPr txBox="1"/>
          <p:nvPr/>
        </p:nvSpPr>
        <p:spPr>
          <a:xfrm>
            <a:off x="6726406" y="3435846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方正大黑简体" pitchFamily="65" charset="-122"/>
                <a:ea typeface="方正大黑简体" pitchFamily="65" charset="-122"/>
                <a:cs typeface="+mn-cs"/>
              </a:rPr>
              <a:t>观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方正大黑简体" pitchFamily="65" charset="-122"/>
              <a:ea typeface="方正大黑简体" pitchFamily="65" charset="-122"/>
              <a:cs typeface="+mn-cs"/>
            </a:endParaRPr>
          </a:p>
        </p:txBody>
      </p:sp>
      <p:sp>
        <p:nvSpPr>
          <p:cNvPr id="24" name="TextBox 7"/>
          <p:cNvSpPr txBox="1"/>
          <p:nvPr/>
        </p:nvSpPr>
        <p:spPr>
          <a:xfrm>
            <a:off x="7786934" y="3435846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方正大黑简体" pitchFamily="65" charset="-122"/>
                <a:ea typeface="方正大黑简体" pitchFamily="65" charset="-122"/>
                <a:cs typeface="+mn-cs"/>
              </a:rPr>
              <a:t>看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方正大黑简体" pitchFamily="65" charset="-122"/>
              <a:ea typeface="方正大黑简体" pitchFamily="65" charset="-122"/>
              <a:cs typeface="+mn-cs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5266655" y="2787774"/>
            <a:ext cx="26932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4A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20XX  POWERPOINT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74A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slow" advClick="0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  <p:bldP spid="13" grpId="0" animBg="1"/>
      <p:bldP spid="16" grpId="0" animBg="1"/>
      <p:bldP spid="19" grpId="0" animBg="1"/>
      <p:bldP spid="21" grpId="0"/>
      <p:bldP spid="22" grpId="0"/>
      <p:bldP spid="23" grpId="0"/>
      <p:bldP spid="24" grpId="0"/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5" cstate="screen"/>
          <a:srcRect r="-7186"/>
          <a:stretch>
            <a:fillRect/>
          </a:stretch>
        </p:blipFill>
        <p:spPr>
          <a:xfrm>
            <a:off x="0" y="0"/>
            <a:ext cx="6660232" cy="3988414"/>
          </a:xfrm>
          <a:prstGeom prst="rect">
            <a:avLst/>
          </a:prstGeom>
        </p:spPr>
      </p:pic>
      <p:sp>
        <p:nvSpPr>
          <p:cNvPr id="20" name="MH_Entry_1">
            <a:hlinkClick r:id="rId6" action="ppaction://hlinksldjump"/>
          </p:cNvPr>
          <p:cNvSpPr/>
          <p:nvPr>
            <p:custDataLst>
              <p:tags r:id="rId1"/>
            </p:custDataLst>
          </p:nvPr>
        </p:nvSpPr>
        <p:spPr>
          <a:xfrm>
            <a:off x="2418890" y="3147814"/>
            <a:ext cx="6725110" cy="552476"/>
          </a:xfrm>
          <a:custGeom>
            <a:avLst/>
            <a:gdLst>
              <a:gd name="connsiteX0" fmla="*/ 228599 w 6629400"/>
              <a:gd name="connsiteY0" fmla="*/ 126626 h 362857"/>
              <a:gd name="connsiteX1" fmla="*/ 228599 w 6629400"/>
              <a:gd name="connsiteY1" fmla="*/ 362857 h 362857"/>
              <a:gd name="connsiteX2" fmla="*/ 0 w 6629400"/>
              <a:gd name="connsiteY2" fmla="*/ 362857 h 362857"/>
              <a:gd name="connsiteX3" fmla="*/ 0 w 6629400"/>
              <a:gd name="connsiteY3" fmla="*/ 362546 h 362857"/>
              <a:gd name="connsiteX4" fmla="*/ 838200 w 6629400"/>
              <a:gd name="connsiteY4" fmla="*/ 0 h 362857"/>
              <a:gd name="connsiteX5" fmla="*/ 5791200 w 6629400"/>
              <a:gd name="connsiteY5" fmla="*/ 0 h 362857"/>
              <a:gd name="connsiteX6" fmla="*/ 6629400 w 6629400"/>
              <a:gd name="connsiteY6" fmla="*/ 0 h 362857"/>
              <a:gd name="connsiteX7" fmla="*/ 6629400 w 6629400"/>
              <a:gd name="connsiteY7" fmla="*/ 362857 h 362857"/>
              <a:gd name="connsiteX8" fmla="*/ 5791200 w 6629400"/>
              <a:gd name="connsiteY8" fmla="*/ 362857 h 362857"/>
              <a:gd name="connsiteX9" fmla="*/ 838200 w 6629400"/>
              <a:gd name="connsiteY9" fmla="*/ 362857 h 362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629400" h="362857">
                <a:moveTo>
                  <a:pt x="228599" y="126626"/>
                </a:moveTo>
                <a:lnTo>
                  <a:pt x="228599" y="362857"/>
                </a:lnTo>
                <a:lnTo>
                  <a:pt x="0" y="362857"/>
                </a:lnTo>
                <a:lnTo>
                  <a:pt x="0" y="362546"/>
                </a:lnTo>
                <a:close/>
                <a:moveTo>
                  <a:pt x="838200" y="0"/>
                </a:moveTo>
                <a:lnTo>
                  <a:pt x="5791200" y="0"/>
                </a:lnTo>
                <a:lnTo>
                  <a:pt x="6629400" y="0"/>
                </a:lnTo>
                <a:lnTo>
                  <a:pt x="6629400" y="362857"/>
                </a:lnTo>
                <a:lnTo>
                  <a:pt x="5791200" y="362857"/>
                </a:lnTo>
                <a:lnTo>
                  <a:pt x="838200" y="362857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5000" tIns="0" rIns="0" bIns="0" numCol="1" spcCol="0" rtlCol="0" fromWordArt="0" anchor="ctr" anchorCtr="0" forceAA="0" compatLnSpc="1">
            <a:normAutofit/>
          </a:bodyPr>
          <a:lstStyle/>
          <a:p>
            <a:pPr algn="ctr"/>
            <a:r>
              <a:rPr lang="zh-CN" altLang="en-US" sz="2400" spc="150" dirty="0">
                <a:solidFill>
                  <a:srgbClr val="FFFFFF"/>
                </a:solidFill>
              </a:rPr>
              <a:t>这里输入您的标题或复制到此处</a:t>
            </a:r>
          </a:p>
        </p:txBody>
      </p:sp>
      <p:sp>
        <p:nvSpPr>
          <p:cNvPr id="26" name="MH_Number_1">
            <a:hlinkClick r:id="rId6" action="ppaction://hlinksldjump"/>
          </p:cNvPr>
          <p:cNvSpPr/>
          <p:nvPr>
            <p:custDataLst>
              <p:tags r:id="rId2"/>
            </p:custDataLst>
          </p:nvPr>
        </p:nvSpPr>
        <p:spPr>
          <a:xfrm>
            <a:off x="4796029" y="2571750"/>
            <a:ext cx="955824" cy="4084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4400" b="1" dirty="0">
                <a:solidFill>
                  <a:srgbClr val="0074A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01</a:t>
            </a:r>
            <a:endParaRPr lang="zh-CN" altLang="en-US" sz="4400" b="1" dirty="0">
              <a:solidFill>
                <a:srgbClr val="0074A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1" name="MH_Number_1">
            <a:hlinkClick r:id="rId6" action="ppaction://hlinksldjump"/>
          </p:cNvPr>
          <p:cNvSpPr/>
          <p:nvPr>
            <p:custDataLst>
              <p:tags r:id="rId3"/>
            </p:custDataLst>
          </p:nvPr>
        </p:nvSpPr>
        <p:spPr>
          <a:xfrm>
            <a:off x="5436096" y="2511582"/>
            <a:ext cx="2716839" cy="4084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zh-CN" altLang="en-US" sz="3600" b="1" dirty="0" smtClean="0">
                <a:solidFill>
                  <a:srgbClr val="0074A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第一部分</a:t>
            </a:r>
            <a:endParaRPr lang="zh-CN" altLang="en-US" sz="3600" b="1" dirty="0">
              <a:solidFill>
                <a:srgbClr val="0074A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Click="0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6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1151624" y="1330776"/>
            <a:ext cx="1984855" cy="1564926"/>
            <a:chOff x="120923" y="358911"/>
            <a:chExt cx="2706615" cy="2133985"/>
          </a:xfrm>
        </p:grpSpPr>
        <p:grpSp>
          <p:nvGrpSpPr>
            <p:cNvPr id="10" name="组合 9"/>
            <p:cNvGrpSpPr/>
            <p:nvPr/>
          </p:nvGrpSpPr>
          <p:grpSpPr>
            <a:xfrm>
              <a:off x="120923" y="358911"/>
              <a:ext cx="2706615" cy="2133985"/>
              <a:chOff x="3430102" y="3226788"/>
              <a:chExt cx="3316286" cy="2614670"/>
            </a:xfrm>
          </p:grpSpPr>
          <p:graphicFrame>
            <p:nvGraphicFramePr>
              <p:cNvPr id="12" name="图表 11"/>
              <p:cNvGraphicFramePr/>
              <p:nvPr/>
            </p:nvGraphicFramePr>
            <p:xfrm>
              <a:off x="3430102" y="3226788"/>
              <a:ext cx="3316286" cy="261467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sp>
            <p:nvSpPr>
              <p:cNvPr id="13" name="椭圆 12"/>
              <p:cNvSpPr/>
              <p:nvPr/>
            </p:nvSpPr>
            <p:spPr>
              <a:xfrm>
                <a:off x="4197058" y="3642936"/>
                <a:ext cx="1782374" cy="1782374"/>
              </a:xfrm>
              <a:prstGeom prst="ellipse">
                <a:avLst/>
              </a:prstGeom>
              <a:gradFill flip="none" rotWithShape="1">
                <a:gsLst>
                  <a:gs pos="0">
                    <a:srgbClr val="F0F0F0"/>
                  </a:gs>
                  <a:gs pos="100000">
                    <a:srgbClr val="F1F1F1"/>
                  </a:gs>
                </a:gsLst>
                <a:lin ang="2700000" scaled="1"/>
                <a:tileRect/>
              </a:gradFill>
              <a:ln w="28575">
                <a:gradFill flip="none" rotWithShape="1">
                  <a:gsLst>
                    <a:gs pos="100000">
                      <a:srgbClr val="FFFFFF"/>
                    </a:gs>
                    <a:gs pos="0">
                      <a:srgbClr val="CECED0"/>
                    </a:gs>
                  </a:gsLst>
                  <a:lin ang="13500000" scaled="1"/>
                  <a:tileRect/>
                </a:gradFill>
              </a:ln>
              <a:effectLst>
                <a:outerShdw blurRad="190500" dist="88900" dir="2700000" algn="tl" rotWithShape="0">
                  <a:prstClr val="black">
                    <a:alpha val="3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900">
                  <a:solidFill>
                    <a:srgbClr val="00B0F0"/>
                  </a:solidFill>
                  <a:latin typeface="Impact MT Std" pitchFamily="34" charset="0"/>
                </a:endParaRPr>
              </a:p>
            </p:txBody>
          </p:sp>
        </p:grpSp>
        <p:sp>
          <p:nvSpPr>
            <p:cNvPr id="11" name="文本框 29"/>
            <p:cNvSpPr txBox="1"/>
            <p:nvPr/>
          </p:nvSpPr>
          <p:spPr>
            <a:xfrm>
              <a:off x="1116356" y="1085110"/>
              <a:ext cx="948784" cy="11328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solidFill>
                    <a:srgbClr val="00B0F0"/>
                  </a:solidFill>
                  <a:latin typeface="Impact MT Std" pitchFamily="34" charset="0"/>
                </a:rPr>
                <a:t>25%</a:t>
              </a:r>
              <a:endParaRPr lang="zh-CN" altLang="en-US" sz="2400" dirty="0">
                <a:solidFill>
                  <a:srgbClr val="00B0F0"/>
                </a:solidFill>
                <a:latin typeface="Impact MT Std" pitchFamily="34" charset="0"/>
              </a:endParaRPr>
            </a:p>
          </p:txBody>
        </p:sp>
      </p:grpSp>
      <p:cxnSp>
        <p:nvCxnSpPr>
          <p:cNvPr id="17" name="直接连接符 16"/>
          <p:cNvCxnSpPr/>
          <p:nvPr/>
        </p:nvCxnSpPr>
        <p:spPr>
          <a:xfrm>
            <a:off x="1377006" y="3161978"/>
            <a:ext cx="1398111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矩形 17"/>
          <p:cNvSpPr/>
          <p:nvPr/>
        </p:nvSpPr>
        <p:spPr>
          <a:xfrm>
            <a:off x="1484990" y="2878987"/>
            <a:ext cx="1241815" cy="276975"/>
          </a:xfrm>
          <a:prstGeom prst="rect">
            <a:avLst/>
          </a:prstGeom>
        </p:spPr>
        <p:txBody>
          <a:bodyPr wrap="square" lIns="68555" tIns="34278" rIns="68555" bIns="34278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35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</a:p>
        </p:txBody>
      </p:sp>
      <p:sp>
        <p:nvSpPr>
          <p:cNvPr id="19" name="矩形 47"/>
          <p:cNvSpPr>
            <a:spLocks noChangeArrowheads="1"/>
          </p:cNvSpPr>
          <p:nvPr/>
        </p:nvSpPr>
        <p:spPr bwMode="auto">
          <a:xfrm>
            <a:off x="1377006" y="3184912"/>
            <a:ext cx="1398111" cy="844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5" tIns="34278" rIns="68555" bIns="342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在此录入上述图表的综合说明，在此录入上述图表的综合描述说明数据。</a:t>
            </a:r>
          </a:p>
        </p:txBody>
      </p:sp>
      <p:grpSp>
        <p:nvGrpSpPr>
          <p:cNvPr id="29" name="组合 28"/>
          <p:cNvGrpSpPr/>
          <p:nvPr/>
        </p:nvGrpSpPr>
        <p:grpSpPr>
          <a:xfrm>
            <a:off x="2825374" y="1330776"/>
            <a:ext cx="1984855" cy="1564926"/>
            <a:chOff x="8617867" y="296237"/>
            <a:chExt cx="2830704" cy="2231821"/>
          </a:xfrm>
        </p:grpSpPr>
        <p:grpSp>
          <p:nvGrpSpPr>
            <p:cNvPr id="30" name="组合 29"/>
            <p:cNvGrpSpPr/>
            <p:nvPr/>
          </p:nvGrpSpPr>
          <p:grpSpPr>
            <a:xfrm>
              <a:off x="8617867" y="296237"/>
              <a:ext cx="2830704" cy="2231821"/>
              <a:chOff x="3430102" y="3226788"/>
              <a:chExt cx="3316286" cy="2614670"/>
            </a:xfrm>
          </p:grpSpPr>
          <p:graphicFrame>
            <p:nvGraphicFramePr>
              <p:cNvPr id="32" name="图表 31"/>
              <p:cNvGraphicFramePr/>
              <p:nvPr/>
            </p:nvGraphicFramePr>
            <p:xfrm>
              <a:off x="3430102" y="3226788"/>
              <a:ext cx="3316286" cy="261467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  <p:sp>
            <p:nvSpPr>
              <p:cNvPr id="33" name="椭圆 32"/>
              <p:cNvSpPr/>
              <p:nvPr/>
            </p:nvSpPr>
            <p:spPr>
              <a:xfrm>
                <a:off x="4197058" y="3642936"/>
                <a:ext cx="1782374" cy="1782374"/>
              </a:xfrm>
              <a:prstGeom prst="ellipse">
                <a:avLst/>
              </a:prstGeom>
              <a:gradFill flip="none" rotWithShape="1">
                <a:gsLst>
                  <a:gs pos="0">
                    <a:srgbClr val="F0F0F0"/>
                  </a:gs>
                  <a:gs pos="100000">
                    <a:srgbClr val="F1F1F1"/>
                  </a:gs>
                </a:gsLst>
                <a:lin ang="2700000" scaled="1"/>
                <a:tileRect/>
              </a:gradFill>
              <a:ln w="28575">
                <a:gradFill flip="none" rotWithShape="1">
                  <a:gsLst>
                    <a:gs pos="100000">
                      <a:srgbClr val="FFFFFF"/>
                    </a:gs>
                    <a:gs pos="0">
                      <a:srgbClr val="CECED0"/>
                    </a:gs>
                  </a:gsLst>
                  <a:lin ang="13500000" scaled="1"/>
                  <a:tileRect/>
                </a:gradFill>
              </a:ln>
              <a:effectLst>
                <a:outerShdw blurRad="190500" dist="88900" dir="2700000" algn="tl" rotWithShape="0">
                  <a:prstClr val="black">
                    <a:alpha val="3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900">
                  <a:solidFill>
                    <a:srgbClr val="00B0F0"/>
                  </a:solidFill>
                  <a:latin typeface="Impact MT Std" pitchFamily="34" charset="0"/>
                </a:endParaRPr>
              </a:p>
            </p:txBody>
          </p:sp>
        </p:grpSp>
        <p:sp>
          <p:nvSpPr>
            <p:cNvPr id="31" name="文本框 54"/>
            <p:cNvSpPr txBox="1"/>
            <p:nvPr/>
          </p:nvSpPr>
          <p:spPr>
            <a:xfrm>
              <a:off x="9694761" y="1055730"/>
              <a:ext cx="1008700" cy="11847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solidFill>
                    <a:srgbClr val="00B0F0"/>
                  </a:solidFill>
                  <a:latin typeface="Impact MT Std" pitchFamily="34" charset="0"/>
                </a:rPr>
                <a:t>50%</a:t>
              </a:r>
              <a:endParaRPr lang="zh-CN" altLang="en-US" sz="2400" dirty="0">
                <a:solidFill>
                  <a:srgbClr val="00B0F0"/>
                </a:solidFill>
                <a:latin typeface="Impact MT Std" pitchFamily="34" charset="0"/>
              </a:endParaRPr>
            </a:p>
          </p:txBody>
        </p:sp>
      </p:grpSp>
      <p:cxnSp>
        <p:nvCxnSpPr>
          <p:cNvPr id="34" name="直接连接符 33"/>
          <p:cNvCxnSpPr/>
          <p:nvPr/>
        </p:nvCxnSpPr>
        <p:spPr>
          <a:xfrm>
            <a:off x="3065905" y="3161978"/>
            <a:ext cx="1398111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矩形 34"/>
          <p:cNvSpPr/>
          <p:nvPr/>
        </p:nvSpPr>
        <p:spPr>
          <a:xfrm>
            <a:off x="3173889" y="2878987"/>
            <a:ext cx="1241815" cy="276975"/>
          </a:xfrm>
          <a:prstGeom prst="rect">
            <a:avLst/>
          </a:prstGeom>
        </p:spPr>
        <p:txBody>
          <a:bodyPr wrap="square" lIns="68555" tIns="34278" rIns="68555" bIns="34278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35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</a:p>
        </p:txBody>
      </p:sp>
      <p:sp>
        <p:nvSpPr>
          <p:cNvPr id="36" name="矩形 47"/>
          <p:cNvSpPr>
            <a:spLocks noChangeArrowheads="1"/>
          </p:cNvSpPr>
          <p:nvPr/>
        </p:nvSpPr>
        <p:spPr bwMode="auto">
          <a:xfrm>
            <a:off x="3065905" y="3184912"/>
            <a:ext cx="1398111" cy="844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5" tIns="34278" rIns="68555" bIns="342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在此录入上述图表的综合说明，在此录入上述图表的综合描述说明数据。</a:t>
            </a:r>
          </a:p>
        </p:txBody>
      </p:sp>
      <p:grpSp>
        <p:nvGrpSpPr>
          <p:cNvPr id="37" name="组合 36"/>
          <p:cNvGrpSpPr/>
          <p:nvPr/>
        </p:nvGrpSpPr>
        <p:grpSpPr>
          <a:xfrm>
            <a:off x="4454088" y="1330776"/>
            <a:ext cx="1984855" cy="1564926"/>
            <a:chOff x="120923" y="2132856"/>
            <a:chExt cx="2748248" cy="2166810"/>
          </a:xfrm>
        </p:grpSpPr>
        <p:grpSp>
          <p:nvGrpSpPr>
            <p:cNvPr id="38" name="组合 37"/>
            <p:cNvGrpSpPr/>
            <p:nvPr/>
          </p:nvGrpSpPr>
          <p:grpSpPr>
            <a:xfrm>
              <a:off x="120923" y="2132856"/>
              <a:ext cx="2748248" cy="2166810"/>
              <a:chOff x="3430102" y="3226788"/>
              <a:chExt cx="3316286" cy="2614670"/>
            </a:xfrm>
          </p:grpSpPr>
          <p:graphicFrame>
            <p:nvGraphicFramePr>
              <p:cNvPr id="40" name="图表 39"/>
              <p:cNvGraphicFramePr/>
              <p:nvPr/>
            </p:nvGraphicFramePr>
            <p:xfrm>
              <a:off x="3430102" y="3226788"/>
              <a:ext cx="3316286" cy="261467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5"/>
              </a:graphicData>
            </a:graphic>
          </p:graphicFrame>
          <p:sp>
            <p:nvSpPr>
              <p:cNvPr id="41" name="椭圆 40"/>
              <p:cNvSpPr/>
              <p:nvPr/>
            </p:nvSpPr>
            <p:spPr>
              <a:xfrm>
                <a:off x="4197058" y="3642936"/>
                <a:ext cx="1782374" cy="1782374"/>
              </a:xfrm>
              <a:prstGeom prst="ellipse">
                <a:avLst/>
              </a:prstGeom>
              <a:gradFill flip="none" rotWithShape="1">
                <a:gsLst>
                  <a:gs pos="0">
                    <a:srgbClr val="F0F0F0"/>
                  </a:gs>
                  <a:gs pos="100000">
                    <a:srgbClr val="F1F1F1"/>
                  </a:gs>
                </a:gsLst>
                <a:lin ang="2700000" scaled="1"/>
                <a:tileRect/>
              </a:gradFill>
              <a:ln w="28575">
                <a:gradFill flip="none" rotWithShape="1">
                  <a:gsLst>
                    <a:gs pos="100000">
                      <a:srgbClr val="FFFFFF"/>
                    </a:gs>
                    <a:gs pos="0">
                      <a:srgbClr val="CECED0"/>
                    </a:gs>
                  </a:gsLst>
                  <a:lin ang="13500000" scaled="1"/>
                  <a:tileRect/>
                </a:gradFill>
              </a:ln>
              <a:effectLst>
                <a:outerShdw blurRad="190500" dist="88900" dir="2700000" algn="tl" rotWithShape="0">
                  <a:prstClr val="black">
                    <a:alpha val="3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900">
                  <a:solidFill>
                    <a:srgbClr val="00B0F0"/>
                  </a:solidFill>
                  <a:latin typeface="Impact MT Std" pitchFamily="34" charset="0"/>
                </a:endParaRPr>
              </a:p>
            </p:txBody>
          </p:sp>
        </p:grpSp>
        <p:sp>
          <p:nvSpPr>
            <p:cNvPr id="39" name="文本框 53"/>
            <p:cNvSpPr txBox="1"/>
            <p:nvPr/>
          </p:nvSpPr>
          <p:spPr>
            <a:xfrm>
              <a:off x="1153570" y="2879269"/>
              <a:ext cx="911568" cy="11502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solidFill>
                    <a:srgbClr val="00B0F0"/>
                  </a:solidFill>
                  <a:latin typeface="Impact MT Std" pitchFamily="34" charset="0"/>
                </a:rPr>
                <a:t>75%</a:t>
              </a:r>
              <a:endParaRPr lang="zh-CN" altLang="en-US" sz="2400" dirty="0">
                <a:solidFill>
                  <a:srgbClr val="00B0F0"/>
                </a:solidFill>
                <a:latin typeface="Impact MT Std" pitchFamily="34" charset="0"/>
              </a:endParaRPr>
            </a:p>
          </p:txBody>
        </p:sp>
      </p:grpSp>
      <p:cxnSp>
        <p:nvCxnSpPr>
          <p:cNvPr id="42" name="直接连接符 41"/>
          <p:cNvCxnSpPr/>
          <p:nvPr/>
        </p:nvCxnSpPr>
        <p:spPr>
          <a:xfrm>
            <a:off x="4702245" y="3161978"/>
            <a:ext cx="1398111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矩形 47"/>
          <p:cNvSpPr/>
          <p:nvPr/>
        </p:nvSpPr>
        <p:spPr>
          <a:xfrm>
            <a:off x="4810229" y="2878987"/>
            <a:ext cx="1241815" cy="276975"/>
          </a:xfrm>
          <a:prstGeom prst="rect">
            <a:avLst/>
          </a:prstGeom>
        </p:spPr>
        <p:txBody>
          <a:bodyPr wrap="square" lIns="68555" tIns="34278" rIns="68555" bIns="34278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35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</a:p>
        </p:txBody>
      </p:sp>
      <p:sp>
        <p:nvSpPr>
          <p:cNvPr id="49" name="矩形 47"/>
          <p:cNvSpPr>
            <a:spLocks noChangeArrowheads="1"/>
          </p:cNvSpPr>
          <p:nvPr/>
        </p:nvSpPr>
        <p:spPr bwMode="auto">
          <a:xfrm>
            <a:off x="4702245" y="3184912"/>
            <a:ext cx="1398111" cy="844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5" tIns="34278" rIns="68555" bIns="342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在此录入上述图表的综合说明，在此录入上述图表的综合描述说明数据。</a:t>
            </a:r>
          </a:p>
        </p:txBody>
      </p:sp>
      <p:grpSp>
        <p:nvGrpSpPr>
          <p:cNvPr id="54" name="组合 53"/>
          <p:cNvGrpSpPr/>
          <p:nvPr/>
        </p:nvGrpSpPr>
        <p:grpSpPr>
          <a:xfrm>
            <a:off x="6096621" y="1330776"/>
            <a:ext cx="1984855" cy="1564926"/>
            <a:chOff x="120923" y="358911"/>
            <a:chExt cx="2706615" cy="2133985"/>
          </a:xfrm>
        </p:grpSpPr>
        <p:grpSp>
          <p:nvGrpSpPr>
            <p:cNvPr id="55" name="组合 54"/>
            <p:cNvGrpSpPr/>
            <p:nvPr/>
          </p:nvGrpSpPr>
          <p:grpSpPr>
            <a:xfrm>
              <a:off x="120923" y="358911"/>
              <a:ext cx="2706615" cy="2133985"/>
              <a:chOff x="3430102" y="3226788"/>
              <a:chExt cx="3316286" cy="2614670"/>
            </a:xfrm>
          </p:grpSpPr>
          <p:graphicFrame>
            <p:nvGraphicFramePr>
              <p:cNvPr id="57" name="图表 56"/>
              <p:cNvGraphicFramePr/>
              <p:nvPr/>
            </p:nvGraphicFramePr>
            <p:xfrm>
              <a:off x="3430102" y="3226788"/>
              <a:ext cx="3316286" cy="261467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6"/>
              </a:graphicData>
            </a:graphic>
          </p:graphicFrame>
          <p:sp>
            <p:nvSpPr>
              <p:cNvPr id="58" name="椭圆 57"/>
              <p:cNvSpPr/>
              <p:nvPr/>
            </p:nvSpPr>
            <p:spPr>
              <a:xfrm>
                <a:off x="4197058" y="3642936"/>
                <a:ext cx="1782374" cy="1782374"/>
              </a:xfrm>
              <a:prstGeom prst="ellipse">
                <a:avLst/>
              </a:prstGeom>
              <a:gradFill flip="none" rotWithShape="1">
                <a:gsLst>
                  <a:gs pos="0">
                    <a:srgbClr val="F0F0F0"/>
                  </a:gs>
                  <a:gs pos="100000">
                    <a:srgbClr val="F1F1F1"/>
                  </a:gs>
                </a:gsLst>
                <a:lin ang="2700000" scaled="1"/>
                <a:tileRect/>
              </a:gradFill>
              <a:ln w="28575">
                <a:gradFill flip="none" rotWithShape="1">
                  <a:gsLst>
                    <a:gs pos="100000">
                      <a:srgbClr val="FFFFFF"/>
                    </a:gs>
                    <a:gs pos="0">
                      <a:srgbClr val="CECED0"/>
                    </a:gs>
                  </a:gsLst>
                  <a:lin ang="13500000" scaled="1"/>
                  <a:tileRect/>
                </a:gradFill>
              </a:ln>
              <a:effectLst>
                <a:outerShdw blurRad="190500" dist="88900" dir="2700000" algn="tl" rotWithShape="0">
                  <a:prstClr val="black">
                    <a:alpha val="3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900">
                  <a:solidFill>
                    <a:srgbClr val="00B0F0"/>
                  </a:solidFill>
                  <a:latin typeface="Impact MT Std" pitchFamily="34" charset="0"/>
                </a:endParaRPr>
              </a:p>
            </p:txBody>
          </p:sp>
        </p:grpSp>
        <p:sp>
          <p:nvSpPr>
            <p:cNvPr id="56" name="文本框 29"/>
            <p:cNvSpPr txBox="1"/>
            <p:nvPr/>
          </p:nvSpPr>
          <p:spPr>
            <a:xfrm>
              <a:off x="1116356" y="1085110"/>
              <a:ext cx="948784" cy="11328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solidFill>
                    <a:srgbClr val="00B0F0"/>
                  </a:solidFill>
                  <a:latin typeface="Impact MT Std" pitchFamily="34" charset="0"/>
                </a:rPr>
                <a:t>25%</a:t>
              </a:r>
              <a:endParaRPr lang="zh-CN" altLang="en-US" sz="2400" dirty="0">
                <a:solidFill>
                  <a:srgbClr val="00B0F0"/>
                </a:solidFill>
                <a:latin typeface="Impact MT Std" pitchFamily="34" charset="0"/>
              </a:endParaRPr>
            </a:p>
          </p:txBody>
        </p:sp>
      </p:grpSp>
      <p:cxnSp>
        <p:nvCxnSpPr>
          <p:cNvPr id="59" name="直接连接符 58"/>
          <p:cNvCxnSpPr/>
          <p:nvPr/>
        </p:nvCxnSpPr>
        <p:spPr>
          <a:xfrm>
            <a:off x="6359413" y="3161978"/>
            <a:ext cx="1398111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矩形 59"/>
          <p:cNvSpPr/>
          <p:nvPr/>
        </p:nvSpPr>
        <p:spPr>
          <a:xfrm>
            <a:off x="6467397" y="2878987"/>
            <a:ext cx="1241815" cy="276975"/>
          </a:xfrm>
          <a:prstGeom prst="rect">
            <a:avLst/>
          </a:prstGeom>
        </p:spPr>
        <p:txBody>
          <a:bodyPr wrap="square" lIns="68555" tIns="34278" rIns="68555" bIns="34278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35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</a:p>
        </p:txBody>
      </p:sp>
      <p:sp>
        <p:nvSpPr>
          <p:cNvPr id="61" name="矩形 47"/>
          <p:cNvSpPr>
            <a:spLocks noChangeArrowheads="1"/>
          </p:cNvSpPr>
          <p:nvPr/>
        </p:nvSpPr>
        <p:spPr bwMode="auto">
          <a:xfrm>
            <a:off x="6359413" y="3184912"/>
            <a:ext cx="1398111" cy="844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5" tIns="34278" rIns="68555" bIns="342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在此录入上述图表的综合说明，在此录入上述图表的综合描述说明数据。</a:t>
            </a: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 spd="slow" advClick="0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5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35" grpId="0"/>
      <p:bldP spid="36" grpId="0"/>
      <p:bldP spid="48" grpId="0"/>
      <p:bldP spid="49" grpId="0"/>
      <p:bldP spid="60" grpId="0"/>
      <p:bldP spid="6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8" name="直接连接符 67"/>
          <p:cNvCxnSpPr/>
          <p:nvPr/>
        </p:nvCxnSpPr>
        <p:spPr>
          <a:xfrm>
            <a:off x="4356032" y="2854741"/>
            <a:ext cx="1997702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9" name="Picture 3" descr="C:\Users\Administrator\Desktop\58pic_529623bd16668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3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900549" y="967414"/>
            <a:ext cx="2468713" cy="4577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0" name="直接连接符 69"/>
          <p:cNvCxnSpPr/>
          <p:nvPr/>
        </p:nvCxnSpPr>
        <p:spPr>
          <a:xfrm>
            <a:off x="3978089" y="1485840"/>
            <a:ext cx="1997702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1" name="组合 70"/>
          <p:cNvGrpSpPr/>
          <p:nvPr/>
        </p:nvGrpSpPr>
        <p:grpSpPr>
          <a:xfrm>
            <a:off x="3276194" y="1059976"/>
            <a:ext cx="851730" cy="851730"/>
            <a:chOff x="1677608" y="2996952"/>
            <a:chExt cx="1395643" cy="1395643"/>
          </a:xfrm>
        </p:grpSpPr>
        <p:sp>
          <p:nvSpPr>
            <p:cNvPr id="72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prstClr val="white"/>
                </a:solidFill>
              </a:endParaRPr>
            </a:p>
          </p:txBody>
        </p:sp>
        <p:sp>
          <p:nvSpPr>
            <p:cNvPr id="73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gradFill>
              <a:gsLst>
                <a:gs pos="0">
                  <a:srgbClr val="002060"/>
                </a:gs>
                <a:gs pos="100000">
                  <a:srgbClr val="00B0F0"/>
                </a:gs>
              </a:gsLst>
              <a:lin ang="5400000" scaled="1"/>
            </a:gra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143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IN-BoldItalic" pitchFamily="50" charset="0"/>
                </a:rPr>
                <a:t></a:t>
              </a:r>
            </a:p>
          </p:txBody>
        </p:sp>
      </p:grpSp>
      <p:grpSp>
        <p:nvGrpSpPr>
          <p:cNvPr id="74" name="组合 73"/>
          <p:cNvGrpSpPr/>
          <p:nvPr/>
        </p:nvGrpSpPr>
        <p:grpSpPr>
          <a:xfrm>
            <a:off x="3543419" y="1342489"/>
            <a:ext cx="317280" cy="292542"/>
            <a:chOff x="7339246" y="1487600"/>
            <a:chExt cx="423150" cy="390158"/>
          </a:xfrm>
        </p:grpSpPr>
        <p:sp>
          <p:nvSpPr>
            <p:cNvPr id="75" name="Freeform 364"/>
            <p:cNvSpPr/>
            <p:nvPr/>
          </p:nvSpPr>
          <p:spPr bwMode="auto">
            <a:xfrm>
              <a:off x="7339246" y="1689008"/>
              <a:ext cx="423150" cy="188750"/>
            </a:xfrm>
            <a:custGeom>
              <a:avLst/>
              <a:gdLst>
                <a:gd name="T0" fmla="*/ 222 w 262"/>
                <a:gd name="T1" fmla="*/ 18 h 94"/>
                <a:gd name="T2" fmla="*/ 205 w 262"/>
                <a:gd name="T3" fmla="*/ 18 h 94"/>
                <a:gd name="T4" fmla="*/ 205 w 262"/>
                <a:gd name="T5" fmla="*/ 0 h 94"/>
                <a:gd name="T6" fmla="*/ 57 w 262"/>
                <a:gd name="T7" fmla="*/ 0 h 94"/>
                <a:gd name="T8" fmla="*/ 57 w 262"/>
                <a:gd name="T9" fmla="*/ 18 h 94"/>
                <a:gd name="T10" fmla="*/ 40 w 262"/>
                <a:gd name="T11" fmla="*/ 18 h 94"/>
                <a:gd name="T12" fmla="*/ 40 w 262"/>
                <a:gd name="T13" fmla="*/ 0 h 94"/>
                <a:gd name="T14" fmla="*/ 0 w 262"/>
                <a:gd name="T15" fmla="*/ 0 h 94"/>
                <a:gd name="T16" fmla="*/ 0 w 262"/>
                <a:gd name="T17" fmla="*/ 83 h 94"/>
                <a:gd name="T18" fmla="*/ 11 w 262"/>
                <a:gd name="T19" fmla="*/ 94 h 94"/>
                <a:gd name="T20" fmla="*/ 251 w 262"/>
                <a:gd name="T21" fmla="*/ 94 h 94"/>
                <a:gd name="T22" fmla="*/ 262 w 262"/>
                <a:gd name="T23" fmla="*/ 83 h 94"/>
                <a:gd name="T24" fmla="*/ 262 w 262"/>
                <a:gd name="T25" fmla="*/ 0 h 94"/>
                <a:gd name="T26" fmla="*/ 222 w 262"/>
                <a:gd name="T27" fmla="*/ 0 h 94"/>
                <a:gd name="T28" fmla="*/ 222 w 262"/>
                <a:gd name="T29" fmla="*/ 18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2" h="94">
                  <a:moveTo>
                    <a:pt x="222" y="18"/>
                  </a:moveTo>
                  <a:cubicBezTo>
                    <a:pt x="205" y="18"/>
                    <a:pt x="205" y="18"/>
                    <a:pt x="205" y="18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7" y="18"/>
                    <a:pt x="57" y="18"/>
                    <a:pt x="57" y="18"/>
                  </a:cubicBezTo>
                  <a:cubicBezTo>
                    <a:pt x="40" y="18"/>
                    <a:pt x="40" y="18"/>
                    <a:pt x="40" y="18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9"/>
                    <a:pt x="5" y="94"/>
                    <a:pt x="11" y="94"/>
                  </a:cubicBezTo>
                  <a:cubicBezTo>
                    <a:pt x="251" y="94"/>
                    <a:pt x="251" y="94"/>
                    <a:pt x="251" y="94"/>
                  </a:cubicBezTo>
                  <a:cubicBezTo>
                    <a:pt x="258" y="94"/>
                    <a:pt x="262" y="89"/>
                    <a:pt x="262" y="83"/>
                  </a:cubicBezTo>
                  <a:cubicBezTo>
                    <a:pt x="262" y="0"/>
                    <a:pt x="262" y="0"/>
                    <a:pt x="262" y="0"/>
                  </a:cubicBezTo>
                  <a:cubicBezTo>
                    <a:pt x="222" y="0"/>
                    <a:pt x="222" y="0"/>
                    <a:pt x="222" y="0"/>
                  </a:cubicBezTo>
                  <a:lnTo>
                    <a:pt x="222" y="1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76" name="Freeform 365"/>
            <p:cNvSpPr/>
            <p:nvPr/>
          </p:nvSpPr>
          <p:spPr bwMode="auto">
            <a:xfrm>
              <a:off x="7339246" y="1552399"/>
              <a:ext cx="423150" cy="128060"/>
            </a:xfrm>
            <a:custGeom>
              <a:avLst/>
              <a:gdLst>
                <a:gd name="T0" fmla="*/ 251 w 262"/>
                <a:gd name="T1" fmla="*/ 0 h 45"/>
                <a:gd name="T2" fmla="*/ 11 w 262"/>
                <a:gd name="T3" fmla="*/ 0 h 45"/>
                <a:gd name="T4" fmla="*/ 0 w 262"/>
                <a:gd name="T5" fmla="*/ 11 h 45"/>
                <a:gd name="T6" fmla="*/ 0 w 262"/>
                <a:gd name="T7" fmla="*/ 45 h 45"/>
                <a:gd name="T8" fmla="*/ 40 w 262"/>
                <a:gd name="T9" fmla="*/ 45 h 45"/>
                <a:gd name="T10" fmla="*/ 40 w 262"/>
                <a:gd name="T11" fmla="*/ 34 h 45"/>
                <a:gd name="T12" fmla="*/ 57 w 262"/>
                <a:gd name="T13" fmla="*/ 34 h 45"/>
                <a:gd name="T14" fmla="*/ 57 w 262"/>
                <a:gd name="T15" fmla="*/ 45 h 45"/>
                <a:gd name="T16" fmla="*/ 205 w 262"/>
                <a:gd name="T17" fmla="*/ 45 h 45"/>
                <a:gd name="T18" fmla="*/ 205 w 262"/>
                <a:gd name="T19" fmla="*/ 34 h 45"/>
                <a:gd name="T20" fmla="*/ 222 w 262"/>
                <a:gd name="T21" fmla="*/ 34 h 45"/>
                <a:gd name="T22" fmla="*/ 222 w 262"/>
                <a:gd name="T23" fmla="*/ 45 h 45"/>
                <a:gd name="T24" fmla="*/ 262 w 262"/>
                <a:gd name="T25" fmla="*/ 45 h 45"/>
                <a:gd name="T26" fmla="*/ 262 w 262"/>
                <a:gd name="T27" fmla="*/ 11 h 45"/>
                <a:gd name="T28" fmla="*/ 251 w 262"/>
                <a:gd name="T29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2" h="45">
                  <a:moveTo>
                    <a:pt x="25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40" y="45"/>
                    <a:pt x="40" y="45"/>
                    <a:pt x="40" y="45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57" y="34"/>
                    <a:pt x="57" y="34"/>
                    <a:pt x="57" y="34"/>
                  </a:cubicBezTo>
                  <a:cubicBezTo>
                    <a:pt x="57" y="45"/>
                    <a:pt x="57" y="45"/>
                    <a:pt x="57" y="45"/>
                  </a:cubicBezTo>
                  <a:cubicBezTo>
                    <a:pt x="205" y="45"/>
                    <a:pt x="205" y="45"/>
                    <a:pt x="205" y="45"/>
                  </a:cubicBezTo>
                  <a:cubicBezTo>
                    <a:pt x="205" y="34"/>
                    <a:pt x="205" y="34"/>
                    <a:pt x="205" y="34"/>
                  </a:cubicBezTo>
                  <a:cubicBezTo>
                    <a:pt x="222" y="34"/>
                    <a:pt x="222" y="34"/>
                    <a:pt x="222" y="34"/>
                  </a:cubicBezTo>
                  <a:cubicBezTo>
                    <a:pt x="222" y="45"/>
                    <a:pt x="222" y="45"/>
                    <a:pt x="222" y="45"/>
                  </a:cubicBezTo>
                  <a:cubicBezTo>
                    <a:pt x="262" y="45"/>
                    <a:pt x="262" y="45"/>
                    <a:pt x="262" y="45"/>
                  </a:cubicBezTo>
                  <a:cubicBezTo>
                    <a:pt x="262" y="11"/>
                    <a:pt x="262" y="11"/>
                    <a:pt x="262" y="11"/>
                  </a:cubicBezTo>
                  <a:cubicBezTo>
                    <a:pt x="262" y="5"/>
                    <a:pt x="258" y="0"/>
                    <a:pt x="2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77" name="Freeform 366"/>
            <p:cNvSpPr/>
            <p:nvPr/>
          </p:nvSpPr>
          <p:spPr bwMode="auto">
            <a:xfrm>
              <a:off x="7443155" y="1487600"/>
              <a:ext cx="215332" cy="79403"/>
            </a:xfrm>
            <a:custGeom>
              <a:avLst/>
              <a:gdLst>
                <a:gd name="T0" fmla="*/ 132 w 132"/>
                <a:gd name="T1" fmla="*/ 63 h 63"/>
                <a:gd name="T2" fmla="*/ 115 w 132"/>
                <a:gd name="T3" fmla="*/ 63 h 63"/>
                <a:gd name="T4" fmla="*/ 115 w 132"/>
                <a:gd name="T5" fmla="*/ 20 h 63"/>
                <a:gd name="T6" fmla="*/ 112 w 132"/>
                <a:gd name="T7" fmla="*/ 17 h 63"/>
                <a:gd name="T8" fmla="*/ 20 w 132"/>
                <a:gd name="T9" fmla="*/ 17 h 63"/>
                <a:gd name="T10" fmla="*/ 18 w 132"/>
                <a:gd name="T11" fmla="*/ 20 h 63"/>
                <a:gd name="T12" fmla="*/ 18 w 132"/>
                <a:gd name="T13" fmla="*/ 63 h 63"/>
                <a:gd name="T14" fmla="*/ 0 w 132"/>
                <a:gd name="T15" fmla="*/ 63 h 63"/>
                <a:gd name="T16" fmla="*/ 0 w 132"/>
                <a:gd name="T17" fmla="*/ 20 h 63"/>
                <a:gd name="T18" fmla="*/ 20 w 132"/>
                <a:gd name="T19" fmla="*/ 0 h 63"/>
                <a:gd name="T20" fmla="*/ 112 w 132"/>
                <a:gd name="T21" fmla="*/ 0 h 63"/>
                <a:gd name="T22" fmla="*/ 132 w 132"/>
                <a:gd name="T23" fmla="*/ 20 h 63"/>
                <a:gd name="T24" fmla="*/ 132 w 132"/>
                <a:gd name="T25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2" h="63">
                  <a:moveTo>
                    <a:pt x="132" y="63"/>
                  </a:moveTo>
                  <a:cubicBezTo>
                    <a:pt x="115" y="63"/>
                    <a:pt x="115" y="63"/>
                    <a:pt x="115" y="63"/>
                  </a:cubicBezTo>
                  <a:cubicBezTo>
                    <a:pt x="115" y="20"/>
                    <a:pt x="115" y="20"/>
                    <a:pt x="115" y="20"/>
                  </a:cubicBezTo>
                  <a:cubicBezTo>
                    <a:pt x="115" y="18"/>
                    <a:pt x="114" y="17"/>
                    <a:pt x="112" y="17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19" y="17"/>
                    <a:pt x="18" y="18"/>
                    <a:pt x="18" y="20"/>
                  </a:cubicBezTo>
                  <a:cubicBezTo>
                    <a:pt x="18" y="63"/>
                    <a:pt x="18" y="63"/>
                    <a:pt x="18" y="6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23" y="0"/>
                    <a:pt x="132" y="9"/>
                    <a:pt x="132" y="20"/>
                  </a:cubicBezTo>
                  <a:lnTo>
                    <a:pt x="132" y="6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/>
            </a:p>
          </p:txBody>
        </p:sp>
      </p:grpSp>
      <p:sp>
        <p:nvSpPr>
          <p:cNvPr id="78" name="矩形 77"/>
          <p:cNvSpPr/>
          <p:nvPr/>
        </p:nvSpPr>
        <p:spPr>
          <a:xfrm>
            <a:off x="4194057" y="1202849"/>
            <a:ext cx="1241815" cy="276975"/>
          </a:xfrm>
          <a:prstGeom prst="rect">
            <a:avLst/>
          </a:prstGeom>
        </p:spPr>
        <p:txBody>
          <a:bodyPr wrap="square" lIns="68555" tIns="34278" rIns="68555" bIns="34278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35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</a:p>
        </p:txBody>
      </p:sp>
      <p:sp>
        <p:nvSpPr>
          <p:cNvPr id="79" name="矩形 47"/>
          <p:cNvSpPr>
            <a:spLocks noChangeArrowheads="1"/>
          </p:cNvSpPr>
          <p:nvPr/>
        </p:nvSpPr>
        <p:spPr bwMode="auto">
          <a:xfrm>
            <a:off x="4194056" y="1508774"/>
            <a:ext cx="3833428" cy="650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5" tIns="34278" rIns="68555" bIns="342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在此录入上述图表的综合说明，在此录入上述图表的综合描述说明。在此录入上述图表的综合说明，在此录入上述图表的综合描述说明。</a:t>
            </a:r>
          </a:p>
        </p:txBody>
      </p:sp>
      <p:grpSp>
        <p:nvGrpSpPr>
          <p:cNvPr id="80" name="组合 79"/>
          <p:cNvGrpSpPr/>
          <p:nvPr/>
        </p:nvGrpSpPr>
        <p:grpSpPr>
          <a:xfrm>
            <a:off x="3666278" y="2421915"/>
            <a:ext cx="851730" cy="851730"/>
            <a:chOff x="1677608" y="2996952"/>
            <a:chExt cx="1395643" cy="1395643"/>
          </a:xfrm>
        </p:grpSpPr>
        <p:sp>
          <p:nvSpPr>
            <p:cNvPr id="81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prstClr val="white"/>
                </a:solidFill>
              </a:endParaRPr>
            </a:p>
          </p:txBody>
        </p:sp>
        <p:sp>
          <p:nvSpPr>
            <p:cNvPr id="82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gradFill>
              <a:gsLst>
                <a:gs pos="0">
                  <a:srgbClr val="002060"/>
                </a:gs>
                <a:gs pos="100000">
                  <a:srgbClr val="00B0F0"/>
                </a:gs>
              </a:gsLst>
              <a:lin ang="5400000" scaled="1"/>
            </a:gra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143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IN-BoldItalic" pitchFamily="50" charset="0"/>
                </a:rPr>
                <a:t></a:t>
              </a:r>
            </a:p>
          </p:txBody>
        </p:sp>
      </p:grpSp>
      <p:grpSp>
        <p:nvGrpSpPr>
          <p:cNvPr id="83" name="组合 82"/>
          <p:cNvGrpSpPr/>
          <p:nvPr/>
        </p:nvGrpSpPr>
        <p:grpSpPr>
          <a:xfrm>
            <a:off x="3926201" y="2688398"/>
            <a:ext cx="336553" cy="342670"/>
            <a:chOff x="2000378" y="1974523"/>
            <a:chExt cx="576064" cy="586534"/>
          </a:xfrm>
        </p:grpSpPr>
        <p:sp>
          <p:nvSpPr>
            <p:cNvPr id="84" name="Freeform 562"/>
            <p:cNvSpPr>
              <a:spLocks noEditPoints="1"/>
            </p:cNvSpPr>
            <p:nvPr/>
          </p:nvSpPr>
          <p:spPr bwMode="auto">
            <a:xfrm>
              <a:off x="2000378" y="1974523"/>
              <a:ext cx="576064" cy="504844"/>
            </a:xfrm>
            <a:custGeom>
              <a:avLst/>
              <a:gdLst>
                <a:gd name="T0" fmla="*/ 182 w 233"/>
                <a:gd name="T1" fmla="*/ 7 h 204"/>
                <a:gd name="T2" fmla="*/ 183 w 233"/>
                <a:gd name="T3" fmla="*/ 0 h 204"/>
                <a:gd name="T4" fmla="*/ 116 w 233"/>
                <a:gd name="T5" fmla="*/ 0 h 204"/>
                <a:gd name="T6" fmla="*/ 50 w 233"/>
                <a:gd name="T7" fmla="*/ 0 h 204"/>
                <a:gd name="T8" fmla="*/ 50 w 233"/>
                <a:gd name="T9" fmla="*/ 7 h 204"/>
                <a:gd name="T10" fmla="*/ 0 w 233"/>
                <a:gd name="T11" fmla="*/ 7 h 204"/>
                <a:gd name="T12" fmla="*/ 0 w 233"/>
                <a:gd name="T13" fmla="*/ 14 h 204"/>
                <a:gd name="T14" fmla="*/ 31 w 233"/>
                <a:gd name="T15" fmla="*/ 95 h 204"/>
                <a:gd name="T16" fmla="*/ 86 w 233"/>
                <a:gd name="T17" fmla="*/ 131 h 204"/>
                <a:gd name="T18" fmla="*/ 100 w 233"/>
                <a:gd name="T19" fmla="*/ 143 h 204"/>
                <a:gd name="T20" fmla="*/ 100 w 233"/>
                <a:gd name="T21" fmla="*/ 186 h 204"/>
                <a:gd name="T22" fmla="*/ 83 w 233"/>
                <a:gd name="T23" fmla="*/ 204 h 204"/>
                <a:gd name="T24" fmla="*/ 116 w 233"/>
                <a:gd name="T25" fmla="*/ 204 h 204"/>
                <a:gd name="T26" fmla="*/ 150 w 233"/>
                <a:gd name="T27" fmla="*/ 204 h 204"/>
                <a:gd name="T28" fmla="*/ 133 w 233"/>
                <a:gd name="T29" fmla="*/ 186 h 204"/>
                <a:gd name="T30" fmla="*/ 133 w 233"/>
                <a:gd name="T31" fmla="*/ 143 h 204"/>
                <a:gd name="T32" fmla="*/ 147 w 233"/>
                <a:gd name="T33" fmla="*/ 131 h 204"/>
                <a:gd name="T34" fmla="*/ 202 w 233"/>
                <a:gd name="T35" fmla="*/ 95 h 204"/>
                <a:gd name="T36" fmla="*/ 233 w 233"/>
                <a:gd name="T37" fmla="*/ 14 h 204"/>
                <a:gd name="T38" fmla="*/ 233 w 233"/>
                <a:gd name="T39" fmla="*/ 7 h 204"/>
                <a:gd name="T40" fmla="*/ 182 w 233"/>
                <a:gd name="T41" fmla="*/ 7 h 204"/>
                <a:gd name="T42" fmla="*/ 42 w 233"/>
                <a:gd name="T43" fmla="*/ 86 h 204"/>
                <a:gd name="T44" fmla="*/ 15 w 233"/>
                <a:gd name="T45" fmla="*/ 21 h 204"/>
                <a:gd name="T46" fmla="*/ 51 w 233"/>
                <a:gd name="T47" fmla="*/ 21 h 204"/>
                <a:gd name="T48" fmla="*/ 53 w 233"/>
                <a:gd name="T49" fmla="*/ 49 h 204"/>
                <a:gd name="T50" fmla="*/ 69 w 233"/>
                <a:gd name="T51" fmla="*/ 107 h 204"/>
                <a:gd name="T52" fmla="*/ 42 w 233"/>
                <a:gd name="T53" fmla="*/ 86 h 204"/>
                <a:gd name="T54" fmla="*/ 190 w 233"/>
                <a:gd name="T55" fmla="*/ 86 h 204"/>
                <a:gd name="T56" fmla="*/ 163 w 233"/>
                <a:gd name="T57" fmla="*/ 107 h 204"/>
                <a:gd name="T58" fmla="*/ 180 w 233"/>
                <a:gd name="T59" fmla="*/ 49 h 204"/>
                <a:gd name="T60" fmla="*/ 181 w 233"/>
                <a:gd name="T61" fmla="*/ 21 h 204"/>
                <a:gd name="T62" fmla="*/ 218 w 233"/>
                <a:gd name="T63" fmla="*/ 21 h 204"/>
                <a:gd name="T64" fmla="*/ 190 w 233"/>
                <a:gd name="T65" fmla="*/ 86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33" h="204">
                  <a:moveTo>
                    <a:pt x="182" y="7"/>
                  </a:moveTo>
                  <a:cubicBezTo>
                    <a:pt x="183" y="0"/>
                    <a:pt x="183" y="0"/>
                    <a:pt x="183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6"/>
                    <a:pt x="0" y="58"/>
                    <a:pt x="31" y="95"/>
                  </a:cubicBezTo>
                  <a:cubicBezTo>
                    <a:pt x="32" y="96"/>
                    <a:pt x="52" y="119"/>
                    <a:pt x="86" y="131"/>
                  </a:cubicBezTo>
                  <a:cubicBezTo>
                    <a:pt x="93" y="139"/>
                    <a:pt x="100" y="143"/>
                    <a:pt x="100" y="143"/>
                  </a:cubicBezTo>
                  <a:cubicBezTo>
                    <a:pt x="100" y="186"/>
                    <a:pt x="100" y="186"/>
                    <a:pt x="100" y="186"/>
                  </a:cubicBezTo>
                  <a:cubicBezTo>
                    <a:pt x="83" y="204"/>
                    <a:pt x="83" y="204"/>
                    <a:pt x="83" y="204"/>
                  </a:cubicBezTo>
                  <a:cubicBezTo>
                    <a:pt x="116" y="204"/>
                    <a:pt x="116" y="204"/>
                    <a:pt x="116" y="204"/>
                  </a:cubicBezTo>
                  <a:cubicBezTo>
                    <a:pt x="150" y="204"/>
                    <a:pt x="150" y="204"/>
                    <a:pt x="150" y="204"/>
                  </a:cubicBezTo>
                  <a:cubicBezTo>
                    <a:pt x="133" y="186"/>
                    <a:pt x="133" y="186"/>
                    <a:pt x="133" y="186"/>
                  </a:cubicBezTo>
                  <a:cubicBezTo>
                    <a:pt x="133" y="143"/>
                    <a:pt x="133" y="143"/>
                    <a:pt x="133" y="143"/>
                  </a:cubicBezTo>
                  <a:cubicBezTo>
                    <a:pt x="133" y="143"/>
                    <a:pt x="139" y="139"/>
                    <a:pt x="147" y="131"/>
                  </a:cubicBezTo>
                  <a:cubicBezTo>
                    <a:pt x="181" y="119"/>
                    <a:pt x="201" y="96"/>
                    <a:pt x="202" y="95"/>
                  </a:cubicBezTo>
                  <a:cubicBezTo>
                    <a:pt x="233" y="58"/>
                    <a:pt x="233" y="16"/>
                    <a:pt x="233" y="14"/>
                  </a:cubicBezTo>
                  <a:cubicBezTo>
                    <a:pt x="233" y="7"/>
                    <a:pt x="233" y="7"/>
                    <a:pt x="233" y="7"/>
                  </a:cubicBezTo>
                  <a:lnTo>
                    <a:pt x="182" y="7"/>
                  </a:lnTo>
                  <a:close/>
                  <a:moveTo>
                    <a:pt x="42" y="86"/>
                  </a:moveTo>
                  <a:cubicBezTo>
                    <a:pt x="22" y="61"/>
                    <a:pt x="16" y="34"/>
                    <a:pt x="15" y="21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53" y="49"/>
                    <a:pt x="53" y="49"/>
                    <a:pt x="53" y="49"/>
                  </a:cubicBezTo>
                  <a:cubicBezTo>
                    <a:pt x="55" y="74"/>
                    <a:pt x="62" y="93"/>
                    <a:pt x="69" y="107"/>
                  </a:cubicBezTo>
                  <a:cubicBezTo>
                    <a:pt x="52" y="97"/>
                    <a:pt x="43" y="86"/>
                    <a:pt x="42" y="86"/>
                  </a:cubicBezTo>
                  <a:close/>
                  <a:moveTo>
                    <a:pt x="190" y="86"/>
                  </a:moveTo>
                  <a:cubicBezTo>
                    <a:pt x="190" y="86"/>
                    <a:pt x="180" y="97"/>
                    <a:pt x="163" y="107"/>
                  </a:cubicBezTo>
                  <a:cubicBezTo>
                    <a:pt x="171" y="93"/>
                    <a:pt x="178" y="74"/>
                    <a:pt x="180" y="49"/>
                  </a:cubicBezTo>
                  <a:cubicBezTo>
                    <a:pt x="181" y="21"/>
                    <a:pt x="181" y="21"/>
                    <a:pt x="181" y="21"/>
                  </a:cubicBezTo>
                  <a:cubicBezTo>
                    <a:pt x="218" y="21"/>
                    <a:pt x="218" y="21"/>
                    <a:pt x="218" y="21"/>
                  </a:cubicBezTo>
                  <a:cubicBezTo>
                    <a:pt x="216" y="34"/>
                    <a:pt x="211" y="61"/>
                    <a:pt x="190" y="8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85" name="Freeform 563"/>
            <p:cNvSpPr/>
            <p:nvPr/>
          </p:nvSpPr>
          <p:spPr bwMode="auto">
            <a:xfrm>
              <a:off x="2129730" y="2488785"/>
              <a:ext cx="317360" cy="72272"/>
            </a:xfrm>
            <a:custGeom>
              <a:avLst/>
              <a:gdLst>
                <a:gd name="T0" fmla="*/ 0 w 303"/>
                <a:gd name="T1" fmla="*/ 0 h 69"/>
                <a:gd name="T2" fmla="*/ 0 w 303"/>
                <a:gd name="T3" fmla="*/ 69 h 69"/>
                <a:gd name="T4" fmla="*/ 152 w 303"/>
                <a:gd name="T5" fmla="*/ 69 h 69"/>
                <a:gd name="T6" fmla="*/ 303 w 303"/>
                <a:gd name="T7" fmla="*/ 69 h 69"/>
                <a:gd name="T8" fmla="*/ 303 w 303"/>
                <a:gd name="T9" fmla="*/ 0 h 69"/>
                <a:gd name="T10" fmla="*/ 152 w 303"/>
                <a:gd name="T11" fmla="*/ 0 h 69"/>
                <a:gd name="T12" fmla="*/ 0 w 303"/>
                <a:gd name="T1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3" h="69">
                  <a:moveTo>
                    <a:pt x="0" y="0"/>
                  </a:moveTo>
                  <a:lnTo>
                    <a:pt x="0" y="69"/>
                  </a:lnTo>
                  <a:lnTo>
                    <a:pt x="152" y="69"/>
                  </a:lnTo>
                  <a:lnTo>
                    <a:pt x="303" y="69"/>
                  </a:lnTo>
                  <a:lnTo>
                    <a:pt x="303" y="0"/>
                  </a:lnTo>
                  <a:lnTo>
                    <a:pt x="15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86" name="矩形 85"/>
          <p:cNvSpPr/>
          <p:nvPr/>
        </p:nvSpPr>
        <p:spPr>
          <a:xfrm>
            <a:off x="4572001" y="2571750"/>
            <a:ext cx="1241815" cy="276975"/>
          </a:xfrm>
          <a:prstGeom prst="rect">
            <a:avLst/>
          </a:prstGeom>
        </p:spPr>
        <p:txBody>
          <a:bodyPr wrap="square" lIns="68555" tIns="34278" rIns="68555" bIns="34278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35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</a:p>
        </p:txBody>
      </p:sp>
      <p:sp>
        <p:nvSpPr>
          <p:cNvPr id="87" name="矩形 47"/>
          <p:cNvSpPr>
            <a:spLocks noChangeArrowheads="1"/>
          </p:cNvSpPr>
          <p:nvPr/>
        </p:nvSpPr>
        <p:spPr bwMode="auto">
          <a:xfrm>
            <a:off x="4572000" y="2877675"/>
            <a:ext cx="3833428" cy="650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5" tIns="34278" rIns="68555" bIns="342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在此录入上述图表的综合说明，在此录入上述图表的综合描述说明。在此录入上述图表的综合说明，在此录入上述图表的综合描述说明。</a:t>
            </a:r>
          </a:p>
        </p:txBody>
      </p:sp>
      <p:cxnSp>
        <p:nvCxnSpPr>
          <p:cNvPr id="88" name="直接连接符 87"/>
          <p:cNvCxnSpPr/>
          <p:nvPr/>
        </p:nvCxnSpPr>
        <p:spPr>
          <a:xfrm>
            <a:off x="3978089" y="4128156"/>
            <a:ext cx="1997702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9" name="组合 88"/>
          <p:cNvGrpSpPr/>
          <p:nvPr/>
        </p:nvGrpSpPr>
        <p:grpSpPr>
          <a:xfrm>
            <a:off x="3288334" y="3663730"/>
            <a:ext cx="851730" cy="851730"/>
            <a:chOff x="1677608" y="2996952"/>
            <a:chExt cx="1395643" cy="1395643"/>
          </a:xfrm>
        </p:grpSpPr>
        <p:sp>
          <p:nvSpPr>
            <p:cNvPr id="90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prstClr val="white"/>
                </a:solidFill>
              </a:endParaRPr>
            </a:p>
          </p:txBody>
        </p:sp>
        <p:sp>
          <p:nvSpPr>
            <p:cNvPr id="91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gradFill>
              <a:gsLst>
                <a:gs pos="0">
                  <a:srgbClr val="002060"/>
                </a:gs>
                <a:gs pos="100000">
                  <a:srgbClr val="00B0F0"/>
                </a:gs>
              </a:gsLst>
              <a:lin ang="5400000" scaled="1"/>
            </a:gra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143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IN-BoldItalic" pitchFamily="50" charset="0"/>
                </a:rPr>
                <a:t></a:t>
              </a:r>
            </a:p>
          </p:txBody>
        </p:sp>
      </p:grpSp>
      <p:sp>
        <p:nvSpPr>
          <p:cNvPr id="92" name="Freeform 133"/>
          <p:cNvSpPr/>
          <p:nvPr/>
        </p:nvSpPr>
        <p:spPr bwMode="auto">
          <a:xfrm>
            <a:off x="3511594" y="3904954"/>
            <a:ext cx="409879" cy="369281"/>
          </a:xfrm>
          <a:custGeom>
            <a:avLst/>
            <a:gdLst>
              <a:gd name="T0" fmla="*/ 442 w 525"/>
              <a:gd name="T1" fmla="*/ 185 h 473"/>
              <a:gd name="T2" fmla="*/ 442 w 525"/>
              <a:gd name="T3" fmla="*/ 40 h 473"/>
              <a:gd name="T4" fmla="*/ 343 w 525"/>
              <a:gd name="T5" fmla="*/ 40 h 473"/>
              <a:gd name="T6" fmla="*/ 343 w 525"/>
              <a:gd name="T7" fmla="*/ 83 h 473"/>
              <a:gd name="T8" fmla="*/ 262 w 525"/>
              <a:gd name="T9" fmla="*/ 0 h 473"/>
              <a:gd name="T10" fmla="*/ 0 w 525"/>
              <a:gd name="T11" fmla="*/ 267 h 473"/>
              <a:gd name="T12" fmla="*/ 59 w 525"/>
              <a:gd name="T13" fmla="*/ 267 h 473"/>
              <a:gd name="T14" fmla="*/ 59 w 525"/>
              <a:gd name="T15" fmla="*/ 473 h 473"/>
              <a:gd name="T16" fmla="*/ 165 w 525"/>
              <a:gd name="T17" fmla="*/ 473 h 473"/>
              <a:gd name="T18" fmla="*/ 165 w 525"/>
              <a:gd name="T19" fmla="*/ 326 h 473"/>
              <a:gd name="T20" fmla="*/ 359 w 525"/>
              <a:gd name="T21" fmla="*/ 326 h 473"/>
              <a:gd name="T22" fmla="*/ 359 w 525"/>
              <a:gd name="T23" fmla="*/ 473 h 473"/>
              <a:gd name="T24" fmla="*/ 466 w 525"/>
              <a:gd name="T25" fmla="*/ 473 h 473"/>
              <a:gd name="T26" fmla="*/ 466 w 525"/>
              <a:gd name="T27" fmla="*/ 267 h 473"/>
              <a:gd name="T28" fmla="*/ 525 w 525"/>
              <a:gd name="T29" fmla="*/ 267 h 473"/>
              <a:gd name="T30" fmla="*/ 442 w 525"/>
              <a:gd name="T31" fmla="*/ 185 h 4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525" h="473">
                <a:moveTo>
                  <a:pt x="442" y="185"/>
                </a:moveTo>
                <a:lnTo>
                  <a:pt x="442" y="40"/>
                </a:lnTo>
                <a:lnTo>
                  <a:pt x="343" y="40"/>
                </a:lnTo>
                <a:lnTo>
                  <a:pt x="343" y="83"/>
                </a:lnTo>
                <a:lnTo>
                  <a:pt x="262" y="0"/>
                </a:lnTo>
                <a:lnTo>
                  <a:pt x="0" y="267"/>
                </a:lnTo>
                <a:lnTo>
                  <a:pt x="59" y="267"/>
                </a:lnTo>
                <a:lnTo>
                  <a:pt x="59" y="473"/>
                </a:lnTo>
                <a:lnTo>
                  <a:pt x="165" y="473"/>
                </a:lnTo>
                <a:lnTo>
                  <a:pt x="165" y="326"/>
                </a:lnTo>
                <a:lnTo>
                  <a:pt x="359" y="326"/>
                </a:lnTo>
                <a:lnTo>
                  <a:pt x="359" y="473"/>
                </a:lnTo>
                <a:lnTo>
                  <a:pt x="466" y="473"/>
                </a:lnTo>
                <a:lnTo>
                  <a:pt x="466" y="267"/>
                </a:lnTo>
                <a:lnTo>
                  <a:pt x="525" y="267"/>
                </a:lnTo>
                <a:lnTo>
                  <a:pt x="442" y="18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350"/>
          </a:p>
        </p:txBody>
      </p:sp>
      <p:sp>
        <p:nvSpPr>
          <p:cNvPr id="93" name="矩形 92"/>
          <p:cNvSpPr/>
          <p:nvPr/>
        </p:nvSpPr>
        <p:spPr>
          <a:xfrm>
            <a:off x="4194057" y="3845165"/>
            <a:ext cx="1241815" cy="276975"/>
          </a:xfrm>
          <a:prstGeom prst="rect">
            <a:avLst/>
          </a:prstGeom>
        </p:spPr>
        <p:txBody>
          <a:bodyPr wrap="square" lIns="68555" tIns="34278" rIns="68555" bIns="34278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35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</a:p>
        </p:txBody>
      </p:sp>
      <p:sp>
        <p:nvSpPr>
          <p:cNvPr id="94" name="矩形 47"/>
          <p:cNvSpPr>
            <a:spLocks noChangeArrowheads="1"/>
          </p:cNvSpPr>
          <p:nvPr/>
        </p:nvSpPr>
        <p:spPr bwMode="auto">
          <a:xfrm>
            <a:off x="4194056" y="4151090"/>
            <a:ext cx="3833428" cy="650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5" tIns="34278" rIns="68555" bIns="342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在此录入上述图表的综合说明，在此录入上述图表的综合描述说明。在此录入上述图表的综合说明，在此录入上述图表的综合描述说明。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 spd="slow" advClick="0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500"/>
                            </p:stCondLst>
                            <p:childTnLst>
                              <p:par>
                                <p:cTn id="6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5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000"/>
                            </p:stCondLst>
                            <p:childTnLst>
                              <p:par>
                                <p:cTn id="8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7000"/>
                            </p:stCondLst>
                            <p:childTnLst>
                              <p:par>
                                <p:cTn id="9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8000"/>
                            </p:stCondLst>
                            <p:childTnLst>
                              <p:par>
                                <p:cTn id="10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  <p:bldP spid="79" grpId="0"/>
      <p:bldP spid="86" grpId="0"/>
      <p:bldP spid="87" grpId="0"/>
      <p:bldP spid="92" grpId="0" animBg="1"/>
      <p:bldP spid="93" grpId="0"/>
      <p:bldP spid="9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椭圆 29"/>
          <p:cNvSpPr/>
          <p:nvPr/>
        </p:nvSpPr>
        <p:spPr>
          <a:xfrm>
            <a:off x="1710427" y="1427723"/>
            <a:ext cx="2533550" cy="2533549"/>
          </a:xfrm>
          <a:prstGeom prst="ellipse">
            <a:avLst/>
          </a:prstGeom>
          <a:ln w="28575">
            <a:solidFill>
              <a:srgbClr val="A6A6A6"/>
            </a:solidFill>
            <a:prstDash val="solid"/>
            <a:headEnd type="none" w="lg" len="lg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black"/>
              </a:solidFill>
              <a:latin typeface="DIN-BoldItalic" pitchFamily="50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2392080" y="2127742"/>
            <a:ext cx="1146208" cy="1146208"/>
            <a:chOff x="2494238" y="1545926"/>
            <a:chExt cx="1170130" cy="1170130"/>
          </a:xfrm>
        </p:grpSpPr>
        <p:sp>
          <p:nvSpPr>
            <p:cNvPr id="48" name="椭圆 47"/>
            <p:cNvSpPr/>
            <p:nvPr/>
          </p:nvSpPr>
          <p:spPr>
            <a:xfrm>
              <a:off x="2494238" y="1545926"/>
              <a:ext cx="1170130" cy="117013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52400" dist="63500" dir="81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810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49" name="椭圆 48"/>
            <p:cNvSpPr/>
            <p:nvPr/>
          </p:nvSpPr>
          <p:spPr>
            <a:xfrm>
              <a:off x="2633023" y="1684711"/>
              <a:ext cx="892559" cy="892559"/>
            </a:xfrm>
            <a:prstGeom prst="ellipse">
              <a:avLst/>
            </a:prstGeom>
            <a:gradFill>
              <a:gsLst>
                <a:gs pos="0">
                  <a:srgbClr val="002060"/>
                </a:gs>
                <a:gs pos="100000">
                  <a:srgbClr val="00B0F0"/>
                </a:gs>
              </a:gsLst>
              <a:lin ang="5400000" scaled="1"/>
            </a:gra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</p:grpSp>
      <p:sp>
        <p:nvSpPr>
          <p:cNvPr id="40" name="椭圆 39"/>
          <p:cNvSpPr/>
          <p:nvPr/>
        </p:nvSpPr>
        <p:spPr>
          <a:xfrm flipH="1">
            <a:off x="4936628" y="1427723"/>
            <a:ext cx="2533549" cy="2533549"/>
          </a:xfrm>
          <a:prstGeom prst="ellipse">
            <a:avLst/>
          </a:prstGeom>
          <a:ln w="28575">
            <a:solidFill>
              <a:srgbClr val="A6A6A6"/>
            </a:solidFill>
            <a:prstDash val="solid"/>
            <a:headEnd type="none" w="lg" len="lg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black"/>
              </a:solidFill>
              <a:latin typeface="DIN-BoldItalic" pitchFamily="50" charset="0"/>
            </a:endParaRPr>
          </a:p>
        </p:txBody>
      </p:sp>
      <p:grpSp>
        <p:nvGrpSpPr>
          <p:cNvPr id="41" name="组合 40"/>
          <p:cNvGrpSpPr/>
          <p:nvPr/>
        </p:nvGrpSpPr>
        <p:grpSpPr>
          <a:xfrm flipH="1">
            <a:off x="5633806" y="2127742"/>
            <a:ext cx="1146208" cy="1146208"/>
            <a:chOff x="2494238" y="1545926"/>
            <a:chExt cx="1170130" cy="1170130"/>
          </a:xfrm>
        </p:grpSpPr>
        <p:sp>
          <p:nvSpPr>
            <p:cNvPr id="45" name="椭圆 44"/>
            <p:cNvSpPr/>
            <p:nvPr/>
          </p:nvSpPr>
          <p:spPr>
            <a:xfrm>
              <a:off x="2494238" y="1545926"/>
              <a:ext cx="1170130" cy="117013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52400" dist="63500" dir="81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810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46" name="椭圆 45"/>
            <p:cNvSpPr/>
            <p:nvPr/>
          </p:nvSpPr>
          <p:spPr>
            <a:xfrm>
              <a:off x="2633023" y="1684711"/>
              <a:ext cx="892559" cy="892559"/>
            </a:xfrm>
            <a:prstGeom prst="ellipse">
              <a:avLst/>
            </a:prstGeom>
            <a:gradFill>
              <a:gsLst>
                <a:gs pos="0">
                  <a:srgbClr val="002060"/>
                </a:gs>
                <a:gs pos="100000">
                  <a:srgbClr val="00B0F0"/>
                </a:gs>
              </a:gsLst>
              <a:lin ang="5400000" scaled="1"/>
            </a:gra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3735172" y="2439224"/>
            <a:ext cx="1676693" cy="536002"/>
            <a:chOff x="4968629" y="3252252"/>
            <a:chExt cx="2236173" cy="714855"/>
          </a:xfrm>
        </p:grpSpPr>
        <p:sp>
          <p:nvSpPr>
            <p:cNvPr id="36" name="圆角矩形 35"/>
            <p:cNvSpPr/>
            <p:nvPr/>
          </p:nvSpPr>
          <p:spPr>
            <a:xfrm>
              <a:off x="4968629" y="3252252"/>
              <a:ext cx="2236173" cy="714855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002060"/>
                </a:gs>
                <a:gs pos="100000">
                  <a:srgbClr val="00B0F0"/>
                </a:gs>
              </a:gsLst>
              <a:lin ang="4200000" scaled="0"/>
            </a:gradFill>
            <a:ln>
              <a:noFill/>
            </a:ln>
            <a:effectLst>
              <a:outerShdw blurRad="152400" dist="63500" dir="81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810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700">
                <a:solidFill>
                  <a:srgbClr val="00B0F0"/>
                </a:solidFill>
              </a:endParaRPr>
            </a:p>
          </p:txBody>
        </p:sp>
        <p:sp>
          <p:nvSpPr>
            <p:cNvPr id="37" name="TextBox 27"/>
            <p:cNvSpPr txBox="1"/>
            <p:nvPr/>
          </p:nvSpPr>
          <p:spPr>
            <a:xfrm>
              <a:off x="4968629" y="3418925"/>
              <a:ext cx="2236173" cy="40021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lvl="1" algn="ctr"/>
              <a:r>
                <a:rPr lang="zh-CN" altLang="en-US" sz="135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添加文字标题</a:t>
              </a:r>
              <a:endParaRPr lang="en-US" altLang="ko-KR" sz="135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8" name="弧形 37"/>
          <p:cNvSpPr/>
          <p:nvPr/>
        </p:nvSpPr>
        <p:spPr>
          <a:xfrm flipV="1">
            <a:off x="3655540" y="2264841"/>
            <a:ext cx="1816616" cy="1816615"/>
          </a:xfrm>
          <a:prstGeom prst="arc">
            <a:avLst>
              <a:gd name="adj1" fmla="val 13200300"/>
              <a:gd name="adj2" fmla="val 19353242"/>
            </a:avLst>
          </a:prstGeom>
          <a:ln w="28575">
            <a:solidFill>
              <a:srgbClr val="A6A6A6"/>
            </a:solidFill>
            <a:prstDash val="sysDash"/>
            <a:headEnd type="none" w="lg" len="lg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black"/>
              </a:solidFill>
              <a:latin typeface="DIN-BoldItalic" pitchFamily="50" charset="0"/>
            </a:endParaRPr>
          </a:p>
        </p:txBody>
      </p:sp>
      <p:sp>
        <p:nvSpPr>
          <p:cNvPr id="39" name="弧形 38"/>
          <p:cNvSpPr/>
          <p:nvPr/>
        </p:nvSpPr>
        <p:spPr>
          <a:xfrm rot="10800000" flipV="1">
            <a:off x="3655540" y="1323297"/>
            <a:ext cx="1816616" cy="1816615"/>
          </a:xfrm>
          <a:prstGeom prst="arc">
            <a:avLst>
              <a:gd name="adj1" fmla="val 13200300"/>
              <a:gd name="adj2" fmla="val 19353242"/>
            </a:avLst>
          </a:prstGeom>
          <a:ln w="28575">
            <a:solidFill>
              <a:srgbClr val="A6A6A6"/>
            </a:solidFill>
            <a:prstDash val="sysDash"/>
            <a:headEnd type="none" w="lg" len="lg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black"/>
              </a:solidFill>
              <a:latin typeface="DIN-BoldItalic" pitchFamily="50" charset="0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2786276" y="2537172"/>
            <a:ext cx="370470" cy="354126"/>
            <a:chOff x="6472919" y="2732165"/>
            <a:chExt cx="548947" cy="524729"/>
          </a:xfrm>
          <a:solidFill>
            <a:schemeClr val="bg1"/>
          </a:solidFill>
        </p:grpSpPr>
        <p:sp>
          <p:nvSpPr>
            <p:cNvPr id="27" name="Freeform 255"/>
            <p:cNvSpPr>
              <a:spLocks noEditPoints="1"/>
            </p:cNvSpPr>
            <p:nvPr/>
          </p:nvSpPr>
          <p:spPr bwMode="auto">
            <a:xfrm>
              <a:off x="6472919" y="2732165"/>
              <a:ext cx="548947" cy="524729"/>
            </a:xfrm>
            <a:custGeom>
              <a:avLst/>
              <a:gdLst>
                <a:gd name="T0" fmla="*/ 224 w 260"/>
                <a:gd name="T1" fmla="*/ 0 h 248"/>
                <a:gd name="T2" fmla="*/ 36 w 260"/>
                <a:gd name="T3" fmla="*/ 0 h 248"/>
                <a:gd name="T4" fmla="*/ 0 w 260"/>
                <a:gd name="T5" fmla="*/ 36 h 248"/>
                <a:gd name="T6" fmla="*/ 0 w 260"/>
                <a:gd name="T7" fmla="*/ 166 h 248"/>
                <a:gd name="T8" fmla="*/ 29 w 260"/>
                <a:gd name="T9" fmla="*/ 203 h 248"/>
                <a:gd name="T10" fmla="*/ 68 w 260"/>
                <a:gd name="T11" fmla="*/ 203 h 248"/>
                <a:gd name="T12" fmla="*/ 84 w 260"/>
                <a:gd name="T13" fmla="*/ 210 h 248"/>
                <a:gd name="T14" fmla="*/ 110 w 260"/>
                <a:gd name="T15" fmla="*/ 239 h 248"/>
                <a:gd name="T16" fmla="*/ 130 w 260"/>
                <a:gd name="T17" fmla="*/ 248 h 248"/>
                <a:gd name="T18" fmla="*/ 150 w 260"/>
                <a:gd name="T19" fmla="*/ 239 h 248"/>
                <a:gd name="T20" fmla="*/ 176 w 260"/>
                <a:gd name="T21" fmla="*/ 210 h 248"/>
                <a:gd name="T22" fmla="*/ 188 w 260"/>
                <a:gd name="T23" fmla="*/ 203 h 248"/>
                <a:gd name="T24" fmla="*/ 228 w 260"/>
                <a:gd name="T25" fmla="*/ 203 h 248"/>
                <a:gd name="T26" fmla="*/ 260 w 260"/>
                <a:gd name="T27" fmla="*/ 166 h 248"/>
                <a:gd name="T28" fmla="*/ 260 w 260"/>
                <a:gd name="T29" fmla="*/ 36 h 248"/>
                <a:gd name="T30" fmla="*/ 224 w 260"/>
                <a:gd name="T31" fmla="*/ 0 h 248"/>
                <a:gd name="T32" fmla="*/ 239 w 260"/>
                <a:gd name="T33" fmla="*/ 166 h 248"/>
                <a:gd name="T34" fmla="*/ 228 w 260"/>
                <a:gd name="T35" fmla="*/ 181 h 248"/>
                <a:gd name="T36" fmla="*/ 188 w 260"/>
                <a:gd name="T37" fmla="*/ 181 h 248"/>
                <a:gd name="T38" fmla="*/ 158 w 260"/>
                <a:gd name="T39" fmla="*/ 197 h 248"/>
                <a:gd name="T40" fmla="*/ 134 w 260"/>
                <a:gd name="T41" fmla="*/ 224 h 248"/>
                <a:gd name="T42" fmla="*/ 130 w 260"/>
                <a:gd name="T43" fmla="*/ 226 h 248"/>
                <a:gd name="T44" fmla="*/ 126 w 260"/>
                <a:gd name="T45" fmla="*/ 224 h 248"/>
                <a:gd name="T46" fmla="*/ 102 w 260"/>
                <a:gd name="T47" fmla="*/ 197 h 248"/>
                <a:gd name="T48" fmla="*/ 68 w 260"/>
                <a:gd name="T49" fmla="*/ 181 h 248"/>
                <a:gd name="T50" fmla="*/ 29 w 260"/>
                <a:gd name="T51" fmla="*/ 181 h 248"/>
                <a:gd name="T52" fmla="*/ 21 w 260"/>
                <a:gd name="T53" fmla="*/ 166 h 248"/>
                <a:gd name="T54" fmla="*/ 21 w 260"/>
                <a:gd name="T55" fmla="*/ 36 h 248"/>
                <a:gd name="T56" fmla="*/ 36 w 260"/>
                <a:gd name="T57" fmla="*/ 22 h 248"/>
                <a:gd name="T58" fmla="*/ 224 w 260"/>
                <a:gd name="T59" fmla="*/ 22 h 248"/>
                <a:gd name="T60" fmla="*/ 239 w 260"/>
                <a:gd name="T61" fmla="*/ 36 h 248"/>
                <a:gd name="T62" fmla="*/ 239 w 260"/>
                <a:gd name="T63" fmla="*/ 166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60" h="248">
                  <a:moveTo>
                    <a:pt x="224" y="0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16" y="0"/>
                    <a:pt x="0" y="16"/>
                    <a:pt x="0" y="36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0" y="186"/>
                    <a:pt x="13" y="203"/>
                    <a:pt x="29" y="203"/>
                  </a:cubicBezTo>
                  <a:cubicBezTo>
                    <a:pt x="45" y="203"/>
                    <a:pt x="62" y="203"/>
                    <a:pt x="68" y="203"/>
                  </a:cubicBezTo>
                  <a:cubicBezTo>
                    <a:pt x="74" y="203"/>
                    <a:pt x="82" y="206"/>
                    <a:pt x="84" y="210"/>
                  </a:cubicBezTo>
                  <a:cubicBezTo>
                    <a:pt x="87" y="214"/>
                    <a:pt x="99" y="227"/>
                    <a:pt x="110" y="239"/>
                  </a:cubicBezTo>
                  <a:cubicBezTo>
                    <a:pt x="115" y="245"/>
                    <a:pt x="123" y="248"/>
                    <a:pt x="130" y="248"/>
                  </a:cubicBezTo>
                  <a:cubicBezTo>
                    <a:pt x="137" y="248"/>
                    <a:pt x="145" y="245"/>
                    <a:pt x="150" y="239"/>
                  </a:cubicBezTo>
                  <a:cubicBezTo>
                    <a:pt x="161" y="227"/>
                    <a:pt x="173" y="214"/>
                    <a:pt x="176" y="210"/>
                  </a:cubicBezTo>
                  <a:cubicBezTo>
                    <a:pt x="178" y="206"/>
                    <a:pt x="184" y="203"/>
                    <a:pt x="188" y="203"/>
                  </a:cubicBezTo>
                  <a:cubicBezTo>
                    <a:pt x="192" y="203"/>
                    <a:pt x="210" y="203"/>
                    <a:pt x="228" y="203"/>
                  </a:cubicBezTo>
                  <a:cubicBezTo>
                    <a:pt x="246" y="203"/>
                    <a:pt x="260" y="186"/>
                    <a:pt x="260" y="166"/>
                  </a:cubicBezTo>
                  <a:cubicBezTo>
                    <a:pt x="260" y="36"/>
                    <a:pt x="260" y="36"/>
                    <a:pt x="260" y="36"/>
                  </a:cubicBezTo>
                  <a:cubicBezTo>
                    <a:pt x="260" y="16"/>
                    <a:pt x="244" y="0"/>
                    <a:pt x="224" y="0"/>
                  </a:cubicBezTo>
                  <a:close/>
                  <a:moveTo>
                    <a:pt x="239" y="166"/>
                  </a:moveTo>
                  <a:cubicBezTo>
                    <a:pt x="239" y="174"/>
                    <a:pt x="233" y="181"/>
                    <a:pt x="228" y="181"/>
                  </a:cubicBezTo>
                  <a:cubicBezTo>
                    <a:pt x="188" y="181"/>
                    <a:pt x="188" y="181"/>
                    <a:pt x="188" y="181"/>
                  </a:cubicBezTo>
                  <a:cubicBezTo>
                    <a:pt x="177" y="181"/>
                    <a:pt x="165" y="188"/>
                    <a:pt x="158" y="197"/>
                  </a:cubicBezTo>
                  <a:cubicBezTo>
                    <a:pt x="156" y="200"/>
                    <a:pt x="146" y="212"/>
                    <a:pt x="134" y="224"/>
                  </a:cubicBezTo>
                  <a:cubicBezTo>
                    <a:pt x="133" y="226"/>
                    <a:pt x="131" y="226"/>
                    <a:pt x="130" y="226"/>
                  </a:cubicBezTo>
                  <a:cubicBezTo>
                    <a:pt x="129" y="226"/>
                    <a:pt x="127" y="226"/>
                    <a:pt x="126" y="224"/>
                  </a:cubicBezTo>
                  <a:cubicBezTo>
                    <a:pt x="114" y="212"/>
                    <a:pt x="104" y="200"/>
                    <a:pt x="102" y="197"/>
                  </a:cubicBezTo>
                  <a:cubicBezTo>
                    <a:pt x="95" y="188"/>
                    <a:pt x="81" y="181"/>
                    <a:pt x="68" y="181"/>
                  </a:cubicBezTo>
                  <a:cubicBezTo>
                    <a:pt x="29" y="181"/>
                    <a:pt x="29" y="181"/>
                    <a:pt x="29" y="181"/>
                  </a:cubicBezTo>
                  <a:cubicBezTo>
                    <a:pt x="26" y="181"/>
                    <a:pt x="21" y="175"/>
                    <a:pt x="21" y="166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21" y="28"/>
                    <a:pt x="28" y="22"/>
                    <a:pt x="36" y="22"/>
                  </a:cubicBezTo>
                  <a:cubicBezTo>
                    <a:pt x="224" y="22"/>
                    <a:pt x="224" y="22"/>
                    <a:pt x="224" y="22"/>
                  </a:cubicBezTo>
                  <a:cubicBezTo>
                    <a:pt x="232" y="22"/>
                    <a:pt x="239" y="28"/>
                    <a:pt x="239" y="36"/>
                  </a:cubicBezTo>
                  <a:lnTo>
                    <a:pt x="239" y="16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en-US" sz="1200">
                <a:solidFill>
                  <a:schemeClr val="bg1"/>
                </a:solidFill>
              </a:endParaRPr>
            </a:p>
          </p:txBody>
        </p:sp>
        <p:sp>
          <p:nvSpPr>
            <p:cNvPr id="28" name="Rectangle 256"/>
            <p:cNvSpPr>
              <a:spLocks noChangeArrowheads="1"/>
            </p:cNvSpPr>
            <p:nvPr/>
          </p:nvSpPr>
          <p:spPr bwMode="auto">
            <a:xfrm>
              <a:off x="6624956" y="2901692"/>
              <a:ext cx="244874" cy="29600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en-US" sz="1200">
                <a:solidFill>
                  <a:schemeClr val="bg1"/>
                </a:solidFill>
              </a:endParaRPr>
            </a:p>
          </p:txBody>
        </p:sp>
        <p:sp>
          <p:nvSpPr>
            <p:cNvPr id="29" name="Rectangle 257"/>
            <p:cNvSpPr>
              <a:spLocks noChangeArrowheads="1"/>
            </p:cNvSpPr>
            <p:nvPr/>
          </p:nvSpPr>
          <p:spPr bwMode="auto">
            <a:xfrm>
              <a:off x="6624956" y="2977038"/>
              <a:ext cx="244874" cy="29600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en-US" sz="120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6012741" y="2509149"/>
            <a:ext cx="372286" cy="372286"/>
            <a:chOff x="10876606" y="5685447"/>
            <a:chExt cx="551638" cy="551638"/>
          </a:xfrm>
          <a:solidFill>
            <a:schemeClr val="bg1"/>
          </a:solidFill>
        </p:grpSpPr>
        <p:sp>
          <p:nvSpPr>
            <p:cNvPr id="18" name="Freeform 285"/>
            <p:cNvSpPr>
              <a:spLocks noEditPoints="1"/>
            </p:cNvSpPr>
            <p:nvPr/>
          </p:nvSpPr>
          <p:spPr bwMode="auto">
            <a:xfrm>
              <a:off x="10876606" y="5685447"/>
              <a:ext cx="551638" cy="551638"/>
            </a:xfrm>
            <a:custGeom>
              <a:avLst/>
              <a:gdLst>
                <a:gd name="T0" fmla="*/ 130 w 261"/>
                <a:gd name="T1" fmla="*/ 0 h 261"/>
                <a:gd name="T2" fmla="*/ 0 w 261"/>
                <a:gd name="T3" fmla="*/ 130 h 261"/>
                <a:gd name="T4" fmla="*/ 130 w 261"/>
                <a:gd name="T5" fmla="*/ 261 h 261"/>
                <a:gd name="T6" fmla="*/ 261 w 261"/>
                <a:gd name="T7" fmla="*/ 130 h 261"/>
                <a:gd name="T8" fmla="*/ 130 w 261"/>
                <a:gd name="T9" fmla="*/ 0 h 261"/>
                <a:gd name="T10" fmla="*/ 130 w 261"/>
                <a:gd name="T11" fmla="*/ 239 h 261"/>
                <a:gd name="T12" fmla="*/ 22 w 261"/>
                <a:gd name="T13" fmla="*/ 130 h 261"/>
                <a:gd name="T14" fmla="*/ 130 w 261"/>
                <a:gd name="T15" fmla="*/ 21 h 261"/>
                <a:gd name="T16" fmla="*/ 239 w 261"/>
                <a:gd name="T17" fmla="*/ 130 h 261"/>
                <a:gd name="T18" fmla="*/ 130 w 261"/>
                <a:gd name="T19" fmla="*/ 239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1" h="261">
                  <a:moveTo>
                    <a:pt x="130" y="0"/>
                  </a:moveTo>
                  <a:cubicBezTo>
                    <a:pt x="58" y="0"/>
                    <a:pt x="0" y="58"/>
                    <a:pt x="0" y="130"/>
                  </a:cubicBezTo>
                  <a:cubicBezTo>
                    <a:pt x="0" y="202"/>
                    <a:pt x="58" y="261"/>
                    <a:pt x="130" y="261"/>
                  </a:cubicBezTo>
                  <a:cubicBezTo>
                    <a:pt x="202" y="261"/>
                    <a:pt x="261" y="202"/>
                    <a:pt x="261" y="130"/>
                  </a:cubicBezTo>
                  <a:cubicBezTo>
                    <a:pt x="261" y="58"/>
                    <a:pt x="202" y="0"/>
                    <a:pt x="130" y="0"/>
                  </a:cubicBezTo>
                  <a:close/>
                  <a:moveTo>
                    <a:pt x="130" y="239"/>
                  </a:moveTo>
                  <a:cubicBezTo>
                    <a:pt x="70" y="239"/>
                    <a:pt x="22" y="190"/>
                    <a:pt x="22" y="130"/>
                  </a:cubicBezTo>
                  <a:cubicBezTo>
                    <a:pt x="22" y="70"/>
                    <a:pt x="70" y="21"/>
                    <a:pt x="130" y="21"/>
                  </a:cubicBezTo>
                  <a:cubicBezTo>
                    <a:pt x="191" y="21"/>
                    <a:pt x="239" y="70"/>
                    <a:pt x="239" y="130"/>
                  </a:cubicBezTo>
                  <a:cubicBezTo>
                    <a:pt x="239" y="190"/>
                    <a:pt x="191" y="239"/>
                    <a:pt x="130" y="23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en-US" sz="1200">
                <a:solidFill>
                  <a:schemeClr val="bg1"/>
                </a:solidFill>
              </a:endParaRPr>
            </a:p>
          </p:txBody>
        </p:sp>
        <p:sp>
          <p:nvSpPr>
            <p:cNvPr id="19" name="Freeform 286"/>
            <p:cNvSpPr>
              <a:spLocks noEditPoints="1"/>
            </p:cNvSpPr>
            <p:nvPr/>
          </p:nvSpPr>
          <p:spPr bwMode="auto">
            <a:xfrm>
              <a:off x="11047480" y="5854975"/>
              <a:ext cx="209892" cy="211237"/>
            </a:xfrm>
            <a:custGeom>
              <a:avLst/>
              <a:gdLst>
                <a:gd name="T0" fmla="*/ 49 w 99"/>
                <a:gd name="T1" fmla="*/ 0 h 100"/>
                <a:gd name="T2" fmla="*/ 0 w 99"/>
                <a:gd name="T3" fmla="*/ 50 h 100"/>
                <a:gd name="T4" fmla="*/ 49 w 99"/>
                <a:gd name="T5" fmla="*/ 100 h 100"/>
                <a:gd name="T6" fmla="*/ 99 w 99"/>
                <a:gd name="T7" fmla="*/ 50 h 100"/>
                <a:gd name="T8" fmla="*/ 49 w 99"/>
                <a:gd name="T9" fmla="*/ 0 h 100"/>
                <a:gd name="T10" fmla="*/ 49 w 99"/>
                <a:gd name="T11" fmla="*/ 93 h 100"/>
                <a:gd name="T12" fmla="*/ 7 w 99"/>
                <a:gd name="T13" fmla="*/ 50 h 100"/>
                <a:gd name="T14" fmla="*/ 49 w 99"/>
                <a:gd name="T15" fmla="*/ 8 h 100"/>
                <a:gd name="T16" fmla="*/ 92 w 99"/>
                <a:gd name="T17" fmla="*/ 50 h 100"/>
                <a:gd name="T18" fmla="*/ 49 w 99"/>
                <a:gd name="T19" fmla="*/ 93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9" h="100">
                  <a:moveTo>
                    <a:pt x="49" y="0"/>
                  </a:moveTo>
                  <a:cubicBezTo>
                    <a:pt x="22" y="0"/>
                    <a:pt x="0" y="23"/>
                    <a:pt x="0" y="50"/>
                  </a:cubicBezTo>
                  <a:cubicBezTo>
                    <a:pt x="0" y="78"/>
                    <a:pt x="22" y="100"/>
                    <a:pt x="49" y="100"/>
                  </a:cubicBezTo>
                  <a:cubicBezTo>
                    <a:pt x="77" y="100"/>
                    <a:pt x="99" y="78"/>
                    <a:pt x="99" y="50"/>
                  </a:cubicBezTo>
                  <a:cubicBezTo>
                    <a:pt x="99" y="23"/>
                    <a:pt x="77" y="0"/>
                    <a:pt x="49" y="0"/>
                  </a:cubicBezTo>
                  <a:close/>
                  <a:moveTo>
                    <a:pt x="49" y="93"/>
                  </a:moveTo>
                  <a:cubicBezTo>
                    <a:pt x="26" y="93"/>
                    <a:pt x="7" y="74"/>
                    <a:pt x="7" y="50"/>
                  </a:cubicBezTo>
                  <a:cubicBezTo>
                    <a:pt x="7" y="27"/>
                    <a:pt x="26" y="8"/>
                    <a:pt x="49" y="8"/>
                  </a:cubicBezTo>
                  <a:cubicBezTo>
                    <a:pt x="73" y="8"/>
                    <a:pt x="92" y="27"/>
                    <a:pt x="92" y="50"/>
                  </a:cubicBezTo>
                  <a:cubicBezTo>
                    <a:pt x="92" y="74"/>
                    <a:pt x="73" y="93"/>
                    <a:pt x="49" y="9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en-US" sz="1200">
                <a:solidFill>
                  <a:schemeClr val="bg1"/>
                </a:solidFill>
              </a:endParaRPr>
            </a:p>
          </p:txBody>
        </p:sp>
        <p:sp>
          <p:nvSpPr>
            <p:cNvPr id="20" name="Freeform 287"/>
            <p:cNvSpPr>
              <a:spLocks noEditPoints="1"/>
            </p:cNvSpPr>
            <p:nvPr/>
          </p:nvSpPr>
          <p:spPr bwMode="auto">
            <a:xfrm>
              <a:off x="11117443" y="5926284"/>
              <a:ext cx="69964" cy="69964"/>
            </a:xfrm>
            <a:custGeom>
              <a:avLst/>
              <a:gdLst>
                <a:gd name="T0" fmla="*/ 16 w 33"/>
                <a:gd name="T1" fmla="*/ 0 h 33"/>
                <a:gd name="T2" fmla="*/ 0 w 33"/>
                <a:gd name="T3" fmla="*/ 16 h 33"/>
                <a:gd name="T4" fmla="*/ 16 w 33"/>
                <a:gd name="T5" fmla="*/ 33 h 33"/>
                <a:gd name="T6" fmla="*/ 33 w 33"/>
                <a:gd name="T7" fmla="*/ 16 h 33"/>
                <a:gd name="T8" fmla="*/ 16 w 33"/>
                <a:gd name="T9" fmla="*/ 0 h 33"/>
                <a:gd name="T10" fmla="*/ 16 w 33"/>
                <a:gd name="T11" fmla="*/ 26 h 33"/>
                <a:gd name="T12" fmla="*/ 7 w 33"/>
                <a:gd name="T13" fmla="*/ 16 h 33"/>
                <a:gd name="T14" fmla="*/ 16 w 33"/>
                <a:gd name="T15" fmla="*/ 7 h 33"/>
                <a:gd name="T16" fmla="*/ 26 w 33"/>
                <a:gd name="T17" fmla="*/ 16 h 33"/>
                <a:gd name="T18" fmla="*/ 16 w 33"/>
                <a:gd name="T19" fmla="*/ 2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" h="33">
                  <a:moveTo>
                    <a:pt x="16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25"/>
                    <a:pt x="7" y="33"/>
                    <a:pt x="16" y="33"/>
                  </a:cubicBezTo>
                  <a:cubicBezTo>
                    <a:pt x="26" y="33"/>
                    <a:pt x="33" y="25"/>
                    <a:pt x="33" y="16"/>
                  </a:cubicBezTo>
                  <a:cubicBezTo>
                    <a:pt x="33" y="7"/>
                    <a:pt x="26" y="0"/>
                    <a:pt x="16" y="0"/>
                  </a:cubicBezTo>
                  <a:close/>
                  <a:moveTo>
                    <a:pt x="16" y="26"/>
                  </a:moveTo>
                  <a:cubicBezTo>
                    <a:pt x="11" y="26"/>
                    <a:pt x="7" y="21"/>
                    <a:pt x="7" y="16"/>
                  </a:cubicBezTo>
                  <a:cubicBezTo>
                    <a:pt x="7" y="11"/>
                    <a:pt x="11" y="7"/>
                    <a:pt x="16" y="7"/>
                  </a:cubicBezTo>
                  <a:cubicBezTo>
                    <a:pt x="22" y="7"/>
                    <a:pt x="26" y="11"/>
                    <a:pt x="26" y="16"/>
                  </a:cubicBezTo>
                  <a:cubicBezTo>
                    <a:pt x="26" y="21"/>
                    <a:pt x="22" y="26"/>
                    <a:pt x="16" y="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en-US" sz="1200">
                <a:solidFill>
                  <a:schemeClr val="bg1"/>
                </a:solidFill>
              </a:endParaRPr>
            </a:p>
          </p:txBody>
        </p:sp>
        <p:sp>
          <p:nvSpPr>
            <p:cNvPr id="21" name="Freeform 288"/>
            <p:cNvSpPr/>
            <p:nvPr/>
          </p:nvSpPr>
          <p:spPr bwMode="auto">
            <a:xfrm>
              <a:off x="11043443" y="5852284"/>
              <a:ext cx="33636" cy="32291"/>
            </a:xfrm>
            <a:custGeom>
              <a:avLst/>
              <a:gdLst>
                <a:gd name="T0" fmla="*/ 25 w 25"/>
                <a:gd name="T1" fmla="*/ 8 h 24"/>
                <a:gd name="T2" fmla="*/ 17 w 25"/>
                <a:gd name="T3" fmla="*/ 0 h 24"/>
                <a:gd name="T4" fmla="*/ 0 w 25"/>
                <a:gd name="T5" fmla="*/ 16 h 24"/>
                <a:gd name="T6" fmla="*/ 8 w 25"/>
                <a:gd name="T7" fmla="*/ 24 h 24"/>
                <a:gd name="T8" fmla="*/ 25 w 25"/>
                <a:gd name="T9" fmla="*/ 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4">
                  <a:moveTo>
                    <a:pt x="25" y="8"/>
                  </a:moveTo>
                  <a:lnTo>
                    <a:pt x="17" y="0"/>
                  </a:lnTo>
                  <a:lnTo>
                    <a:pt x="0" y="16"/>
                  </a:lnTo>
                  <a:lnTo>
                    <a:pt x="8" y="24"/>
                  </a:lnTo>
                  <a:lnTo>
                    <a:pt x="25" y="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en-US" sz="1200">
                <a:solidFill>
                  <a:schemeClr val="bg1"/>
                </a:solidFill>
              </a:endParaRPr>
            </a:p>
          </p:txBody>
        </p:sp>
        <p:sp>
          <p:nvSpPr>
            <p:cNvPr id="22" name="Freeform 289"/>
            <p:cNvSpPr/>
            <p:nvPr/>
          </p:nvSpPr>
          <p:spPr bwMode="auto">
            <a:xfrm>
              <a:off x="11012498" y="5821338"/>
              <a:ext cx="53818" cy="52473"/>
            </a:xfrm>
            <a:custGeom>
              <a:avLst/>
              <a:gdLst>
                <a:gd name="T0" fmla="*/ 31 w 40"/>
                <a:gd name="T1" fmla="*/ 0 h 39"/>
                <a:gd name="T2" fmla="*/ 0 w 40"/>
                <a:gd name="T3" fmla="*/ 31 h 39"/>
                <a:gd name="T4" fmla="*/ 7 w 40"/>
                <a:gd name="T5" fmla="*/ 39 h 39"/>
                <a:gd name="T6" fmla="*/ 40 w 40"/>
                <a:gd name="T7" fmla="*/ 8 h 39"/>
                <a:gd name="T8" fmla="*/ 31 w 40"/>
                <a:gd name="T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39">
                  <a:moveTo>
                    <a:pt x="31" y="0"/>
                  </a:moveTo>
                  <a:lnTo>
                    <a:pt x="0" y="31"/>
                  </a:lnTo>
                  <a:lnTo>
                    <a:pt x="7" y="39"/>
                  </a:lnTo>
                  <a:lnTo>
                    <a:pt x="40" y="8"/>
                  </a:lnTo>
                  <a:lnTo>
                    <a:pt x="3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en-US" sz="1200">
                <a:solidFill>
                  <a:schemeClr val="bg1"/>
                </a:solidFill>
              </a:endParaRPr>
            </a:p>
          </p:txBody>
        </p:sp>
        <p:sp>
          <p:nvSpPr>
            <p:cNvPr id="23" name="Freeform 290"/>
            <p:cNvSpPr/>
            <p:nvPr/>
          </p:nvSpPr>
          <p:spPr bwMode="auto">
            <a:xfrm>
              <a:off x="10980207" y="5787702"/>
              <a:ext cx="74000" cy="75346"/>
            </a:xfrm>
            <a:custGeom>
              <a:avLst/>
              <a:gdLst>
                <a:gd name="T0" fmla="*/ 47 w 55"/>
                <a:gd name="T1" fmla="*/ 0 h 56"/>
                <a:gd name="T2" fmla="*/ 0 w 55"/>
                <a:gd name="T3" fmla="*/ 48 h 56"/>
                <a:gd name="T4" fmla="*/ 8 w 55"/>
                <a:gd name="T5" fmla="*/ 56 h 56"/>
                <a:gd name="T6" fmla="*/ 55 w 55"/>
                <a:gd name="T7" fmla="*/ 8 h 56"/>
                <a:gd name="T8" fmla="*/ 47 w 55"/>
                <a:gd name="T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56">
                  <a:moveTo>
                    <a:pt x="47" y="0"/>
                  </a:moveTo>
                  <a:lnTo>
                    <a:pt x="0" y="48"/>
                  </a:lnTo>
                  <a:lnTo>
                    <a:pt x="8" y="56"/>
                  </a:lnTo>
                  <a:lnTo>
                    <a:pt x="55" y="8"/>
                  </a:lnTo>
                  <a:lnTo>
                    <a:pt x="4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en-US" sz="1200">
                <a:solidFill>
                  <a:schemeClr val="bg1"/>
                </a:solidFill>
              </a:endParaRPr>
            </a:p>
          </p:txBody>
        </p:sp>
        <p:sp>
          <p:nvSpPr>
            <p:cNvPr id="24" name="Freeform 291"/>
            <p:cNvSpPr/>
            <p:nvPr/>
          </p:nvSpPr>
          <p:spPr bwMode="auto">
            <a:xfrm>
              <a:off x="11227771" y="6036612"/>
              <a:ext cx="33636" cy="32291"/>
            </a:xfrm>
            <a:custGeom>
              <a:avLst/>
              <a:gdLst>
                <a:gd name="T0" fmla="*/ 25 w 25"/>
                <a:gd name="T1" fmla="*/ 8 h 24"/>
                <a:gd name="T2" fmla="*/ 17 w 25"/>
                <a:gd name="T3" fmla="*/ 0 h 24"/>
                <a:gd name="T4" fmla="*/ 0 w 25"/>
                <a:gd name="T5" fmla="*/ 16 h 24"/>
                <a:gd name="T6" fmla="*/ 8 w 25"/>
                <a:gd name="T7" fmla="*/ 24 h 24"/>
                <a:gd name="T8" fmla="*/ 25 w 25"/>
                <a:gd name="T9" fmla="*/ 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4">
                  <a:moveTo>
                    <a:pt x="25" y="8"/>
                  </a:moveTo>
                  <a:lnTo>
                    <a:pt x="17" y="0"/>
                  </a:lnTo>
                  <a:lnTo>
                    <a:pt x="0" y="16"/>
                  </a:lnTo>
                  <a:lnTo>
                    <a:pt x="8" y="24"/>
                  </a:lnTo>
                  <a:lnTo>
                    <a:pt x="25" y="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en-US" sz="1200">
                <a:solidFill>
                  <a:schemeClr val="bg1"/>
                </a:solidFill>
              </a:endParaRPr>
            </a:p>
          </p:txBody>
        </p:sp>
        <p:sp>
          <p:nvSpPr>
            <p:cNvPr id="25" name="Freeform 292"/>
            <p:cNvSpPr/>
            <p:nvPr/>
          </p:nvSpPr>
          <p:spPr bwMode="auto">
            <a:xfrm>
              <a:off x="11238535" y="6047375"/>
              <a:ext cx="53818" cy="55164"/>
            </a:xfrm>
            <a:custGeom>
              <a:avLst/>
              <a:gdLst>
                <a:gd name="T0" fmla="*/ 40 w 40"/>
                <a:gd name="T1" fmla="*/ 8 h 41"/>
                <a:gd name="T2" fmla="*/ 33 w 40"/>
                <a:gd name="T3" fmla="*/ 0 h 41"/>
                <a:gd name="T4" fmla="*/ 0 w 40"/>
                <a:gd name="T5" fmla="*/ 33 h 41"/>
                <a:gd name="T6" fmla="*/ 9 w 40"/>
                <a:gd name="T7" fmla="*/ 41 h 41"/>
                <a:gd name="T8" fmla="*/ 40 w 40"/>
                <a:gd name="T9" fmla="*/ 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1">
                  <a:moveTo>
                    <a:pt x="40" y="8"/>
                  </a:moveTo>
                  <a:lnTo>
                    <a:pt x="33" y="0"/>
                  </a:lnTo>
                  <a:lnTo>
                    <a:pt x="0" y="33"/>
                  </a:lnTo>
                  <a:lnTo>
                    <a:pt x="9" y="41"/>
                  </a:lnTo>
                  <a:lnTo>
                    <a:pt x="40" y="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en-US" sz="1200">
                <a:solidFill>
                  <a:schemeClr val="bg1"/>
                </a:solidFill>
              </a:endParaRPr>
            </a:p>
          </p:txBody>
        </p:sp>
        <p:sp>
          <p:nvSpPr>
            <p:cNvPr id="26" name="Freeform 293"/>
            <p:cNvSpPr/>
            <p:nvPr/>
          </p:nvSpPr>
          <p:spPr bwMode="auto">
            <a:xfrm>
              <a:off x="11250644" y="6058139"/>
              <a:ext cx="74000" cy="75346"/>
            </a:xfrm>
            <a:custGeom>
              <a:avLst/>
              <a:gdLst>
                <a:gd name="T0" fmla="*/ 47 w 55"/>
                <a:gd name="T1" fmla="*/ 0 h 56"/>
                <a:gd name="T2" fmla="*/ 0 w 55"/>
                <a:gd name="T3" fmla="*/ 49 h 56"/>
                <a:gd name="T4" fmla="*/ 8 w 55"/>
                <a:gd name="T5" fmla="*/ 56 h 56"/>
                <a:gd name="T6" fmla="*/ 55 w 55"/>
                <a:gd name="T7" fmla="*/ 8 h 56"/>
                <a:gd name="T8" fmla="*/ 47 w 55"/>
                <a:gd name="T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56">
                  <a:moveTo>
                    <a:pt x="47" y="0"/>
                  </a:moveTo>
                  <a:lnTo>
                    <a:pt x="0" y="49"/>
                  </a:lnTo>
                  <a:lnTo>
                    <a:pt x="8" y="56"/>
                  </a:lnTo>
                  <a:lnTo>
                    <a:pt x="55" y="8"/>
                  </a:lnTo>
                  <a:lnTo>
                    <a:pt x="4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en-US" sz="1200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2001855" y="1167960"/>
            <a:ext cx="768235" cy="768234"/>
            <a:chOff x="2656939" y="1556792"/>
            <a:chExt cx="1024580" cy="1024579"/>
          </a:xfrm>
        </p:grpSpPr>
        <p:sp>
          <p:nvSpPr>
            <p:cNvPr id="32" name="椭圆 31"/>
            <p:cNvSpPr/>
            <p:nvPr/>
          </p:nvSpPr>
          <p:spPr>
            <a:xfrm>
              <a:off x="2656939" y="1556792"/>
              <a:ext cx="1024580" cy="1024579"/>
            </a:xfrm>
            <a:prstGeom prst="ellipse">
              <a:avLst/>
            </a:prstGeom>
            <a:gradFill>
              <a:gsLst>
                <a:gs pos="0">
                  <a:srgbClr val="002060"/>
                </a:gs>
                <a:gs pos="100000">
                  <a:srgbClr val="00B0F0"/>
                </a:gs>
              </a:gsLst>
              <a:lin ang="4200000" scaled="0"/>
            </a:gradFill>
            <a:ln>
              <a:noFill/>
            </a:ln>
            <a:effectLst>
              <a:outerShdw blurRad="152400" dist="63500" dir="81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810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2858968" y="1912951"/>
              <a:ext cx="708071" cy="40021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lvl="1"/>
              <a:r>
                <a:rPr lang="zh-CN" altLang="en-US" sz="13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  <a:endParaRPr lang="en-US" altLang="ko-KR" sz="135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421344" y="1167960"/>
            <a:ext cx="768234" cy="768234"/>
            <a:chOff x="8551124" y="1556792"/>
            <a:chExt cx="1024579" cy="1024579"/>
          </a:xfrm>
        </p:grpSpPr>
        <p:sp>
          <p:nvSpPr>
            <p:cNvPr id="42" name="椭圆 41"/>
            <p:cNvSpPr/>
            <p:nvPr/>
          </p:nvSpPr>
          <p:spPr>
            <a:xfrm flipH="1">
              <a:off x="8551124" y="1556792"/>
              <a:ext cx="1024579" cy="1024579"/>
            </a:xfrm>
            <a:prstGeom prst="ellipse">
              <a:avLst/>
            </a:prstGeom>
            <a:gradFill>
              <a:gsLst>
                <a:gs pos="0">
                  <a:srgbClr val="002060"/>
                </a:gs>
                <a:gs pos="100000">
                  <a:srgbClr val="00B0F0"/>
                </a:gs>
              </a:gsLst>
              <a:lin ang="4200000" scaled="0"/>
            </a:gradFill>
            <a:ln>
              <a:noFill/>
            </a:ln>
            <a:effectLst>
              <a:outerShdw blurRad="152400" dist="63500" dir="81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810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8763623" y="1912951"/>
              <a:ext cx="708071" cy="40021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lvl="1"/>
              <a:r>
                <a:rPr lang="zh-CN" altLang="en-US" sz="13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  <a:endParaRPr lang="en-US" altLang="ko-KR" sz="135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370688" y="2338290"/>
            <a:ext cx="768235" cy="768234"/>
            <a:chOff x="1845929" y="3080416"/>
            <a:chExt cx="1024580" cy="1024579"/>
          </a:xfrm>
        </p:grpSpPr>
        <p:sp>
          <p:nvSpPr>
            <p:cNvPr id="34" name="椭圆 33"/>
            <p:cNvSpPr/>
            <p:nvPr/>
          </p:nvSpPr>
          <p:spPr>
            <a:xfrm>
              <a:off x="1845929" y="3080416"/>
              <a:ext cx="1024580" cy="1024579"/>
            </a:xfrm>
            <a:prstGeom prst="ellipse">
              <a:avLst/>
            </a:prstGeom>
            <a:gradFill>
              <a:gsLst>
                <a:gs pos="0">
                  <a:srgbClr val="002060"/>
                </a:gs>
                <a:gs pos="100000">
                  <a:srgbClr val="00B0F0"/>
                </a:gs>
              </a:gsLst>
              <a:lin ang="4200000" scaled="0"/>
            </a:gradFill>
            <a:ln>
              <a:noFill/>
            </a:ln>
            <a:effectLst>
              <a:outerShdw blurRad="152400" dist="63500" dir="81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810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1994872" y="3421957"/>
              <a:ext cx="708071" cy="40021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lvl="1"/>
              <a:r>
                <a:rPr lang="zh-CN" altLang="en-US" sz="13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  <a:endParaRPr lang="en-US" altLang="ko-KR" sz="135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7013207" y="2310381"/>
            <a:ext cx="768234" cy="768234"/>
            <a:chOff x="9362134" y="3080416"/>
            <a:chExt cx="1024579" cy="1024579"/>
          </a:xfrm>
        </p:grpSpPr>
        <p:sp>
          <p:nvSpPr>
            <p:cNvPr id="44" name="椭圆 43"/>
            <p:cNvSpPr/>
            <p:nvPr/>
          </p:nvSpPr>
          <p:spPr>
            <a:xfrm flipH="1">
              <a:off x="9362134" y="3080416"/>
              <a:ext cx="1024579" cy="1024579"/>
            </a:xfrm>
            <a:prstGeom prst="ellipse">
              <a:avLst/>
            </a:prstGeom>
            <a:gradFill>
              <a:gsLst>
                <a:gs pos="0">
                  <a:srgbClr val="002060"/>
                </a:gs>
                <a:gs pos="100000">
                  <a:srgbClr val="00B0F0"/>
                </a:gs>
              </a:gsLst>
              <a:lin ang="4200000" scaled="0"/>
            </a:gradFill>
            <a:ln>
              <a:noFill/>
            </a:ln>
            <a:effectLst>
              <a:outerShdw blurRad="152400" dist="63500" dir="81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810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9555712" y="3421957"/>
              <a:ext cx="708071" cy="40021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lvl="1"/>
              <a:r>
                <a:rPr lang="zh-CN" altLang="en-US" sz="13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  <a:endParaRPr lang="en-US" altLang="ko-KR" sz="135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2001855" y="3371521"/>
            <a:ext cx="768235" cy="768234"/>
            <a:chOff x="2656939" y="4495639"/>
            <a:chExt cx="1024580" cy="1024579"/>
          </a:xfrm>
        </p:grpSpPr>
        <p:sp>
          <p:nvSpPr>
            <p:cNvPr id="33" name="椭圆 32"/>
            <p:cNvSpPr/>
            <p:nvPr/>
          </p:nvSpPr>
          <p:spPr>
            <a:xfrm>
              <a:off x="2656939" y="4495639"/>
              <a:ext cx="1024580" cy="1024579"/>
            </a:xfrm>
            <a:prstGeom prst="ellipse">
              <a:avLst/>
            </a:prstGeom>
            <a:gradFill>
              <a:gsLst>
                <a:gs pos="0">
                  <a:srgbClr val="002060"/>
                </a:gs>
                <a:gs pos="100000">
                  <a:srgbClr val="00B0F0"/>
                </a:gs>
              </a:gsLst>
              <a:lin ang="4200000" scaled="0"/>
            </a:gradFill>
            <a:ln>
              <a:noFill/>
            </a:ln>
            <a:effectLst>
              <a:outerShdw blurRad="152400" dist="63500" dir="81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810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2858968" y="4878799"/>
              <a:ext cx="708071" cy="40021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lvl="1"/>
              <a:r>
                <a:rPr lang="zh-CN" altLang="en-US" sz="13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  <a:endParaRPr lang="en-US" altLang="ko-KR" sz="135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6411674" y="3371521"/>
            <a:ext cx="768234" cy="768234"/>
            <a:chOff x="8551124" y="4495639"/>
            <a:chExt cx="1024579" cy="1024579"/>
          </a:xfrm>
        </p:grpSpPr>
        <p:sp>
          <p:nvSpPr>
            <p:cNvPr id="43" name="椭圆 42"/>
            <p:cNvSpPr/>
            <p:nvPr/>
          </p:nvSpPr>
          <p:spPr>
            <a:xfrm flipH="1">
              <a:off x="8551124" y="4495639"/>
              <a:ext cx="1024579" cy="1024579"/>
            </a:xfrm>
            <a:prstGeom prst="ellipse">
              <a:avLst/>
            </a:prstGeom>
            <a:gradFill>
              <a:gsLst>
                <a:gs pos="0">
                  <a:srgbClr val="002060"/>
                </a:gs>
                <a:gs pos="100000">
                  <a:srgbClr val="00B0F0"/>
                </a:gs>
              </a:gsLst>
              <a:lin ang="4200000" scaled="0"/>
            </a:gradFill>
            <a:ln>
              <a:noFill/>
            </a:ln>
            <a:effectLst>
              <a:outerShdw blurRad="152400" dist="63500" dir="81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810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8763623" y="4878799"/>
              <a:ext cx="708071" cy="40021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lvl="1"/>
              <a:r>
                <a:rPr lang="zh-CN" altLang="en-US" sz="13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  <a:endParaRPr lang="en-US" altLang="ko-KR" sz="135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0" name="矩形 49"/>
          <p:cNvSpPr/>
          <p:nvPr/>
        </p:nvSpPr>
        <p:spPr>
          <a:xfrm>
            <a:off x="7226218" y="1149371"/>
            <a:ext cx="1182081" cy="72250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请在此输入详细的文字介绍信息，表达图表的含义。</a:t>
            </a:r>
          </a:p>
        </p:txBody>
      </p:sp>
      <p:sp>
        <p:nvSpPr>
          <p:cNvPr id="51" name="矩形 50"/>
          <p:cNvSpPr/>
          <p:nvPr/>
        </p:nvSpPr>
        <p:spPr>
          <a:xfrm>
            <a:off x="7817258" y="2300319"/>
            <a:ext cx="1182081" cy="72250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请在此输入详细的文字介绍信息，表达图表的含义。</a:t>
            </a:r>
          </a:p>
        </p:txBody>
      </p:sp>
      <p:sp>
        <p:nvSpPr>
          <p:cNvPr id="52" name="矩形 51"/>
          <p:cNvSpPr/>
          <p:nvPr/>
        </p:nvSpPr>
        <p:spPr>
          <a:xfrm>
            <a:off x="7226218" y="3394387"/>
            <a:ext cx="1182081" cy="72250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请在此输入详细的文字介绍信息，表达图表的含义。</a:t>
            </a:r>
          </a:p>
        </p:txBody>
      </p:sp>
      <p:sp>
        <p:nvSpPr>
          <p:cNvPr id="53" name="矩形 52"/>
          <p:cNvSpPr/>
          <p:nvPr/>
        </p:nvSpPr>
        <p:spPr>
          <a:xfrm>
            <a:off x="233187" y="2300319"/>
            <a:ext cx="1182081" cy="72250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请在此输入详细的文字介绍信息，表达图表的含义。</a:t>
            </a:r>
          </a:p>
        </p:txBody>
      </p:sp>
      <p:sp>
        <p:nvSpPr>
          <p:cNvPr id="54" name="矩形 53"/>
          <p:cNvSpPr/>
          <p:nvPr/>
        </p:nvSpPr>
        <p:spPr>
          <a:xfrm>
            <a:off x="774666" y="1149371"/>
            <a:ext cx="1182081" cy="72250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请在此输入详细的文字介绍信息，表达图表的含义。</a:t>
            </a:r>
          </a:p>
        </p:txBody>
      </p:sp>
      <p:sp>
        <p:nvSpPr>
          <p:cNvPr id="55" name="矩形 54"/>
          <p:cNvSpPr/>
          <p:nvPr/>
        </p:nvSpPr>
        <p:spPr>
          <a:xfrm>
            <a:off x="774666" y="3394387"/>
            <a:ext cx="1182081" cy="72250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请在此输入详细的文字介绍信息，表达图表的含义。</a:t>
            </a:r>
          </a:p>
        </p:txBody>
      </p:sp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 spd="slow" advClick="0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40" grpId="0" animBg="1"/>
      <p:bldP spid="38" grpId="0" animBg="1"/>
      <p:bldP spid="39" grpId="0" animBg="1"/>
      <p:bldP spid="50" grpId="0"/>
      <p:bldP spid="51" grpId="0"/>
      <p:bldP spid="52" grpId="0"/>
      <p:bldP spid="53" grpId="0"/>
      <p:bldP spid="54" grpId="0"/>
      <p:bldP spid="5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4617397" y="1444957"/>
            <a:ext cx="1162784" cy="1162784"/>
            <a:chOff x="6158131" y="1670001"/>
            <a:chExt cx="1550783" cy="1550783"/>
          </a:xfrm>
        </p:grpSpPr>
        <p:sp>
          <p:nvSpPr>
            <p:cNvPr id="13" name="Freeform 11"/>
            <p:cNvSpPr/>
            <p:nvPr/>
          </p:nvSpPr>
          <p:spPr bwMode="auto">
            <a:xfrm>
              <a:off x="6158131" y="1670001"/>
              <a:ext cx="1550783" cy="1550783"/>
            </a:xfrm>
            <a:custGeom>
              <a:avLst/>
              <a:gdLst>
                <a:gd name="T0" fmla="*/ 0 w 972"/>
                <a:gd name="T1" fmla="*/ 972 h 972"/>
                <a:gd name="T2" fmla="*/ 0 w 972"/>
                <a:gd name="T3" fmla="*/ 486 h 972"/>
                <a:gd name="T4" fmla="*/ 486 w 972"/>
                <a:gd name="T5" fmla="*/ 0 h 972"/>
                <a:gd name="T6" fmla="*/ 972 w 972"/>
                <a:gd name="T7" fmla="*/ 486 h 972"/>
                <a:gd name="T8" fmla="*/ 486 w 972"/>
                <a:gd name="T9" fmla="*/ 972 h 972"/>
                <a:gd name="T10" fmla="*/ 0 w 972"/>
                <a:gd name="T11" fmla="*/ 972 h 9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2" h="972">
                  <a:moveTo>
                    <a:pt x="0" y="972"/>
                  </a:moveTo>
                  <a:cubicBezTo>
                    <a:pt x="0" y="486"/>
                    <a:pt x="0" y="486"/>
                    <a:pt x="0" y="486"/>
                  </a:cubicBezTo>
                  <a:cubicBezTo>
                    <a:pt x="0" y="218"/>
                    <a:pt x="218" y="0"/>
                    <a:pt x="486" y="0"/>
                  </a:cubicBezTo>
                  <a:cubicBezTo>
                    <a:pt x="754" y="0"/>
                    <a:pt x="972" y="218"/>
                    <a:pt x="972" y="486"/>
                  </a:cubicBezTo>
                  <a:cubicBezTo>
                    <a:pt x="972" y="754"/>
                    <a:pt x="754" y="972"/>
                    <a:pt x="486" y="972"/>
                  </a:cubicBezTo>
                  <a:lnTo>
                    <a:pt x="0" y="972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52400" dist="63500" dir="81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810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500">
                <a:solidFill>
                  <a:srgbClr val="00B0F0"/>
                </a:solidFill>
                <a:latin typeface="Impact MT Std" pitchFamily="34" charset="0"/>
              </a:endParaRPr>
            </a:p>
          </p:txBody>
        </p:sp>
        <p:sp>
          <p:nvSpPr>
            <p:cNvPr id="14" name="Freeform 12"/>
            <p:cNvSpPr/>
            <p:nvPr/>
          </p:nvSpPr>
          <p:spPr bwMode="auto">
            <a:xfrm>
              <a:off x="6269912" y="1778595"/>
              <a:ext cx="1318666" cy="1320489"/>
            </a:xfrm>
            <a:prstGeom prst="ellipse">
              <a:avLst/>
            </a:prstGeom>
            <a:gradFill>
              <a:gsLst>
                <a:gs pos="0">
                  <a:srgbClr val="002060"/>
                </a:gs>
                <a:gs pos="100000">
                  <a:srgbClr val="00B0F0"/>
                </a:gs>
              </a:gsLst>
              <a:lin ang="4200000" scaled="0"/>
            </a:gradFill>
            <a:ln>
              <a:noFill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id-ID" sz="1350">
                <a:solidFill>
                  <a:srgbClr val="00B0F0"/>
                </a:solidFill>
                <a:latin typeface="Impact MT Std" pitchFamily="34" charset="0"/>
              </a:endParaRPr>
            </a:p>
          </p:txBody>
        </p:sp>
        <p:sp>
          <p:nvSpPr>
            <p:cNvPr id="15" name="Oval 13"/>
            <p:cNvSpPr>
              <a:spLocks noChangeArrowheads="1"/>
            </p:cNvSpPr>
            <p:nvPr/>
          </p:nvSpPr>
          <p:spPr bwMode="auto">
            <a:xfrm>
              <a:off x="6437024" y="1945707"/>
              <a:ext cx="984442" cy="98505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52400" dist="63500" dir="81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810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00B0F0"/>
                  </a:solidFill>
                  <a:latin typeface="Impact MT Std" pitchFamily="34" charset="0"/>
                  <a:ea typeface="微软雅黑" panose="020B0503020204020204" pitchFamily="34" charset="-122"/>
                </a:rPr>
                <a:t>02</a:t>
              </a:r>
              <a:endParaRPr lang="id-ID" sz="2400" dirty="0">
                <a:solidFill>
                  <a:srgbClr val="00B0F0"/>
                </a:solidFill>
                <a:latin typeface="Impact MT Std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3049878" y="1090112"/>
            <a:ext cx="1517630" cy="1517630"/>
            <a:chOff x="4067562" y="1196752"/>
            <a:chExt cx="2024034" cy="2024034"/>
          </a:xfrm>
        </p:grpSpPr>
        <p:sp>
          <p:nvSpPr>
            <p:cNvPr id="16" name="Freeform 108"/>
            <p:cNvSpPr/>
            <p:nvPr/>
          </p:nvSpPr>
          <p:spPr bwMode="auto">
            <a:xfrm rot="16200000">
              <a:off x="4067562" y="1196752"/>
              <a:ext cx="2024034" cy="2024034"/>
            </a:xfrm>
            <a:custGeom>
              <a:avLst/>
              <a:gdLst>
                <a:gd name="T0" fmla="*/ 0 w 972"/>
                <a:gd name="T1" fmla="*/ 972 h 972"/>
                <a:gd name="T2" fmla="*/ 0 w 972"/>
                <a:gd name="T3" fmla="*/ 486 h 972"/>
                <a:gd name="T4" fmla="*/ 486 w 972"/>
                <a:gd name="T5" fmla="*/ 0 h 972"/>
                <a:gd name="T6" fmla="*/ 972 w 972"/>
                <a:gd name="T7" fmla="*/ 486 h 972"/>
                <a:gd name="T8" fmla="*/ 486 w 972"/>
                <a:gd name="T9" fmla="*/ 972 h 972"/>
                <a:gd name="T10" fmla="*/ 0 w 972"/>
                <a:gd name="T11" fmla="*/ 972 h 9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2" h="972">
                  <a:moveTo>
                    <a:pt x="0" y="972"/>
                  </a:moveTo>
                  <a:cubicBezTo>
                    <a:pt x="0" y="486"/>
                    <a:pt x="0" y="486"/>
                    <a:pt x="0" y="486"/>
                  </a:cubicBezTo>
                  <a:cubicBezTo>
                    <a:pt x="0" y="218"/>
                    <a:pt x="218" y="0"/>
                    <a:pt x="486" y="0"/>
                  </a:cubicBezTo>
                  <a:cubicBezTo>
                    <a:pt x="754" y="0"/>
                    <a:pt x="972" y="218"/>
                    <a:pt x="972" y="486"/>
                  </a:cubicBezTo>
                  <a:cubicBezTo>
                    <a:pt x="972" y="754"/>
                    <a:pt x="754" y="972"/>
                    <a:pt x="486" y="972"/>
                  </a:cubicBezTo>
                  <a:lnTo>
                    <a:pt x="0" y="972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52400" dist="63500" dir="81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810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500">
                <a:solidFill>
                  <a:srgbClr val="FA783A"/>
                </a:solidFill>
                <a:latin typeface="Impact MT Std" pitchFamily="34" charset="0"/>
              </a:endParaRPr>
            </a:p>
          </p:txBody>
        </p:sp>
        <p:sp>
          <p:nvSpPr>
            <p:cNvPr id="17" name="Freeform 109"/>
            <p:cNvSpPr/>
            <p:nvPr/>
          </p:nvSpPr>
          <p:spPr bwMode="auto">
            <a:xfrm rot="16200000">
              <a:off x="4210486" y="1352622"/>
              <a:ext cx="1721082" cy="1723461"/>
            </a:xfrm>
            <a:prstGeom prst="ellipse">
              <a:avLst/>
            </a:prstGeom>
            <a:gradFill>
              <a:gsLst>
                <a:gs pos="0">
                  <a:srgbClr val="002060"/>
                </a:gs>
                <a:gs pos="100000">
                  <a:srgbClr val="00B0F0"/>
                </a:gs>
              </a:gsLst>
              <a:lin ang="4200000" scaled="0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539859" rIns="269930" anchor="ctr"/>
            <a:lstStyle/>
            <a:p>
              <a:pPr algn="just">
                <a:lnSpc>
                  <a:spcPct val="130000"/>
                </a:lnSpc>
              </a:pPr>
              <a:endParaRPr lang="id-ID" sz="975" kern="0">
                <a:solidFill>
                  <a:srgbClr val="FA783A"/>
                </a:solidFill>
                <a:latin typeface="Impact MT Std" pitchFamily="34" charset="0"/>
                <a:ea typeface="幼圆" panose="02010509060101010101" pitchFamily="49" charset="-122"/>
              </a:endParaRPr>
            </a:p>
          </p:txBody>
        </p:sp>
        <p:sp>
          <p:nvSpPr>
            <p:cNvPr id="18" name="Oval 110"/>
            <p:cNvSpPr>
              <a:spLocks noChangeArrowheads="1"/>
            </p:cNvSpPr>
            <p:nvPr/>
          </p:nvSpPr>
          <p:spPr bwMode="auto">
            <a:xfrm rot="16200000">
              <a:off x="4427802" y="1571524"/>
              <a:ext cx="1284863" cy="128565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52400" dist="63500" dir="81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810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rtlCol="0" anchor="ctr"/>
            <a:lstStyle/>
            <a:p>
              <a:pPr algn="ctr"/>
              <a:r>
                <a:rPr lang="en-US" sz="3600" dirty="0">
                  <a:solidFill>
                    <a:srgbClr val="00B0F0"/>
                  </a:solidFill>
                  <a:latin typeface="Impact MT Std" pitchFamily="34" charset="0"/>
                  <a:ea typeface="微软雅黑" panose="020B0503020204020204" pitchFamily="34" charset="-122"/>
                </a:rPr>
                <a:t>01</a:t>
              </a:r>
              <a:endParaRPr lang="id-ID" sz="3600" dirty="0">
                <a:solidFill>
                  <a:srgbClr val="00B0F0"/>
                </a:solidFill>
                <a:latin typeface="Impact MT Std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4617397" y="2658944"/>
            <a:ext cx="1748533" cy="1748532"/>
            <a:chOff x="6158132" y="3289073"/>
            <a:chExt cx="2331984" cy="2331983"/>
          </a:xfrm>
        </p:grpSpPr>
        <p:sp>
          <p:nvSpPr>
            <p:cNvPr id="19" name="Freeform 120"/>
            <p:cNvSpPr/>
            <p:nvPr/>
          </p:nvSpPr>
          <p:spPr bwMode="auto">
            <a:xfrm flipV="1">
              <a:off x="6158132" y="3289073"/>
              <a:ext cx="2331984" cy="2331983"/>
            </a:xfrm>
            <a:custGeom>
              <a:avLst/>
              <a:gdLst>
                <a:gd name="T0" fmla="*/ 0 w 972"/>
                <a:gd name="T1" fmla="*/ 972 h 972"/>
                <a:gd name="T2" fmla="*/ 0 w 972"/>
                <a:gd name="T3" fmla="*/ 486 h 972"/>
                <a:gd name="T4" fmla="*/ 486 w 972"/>
                <a:gd name="T5" fmla="*/ 0 h 972"/>
                <a:gd name="T6" fmla="*/ 972 w 972"/>
                <a:gd name="T7" fmla="*/ 486 h 972"/>
                <a:gd name="T8" fmla="*/ 486 w 972"/>
                <a:gd name="T9" fmla="*/ 972 h 972"/>
                <a:gd name="T10" fmla="*/ 0 w 972"/>
                <a:gd name="T11" fmla="*/ 972 h 9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2" h="972">
                  <a:moveTo>
                    <a:pt x="0" y="972"/>
                  </a:moveTo>
                  <a:cubicBezTo>
                    <a:pt x="0" y="486"/>
                    <a:pt x="0" y="486"/>
                    <a:pt x="0" y="486"/>
                  </a:cubicBezTo>
                  <a:cubicBezTo>
                    <a:pt x="0" y="218"/>
                    <a:pt x="218" y="0"/>
                    <a:pt x="486" y="0"/>
                  </a:cubicBezTo>
                  <a:cubicBezTo>
                    <a:pt x="754" y="0"/>
                    <a:pt x="972" y="218"/>
                    <a:pt x="972" y="486"/>
                  </a:cubicBezTo>
                  <a:cubicBezTo>
                    <a:pt x="972" y="754"/>
                    <a:pt x="754" y="972"/>
                    <a:pt x="486" y="972"/>
                  </a:cubicBezTo>
                  <a:lnTo>
                    <a:pt x="0" y="972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52400" dist="63500" dir="81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810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500">
                <a:solidFill>
                  <a:srgbClr val="00B0F0"/>
                </a:solidFill>
                <a:latin typeface="Impact MT Std" pitchFamily="34" charset="0"/>
              </a:endParaRPr>
            </a:p>
          </p:txBody>
        </p:sp>
        <p:sp>
          <p:nvSpPr>
            <p:cNvPr id="20" name="Freeform 121"/>
            <p:cNvSpPr/>
            <p:nvPr/>
          </p:nvSpPr>
          <p:spPr bwMode="auto">
            <a:xfrm flipV="1">
              <a:off x="6326222" y="3472079"/>
              <a:ext cx="1982938" cy="1985679"/>
            </a:xfrm>
            <a:prstGeom prst="ellipse">
              <a:avLst/>
            </a:prstGeom>
            <a:gradFill>
              <a:gsLst>
                <a:gs pos="0">
                  <a:srgbClr val="002060"/>
                </a:gs>
                <a:gs pos="100000">
                  <a:srgbClr val="00B0F0"/>
                </a:gs>
              </a:gsLst>
              <a:lin ang="4200000" scaled="0"/>
            </a:gradFill>
            <a:ln>
              <a:noFill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id-ID" sz="1350">
                <a:solidFill>
                  <a:srgbClr val="00B0F0"/>
                </a:solidFill>
                <a:latin typeface="Impact MT Std" pitchFamily="34" charset="0"/>
              </a:endParaRPr>
            </a:p>
          </p:txBody>
        </p:sp>
        <p:sp>
          <p:nvSpPr>
            <p:cNvPr id="21" name="Oval 122"/>
            <p:cNvSpPr>
              <a:spLocks noChangeArrowheads="1"/>
            </p:cNvSpPr>
            <p:nvPr/>
          </p:nvSpPr>
          <p:spPr bwMode="auto">
            <a:xfrm rot="10800000" flipV="1">
              <a:off x="6577516" y="3725200"/>
              <a:ext cx="1480350" cy="148126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52400" dist="63500" dir="81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810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50" dirty="0">
                  <a:solidFill>
                    <a:srgbClr val="00B0F0"/>
                  </a:solidFill>
                  <a:latin typeface="Impact MT Std" pitchFamily="34" charset="0"/>
                  <a:ea typeface="微软雅黑" panose="020B0503020204020204" pitchFamily="34" charset="-122"/>
                </a:rPr>
                <a:t>04</a:t>
              </a:r>
              <a:endParaRPr lang="id-ID" sz="4050" dirty="0">
                <a:solidFill>
                  <a:srgbClr val="00B0F0"/>
                </a:solidFill>
                <a:latin typeface="Impact MT Std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3268349" y="2658945"/>
            <a:ext cx="1299160" cy="1299159"/>
            <a:chOff x="4358933" y="3289074"/>
            <a:chExt cx="1732664" cy="1732663"/>
          </a:xfrm>
        </p:grpSpPr>
        <p:sp>
          <p:nvSpPr>
            <p:cNvPr id="22" name="Freeform 124"/>
            <p:cNvSpPr/>
            <p:nvPr/>
          </p:nvSpPr>
          <p:spPr bwMode="auto">
            <a:xfrm rot="5400000" flipV="1">
              <a:off x="4358933" y="3289074"/>
              <a:ext cx="1732663" cy="1732664"/>
            </a:xfrm>
            <a:custGeom>
              <a:avLst/>
              <a:gdLst>
                <a:gd name="T0" fmla="*/ 0 w 972"/>
                <a:gd name="T1" fmla="*/ 972 h 972"/>
                <a:gd name="T2" fmla="*/ 0 w 972"/>
                <a:gd name="T3" fmla="*/ 486 h 972"/>
                <a:gd name="T4" fmla="*/ 486 w 972"/>
                <a:gd name="T5" fmla="*/ 0 h 972"/>
                <a:gd name="T6" fmla="*/ 972 w 972"/>
                <a:gd name="T7" fmla="*/ 486 h 972"/>
                <a:gd name="T8" fmla="*/ 486 w 972"/>
                <a:gd name="T9" fmla="*/ 972 h 972"/>
                <a:gd name="T10" fmla="*/ 0 w 972"/>
                <a:gd name="T11" fmla="*/ 972 h 9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2" h="972">
                  <a:moveTo>
                    <a:pt x="0" y="972"/>
                  </a:moveTo>
                  <a:cubicBezTo>
                    <a:pt x="0" y="486"/>
                    <a:pt x="0" y="486"/>
                    <a:pt x="0" y="486"/>
                  </a:cubicBezTo>
                  <a:cubicBezTo>
                    <a:pt x="0" y="218"/>
                    <a:pt x="218" y="0"/>
                    <a:pt x="486" y="0"/>
                  </a:cubicBezTo>
                  <a:cubicBezTo>
                    <a:pt x="754" y="0"/>
                    <a:pt x="972" y="218"/>
                    <a:pt x="972" y="486"/>
                  </a:cubicBezTo>
                  <a:cubicBezTo>
                    <a:pt x="972" y="754"/>
                    <a:pt x="754" y="972"/>
                    <a:pt x="486" y="972"/>
                  </a:cubicBezTo>
                  <a:lnTo>
                    <a:pt x="0" y="972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52400" dist="63500" dir="81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810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500">
                <a:solidFill>
                  <a:srgbClr val="00B0F0"/>
                </a:solidFill>
                <a:latin typeface="Impact MT Std" pitchFamily="34" charset="0"/>
              </a:endParaRPr>
            </a:p>
          </p:txBody>
        </p:sp>
        <p:sp>
          <p:nvSpPr>
            <p:cNvPr id="23" name="Freeform 125"/>
            <p:cNvSpPr/>
            <p:nvPr/>
          </p:nvSpPr>
          <p:spPr bwMode="auto">
            <a:xfrm rot="5400000" flipV="1">
              <a:off x="4481282" y="3412946"/>
              <a:ext cx="1473322" cy="1475360"/>
            </a:xfrm>
            <a:prstGeom prst="ellipse">
              <a:avLst/>
            </a:prstGeom>
            <a:gradFill>
              <a:gsLst>
                <a:gs pos="0">
                  <a:srgbClr val="002060"/>
                </a:gs>
                <a:gs pos="100000">
                  <a:srgbClr val="00B0F0"/>
                </a:gs>
              </a:gsLst>
              <a:lin ang="4200000" scaled="0"/>
            </a:gradFill>
            <a:ln>
              <a:noFill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id-ID" sz="1350">
                <a:solidFill>
                  <a:srgbClr val="00B0F0"/>
                </a:solidFill>
                <a:latin typeface="Impact MT Std" pitchFamily="34" charset="0"/>
              </a:endParaRPr>
            </a:p>
          </p:txBody>
        </p:sp>
        <p:sp>
          <p:nvSpPr>
            <p:cNvPr id="24" name="Oval 126"/>
            <p:cNvSpPr>
              <a:spLocks noChangeArrowheads="1"/>
            </p:cNvSpPr>
            <p:nvPr/>
          </p:nvSpPr>
          <p:spPr bwMode="auto">
            <a:xfrm rot="5400000" flipV="1">
              <a:off x="4667314" y="3600337"/>
              <a:ext cx="1099900" cy="1100579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52400" dist="63500" dir="81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810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rtlCol="0" anchor="ctr"/>
            <a:lstStyle/>
            <a:p>
              <a:pPr algn="ctr"/>
              <a:r>
                <a:rPr lang="en-US" sz="3000" dirty="0">
                  <a:solidFill>
                    <a:srgbClr val="00B0F0"/>
                  </a:solidFill>
                  <a:latin typeface="Impact MT Std" pitchFamily="34" charset="0"/>
                  <a:ea typeface="微软雅黑" panose="020B0503020204020204" pitchFamily="34" charset="-122"/>
                </a:rPr>
                <a:t>03</a:t>
              </a:r>
              <a:endParaRPr lang="id-ID" sz="3000" dirty="0">
                <a:solidFill>
                  <a:srgbClr val="00B0F0"/>
                </a:solidFill>
                <a:latin typeface="Impact MT Std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7" name="文本框 44"/>
          <p:cNvSpPr txBox="1"/>
          <p:nvPr/>
        </p:nvSpPr>
        <p:spPr>
          <a:xfrm>
            <a:off x="1440468" y="1508747"/>
            <a:ext cx="87716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28" name="矩形 27"/>
          <p:cNvSpPr/>
          <p:nvPr/>
        </p:nvSpPr>
        <p:spPr>
          <a:xfrm>
            <a:off x="1457788" y="1764473"/>
            <a:ext cx="1512347" cy="7225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请在此输入详细的文字介绍信息，表达图表的含义。</a:t>
            </a:r>
          </a:p>
        </p:txBody>
      </p:sp>
      <p:sp>
        <p:nvSpPr>
          <p:cNvPr id="29" name="文本框 44"/>
          <p:cNvSpPr txBox="1"/>
          <p:nvPr/>
        </p:nvSpPr>
        <p:spPr>
          <a:xfrm>
            <a:off x="5903906" y="1700912"/>
            <a:ext cx="87716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30" name="矩形 29"/>
          <p:cNvSpPr/>
          <p:nvPr/>
        </p:nvSpPr>
        <p:spPr>
          <a:xfrm>
            <a:off x="5921226" y="1956638"/>
            <a:ext cx="1512347" cy="7225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请在此输入详细的文字介绍信息，表达图表的含义。</a:t>
            </a:r>
          </a:p>
        </p:txBody>
      </p:sp>
      <p:sp>
        <p:nvSpPr>
          <p:cNvPr id="31" name="文本框 44"/>
          <p:cNvSpPr txBox="1"/>
          <p:nvPr/>
        </p:nvSpPr>
        <p:spPr>
          <a:xfrm>
            <a:off x="1656436" y="3050710"/>
            <a:ext cx="87716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32" name="矩形 31"/>
          <p:cNvSpPr/>
          <p:nvPr/>
        </p:nvSpPr>
        <p:spPr>
          <a:xfrm>
            <a:off x="1673756" y="3306436"/>
            <a:ext cx="1512347" cy="7225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请在此输入详细的文字介绍信息，表达图表的含义。</a:t>
            </a:r>
          </a:p>
        </p:txBody>
      </p:sp>
      <p:sp>
        <p:nvSpPr>
          <p:cNvPr id="33" name="文本框 44"/>
          <p:cNvSpPr txBox="1"/>
          <p:nvPr/>
        </p:nvSpPr>
        <p:spPr>
          <a:xfrm>
            <a:off x="6515710" y="3266678"/>
            <a:ext cx="87716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34" name="矩形 33"/>
          <p:cNvSpPr/>
          <p:nvPr/>
        </p:nvSpPr>
        <p:spPr>
          <a:xfrm>
            <a:off x="6533030" y="3522404"/>
            <a:ext cx="1512347" cy="7225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请在此输入详细的文字介绍信息，表达图表的含义。</a:t>
            </a:r>
          </a:p>
        </p:txBody>
      </p:sp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 spd="slow" advClick="0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175050" y="1209040"/>
            <a:ext cx="2854074" cy="3933791"/>
          </a:xfrm>
          <a:prstGeom prst="rect">
            <a:avLst/>
          </a:prstGeom>
        </p:spPr>
      </p:pic>
      <p:graphicFrame>
        <p:nvGraphicFramePr>
          <p:cNvPr id="11" name="图表 10"/>
          <p:cNvGraphicFramePr/>
          <p:nvPr/>
        </p:nvGraphicFramePr>
        <p:xfrm>
          <a:off x="1559306" y="1593848"/>
          <a:ext cx="2037100" cy="13580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矩形 11"/>
          <p:cNvSpPr/>
          <p:nvPr/>
        </p:nvSpPr>
        <p:spPr>
          <a:xfrm>
            <a:off x="2175453" y="2948177"/>
            <a:ext cx="877163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35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13" name="圆角矩形 12"/>
          <p:cNvSpPr/>
          <p:nvPr/>
        </p:nvSpPr>
        <p:spPr>
          <a:xfrm>
            <a:off x="4248048" y="1446355"/>
            <a:ext cx="2969557" cy="107984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4" name="圆角矩形 13"/>
          <p:cNvSpPr/>
          <p:nvPr/>
        </p:nvSpPr>
        <p:spPr>
          <a:xfrm>
            <a:off x="4248048" y="1446355"/>
            <a:ext cx="1831870" cy="107984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02060"/>
              </a:gs>
              <a:gs pos="100000">
                <a:srgbClr val="00B0F0"/>
              </a:gs>
            </a:gsLst>
            <a:lin ang="42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00B0F0"/>
              </a:solidFill>
            </a:endParaRPr>
          </a:p>
        </p:txBody>
      </p:sp>
      <p:sp>
        <p:nvSpPr>
          <p:cNvPr id="15" name="文本框 9"/>
          <p:cNvSpPr txBox="1"/>
          <p:nvPr/>
        </p:nvSpPr>
        <p:spPr>
          <a:xfrm>
            <a:off x="4248048" y="1554339"/>
            <a:ext cx="1025847" cy="213507"/>
          </a:xfrm>
          <a:prstGeom prst="rect">
            <a:avLst/>
          </a:prstGeom>
          <a:noFill/>
        </p:spPr>
        <p:txBody>
          <a:bodyPr wrap="square" lIns="51422" tIns="25711" rIns="51422" bIns="25711" rtlCol="0">
            <a:spAutoFit/>
          </a:bodyPr>
          <a:lstStyle/>
          <a:p>
            <a:pPr marL="0" lvl="1"/>
            <a:r>
              <a:rPr lang="zh-CN" altLang="en-US" sz="105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第一季度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5969471" y="1221951"/>
            <a:ext cx="269960" cy="178882"/>
            <a:chOff x="4909455" y="1320661"/>
            <a:chExt cx="360040" cy="23857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7" name="矩形标注 16"/>
            <p:cNvSpPr/>
            <p:nvPr/>
          </p:nvSpPr>
          <p:spPr>
            <a:xfrm>
              <a:off x="4945459" y="1331913"/>
              <a:ext cx="288032" cy="216024"/>
            </a:xfrm>
            <a:prstGeom prst="wedgeRectCallou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8" name="文本框 9"/>
            <p:cNvSpPr txBox="1"/>
            <p:nvPr/>
          </p:nvSpPr>
          <p:spPr>
            <a:xfrm>
              <a:off x="4909455" y="1320661"/>
              <a:ext cx="360040" cy="238571"/>
            </a:xfrm>
            <a:prstGeom prst="rect">
              <a:avLst/>
            </a:prstGeom>
            <a:noFill/>
          </p:spPr>
          <p:txBody>
            <a:bodyPr wrap="square" lIns="51422" tIns="25711" rIns="51422" bIns="25711" rtlCol="0">
              <a:spAutoFit/>
            </a:bodyPr>
            <a:lstStyle/>
            <a:p>
              <a:pPr marL="0" lvl="1" algn="ctr"/>
              <a:r>
                <a:rPr lang="en-US" altLang="zh-CN" sz="82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65</a:t>
              </a:r>
              <a:endParaRPr lang="zh-CN" altLang="en-US" sz="82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9" name="圆角矩形 18"/>
          <p:cNvSpPr/>
          <p:nvPr/>
        </p:nvSpPr>
        <p:spPr>
          <a:xfrm>
            <a:off x="4248048" y="1866752"/>
            <a:ext cx="2969557" cy="107984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0" name="圆角矩形 19"/>
          <p:cNvSpPr/>
          <p:nvPr/>
        </p:nvSpPr>
        <p:spPr>
          <a:xfrm>
            <a:off x="4248048" y="1866752"/>
            <a:ext cx="2410355" cy="107984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02060"/>
              </a:gs>
              <a:gs pos="100000">
                <a:srgbClr val="00B0F0"/>
              </a:gs>
            </a:gsLst>
            <a:lin ang="42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00B0F0"/>
              </a:solidFill>
            </a:endParaRPr>
          </a:p>
        </p:txBody>
      </p:sp>
      <p:sp>
        <p:nvSpPr>
          <p:cNvPr id="21" name="文本框 9"/>
          <p:cNvSpPr txBox="1"/>
          <p:nvPr/>
        </p:nvSpPr>
        <p:spPr>
          <a:xfrm>
            <a:off x="4248048" y="1974736"/>
            <a:ext cx="1025847" cy="213507"/>
          </a:xfrm>
          <a:prstGeom prst="rect">
            <a:avLst/>
          </a:prstGeom>
          <a:noFill/>
        </p:spPr>
        <p:txBody>
          <a:bodyPr wrap="square" lIns="51422" tIns="25711" rIns="51422" bIns="25711" rtlCol="0">
            <a:spAutoFit/>
          </a:bodyPr>
          <a:lstStyle/>
          <a:p>
            <a:pPr marL="0" lvl="1"/>
            <a:r>
              <a:rPr lang="zh-CN" altLang="en-US" sz="105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第二季度</a:t>
            </a:r>
          </a:p>
        </p:txBody>
      </p:sp>
      <p:grpSp>
        <p:nvGrpSpPr>
          <p:cNvPr id="22" name="组合 21"/>
          <p:cNvGrpSpPr/>
          <p:nvPr/>
        </p:nvGrpSpPr>
        <p:grpSpPr>
          <a:xfrm>
            <a:off x="6569702" y="1645450"/>
            <a:ext cx="269960" cy="178882"/>
            <a:chOff x="4909455" y="1320661"/>
            <a:chExt cx="360040" cy="23857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3" name="矩形标注 22"/>
            <p:cNvSpPr/>
            <p:nvPr/>
          </p:nvSpPr>
          <p:spPr>
            <a:xfrm>
              <a:off x="4945459" y="1331913"/>
              <a:ext cx="288032" cy="216024"/>
            </a:xfrm>
            <a:prstGeom prst="wedgeRectCallou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24" name="文本框 9"/>
            <p:cNvSpPr txBox="1"/>
            <p:nvPr/>
          </p:nvSpPr>
          <p:spPr>
            <a:xfrm>
              <a:off x="4909455" y="1320661"/>
              <a:ext cx="360040" cy="238571"/>
            </a:xfrm>
            <a:prstGeom prst="rect">
              <a:avLst/>
            </a:prstGeom>
            <a:noFill/>
          </p:spPr>
          <p:txBody>
            <a:bodyPr wrap="square" lIns="51422" tIns="25711" rIns="51422" bIns="25711" rtlCol="0">
              <a:spAutoFit/>
            </a:bodyPr>
            <a:lstStyle/>
            <a:p>
              <a:pPr marL="0" lvl="1" algn="ctr"/>
              <a:r>
                <a:rPr lang="en-US" altLang="zh-CN" sz="82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85</a:t>
              </a:r>
              <a:endParaRPr lang="zh-CN" altLang="en-US" sz="82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5" name="圆角矩形 24"/>
          <p:cNvSpPr/>
          <p:nvPr/>
        </p:nvSpPr>
        <p:spPr>
          <a:xfrm>
            <a:off x="4248048" y="2281815"/>
            <a:ext cx="2969557" cy="107984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6" name="圆角矩形 25"/>
          <p:cNvSpPr/>
          <p:nvPr/>
        </p:nvSpPr>
        <p:spPr>
          <a:xfrm>
            <a:off x="4248048" y="2281815"/>
            <a:ext cx="2699597" cy="107984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02060"/>
              </a:gs>
              <a:gs pos="100000">
                <a:srgbClr val="00B0F0"/>
              </a:gs>
            </a:gsLst>
            <a:lin ang="42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7" name="文本框 9"/>
          <p:cNvSpPr txBox="1"/>
          <p:nvPr/>
        </p:nvSpPr>
        <p:spPr>
          <a:xfrm>
            <a:off x="4248048" y="2389799"/>
            <a:ext cx="1025847" cy="213507"/>
          </a:xfrm>
          <a:prstGeom prst="rect">
            <a:avLst/>
          </a:prstGeom>
          <a:noFill/>
        </p:spPr>
        <p:txBody>
          <a:bodyPr wrap="square" lIns="51422" tIns="25711" rIns="51422" bIns="25711" rtlCol="0">
            <a:spAutoFit/>
          </a:bodyPr>
          <a:lstStyle/>
          <a:p>
            <a:pPr marL="0" lvl="1"/>
            <a:r>
              <a:rPr lang="zh-CN" altLang="en-US" sz="105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第三季度</a:t>
            </a:r>
          </a:p>
        </p:txBody>
      </p:sp>
      <p:grpSp>
        <p:nvGrpSpPr>
          <p:cNvPr id="28" name="组合 27"/>
          <p:cNvGrpSpPr/>
          <p:nvPr/>
        </p:nvGrpSpPr>
        <p:grpSpPr>
          <a:xfrm>
            <a:off x="6832344" y="2060513"/>
            <a:ext cx="269960" cy="178882"/>
            <a:chOff x="4909455" y="1320661"/>
            <a:chExt cx="360040" cy="23857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9" name="矩形标注 28"/>
            <p:cNvSpPr/>
            <p:nvPr/>
          </p:nvSpPr>
          <p:spPr>
            <a:xfrm>
              <a:off x="4945459" y="1331913"/>
              <a:ext cx="288032" cy="216024"/>
            </a:xfrm>
            <a:prstGeom prst="wedgeRectCallou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30" name="文本框 9"/>
            <p:cNvSpPr txBox="1"/>
            <p:nvPr/>
          </p:nvSpPr>
          <p:spPr>
            <a:xfrm>
              <a:off x="4909455" y="1320661"/>
              <a:ext cx="360040" cy="238571"/>
            </a:xfrm>
            <a:prstGeom prst="rect">
              <a:avLst/>
            </a:prstGeom>
            <a:noFill/>
          </p:spPr>
          <p:txBody>
            <a:bodyPr wrap="square" lIns="51422" tIns="25711" rIns="51422" bIns="25711" rtlCol="0">
              <a:spAutoFit/>
            </a:bodyPr>
            <a:lstStyle/>
            <a:p>
              <a:pPr marL="0" lvl="1" algn="ctr"/>
              <a:r>
                <a:rPr lang="en-US" altLang="zh-CN" sz="82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95</a:t>
              </a:r>
              <a:endParaRPr lang="zh-CN" altLang="en-US" sz="82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1" name="TextBox 7"/>
          <p:cNvSpPr>
            <a:spLocks noChangeArrowheads="1"/>
          </p:cNvSpPr>
          <p:nvPr/>
        </p:nvSpPr>
        <p:spPr bwMode="auto">
          <a:xfrm>
            <a:off x="4248049" y="3219653"/>
            <a:ext cx="329350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在此输入章节详细文字介绍，表达主题的含义合图表的意义，在此输入章节详细文字介绍，表达主题的含义合图表的意义。在此输入章节详细文字介绍，表达主题的含义合图表的意义在此输入章节详细。</a:t>
            </a:r>
          </a:p>
        </p:txBody>
      </p:sp>
      <p:sp>
        <p:nvSpPr>
          <p:cNvPr id="32" name="圆角矩形 31"/>
          <p:cNvSpPr/>
          <p:nvPr/>
        </p:nvSpPr>
        <p:spPr>
          <a:xfrm>
            <a:off x="4248048" y="2685067"/>
            <a:ext cx="2969557" cy="107984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33" name="圆角矩形 32"/>
          <p:cNvSpPr/>
          <p:nvPr/>
        </p:nvSpPr>
        <p:spPr>
          <a:xfrm>
            <a:off x="4248048" y="2685067"/>
            <a:ext cx="2699597" cy="107984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02060"/>
              </a:gs>
              <a:gs pos="100000">
                <a:srgbClr val="00B0F0"/>
              </a:gs>
            </a:gsLst>
            <a:lin ang="42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34" name="文本框 9"/>
          <p:cNvSpPr txBox="1"/>
          <p:nvPr/>
        </p:nvSpPr>
        <p:spPr>
          <a:xfrm>
            <a:off x="4248048" y="2793051"/>
            <a:ext cx="1025847" cy="213507"/>
          </a:xfrm>
          <a:prstGeom prst="rect">
            <a:avLst/>
          </a:prstGeom>
          <a:noFill/>
        </p:spPr>
        <p:txBody>
          <a:bodyPr wrap="square" lIns="51422" tIns="25711" rIns="51422" bIns="25711" rtlCol="0">
            <a:spAutoFit/>
          </a:bodyPr>
          <a:lstStyle/>
          <a:p>
            <a:pPr marL="0" lvl="1"/>
            <a:r>
              <a:rPr lang="zh-CN" altLang="en-US" sz="105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第四季度</a:t>
            </a:r>
          </a:p>
        </p:txBody>
      </p:sp>
      <p:grpSp>
        <p:nvGrpSpPr>
          <p:cNvPr id="35" name="组合 34"/>
          <p:cNvGrpSpPr/>
          <p:nvPr/>
        </p:nvGrpSpPr>
        <p:grpSpPr>
          <a:xfrm>
            <a:off x="6832344" y="2463766"/>
            <a:ext cx="269960" cy="178882"/>
            <a:chOff x="4909455" y="1320661"/>
            <a:chExt cx="360040" cy="23857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6" name="矩形标注 35"/>
            <p:cNvSpPr/>
            <p:nvPr/>
          </p:nvSpPr>
          <p:spPr>
            <a:xfrm>
              <a:off x="4945459" y="1331913"/>
              <a:ext cx="288032" cy="216024"/>
            </a:xfrm>
            <a:prstGeom prst="wedgeRectCallou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37" name="文本框 9"/>
            <p:cNvSpPr txBox="1"/>
            <p:nvPr/>
          </p:nvSpPr>
          <p:spPr>
            <a:xfrm>
              <a:off x="4909455" y="1320661"/>
              <a:ext cx="360040" cy="238571"/>
            </a:xfrm>
            <a:prstGeom prst="rect">
              <a:avLst/>
            </a:prstGeom>
            <a:noFill/>
          </p:spPr>
          <p:txBody>
            <a:bodyPr wrap="square" lIns="51422" tIns="25711" rIns="51422" bIns="25711" rtlCol="0">
              <a:spAutoFit/>
            </a:bodyPr>
            <a:lstStyle/>
            <a:p>
              <a:pPr marL="0" lvl="1" algn="ctr"/>
              <a:r>
                <a:rPr lang="en-US" altLang="zh-CN" sz="82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95</a:t>
              </a:r>
              <a:endParaRPr lang="zh-CN" altLang="en-US" sz="82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 spd="slow" advClick="0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50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500"/>
                            </p:stCondLst>
                            <p:childTnLst>
                              <p:par>
                                <p:cTn id="5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9500"/>
                            </p:stCondLst>
                            <p:childTnLst>
                              <p:par>
                                <p:cTn id="6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500"/>
                            </p:stCondLst>
                            <p:childTnLst>
                              <p:par>
                                <p:cTn id="7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1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20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2500"/>
                            </p:stCondLst>
                            <p:childTnLst>
                              <p:par>
                                <p:cTn id="8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3500"/>
                            </p:stCondLst>
                            <p:childTnLst>
                              <p:par>
                                <p:cTn id="9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4500"/>
                            </p:stCondLst>
                            <p:childTnLst>
                              <p:par>
                                <p:cTn id="10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  <p:bldP spid="12" grpId="0"/>
      <p:bldP spid="13" grpId="0" animBg="1"/>
      <p:bldP spid="14" grpId="0" animBg="1"/>
      <p:bldP spid="15" grpId="0"/>
      <p:bldP spid="19" grpId="0" animBg="1"/>
      <p:bldP spid="20" grpId="0" animBg="1"/>
      <p:bldP spid="21" grpId="0"/>
      <p:bldP spid="25" grpId="0" animBg="1"/>
      <p:bldP spid="26" grpId="0" animBg="1"/>
      <p:bldP spid="27" grpId="0"/>
      <p:bldP spid="31" grpId="0"/>
      <p:bldP spid="32" grpId="0" animBg="1"/>
      <p:bldP spid="33" grpId="0" animBg="1"/>
      <p:bldP spid="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5" cstate="screen"/>
          <a:srcRect r="-7186"/>
          <a:stretch>
            <a:fillRect/>
          </a:stretch>
        </p:blipFill>
        <p:spPr>
          <a:xfrm>
            <a:off x="0" y="0"/>
            <a:ext cx="6660232" cy="3988414"/>
          </a:xfrm>
          <a:prstGeom prst="rect">
            <a:avLst/>
          </a:prstGeom>
        </p:spPr>
      </p:pic>
      <p:sp>
        <p:nvSpPr>
          <p:cNvPr id="20" name="MH_Entry_1">
            <a:hlinkClick r:id="rId6" action="ppaction://hlinksldjump"/>
          </p:cNvPr>
          <p:cNvSpPr/>
          <p:nvPr>
            <p:custDataLst>
              <p:tags r:id="rId1"/>
            </p:custDataLst>
          </p:nvPr>
        </p:nvSpPr>
        <p:spPr>
          <a:xfrm>
            <a:off x="2418890" y="3147814"/>
            <a:ext cx="6725110" cy="552476"/>
          </a:xfrm>
          <a:custGeom>
            <a:avLst/>
            <a:gdLst>
              <a:gd name="connsiteX0" fmla="*/ 228599 w 6629400"/>
              <a:gd name="connsiteY0" fmla="*/ 126626 h 362857"/>
              <a:gd name="connsiteX1" fmla="*/ 228599 w 6629400"/>
              <a:gd name="connsiteY1" fmla="*/ 362857 h 362857"/>
              <a:gd name="connsiteX2" fmla="*/ 0 w 6629400"/>
              <a:gd name="connsiteY2" fmla="*/ 362857 h 362857"/>
              <a:gd name="connsiteX3" fmla="*/ 0 w 6629400"/>
              <a:gd name="connsiteY3" fmla="*/ 362546 h 362857"/>
              <a:gd name="connsiteX4" fmla="*/ 838200 w 6629400"/>
              <a:gd name="connsiteY4" fmla="*/ 0 h 362857"/>
              <a:gd name="connsiteX5" fmla="*/ 5791200 w 6629400"/>
              <a:gd name="connsiteY5" fmla="*/ 0 h 362857"/>
              <a:gd name="connsiteX6" fmla="*/ 6629400 w 6629400"/>
              <a:gd name="connsiteY6" fmla="*/ 0 h 362857"/>
              <a:gd name="connsiteX7" fmla="*/ 6629400 w 6629400"/>
              <a:gd name="connsiteY7" fmla="*/ 362857 h 362857"/>
              <a:gd name="connsiteX8" fmla="*/ 5791200 w 6629400"/>
              <a:gd name="connsiteY8" fmla="*/ 362857 h 362857"/>
              <a:gd name="connsiteX9" fmla="*/ 838200 w 6629400"/>
              <a:gd name="connsiteY9" fmla="*/ 362857 h 362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629400" h="362857">
                <a:moveTo>
                  <a:pt x="228599" y="126626"/>
                </a:moveTo>
                <a:lnTo>
                  <a:pt x="228599" y="362857"/>
                </a:lnTo>
                <a:lnTo>
                  <a:pt x="0" y="362857"/>
                </a:lnTo>
                <a:lnTo>
                  <a:pt x="0" y="362546"/>
                </a:lnTo>
                <a:close/>
                <a:moveTo>
                  <a:pt x="838200" y="0"/>
                </a:moveTo>
                <a:lnTo>
                  <a:pt x="5791200" y="0"/>
                </a:lnTo>
                <a:lnTo>
                  <a:pt x="6629400" y="0"/>
                </a:lnTo>
                <a:lnTo>
                  <a:pt x="6629400" y="362857"/>
                </a:lnTo>
                <a:lnTo>
                  <a:pt x="5791200" y="362857"/>
                </a:lnTo>
                <a:lnTo>
                  <a:pt x="838200" y="362857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5000" tIns="0" rIns="0" bIns="0" numCol="1" spcCol="0" rtlCol="0" fromWordArt="0" anchor="ctr" anchorCtr="0" forceAA="0" compatLnSpc="1">
            <a:normAutofit/>
          </a:bodyPr>
          <a:lstStyle/>
          <a:p>
            <a:pPr algn="ctr"/>
            <a:r>
              <a:rPr lang="zh-CN" altLang="en-US" sz="2400" spc="150" dirty="0">
                <a:solidFill>
                  <a:srgbClr val="FFFFFF"/>
                </a:solidFill>
              </a:rPr>
              <a:t>这里输入您的标题或复制到此处</a:t>
            </a:r>
          </a:p>
        </p:txBody>
      </p:sp>
      <p:sp>
        <p:nvSpPr>
          <p:cNvPr id="26" name="MH_Number_1">
            <a:hlinkClick r:id="rId6" action="ppaction://hlinksldjump"/>
          </p:cNvPr>
          <p:cNvSpPr/>
          <p:nvPr>
            <p:custDataLst>
              <p:tags r:id="rId2"/>
            </p:custDataLst>
          </p:nvPr>
        </p:nvSpPr>
        <p:spPr>
          <a:xfrm>
            <a:off x="4796029" y="2571750"/>
            <a:ext cx="955824" cy="4084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4400" b="1" dirty="0" smtClean="0">
                <a:solidFill>
                  <a:srgbClr val="0074A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02</a:t>
            </a:r>
            <a:endParaRPr lang="zh-CN" altLang="en-US" sz="4400" b="1" dirty="0">
              <a:solidFill>
                <a:srgbClr val="0074A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1" name="MH_Number_1">
            <a:hlinkClick r:id="rId6" action="ppaction://hlinksldjump"/>
          </p:cNvPr>
          <p:cNvSpPr/>
          <p:nvPr>
            <p:custDataLst>
              <p:tags r:id="rId3"/>
            </p:custDataLst>
          </p:nvPr>
        </p:nvSpPr>
        <p:spPr>
          <a:xfrm>
            <a:off x="5436096" y="2511582"/>
            <a:ext cx="2716839" cy="4084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zh-CN" altLang="en-US" sz="3600" b="1" dirty="0" smtClean="0">
                <a:solidFill>
                  <a:srgbClr val="0074A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第二部分</a:t>
            </a:r>
            <a:endParaRPr lang="zh-CN" altLang="en-US" sz="3600" b="1" dirty="0">
              <a:solidFill>
                <a:srgbClr val="0074A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Click="0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6" grpId="0"/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CONTENTSID" val="291"/>
  <p:tag name="MH_SECTIONID" val="292,293,294,295,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218091336"/>
  <p:tag name="MH_LIBRARY" val="CONTENTS"/>
  <p:tag name="MH_TYPE" val="ENTRY"/>
  <p:tag name="ID" val="626781"/>
  <p:tag name="MH_ORDER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218091336"/>
  <p:tag name="MH_LIBRARY" val="CONTENTS"/>
  <p:tag name="MH_TYPE" val="NUMBER"/>
  <p:tag name="ID" val="626781"/>
  <p:tag name="MH_ORDER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218091336"/>
  <p:tag name="MH_LIBRARY" val="CONTENTS"/>
  <p:tag name="MH_TYPE" val="NUMBER"/>
  <p:tag name="ID" val="626781"/>
  <p:tag name="MH_ORDER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218091336"/>
  <p:tag name="MH_LIBRARY" val="CONTENTS"/>
  <p:tag name="MH_TYPE" val="ENTRY"/>
  <p:tag name="ID" val="626781"/>
  <p:tag name="MH_ORDER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218091336"/>
  <p:tag name="MH_LIBRARY" val="CONTENTS"/>
  <p:tag name="MH_TYPE" val="NUMBER"/>
  <p:tag name="ID" val="626781"/>
  <p:tag name="MH_ORDER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218091336"/>
  <p:tag name="MH_LIBRARY" val="CONTENTS"/>
  <p:tag name="MH_TYPE" val="NUMBER"/>
  <p:tag name="ID" val="626781"/>
  <p:tag name="MH_ORDER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218091336"/>
  <p:tag name="MH_LIBRARY" val="CONTENTS"/>
  <p:tag name="MH_TYPE" val="ENTRY"/>
  <p:tag name="ID" val="626781"/>
  <p:tag name="MH_ORDER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218091336"/>
  <p:tag name="MH_LIBRARY" val="CONTENTS"/>
  <p:tag name="MH_TYPE" val="NUMBER"/>
  <p:tag name="ID" val="626781"/>
  <p:tag name="MH_ORDER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218091336"/>
  <p:tag name="MH_LIBRARY" val="CONTENTS"/>
  <p:tag name="MH_TYPE" val="NUMBER"/>
  <p:tag name="ID" val="626781"/>
  <p:tag name="MH_ORDER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218091336"/>
  <p:tag name="MH_LIBRARY" val="CONTENTS"/>
  <p:tag name="MH_TYPE" val="ENTRY"/>
  <p:tag name="ID" val="626781"/>
  <p:tag name="MH_OR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218091336"/>
  <p:tag name="MH_LIBRARY" val="CONTENTS"/>
  <p:tag name="MH_TYPE" val="ENTRY"/>
  <p:tag name="ID" val="626781"/>
  <p:tag name="MH_ORDER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218091336"/>
  <p:tag name="MH_LIBRARY" val="CONTENTS"/>
  <p:tag name="MH_TYPE" val="NUMBER"/>
  <p:tag name="ID" val="626781"/>
  <p:tag name="MH_ORDER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218091336"/>
  <p:tag name="MH_LIBRARY" val="CONTENTS"/>
  <p:tag name="MH_TYPE" val="NUMBER"/>
  <p:tag name="ID" val="626781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218091336"/>
  <p:tag name="MH_LIBRARY" val="CONTENTS"/>
  <p:tag name="MH_TYPE" val="NUMBER"/>
  <p:tag name="ID" val="626781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218091336"/>
  <p:tag name="MH_LIBRARY" val="CONTENTS"/>
  <p:tag name="MH_TYPE" val="ENTRY"/>
  <p:tag name="ID" val="626781"/>
  <p:tag name="MH_ORDER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218091336"/>
  <p:tag name="MH_LIBRARY" val="CONTENTS"/>
  <p:tag name="MH_TYPE" val="NUMBER"/>
  <p:tag name="ID" val="626781"/>
  <p:tag name="MH_ORDER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218091336"/>
  <p:tag name="MH_LIBRARY" val="CONTENTS"/>
  <p:tag name="MH_TYPE" val="ENTRY"/>
  <p:tag name="ID" val="626781"/>
  <p:tag name="MH_ORDER" val="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218091336"/>
  <p:tag name="MH_LIBRARY" val="CONTENTS"/>
  <p:tag name="MH_TYPE" val="NUMBER"/>
  <p:tag name="ID" val="626781"/>
  <p:tag name="MH_ORDER" val="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218091336"/>
  <p:tag name="MH_LIBRARY" val="CONTENTS"/>
  <p:tag name="MH_TYPE" val="ENTRY"/>
  <p:tag name="ID" val="626781"/>
  <p:tag name="MH_ORDER" val="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218091336"/>
  <p:tag name="MH_LIBRARY" val="CONTENTS"/>
  <p:tag name="MH_TYPE" val="NUMBER"/>
  <p:tag name="ID" val="626781"/>
  <p:tag name="MH_ORDER" val="4"/>
</p:tagLst>
</file>

<file path=ppt/theme/theme1.xml><?xml version="1.0" encoding="utf-8"?>
<a:theme xmlns:a="http://schemas.openxmlformats.org/drawingml/2006/main" name=" www.2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微软雅黑">
    <a:majorFont>
      <a:latin typeface="Impact"/>
      <a:ea typeface="微软雅黑"/>
      <a:cs typeface=""/>
    </a:majorFont>
    <a:minorFont>
      <a:latin typeface="Arial"/>
      <a:ea typeface="微软雅黑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微软雅黑">
    <a:majorFont>
      <a:latin typeface="Impact"/>
      <a:ea typeface="微软雅黑"/>
      <a:cs typeface=""/>
    </a:majorFont>
    <a:minorFont>
      <a:latin typeface="Arial"/>
      <a:ea typeface="微软雅黑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微软雅黑">
    <a:majorFont>
      <a:latin typeface="Impact"/>
      <a:ea typeface="微软雅黑"/>
      <a:cs typeface=""/>
    </a:majorFont>
    <a:minorFont>
      <a:latin typeface="Arial"/>
      <a:ea typeface="微软雅黑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微软雅黑">
    <a:majorFont>
      <a:latin typeface="Impact"/>
      <a:ea typeface="微软雅黑"/>
      <a:cs typeface=""/>
    </a:majorFont>
    <a:minorFont>
      <a:latin typeface="Arial"/>
      <a:ea typeface="微软雅黑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1831</Words>
  <Application>Microsoft Office PowerPoint</Application>
  <PresentationFormat>全屏显示(16:9)</PresentationFormat>
  <Paragraphs>290</Paragraphs>
  <Slides>27</Slides>
  <Notes>20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44" baseType="lpstr">
      <vt:lpstr>DIN-BoldItalic</vt:lpstr>
      <vt:lpstr>Impact MT Std</vt:lpstr>
      <vt:lpstr>新細明體</vt:lpstr>
      <vt:lpstr>新細明體</vt:lpstr>
      <vt:lpstr>UKIJ Qolyazma</vt:lpstr>
      <vt:lpstr>方正大黑简体</vt:lpstr>
      <vt:lpstr>方正兰亭黑简体</vt:lpstr>
      <vt:lpstr>汉仪大宋简</vt:lpstr>
      <vt:lpstr>华文中宋</vt:lpstr>
      <vt:lpstr>宋体</vt:lpstr>
      <vt:lpstr>微软雅黑</vt:lpstr>
      <vt:lpstr>幼圆</vt:lpstr>
      <vt:lpstr>Arial</vt:lpstr>
      <vt:lpstr>Calibri</vt:lpstr>
      <vt:lpstr>Segoe UI</vt:lpstr>
      <vt:lpstr>Times New Roman</vt:lpstr>
      <vt:lpstr> 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2022-03-16T05:39:45Z</dcterms:created>
  <dcterms:modified xsi:type="dcterms:W3CDTF">2023-01-10T05:24:22Z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D93C39820AE1481795625864637BEDC5</vt:lpwstr>
  </property>
  <property fmtid="{D5CDD505-2E9C-101B-9397-08002B2CF9AE}" pid="3" name="KSOProductBuildVer">
    <vt:lpwstr>2052-11.1.0.11365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