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4.xml" ContentType="application/vnd.openxmlformats-officedocument.presentationml.tags+xml"/>
  <Override PartName="/ppt/notesSlides/notesSlide1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5" r:id="rId2"/>
    <p:sldId id="364" r:id="rId3"/>
    <p:sldId id="343" r:id="rId4"/>
    <p:sldId id="345" r:id="rId5"/>
    <p:sldId id="271" r:id="rId6"/>
    <p:sldId id="346" r:id="rId7"/>
    <p:sldId id="272" r:id="rId8"/>
    <p:sldId id="351" r:id="rId9"/>
    <p:sldId id="336" r:id="rId10"/>
    <p:sldId id="353" r:id="rId11"/>
    <p:sldId id="362" r:id="rId12"/>
    <p:sldId id="355" r:id="rId13"/>
    <p:sldId id="359" r:id="rId14"/>
    <p:sldId id="275" r:id="rId15"/>
    <p:sldId id="287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1">
          <p15:clr>
            <a:srgbClr val="A4A3A4"/>
          </p15:clr>
        </p15:guide>
        <p15:guide id="2" pos="3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678" y="-90"/>
      </p:cViewPr>
      <p:guideLst>
        <p:guide orient="horz" pos="2081"/>
        <p:guide pos="36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19460" name="幻灯片图像占位符 3"/>
          <p:cNvSpPr>
            <a:spLocks noGrp="1" noRot="1" noChangeAspect="1"/>
          </p:cNvSpPr>
          <p:nvPr>
            <p:ph type="sldImg" idx="6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61" name="备注占位符 4"/>
          <p:cNvSpPr>
            <a:spLocks noGrp="1"/>
          </p:cNvSpPr>
          <p:nvPr>
            <p:ph type="body" sz="quarter" idx="7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47775" y="1279525"/>
            <a:ext cx="4606925" cy="34544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378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79518F-A9E7-4335-8167-11E14CDBF291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81013" y="1279525"/>
            <a:ext cx="6140450" cy="34544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710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710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F96D42-1B43-437C-B11B-797D2C3DEEFF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81013" y="1279525"/>
            <a:ext cx="6140450" cy="34544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522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22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14C0E4-6590-4874-8733-0D794E52A79D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image" Target="../media/image2.jpeg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接连接符 14"/>
          <p:cNvCxnSpPr/>
          <p:nvPr>
            <p:custDataLst>
              <p:tags r:id="rId1"/>
            </p:custDataLst>
          </p:nvPr>
        </p:nvCxnSpPr>
        <p:spPr>
          <a:xfrm>
            <a:off x="2732617" y="3394075"/>
            <a:ext cx="6648451" cy="0"/>
          </a:xfrm>
          <a:prstGeom prst="line">
            <a:avLst/>
          </a:prstGeom>
          <a:ln>
            <a:solidFill>
              <a:schemeClr val="accent6"/>
            </a:solidFill>
          </a:ln>
          <a:effectLst>
            <a:outerShdw blurRad="114300" dist="38100" dir="5460000" algn="tr" rotWithShape="0">
              <a:prstClr val="black">
                <a:alpha val="1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: 形状 6"/>
          <p:cNvSpPr/>
          <p:nvPr>
            <p:custDataLst>
              <p:tags r:id="rId2"/>
            </p:custDataLst>
          </p:nvPr>
        </p:nvSpPr>
        <p:spPr>
          <a:xfrm rot="5400000">
            <a:off x="5299075" y="4253706"/>
            <a:ext cx="1593851" cy="3616325"/>
          </a:xfrm>
          <a:custGeom>
            <a:avLst/>
            <a:gdLst>
              <a:gd name="connsiteX0" fmla="*/ 0 w 1196050"/>
              <a:gd name="connsiteY0" fmla="*/ 1356059 h 2712117"/>
              <a:gd name="connsiteX1" fmla="*/ 758092 w 1196050"/>
              <a:gd name="connsiteY1" fmla="*/ 0 h 2712117"/>
              <a:gd name="connsiteX2" fmla="*/ 1196050 w 1196050"/>
              <a:gd name="connsiteY2" fmla="*/ 0 h 2712117"/>
              <a:gd name="connsiteX3" fmla="*/ 1196050 w 1196050"/>
              <a:gd name="connsiteY3" fmla="*/ 2712117 h 2712117"/>
              <a:gd name="connsiteX4" fmla="*/ 758092 w 1196050"/>
              <a:gd name="connsiteY4" fmla="*/ 2712117 h 271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050" h="2712117">
                <a:moveTo>
                  <a:pt x="0" y="1356059"/>
                </a:moveTo>
                <a:lnTo>
                  <a:pt x="758092" y="0"/>
                </a:lnTo>
                <a:lnTo>
                  <a:pt x="1196050" y="0"/>
                </a:lnTo>
                <a:lnTo>
                  <a:pt x="1196050" y="2712117"/>
                </a:lnTo>
                <a:lnTo>
                  <a:pt x="758092" y="2712117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100000">
                <a:schemeClr val="accent6">
                  <a:lumMod val="85000"/>
                </a:schemeClr>
              </a:gs>
            </a:gsLst>
            <a:lin ang="18900000" scaled="1"/>
          </a:gradFill>
          <a:ln w="38100">
            <a:noFill/>
          </a:ln>
          <a:effectLst>
            <a:outerShdw blurRad="901700" dist="927100" dir="11040000" sx="91000" sy="91000" algn="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fontAlgn="base"/>
            <a:endParaRPr lang="zh-CN" altLang="en-US" sz="1015" strike="noStrike" noProof="1"/>
          </a:p>
        </p:txBody>
      </p:sp>
      <p:sp>
        <p:nvSpPr>
          <p:cNvPr id="8" name="任意多边形: 形状 7"/>
          <p:cNvSpPr/>
          <p:nvPr>
            <p:custDataLst>
              <p:tags r:id="rId3"/>
            </p:custDataLst>
          </p:nvPr>
        </p:nvSpPr>
        <p:spPr>
          <a:xfrm rot="5400000" flipH="1">
            <a:off x="3500967" y="5861050"/>
            <a:ext cx="996951" cy="1014413"/>
          </a:xfrm>
          <a:custGeom>
            <a:avLst/>
            <a:gdLst>
              <a:gd name="connsiteX0" fmla="*/ 747352 w 747352"/>
              <a:gd name="connsiteY0" fmla="*/ 380250 h 760500"/>
              <a:gd name="connsiteX1" fmla="*/ 534777 w 747352"/>
              <a:gd name="connsiteY1" fmla="*/ 0 h 760500"/>
              <a:gd name="connsiteX2" fmla="*/ 68782 w 747352"/>
              <a:gd name="connsiteY2" fmla="*/ 0 h 760500"/>
              <a:gd name="connsiteX3" fmla="*/ 0 w 747352"/>
              <a:gd name="connsiteY3" fmla="*/ 123037 h 760500"/>
              <a:gd name="connsiteX4" fmla="*/ 0 w 747352"/>
              <a:gd name="connsiteY4" fmla="*/ 637463 h 760500"/>
              <a:gd name="connsiteX5" fmla="*/ 68782 w 747352"/>
              <a:gd name="connsiteY5" fmla="*/ 760500 h 760500"/>
              <a:gd name="connsiteX6" fmla="*/ 534777 w 747352"/>
              <a:gd name="connsiteY6" fmla="*/ 760500 h 76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352" h="760500">
                <a:moveTo>
                  <a:pt x="747352" y="380250"/>
                </a:moveTo>
                <a:lnTo>
                  <a:pt x="534777" y="0"/>
                </a:lnTo>
                <a:lnTo>
                  <a:pt x="68782" y="0"/>
                </a:lnTo>
                <a:lnTo>
                  <a:pt x="0" y="123037"/>
                </a:lnTo>
                <a:lnTo>
                  <a:pt x="0" y="637463"/>
                </a:lnTo>
                <a:lnTo>
                  <a:pt x="68782" y="760500"/>
                </a:lnTo>
                <a:lnTo>
                  <a:pt x="534777" y="760500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100000">
                <a:schemeClr val="accent6">
                  <a:lumMod val="85000"/>
                </a:schemeClr>
              </a:gs>
            </a:gsLst>
            <a:lin ang="18900000" scaled="1"/>
          </a:gradFill>
          <a:ln w="38100">
            <a:noFill/>
          </a:ln>
          <a:effectLst>
            <a:outerShdw blurRad="901700" dist="927100" dir="11040000" sx="91000" sy="91000" algn="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fontAlgn="base"/>
            <a:endParaRPr lang="zh-CN" altLang="en-US" sz="1015" strike="noStrike" noProof="1"/>
          </a:p>
        </p:txBody>
      </p:sp>
      <p:sp>
        <p:nvSpPr>
          <p:cNvPr id="9" name="六边形 8"/>
          <p:cNvSpPr/>
          <p:nvPr>
            <p:custDataLst>
              <p:tags r:id="rId4"/>
            </p:custDataLst>
          </p:nvPr>
        </p:nvSpPr>
        <p:spPr>
          <a:xfrm rot="5400000" flipH="1">
            <a:off x="8280400" y="5238750"/>
            <a:ext cx="1187451" cy="1014413"/>
          </a:xfrm>
          <a:prstGeom prst="hexagon">
            <a:avLst>
              <a:gd name="adj" fmla="val 27952"/>
              <a:gd name="vf" fmla="val 115470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lumMod val="85000"/>
                </a:schemeClr>
              </a:gs>
            </a:gsLst>
            <a:lin ang="18900000" scaled="1"/>
          </a:gradFill>
          <a:ln w="38100">
            <a:solidFill>
              <a:schemeClr val="accent6"/>
            </a:solidFill>
          </a:ln>
          <a:effectLst>
            <a:outerShdw blurRad="901700" dist="927100" dir="11040000" sx="91000" sy="91000" algn="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15" strike="noStrike" noProof="1"/>
          </a:p>
        </p:txBody>
      </p:sp>
      <p:sp>
        <p:nvSpPr>
          <p:cNvPr id="10" name="任意多边形: 形状 9"/>
          <p:cNvSpPr/>
          <p:nvPr>
            <p:custDataLst>
              <p:tags r:id="rId5"/>
            </p:custDataLst>
          </p:nvPr>
        </p:nvSpPr>
        <p:spPr>
          <a:xfrm rot="5400000" flipH="1">
            <a:off x="9368367" y="5846763"/>
            <a:ext cx="577851" cy="1443038"/>
          </a:xfrm>
          <a:custGeom>
            <a:avLst/>
            <a:gdLst>
              <a:gd name="connsiteX0" fmla="*/ 431466 w 431466"/>
              <a:gd name="connsiteY0" fmla="*/ 540789 h 1081577"/>
              <a:gd name="connsiteX1" fmla="*/ 129144 w 431466"/>
              <a:gd name="connsiteY1" fmla="*/ 0 h 1081577"/>
              <a:gd name="connsiteX2" fmla="*/ 0 w 431466"/>
              <a:gd name="connsiteY2" fmla="*/ 0 h 1081577"/>
              <a:gd name="connsiteX3" fmla="*/ 0 w 431466"/>
              <a:gd name="connsiteY3" fmla="*/ 1081577 h 1081577"/>
              <a:gd name="connsiteX4" fmla="*/ 129144 w 431466"/>
              <a:gd name="connsiteY4" fmla="*/ 1081577 h 1081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466" h="1081577">
                <a:moveTo>
                  <a:pt x="431466" y="540789"/>
                </a:moveTo>
                <a:lnTo>
                  <a:pt x="129144" y="0"/>
                </a:lnTo>
                <a:lnTo>
                  <a:pt x="0" y="0"/>
                </a:lnTo>
                <a:lnTo>
                  <a:pt x="0" y="1081577"/>
                </a:lnTo>
                <a:lnTo>
                  <a:pt x="129144" y="1081577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100000">
                <a:schemeClr val="accent6">
                  <a:lumMod val="85000"/>
                </a:schemeClr>
              </a:gs>
            </a:gsLst>
            <a:lin ang="18900000" scaled="1"/>
          </a:gradFill>
          <a:ln w="38100">
            <a:noFill/>
          </a:ln>
          <a:effectLst>
            <a:outerShdw blurRad="901700" dist="927100" dir="11040000" sx="91000" sy="91000" algn="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fontAlgn="base"/>
            <a:endParaRPr lang="zh-CN" altLang="en-US" sz="1015" strike="noStrike" noProof="1"/>
          </a:p>
        </p:txBody>
      </p:sp>
      <p:sp>
        <p:nvSpPr>
          <p:cNvPr id="11" name="任意多边形: 形状 10"/>
          <p:cNvSpPr/>
          <p:nvPr>
            <p:custDataLst>
              <p:tags r:id="rId6"/>
            </p:custDataLst>
          </p:nvPr>
        </p:nvSpPr>
        <p:spPr>
          <a:xfrm rot="5400000" flipH="1">
            <a:off x="10746317" y="5403850"/>
            <a:ext cx="721784" cy="2170113"/>
          </a:xfrm>
          <a:custGeom>
            <a:avLst/>
            <a:gdLst>
              <a:gd name="connsiteX0" fmla="*/ 541615 w 541615"/>
              <a:gd name="connsiteY0" fmla="*/ 843578 h 1687156"/>
              <a:gd name="connsiteX1" fmla="*/ 70021 w 541615"/>
              <a:gd name="connsiteY1" fmla="*/ 0 h 1687156"/>
              <a:gd name="connsiteX2" fmla="*/ 0 w 541615"/>
              <a:gd name="connsiteY2" fmla="*/ 0 h 1687156"/>
              <a:gd name="connsiteX3" fmla="*/ 0 w 541615"/>
              <a:gd name="connsiteY3" fmla="*/ 1687156 h 1687156"/>
              <a:gd name="connsiteX4" fmla="*/ 70021 w 541615"/>
              <a:gd name="connsiteY4" fmla="*/ 1687156 h 168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615" h="1687154">
                <a:moveTo>
                  <a:pt x="541615" y="843578"/>
                </a:moveTo>
                <a:lnTo>
                  <a:pt x="70021" y="0"/>
                </a:lnTo>
                <a:lnTo>
                  <a:pt x="0" y="0"/>
                </a:lnTo>
                <a:lnTo>
                  <a:pt x="0" y="1687156"/>
                </a:lnTo>
                <a:lnTo>
                  <a:pt x="70021" y="1687156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100000">
                <a:schemeClr val="accent6">
                  <a:lumMod val="85000"/>
                </a:schemeClr>
              </a:gs>
            </a:gsLst>
            <a:lin ang="18900000" scaled="1"/>
          </a:gradFill>
          <a:ln w="38100">
            <a:noFill/>
          </a:ln>
          <a:effectLst>
            <a:outerShdw blurRad="901700" dist="927100" dir="11040000" sx="91000" sy="91000" algn="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fontAlgn="base"/>
            <a:endParaRPr lang="zh-CN" altLang="en-US" sz="1015" strike="noStrike" noProof="1"/>
          </a:p>
        </p:txBody>
      </p:sp>
      <p:sp>
        <p:nvSpPr>
          <p:cNvPr id="12" name="任意多边形: 形状 11"/>
          <p:cNvSpPr/>
          <p:nvPr>
            <p:custDataLst>
              <p:tags r:id="rId7"/>
            </p:custDataLst>
          </p:nvPr>
        </p:nvSpPr>
        <p:spPr>
          <a:xfrm rot="5400000" flipH="1">
            <a:off x="2578100" y="5770563"/>
            <a:ext cx="592667" cy="1565275"/>
          </a:xfrm>
          <a:custGeom>
            <a:avLst/>
            <a:gdLst>
              <a:gd name="connsiteX0" fmla="*/ 445573 w 445573"/>
              <a:gd name="connsiteY0" fmla="*/ 586892 h 1173784"/>
              <a:gd name="connsiteX1" fmla="*/ 117477 w 445573"/>
              <a:gd name="connsiteY1" fmla="*/ 0 h 1173784"/>
              <a:gd name="connsiteX2" fmla="*/ 0 w 445573"/>
              <a:gd name="connsiteY2" fmla="*/ 0 h 1173784"/>
              <a:gd name="connsiteX3" fmla="*/ 0 w 445573"/>
              <a:gd name="connsiteY3" fmla="*/ 1173784 h 1173784"/>
              <a:gd name="connsiteX4" fmla="*/ 117477 w 445573"/>
              <a:gd name="connsiteY4" fmla="*/ 1173784 h 117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573" h="1173784">
                <a:moveTo>
                  <a:pt x="445573" y="586892"/>
                </a:moveTo>
                <a:lnTo>
                  <a:pt x="117477" y="0"/>
                </a:lnTo>
                <a:lnTo>
                  <a:pt x="0" y="0"/>
                </a:lnTo>
                <a:lnTo>
                  <a:pt x="0" y="1173784"/>
                </a:lnTo>
                <a:lnTo>
                  <a:pt x="117477" y="1173784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100000">
                <a:schemeClr val="accent6">
                  <a:lumMod val="85000"/>
                </a:schemeClr>
              </a:gs>
            </a:gsLst>
            <a:lin ang="18900000" scaled="1"/>
          </a:gradFill>
          <a:ln w="38100">
            <a:noFill/>
          </a:ln>
          <a:effectLst>
            <a:outerShdw blurRad="901700" dist="927100" dir="11040000" sx="91000" sy="91000" algn="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fontAlgn="base"/>
            <a:endParaRPr lang="zh-CN" altLang="en-US" sz="1015" strike="noStrike" noProof="1"/>
          </a:p>
        </p:txBody>
      </p:sp>
      <p:sp>
        <p:nvSpPr>
          <p:cNvPr id="13" name="任意多边形: 形状 12"/>
          <p:cNvSpPr/>
          <p:nvPr>
            <p:custDataLst>
              <p:tags r:id="rId8"/>
            </p:custDataLst>
          </p:nvPr>
        </p:nvSpPr>
        <p:spPr>
          <a:xfrm rot="5400000" flipH="1">
            <a:off x="188384" y="4962525"/>
            <a:ext cx="1716617" cy="2090738"/>
          </a:xfrm>
          <a:custGeom>
            <a:avLst/>
            <a:gdLst>
              <a:gd name="connsiteX0" fmla="*/ 1279474 w 1279474"/>
              <a:gd name="connsiteY0" fmla="*/ 826089 h 1652177"/>
              <a:gd name="connsiteX1" fmla="*/ 817657 w 1279474"/>
              <a:gd name="connsiteY1" fmla="*/ 0 h 1652177"/>
              <a:gd name="connsiteX2" fmla="*/ 0 w 1279474"/>
              <a:gd name="connsiteY2" fmla="*/ 0 h 1652177"/>
              <a:gd name="connsiteX3" fmla="*/ 0 w 1279474"/>
              <a:gd name="connsiteY3" fmla="*/ 1652177 h 1652177"/>
              <a:gd name="connsiteX4" fmla="*/ 817657 w 1279474"/>
              <a:gd name="connsiteY4" fmla="*/ 1652177 h 165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474" h="1652177">
                <a:moveTo>
                  <a:pt x="1279474" y="826089"/>
                </a:moveTo>
                <a:lnTo>
                  <a:pt x="817657" y="0"/>
                </a:lnTo>
                <a:lnTo>
                  <a:pt x="0" y="0"/>
                </a:lnTo>
                <a:lnTo>
                  <a:pt x="0" y="1652177"/>
                </a:lnTo>
                <a:lnTo>
                  <a:pt x="817657" y="1652177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100000">
                <a:schemeClr val="accent6">
                  <a:lumMod val="85000"/>
                </a:schemeClr>
              </a:gs>
            </a:gsLst>
            <a:lin ang="18900000" scaled="1"/>
          </a:gradFill>
          <a:ln w="38100">
            <a:noFill/>
          </a:ln>
          <a:effectLst>
            <a:outerShdw blurRad="901700" dist="927100" dir="11040000" sx="91000" sy="91000" algn="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fontAlgn="base"/>
            <a:endParaRPr lang="zh-CN" altLang="en-US" sz="1015" strike="noStrike" noProof="1"/>
          </a:p>
        </p:txBody>
      </p:sp>
      <p:sp>
        <p:nvSpPr>
          <p:cNvPr id="14" name="六边形 13"/>
          <p:cNvSpPr/>
          <p:nvPr>
            <p:custDataLst>
              <p:tags r:id="rId9"/>
            </p:custDataLst>
          </p:nvPr>
        </p:nvSpPr>
        <p:spPr>
          <a:xfrm rot="5400000" flipH="1">
            <a:off x="2614084" y="5321300"/>
            <a:ext cx="518584" cy="442913"/>
          </a:xfrm>
          <a:prstGeom prst="hexagon">
            <a:avLst>
              <a:gd name="adj" fmla="val 27952"/>
              <a:gd name="vf" fmla="val 115470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lumMod val="85000"/>
                </a:schemeClr>
              </a:gs>
            </a:gsLst>
            <a:lin ang="18900000" scaled="1"/>
          </a:gradFill>
          <a:ln w="38100">
            <a:solidFill>
              <a:schemeClr val="accent6"/>
            </a:solidFill>
          </a:ln>
          <a:effectLst>
            <a:outerShdw blurRad="901700" dist="927100" dir="11040000" sx="91000" sy="91000" algn="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15" strike="noStrike" noProof="1"/>
          </a:p>
        </p:txBody>
      </p:sp>
      <p:sp>
        <p:nvSpPr>
          <p:cNvPr id="16" name="六边形 15"/>
          <p:cNvSpPr/>
          <p:nvPr>
            <p:custDataLst>
              <p:tags r:id="rId10"/>
            </p:custDataLst>
          </p:nvPr>
        </p:nvSpPr>
        <p:spPr>
          <a:xfrm rot="5400000" flipH="1">
            <a:off x="7644341" y="5523706"/>
            <a:ext cx="518584" cy="444500"/>
          </a:xfrm>
          <a:prstGeom prst="hexagon">
            <a:avLst>
              <a:gd name="adj" fmla="val 27952"/>
              <a:gd name="vf" fmla="val 115470"/>
            </a:avLst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lumMod val="85000"/>
                </a:schemeClr>
              </a:gs>
            </a:gsLst>
            <a:lin ang="18900000" scaled="1"/>
          </a:gradFill>
          <a:ln w="38100">
            <a:solidFill>
              <a:schemeClr val="accent6"/>
            </a:solidFill>
          </a:ln>
          <a:effectLst>
            <a:outerShdw blurRad="901700" dist="927100" dir="11040000" sx="91000" sy="91000" algn="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15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736565" y="2370041"/>
            <a:ext cx="6645028" cy="978729"/>
          </a:xfrm>
        </p:spPr>
        <p:txBody>
          <a:bodyPr anchor="b">
            <a:normAutofit/>
          </a:bodyPr>
          <a:lstStyle>
            <a:lvl1pPr algn="ctr">
              <a:defRPr sz="4800" b="1"/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31951" y="3487096"/>
            <a:ext cx="6649239" cy="53553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8C6A018A-8C04-4216-821D-A1CFA15367A9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D7D62ADA-6A43-4FBB-8F38-3E5B87A5E6FE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1" animBg="1"/>
      <p:bldP spid="16" grpId="2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" name="组合 5"/>
          <p:cNvGrpSpPr/>
          <p:nvPr/>
        </p:nvGrpSpPr>
        <p:grpSpPr>
          <a:xfrm>
            <a:off x="112184" y="550863"/>
            <a:ext cx="635000" cy="569912"/>
            <a:chOff x="4249693" y="1037775"/>
            <a:chExt cx="3741644" cy="3360060"/>
          </a:xfrm>
        </p:grpSpPr>
        <p:sp>
          <p:nvSpPr>
            <p:cNvPr id="8" name="任意多边形 3"/>
            <p:cNvSpPr/>
            <p:nvPr>
              <p:custDataLst>
                <p:tags r:id="rId4"/>
              </p:custDataLst>
            </p:nvPr>
          </p:nvSpPr>
          <p:spPr>
            <a:xfrm>
              <a:off x="4249693" y="1037775"/>
              <a:ext cx="3741644" cy="3360060"/>
            </a:xfrm>
            <a:custGeom>
              <a:avLst/>
              <a:gdLst>
                <a:gd name="connsiteX0" fmla="*/ 949445 w 3191647"/>
                <a:gd name="connsiteY0" fmla="*/ 0 h 2866152"/>
                <a:gd name="connsiteX1" fmla="*/ 2234352 w 3191647"/>
                <a:gd name="connsiteY1" fmla="*/ 0 h 2866152"/>
                <a:gd name="connsiteX2" fmla="*/ 2402131 w 3191647"/>
                <a:gd name="connsiteY2" fmla="*/ 51249 h 2866152"/>
                <a:gd name="connsiteX3" fmla="*/ 2409685 w 3191647"/>
                <a:gd name="connsiteY3" fmla="*/ 57482 h 2866152"/>
                <a:gd name="connsiteX4" fmla="*/ 2430115 w 3191647"/>
                <a:gd name="connsiteY4" fmla="*/ 70005 h 2866152"/>
                <a:gd name="connsiteX5" fmla="*/ 2508940 w 3191647"/>
                <a:gd name="connsiteY5" fmla="*/ 159371 h 2866152"/>
                <a:gd name="connsiteX6" fmla="*/ 3151394 w 3191647"/>
                <a:gd name="connsiteY6" fmla="*/ 1272133 h 2866152"/>
                <a:gd name="connsiteX7" fmla="*/ 3181372 w 3191647"/>
                <a:gd name="connsiteY7" fmla="*/ 1499841 h 2866152"/>
                <a:gd name="connsiteX8" fmla="*/ 3172981 w 3191647"/>
                <a:gd name="connsiteY8" fmla="*/ 1522315 h 2866152"/>
                <a:gd name="connsiteX9" fmla="*/ 3170003 w 3191647"/>
                <a:gd name="connsiteY9" fmla="*/ 1535472 h 2866152"/>
                <a:gd name="connsiteX10" fmla="*/ 3145044 w 3191647"/>
                <a:gd name="connsiteY10" fmla="*/ 1590895 h 2866152"/>
                <a:gd name="connsiteX11" fmla="*/ 2502590 w 3191647"/>
                <a:gd name="connsiteY11" fmla="*/ 2703657 h 2866152"/>
                <a:gd name="connsiteX12" fmla="*/ 2488794 w 3191647"/>
                <a:gd name="connsiteY12" fmla="*/ 2722817 h 2866152"/>
                <a:gd name="connsiteX13" fmla="*/ 2482806 w 3191647"/>
                <a:gd name="connsiteY13" fmla="*/ 2733849 h 2866152"/>
                <a:gd name="connsiteX14" fmla="*/ 2467439 w 3191647"/>
                <a:gd name="connsiteY14" fmla="*/ 2752474 h 2866152"/>
                <a:gd name="connsiteX15" fmla="*/ 2467072 w 3191647"/>
                <a:gd name="connsiteY15" fmla="*/ 2752984 h 2866152"/>
                <a:gd name="connsiteX16" fmla="*/ 2466846 w 3191647"/>
                <a:gd name="connsiteY16" fmla="*/ 2753192 h 2866152"/>
                <a:gd name="connsiteX17" fmla="*/ 2446163 w 3191647"/>
                <a:gd name="connsiteY17" fmla="*/ 2778260 h 2866152"/>
                <a:gd name="connsiteX18" fmla="*/ 2233973 w 3191647"/>
                <a:gd name="connsiteY18" fmla="*/ 2866152 h 2866152"/>
                <a:gd name="connsiteX19" fmla="*/ 949066 w 3191647"/>
                <a:gd name="connsiteY19" fmla="*/ 2866152 h 2866152"/>
                <a:gd name="connsiteX20" fmla="*/ 700233 w 3191647"/>
                <a:gd name="connsiteY20" fmla="*/ 2733849 h 2866152"/>
                <a:gd name="connsiteX21" fmla="*/ 689623 w 3191647"/>
                <a:gd name="connsiteY21" fmla="*/ 2714300 h 2866152"/>
                <a:gd name="connsiteX22" fmla="*/ 681960 w 3191647"/>
                <a:gd name="connsiteY22" fmla="*/ 2703658 h 2866152"/>
                <a:gd name="connsiteX23" fmla="*/ 39506 w 3191647"/>
                <a:gd name="connsiteY23" fmla="*/ 1590896 h 2866152"/>
                <a:gd name="connsiteX24" fmla="*/ 1526 w 3191647"/>
                <a:gd name="connsiteY24" fmla="*/ 1477948 h 2866152"/>
                <a:gd name="connsiteX25" fmla="*/ 720 w 3191647"/>
                <a:gd name="connsiteY25" fmla="*/ 1447354 h 2866152"/>
                <a:gd name="connsiteX26" fmla="*/ 0 w 3191647"/>
                <a:gd name="connsiteY26" fmla="*/ 1443059 h 2866152"/>
                <a:gd name="connsiteX27" fmla="*/ 303 w 3191647"/>
                <a:gd name="connsiteY27" fmla="*/ 1431516 h 2866152"/>
                <a:gd name="connsiteX28" fmla="*/ 0 w 3191647"/>
                <a:gd name="connsiteY28" fmla="*/ 1419970 h 2866152"/>
                <a:gd name="connsiteX29" fmla="*/ 720 w 3191647"/>
                <a:gd name="connsiteY29" fmla="*/ 1415675 h 2866152"/>
                <a:gd name="connsiteX30" fmla="*/ 1526 w 3191647"/>
                <a:gd name="connsiteY30" fmla="*/ 1385081 h 2866152"/>
                <a:gd name="connsiteX31" fmla="*/ 39506 w 3191647"/>
                <a:gd name="connsiteY31" fmla="*/ 1272134 h 2866152"/>
                <a:gd name="connsiteX32" fmla="*/ 681960 w 3191647"/>
                <a:gd name="connsiteY32" fmla="*/ 159372 h 2866152"/>
                <a:gd name="connsiteX33" fmla="*/ 698045 w 3191647"/>
                <a:gd name="connsiteY33" fmla="*/ 137034 h 2866152"/>
                <a:gd name="connsiteX34" fmla="*/ 700612 w 3191647"/>
                <a:gd name="connsiteY34" fmla="*/ 132303 h 2866152"/>
                <a:gd name="connsiteX35" fmla="*/ 707202 w 3191647"/>
                <a:gd name="connsiteY35" fmla="*/ 124316 h 2866152"/>
                <a:gd name="connsiteX36" fmla="*/ 717478 w 3191647"/>
                <a:gd name="connsiteY36" fmla="*/ 110046 h 2866152"/>
                <a:gd name="connsiteX37" fmla="*/ 723796 w 3191647"/>
                <a:gd name="connsiteY37" fmla="*/ 104204 h 2866152"/>
                <a:gd name="connsiteX38" fmla="*/ 737255 w 3191647"/>
                <a:gd name="connsiteY38" fmla="*/ 87892 h 2866152"/>
                <a:gd name="connsiteX39" fmla="*/ 949445 w 3191647"/>
                <a:gd name="connsiteY39" fmla="*/ 0 h 286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191647" h="2866152">
                  <a:moveTo>
                    <a:pt x="949445" y="0"/>
                  </a:moveTo>
                  <a:lnTo>
                    <a:pt x="2234352" y="0"/>
                  </a:lnTo>
                  <a:cubicBezTo>
                    <a:pt x="2296501" y="0"/>
                    <a:pt x="2354237" y="18893"/>
                    <a:pt x="2402131" y="51249"/>
                  </a:cubicBezTo>
                  <a:lnTo>
                    <a:pt x="2409685" y="57482"/>
                  </a:lnTo>
                  <a:lnTo>
                    <a:pt x="2430115" y="70005"/>
                  </a:lnTo>
                  <a:cubicBezTo>
                    <a:pt x="2461216" y="93504"/>
                    <a:pt x="2488224" y="123489"/>
                    <a:pt x="2508940" y="159371"/>
                  </a:cubicBezTo>
                  <a:lnTo>
                    <a:pt x="3151394" y="1272133"/>
                  </a:lnTo>
                  <a:cubicBezTo>
                    <a:pt x="3192826" y="1343897"/>
                    <a:pt x="3201249" y="1425660"/>
                    <a:pt x="3181372" y="1499841"/>
                  </a:cubicBezTo>
                  <a:lnTo>
                    <a:pt x="3172981" y="1522315"/>
                  </a:lnTo>
                  <a:lnTo>
                    <a:pt x="3170003" y="1535472"/>
                  </a:lnTo>
                  <a:cubicBezTo>
                    <a:pt x="3163697" y="1554388"/>
                    <a:pt x="3155402" y="1572954"/>
                    <a:pt x="3145044" y="1590895"/>
                  </a:cubicBezTo>
                  <a:lnTo>
                    <a:pt x="2502590" y="2703657"/>
                  </a:lnTo>
                  <a:lnTo>
                    <a:pt x="2488794" y="2722817"/>
                  </a:lnTo>
                  <a:lnTo>
                    <a:pt x="2482806" y="2733849"/>
                  </a:lnTo>
                  <a:lnTo>
                    <a:pt x="2467439" y="2752474"/>
                  </a:lnTo>
                  <a:lnTo>
                    <a:pt x="2467072" y="2752984"/>
                  </a:lnTo>
                  <a:lnTo>
                    <a:pt x="2466846" y="2753192"/>
                  </a:lnTo>
                  <a:lnTo>
                    <a:pt x="2446163" y="2778260"/>
                  </a:lnTo>
                  <a:cubicBezTo>
                    <a:pt x="2391859" y="2832565"/>
                    <a:pt x="2316839" y="2866152"/>
                    <a:pt x="2233973" y="2866152"/>
                  </a:cubicBezTo>
                  <a:lnTo>
                    <a:pt x="949066" y="2866152"/>
                  </a:lnTo>
                  <a:cubicBezTo>
                    <a:pt x="845484" y="2866152"/>
                    <a:pt x="754160" y="2813671"/>
                    <a:pt x="700233" y="2733849"/>
                  </a:cubicBezTo>
                  <a:lnTo>
                    <a:pt x="689623" y="2714300"/>
                  </a:lnTo>
                  <a:lnTo>
                    <a:pt x="681960" y="2703658"/>
                  </a:lnTo>
                  <a:lnTo>
                    <a:pt x="39506" y="1590896"/>
                  </a:lnTo>
                  <a:cubicBezTo>
                    <a:pt x="18789" y="1555014"/>
                    <a:pt x="6326" y="1516632"/>
                    <a:pt x="1526" y="1477948"/>
                  </a:cubicBezTo>
                  <a:lnTo>
                    <a:pt x="720" y="1447354"/>
                  </a:lnTo>
                  <a:lnTo>
                    <a:pt x="0" y="1443059"/>
                  </a:lnTo>
                  <a:lnTo>
                    <a:pt x="303" y="1431516"/>
                  </a:lnTo>
                  <a:lnTo>
                    <a:pt x="0" y="1419970"/>
                  </a:lnTo>
                  <a:lnTo>
                    <a:pt x="720" y="1415675"/>
                  </a:lnTo>
                  <a:lnTo>
                    <a:pt x="1526" y="1385081"/>
                  </a:lnTo>
                  <a:cubicBezTo>
                    <a:pt x="6326" y="1346398"/>
                    <a:pt x="18789" y="1308016"/>
                    <a:pt x="39506" y="1272134"/>
                  </a:cubicBezTo>
                  <a:lnTo>
                    <a:pt x="681960" y="159372"/>
                  </a:lnTo>
                  <a:lnTo>
                    <a:pt x="698045" y="137034"/>
                  </a:lnTo>
                  <a:lnTo>
                    <a:pt x="700612" y="132303"/>
                  </a:lnTo>
                  <a:lnTo>
                    <a:pt x="707202" y="124316"/>
                  </a:lnTo>
                  <a:lnTo>
                    <a:pt x="717478" y="110046"/>
                  </a:lnTo>
                  <a:lnTo>
                    <a:pt x="723796" y="104204"/>
                  </a:lnTo>
                  <a:lnTo>
                    <a:pt x="737255" y="87892"/>
                  </a:lnTo>
                  <a:cubicBezTo>
                    <a:pt x="791559" y="33588"/>
                    <a:pt x="866580" y="0"/>
                    <a:pt x="949445" y="0"/>
                  </a:cubicBezTo>
                  <a:close/>
                </a:path>
              </a:pathLst>
            </a:custGeom>
            <a:noFill/>
            <a:ln w="25400">
              <a:solidFill>
                <a:schemeClr val="accent6"/>
              </a:solidFill>
            </a:ln>
            <a:effectLst>
              <a:outerShdw blurRad="571500" dist="342900" dir="228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15" strike="noStrike" noProof="1"/>
            </a:p>
          </p:txBody>
        </p:sp>
        <p:sp>
          <p:nvSpPr>
            <p:cNvPr id="9" name="任意多边形 5"/>
            <p:cNvSpPr/>
            <p:nvPr>
              <p:custDataLst>
                <p:tags r:id="rId5"/>
              </p:custDataLst>
            </p:nvPr>
          </p:nvSpPr>
          <p:spPr>
            <a:xfrm>
              <a:off x="4706287" y="1447806"/>
              <a:ext cx="2828456" cy="2540002"/>
            </a:xfrm>
            <a:custGeom>
              <a:avLst/>
              <a:gdLst>
                <a:gd name="connsiteX0" fmla="*/ 949445 w 3191647"/>
                <a:gd name="connsiteY0" fmla="*/ 0 h 2866152"/>
                <a:gd name="connsiteX1" fmla="*/ 2234352 w 3191647"/>
                <a:gd name="connsiteY1" fmla="*/ 0 h 2866152"/>
                <a:gd name="connsiteX2" fmla="*/ 2402131 w 3191647"/>
                <a:gd name="connsiteY2" fmla="*/ 51249 h 2866152"/>
                <a:gd name="connsiteX3" fmla="*/ 2409685 w 3191647"/>
                <a:gd name="connsiteY3" fmla="*/ 57482 h 2866152"/>
                <a:gd name="connsiteX4" fmla="*/ 2430115 w 3191647"/>
                <a:gd name="connsiteY4" fmla="*/ 70005 h 2866152"/>
                <a:gd name="connsiteX5" fmla="*/ 2508940 w 3191647"/>
                <a:gd name="connsiteY5" fmla="*/ 159371 h 2866152"/>
                <a:gd name="connsiteX6" fmla="*/ 3151394 w 3191647"/>
                <a:gd name="connsiteY6" fmla="*/ 1272133 h 2866152"/>
                <a:gd name="connsiteX7" fmla="*/ 3181372 w 3191647"/>
                <a:gd name="connsiteY7" fmla="*/ 1499841 h 2866152"/>
                <a:gd name="connsiteX8" fmla="*/ 3172981 w 3191647"/>
                <a:gd name="connsiteY8" fmla="*/ 1522315 h 2866152"/>
                <a:gd name="connsiteX9" fmla="*/ 3170003 w 3191647"/>
                <a:gd name="connsiteY9" fmla="*/ 1535472 h 2866152"/>
                <a:gd name="connsiteX10" fmla="*/ 3145044 w 3191647"/>
                <a:gd name="connsiteY10" fmla="*/ 1590895 h 2866152"/>
                <a:gd name="connsiteX11" fmla="*/ 2502590 w 3191647"/>
                <a:gd name="connsiteY11" fmla="*/ 2703657 h 2866152"/>
                <a:gd name="connsiteX12" fmla="*/ 2488794 w 3191647"/>
                <a:gd name="connsiteY12" fmla="*/ 2722817 h 2866152"/>
                <a:gd name="connsiteX13" fmla="*/ 2482806 w 3191647"/>
                <a:gd name="connsiteY13" fmla="*/ 2733849 h 2866152"/>
                <a:gd name="connsiteX14" fmla="*/ 2467439 w 3191647"/>
                <a:gd name="connsiteY14" fmla="*/ 2752474 h 2866152"/>
                <a:gd name="connsiteX15" fmla="*/ 2467072 w 3191647"/>
                <a:gd name="connsiteY15" fmla="*/ 2752984 h 2866152"/>
                <a:gd name="connsiteX16" fmla="*/ 2466846 w 3191647"/>
                <a:gd name="connsiteY16" fmla="*/ 2753192 h 2866152"/>
                <a:gd name="connsiteX17" fmla="*/ 2446163 w 3191647"/>
                <a:gd name="connsiteY17" fmla="*/ 2778260 h 2866152"/>
                <a:gd name="connsiteX18" fmla="*/ 2233973 w 3191647"/>
                <a:gd name="connsiteY18" fmla="*/ 2866152 h 2866152"/>
                <a:gd name="connsiteX19" fmla="*/ 949066 w 3191647"/>
                <a:gd name="connsiteY19" fmla="*/ 2866152 h 2866152"/>
                <a:gd name="connsiteX20" fmla="*/ 700233 w 3191647"/>
                <a:gd name="connsiteY20" fmla="*/ 2733849 h 2866152"/>
                <a:gd name="connsiteX21" fmla="*/ 689623 w 3191647"/>
                <a:gd name="connsiteY21" fmla="*/ 2714300 h 2866152"/>
                <a:gd name="connsiteX22" fmla="*/ 681960 w 3191647"/>
                <a:gd name="connsiteY22" fmla="*/ 2703658 h 2866152"/>
                <a:gd name="connsiteX23" fmla="*/ 39506 w 3191647"/>
                <a:gd name="connsiteY23" fmla="*/ 1590896 h 2866152"/>
                <a:gd name="connsiteX24" fmla="*/ 1526 w 3191647"/>
                <a:gd name="connsiteY24" fmla="*/ 1477948 h 2866152"/>
                <a:gd name="connsiteX25" fmla="*/ 720 w 3191647"/>
                <a:gd name="connsiteY25" fmla="*/ 1447354 h 2866152"/>
                <a:gd name="connsiteX26" fmla="*/ 0 w 3191647"/>
                <a:gd name="connsiteY26" fmla="*/ 1443059 h 2866152"/>
                <a:gd name="connsiteX27" fmla="*/ 303 w 3191647"/>
                <a:gd name="connsiteY27" fmla="*/ 1431516 h 2866152"/>
                <a:gd name="connsiteX28" fmla="*/ 0 w 3191647"/>
                <a:gd name="connsiteY28" fmla="*/ 1419970 h 2866152"/>
                <a:gd name="connsiteX29" fmla="*/ 720 w 3191647"/>
                <a:gd name="connsiteY29" fmla="*/ 1415675 h 2866152"/>
                <a:gd name="connsiteX30" fmla="*/ 1526 w 3191647"/>
                <a:gd name="connsiteY30" fmla="*/ 1385081 h 2866152"/>
                <a:gd name="connsiteX31" fmla="*/ 39506 w 3191647"/>
                <a:gd name="connsiteY31" fmla="*/ 1272134 h 2866152"/>
                <a:gd name="connsiteX32" fmla="*/ 681960 w 3191647"/>
                <a:gd name="connsiteY32" fmla="*/ 159372 h 2866152"/>
                <a:gd name="connsiteX33" fmla="*/ 698045 w 3191647"/>
                <a:gd name="connsiteY33" fmla="*/ 137034 h 2866152"/>
                <a:gd name="connsiteX34" fmla="*/ 700612 w 3191647"/>
                <a:gd name="connsiteY34" fmla="*/ 132303 h 2866152"/>
                <a:gd name="connsiteX35" fmla="*/ 707202 w 3191647"/>
                <a:gd name="connsiteY35" fmla="*/ 124316 h 2866152"/>
                <a:gd name="connsiteX36" fmla="*/ 717478 w 3191647"/>
                <a:gd name="connsiteY36" fmla="*/ 110046 h 2866152"/>
                <a:gd name="connsiteX37" fmla="*/ 723796 w 3191647"/>
                <a:gd name="connsiteY37" fmla="*/ 104204 h 2866152"/>
                <a:gd name="connsiteX38" fmla="*/ 737255 w 3191647"/>
                <a:gd name="connsiteY38" fmla="*/ 87892 h 2866152"/>
                <a:gd name="connsiteX39" fmla="*/ 949445 w 3191647"/>
                <a:gd name="connsiteY39" fmla="*/ 0 h 286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191647" h="2866152">
                  <a:moveTo>
                    <a:pt x="949445" y="0"/>
                  </a:moveTo>
                  <a:lnTo>
                    <a:pt x="2234352" y="0"/>
                  </a:lnTo>
                  <a:cubicBezTo>
                    <a:pt x="2296501" y="0"/>
                    <a:pt x="2354237" y="18893"/>
                    <a:pt x="2402131" y="51249"/>
                  </a:cubicBezTo>
                  <a:lnTo>
                    <a:pt x="2409685" y="57482"/>
                  </a:lnTo>
                  <a:lnTo>
                    <a:pt x="2430115" y="70005"/>
                  </a:lnTo>
                  <a:cubicBezTo>
                    <a:pt x="2461216" y="93504"/>
                    <a:pt x="2488224" y="123489"/>
                    <a:pt x="2508940" y="159371"/>
                  </a:cubicBezTo>
                  <a:lnTo>
                    <a:pt x="3151394" y="1272133"/>
                  </a:lnTo>
                  <a:cubicBezTo>
                    <a:pt x="3192826" y="1343897"/>
                    <a:pt x="3201249" y="1425660"/>
                    <a:pt x="3181372" y="1499841"/>
                  </a:cubicBezTo>
                  <a:lnTo>
                    <a:pt x="3172981" y="1522315"/>
                  </a:lnTo>
                  <a:lnTo>
                    <a:pt x="3170003" y="1535472"/>
                  </a:lnTo>
                  <a:cubicBezTo>
                    <a:pt x="3163697" y="1554388"/>
                    <a:pt x="3155402" y="1572954"/>
                    <a:pt x="3145044" y="1590895"/>
                  </a:cubicBezTo>
                  <a:lnTo>
                    <a:pt x="2502590" y="2703657"/>
                  </a:lnTo>
                  <a:lnTo>
                    <a:pt x="2488794" y="2722817"/>
                  </a:lnTo>
                  <a:lnTo>
                    <a:pt x="2482806" y="2733849"/>
                  </a:lnTo>
                  <a:lnTo>
                    <a:pt x="2467439" y="2752474"/>
                  </a:lnTo>
                  <a:lnTo>
                    <a:pt x="2467072" y="2752984"/>
                  </a:lnTo>
                  <a:lnTo>
                    <a:pt x="2466846" y="2753192"/>
                  </a:lnTo>
                  <a:lnTo>
                    <a:pt x="2446163" y="2778260"/>
                  </a:lnTo>
                  <a:cubicBezTo>
                    <a:pt x="2391859" y="2832565"/>
                    <a:pt x="2316839" y="2866152"/>
                    <a:pt x="2233973" y="2866152"/>
                  </a:cubicBezTo>
                  <a:lnTo>
                    <a:pt x="949066" y="2866152"/>
                  </a:lnTo>
                  <a:cubicBezTo>
                    <a:pt x="845484" y="2866152"/>
                    <a:pt x="754160" y="2813671"/>
                    <a:pt x="700233" y="2733849"/>
                  </a:cubicBezTo>
                  <a:lnTo>
                    <a:pt x="689623" y="2714300"/>
                  </a:lnTo>
                  <a:lnTo>
                    <a:pt x="681960" y="2703658"/>
                  </a:lnTo>
                  <a:lnTo>
                    <a:pt x="39506" y="1590896"/>
                  </a:lnTo>
                  <a:cubicBezTo>
                    <a:pt x="18789" y="1555014"/>
                    <a:pt x="6326" y="1516632"/>
                    <a:pt x="1526" y="1477948"/>
                  </a:cubicBezTo>
                  <a:lnTo>
                    <a:pt x="720" y="1447354"/>
                  </a:lnTo>
                  <a:lnTo>
                    <a:pt x="0" y="1443059"/>
                  </a:lnTo>
                  <a:lnTo>
                    <a:pt x="303" y="1431516"/>
                  </a:lnTo>
                  <a:lnTo>
                    <a:pt x="0" y="1419970"/>
                  </a:lnTo>
                  <a:lnTo>
                    <a:pt x="720" y="1415675"/>
                  </a:lnTo>
                  <a:lnTo>
                    <a:pt x="1526" y="1385081"/>
                  </a:lnTo>
                  <a:cubicBezTo>
                    <a:pt x="6326" y="1346398"/>
                    <a:pt x="18789" y="1308016"/>
                    <a:pt x="39506" y="1272134"/>
                  </a:cubicBezTo>
                  <a:lnTo>
                    <a:pt x="681960" y="159372"/>
                  </a:lnTo>
                  <a:lnTo>
                    <a:pt x="698045" y="137034"/>
                  </a:lnTo>
                  <a:lnTo>
                    <a:pt x="700612" y="132303"/>
                  </a:lnTo>
                  <a:lnTo>
                    <a:pt x="707202" y="124316"/>
                  </a:lnTo>
                  <a:lnTo>
                    <a:pt x="717478" y="110046"/>
                  </a:lnTo>
                  <a:lnTo>
                    <a:pt x="723796" y="104204"/>
                  </a:lnTo>
                  <a:lnTo>
                    <a:pt x="737255" y="87892"/>
                  </a:lnTo>
                  <a:cubicBezTo>
                    <a:pt x="791559" y="33588"/>
                    <a:pt x="866580" y="0"/>
                    <a:pt x="949445" y="0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lumMod val="85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254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0E0E0"/>
                  </a:gs>
                </a:gsLst>
                <a:lin ang="5400000" scaled="1"/>
              </a:gradFill>
            </a:ln>
            <a:effectLst>
              <a:outerShdw blurRad="571500" dist="342900" dir="228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15" strike="noStrike" noProof="1"/>
            </a:p>
          </p:txBody>
        </p:sp>
      </p:grp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760FBDFE-C587-4B4C-A407-44438C67B59E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49AE70B2-8BF9-45C0-BB95-33D1B9D3A854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2" descr="C:\Documents and Settings\Administrator\桌面\复件 (4) 复件 4\ba8d822b65905f90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 flipV="1">
            <a:off x="-14816" y="-7937"/>
            <a:ext cx="12206816" cy="6865937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8" name="直接连接符 7"/>
          <p:cNvCxnSpPr/>
          <p:nvPr>
            <p:custDataLst>
              <p:tags r:id="rId2"/>
            </p:custDataLst>
          </p:nvPr>
        </p:nvCxnSpPr>
        <p:spPr>
          <a:xfrm>
            <a:off x="1991784" y="3716338"/>
            <a:ext cx="253153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847528" y="2745814"/>
            <a:ext cx="7056784" cy="904863"/>
          </a:xfrm>
        </p:spPr>
        <p:txBody>
          <a:bodyPr wrap="square" anchor="b" anchorCtr="0">
            <a:normAutofit/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10" name="内容占位符 9"/>
          <p:cNvSpPr>
            <a:spLocks noGrp="1"/>
          </p:cNvSpPr>
          <p:nvPr>
            <p:ph sz="quarter" idx="13"/>
          </p:nvPr>
        </p:nvSpPr>
        <p:spPr>
          <a:xfrm>
            <a:off x="1847875" y="3748087"/>
            <a:ext cx="7056439" cy="535531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AC9EFA74-0CFD-4E68-B556-4E356F03407D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CA3047C9-F2F8-4837-80A4-86A81A76D6EF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2023-01-16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A0DB2DC-4C9A-4742-B13C-FB6460FD3503}" type="slidenum">
              <a:rPr lang="zh-CN" altLang="en-US" b="1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8C6A018A-8C04-4216-821D-A1CFA15367A9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D7D62ADA-6A43-4FBB-8F38-3E5B87A5E6FE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8C6A018A-8C04-4216-821D-A1CFA15367A9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D7D62ADA-6A43-4FBB-8F38-3E5B87A5E6FE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2" name="组合 8"/>
          <p:cNvGrpSpPr/>
          <p:nvPr/>
        </p:nvGrpSpPr>
        <p:grpSpPr>
          <a:xfrm>
            <a:off x="4250267" y="1038225"/>
            <a:ext cx="3742267" cy="3359150"/>
            <a:chOff x="4249693" y="1037775"/>
            <a:chExt cx="3741644" cy="3360060"/>
          </a:xfrm>
        </p:grpSpPr>
        <p:sp>
          <p:nvSpPr>
            <p:cNvPr id="7" name="任意多边形 3"/>
            <p:cNvSpPr/>
            <p:nvPr>
              <p:custDataLst>
                <p:tags r:id="rId4"/>
              </p:custDataLst>
            </p:nvPr>
          </p:nvSpPr>
          <p:spPr>
            <a:xfrm>
              <a:off x="4249693" y="1037775"/>
              <a:ext cx="3741644" cy="3360060"/>
            </a:xfrm>
            <a:custGeom>
              <a:avLst/>
              <a:gdLst>
                <a:gd name="connsiteX0" fmla="*/ 949445 w 3191647"/>
                <a:gd name="connsiteY0" fmla="*/ 0 h 2866152"/>
                <a:gd name="connsiteX1" fmla="*/ 2234352 w 3191647"/>
                <a:gd name="connsiteY1" fmla="*/ 0 h 2866152"/>
                <a:gd name="connsiteX2" fmla="*/ 2402131 w 3191647"/>
                <a:gd name="connsiteY2" fmla="*/ 51249 h 2866152"/>
                <a:gd name="connsiteX3" fmla="*/ 2409685 w 3191647"/>
                <a:gd name="connsiteY3" fmla="*/ 57482 h 2866152"/>
                <a:gd name="connsiteX4" fmla="*/ 2430115 w 3191647"/>
                <a:gd name="connsiteY4" fmla="*/ 70005 h 2866152"/>
                <a:gd name="connsiteX5" fmla="*/ 2508940 w 3191647"/>
                <a:gd name="connsiteY5" fmla="*/ 159371 h 2866152"/>
                <a:gd name="connsiteX6" fmla="*/ 3151394 w 3191647"/>
                <a:gd name="connsiteY6" fmla="*/ 1272133 h 2866152"/>
                <a:gd name="connsiteX7" fmla="*/ 3181372 w 3191647"/>
                <a:gd name="connsiteY7" fmla="*/ 1499841 h 2866152"/>
                <a:gd name="connsiteX8" fmla="*/ 3172981 w 3191647"/>
                <a:gd name="connsiteY8" fmla="*/ 1522315 h 2866152"/>
                <a:gd name="connsiteX9" fmla="*/ 3170003 w 3191647"/>
                <a:gd name="connsiteY9" fmla="*/ 1535472 h 2866152"/>
                <a:gd name="connsiteX10" fmla="*/ 3145044 w 3191647"/>
                <a:gd name="connsiteY10" fmla="*/ 1590895 h 2866152"/>
                <a:gd name="connsiteX11" fmla="*/ 2502590 w 3191647"/>
                <a:gd name="connsiteY11" fmla="*/ 2703657 h 2866152"/>
                <a:gd name="connsiteX12" fmla="*/ 2488794 w 3191647"/>
                <a:gd name="connsiteY12" fmla="*/ 2722817 h 2866152"/>
                <a:gd name="connsiteX13" fmla="*/ 2482806 w 3191647"/>
                <a:gd name="connsiteY13" fmla="*/ 2733849 h 2866152"/>
                <a:gd name="connsiteX14" fmla="*/ 2467439 w 3191647"/>
                <a:gd name="connsiteY14" fmla="*/ 2752474 h 2866152"/>
                <a:gd name="connsiteX15" fmla="*/ 2467072 w 3191647"/>
                <a:gd name="connsiteY15" fmla="*/ 2752984 h 2866152"/>
                <a:gd name="connsiteX16" fmla="*/ 2466846 w 3191647"/>
                <a:gd name="connsiteY16" fmla="*/ 2753192 h 2866152"/>
                <a:gd name="connsiteX17" fmla="*/ 2446163 w 3191647"/>
                <a:gd name="connsiteY17" fmla="*/ 2778260 h 2866152"/>
                <a:gd name="connsiteX18" fmla="*/ 2233973 w 3191647"/>
                <a:gd name="connsiteY18" fmla="*/ 2866152 h 2866152"/>
                <a:gd name="connsiteX19" fmla="*/ 949066 w 3191647"/>
                <a:gd name="connsiteY19" fmla="*/ 2866152 h 2866152"/>
                <a:gd name="connsiteX20" fmla="*/ 700233 w 3191647"/>
                <a:gd name="connsiteY20" fmla="*/ 2733849 h 2866152"/>
                <a:gd name="connsiteX21" fmla="*/ 689623 w 3191647"/>
                <a:gd name="connsiteY21" fmla="*/ 2714300 h 2866152"/>
                <a:gd name="connsiteX22" fmla="*/ 681960 w 3191647"/>
                <a:gd name="connsiteY22" fmla="*/ 2703658 h 2866152"/>
                <a:gd name="connsiteX23" fmla="*/ 39506 w 3191647"/>
                <a:gd name="connsiteY23" fmla="*/ 1590896 h 2866152"/>
                <a:gd name="connsiteX24" fmla="*/ 1526 w 3191647"/>
                <a:gd name="connsiteY24" fmla="*/ 1477948 h 2866152"/>
                <a:gd name="connsiteX25" fmla="*/ 720 w 3191647"/>
                <a:gd name="connsiteY25" fmla="*/ 1447354 h 2866152"/>
                <a:gd name="connsiteX26" fmla="*/ 0 w 3191647"/>
                <a:gd name="connsiteY26" fmla="*/ 1443059 h 2866152"/>
                <a:gd name="connsiteX27" fmla="*/ 303 w 3191647"/>
                <a:gd name="connsiteY27" fmla="*/ 1431516 h 2866152"/>
                <a:gd name="connsiteX28" fmla="*/ 0 w 3191647"/>
                <a:gd name="connsiteY28" fmla="*/ 1419970 h 2866152"/>
                <a:gd name="connsiteX29" fmla="*/ 720 w 3191647"/>
                <a:gd name="connsiteY29" fmla="*/ 1415675 h 2866152"/>
                <a:gd name="connsiteX30" fmla="*/ 1526 w 3191647"/>
                <a:gd name="connsiteY30" fmla="*/ 1385081 h 2866152"/>
                <a:gd name="connsiteX31" fmla="*/ 39506 w 3191647"/>
                <a:gd name="connsiteY31" fmla="*/ 1272134 h 2866152"/>
                <a:gd name="connsiteX32" fmla="*/ 681960 w 3191647"/>
                <a:gd name="connsiteY32" fmla="*/ 159372 h 2866152"/>
                <a:gd name="connsiteX33" fmla="*/ 698045 w 3191647"/>
                <a:gd name="connsiteY33" fmla="*/ 137034 h 2866152"/>
                <a:gd name="connsiteX34" fmla="*/ 700612 w 3191647"/>
                <a:gd name="connsiteY34" fmla="*/ 132303 h 2866152"/>
                <a:gd name="connsiteX35" fmla="*/ 707202 w 3191647"/>
                <a:gd name="connsiteY35" fmla="*/ 124316 h 2866152"/>
                <a:gd name="connsiteX36" fmla="*/ 717478 w 3191647"/>
                <a:gd name="connsiteY36" fmla="*/ 110046 h 2866152"/>
                <a:gd name="connsiteX37" fmla="*/ 723796 w 3191647"/>
                <a:gd name="connsiteY37" fmla="*/ 104204 h 2866152"/>
                <a:gd name="connsiteX38" fmla="*/ 737255 w 3191647"/>
                <a:gd name="connsiteY38" fmla="*/ 87892 h 2866152"/>
                <a:gd name="connsiteX39" fmla="*/ 949445 w 3191647"/>
                <a:gd name="connsiteY39" fmla="*/ 0 h 286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191647" h="2866152">
                  <a:moveTo>
                    <a:pt x="949445" y="0"/>
                  </a:moveTo>
                  <a:lnTo>
                    <a:pt x="2234352" y="0"/>
                  </a:lnTo>
                  <a:cubicBezTo>
                    <a:pt x="2296501" y="0"/>
                    <a:pt x="2354237" y="18893"/>
                    <a:pt x="2402131" y="51249"/>
                  </a:cubicBezTo>
                  <a:lnTo>
                    <a:pt x="2409685" y="57482"/>
                  </a:lnTo>
                  <a:lnTo>
                    <a:pt x="2430115" y="70005"/>
                  </a:lnTo>
                  <a:cubicBezTo>
                    <a:pt x="2461216" y="93504"/>
                    <a:pt x="2488224" y="123489"/>
                    <a:pt x="2508940" y="159371"/>
                  </a:cubicBezTo>
                  <a:lnTo>
                    <a:pt x="3151394" y="1272133"/>
                  </a:lnTo>
                  <a:cubicBezTo>
                    <a:pt x="3192826" y="1343897"/>
                    <a:pt x="3201249" y="1425660"/>
                    <a:pt x="3181372" y="1499841"/>
                  </a:cubicBezTo>
                  <a:lnTo>
                    <a:pt x="3172981" y="1522315"/>
                  </a:lnTo>
                  <a:lnTo>
                    <a:pt x="3170003" y="1535472"/>
                  </a:lnTo>
                  <a:cubicBezTo>
                    <a:pt x="3163697" y="1554388"/>
                    <a:pt x="3155402" y="1572954"/>
                    <a:pt x="3145044" y="1590895"/>
                  </a:cubicBezTo>
                  <a:lnTo>
                    <a:pt x="2502590" y="2703657"/>
                  </a:lnTo>
                  <a:lnTo>
                    <a:pt x="2488794" y="2722817"/>
                  </a:lnTo>
                  <a:lnTo>
                    <a:pt x="2482806" y="2733849"/>
                  </a:lnTo>
                  <a:lnTo>
                    <a:pt x="2467439" y="2752474"/>
                  </a:lnTo>
                  <a:lnTo>
                    <a:pt x="2467072" y="2752984"/>
                  </a:lnTo>
                  <a:lnTo>
                    <a:pt x="2466846" y="2753192"/>
                  </a:lnTo>
                  <a:lnTo>
                    <a:pt x="2446163" y="2778260"/>
                  </a:lnTo>
                  <a:cubicBezTo>
                    <a:pt x="2391859" y="2832565"/>
                    <a:pt x="2316839" y="2866152"/>
                    <a:pt x="2233973" y="2866152"/>
                  </a:cubicBezTo>
                  <a:lnTo>
                    <a:pt x="949066" y="2866152"/>
                  </a:lnTo>
                  <a:cubicBezTo>
                    <a:pt x="845484" y="2866152"/>
                    <a:pt x="754160" y="2813671"/>
                    <a:pt x="700233" y="2733849"/>
                  </a:cubicBezTo>
                  <a:lnTo>
                    <a:pt x="689623" y="2714300"/>
                  </a:lnTo>
                  <a:lnTo>
                    <a:pt x="681960" y="2703658"/>
                  </a:lnTo>
                  <a:lnTo>
                    <a:pt x="39506" y="1590896"/>
                  </a:lnTo>
                  <a:cubicBezTo>
                    <a:pt x="18789" y="1555014"/>
                    <a:pt x="6326" y="1516632"/>
                    <a:pt x="1526" y="1477948"/>
                  </a:cubicBezTo>
                  <a:lnTo>
                    <a:pt x="720" y="1447354"/>
                  </a:lnTo>
                  <a:lnTo>
                    <a:pt x="0" y="1443059"/>
                  </a:lnTo>
                  <a:lnTo>
                    <a:pt x="303" y="1431516"/>
                  </a:lnTo>
                  <a:lnTo>
                    <a:pt x="0" y="1419970"/>
                  </a:lnTo>
                  <a:lnTo>
                    <a:pt x="720" y="1415675"/>
                  </a:lnTo>
                  <a:lnTo>
                    <a:pt x="1526" y="1385081"/>
                  </a:lnTo>
                  <a:cubicBezTo>
                    <a:pt x="6326" y="1346398"/>
                    <a:pt x="18789" y="1308016"/>
                    <a:pt x="39506" y="1272134"/>
                  </a:cubicBezTo>
                  <a:lnTo>
                    <a:pt x="681960" y="159372"/>
                  </a:lnTo>
                  <a:lnTo>
                    <a:pt x="698045" y="137034"/>
                  </a:lnTo>
                  <a:lnTo>
                    <a:pt x="700612" y="132303"/>
                  </a:lnTo>
                  <a:lnTo>
                    <a:pt x="707202" y="124316"/>
                  </a:lnTo>
                  <a:lnTo>
                    <a:pt x="717478" y="110046"/>
                  </a:lnTo>
                  <a:lnTo>
                    <a:pt x="723796" y="104204"/>
                  </a:lnTo>
                  <a:lnTo>
                    <a:pt x="737255" y="87892"/>
                  </a:lnTo>
                  <a:cubicBezTo>
                    <a:pt x="791559" y="33588"/>
                    <a:pt x="866580" y="0"/>
                    <a:pt x="949445" y="0"/>
                  </a:cubicBezTo>
                  <a:close/>
                </a:path>
              </a:pathLst>
            </a:custGeom>
            <a:noFill/>
            <a:ln w="25400">
              <a:solidFill>
                <a:schemeClr val="accent6"/>
              </a:solidFill>
            </a:ln>
            <a:effectLst>
              <a:outerShdw blurRad="571500" dist="342900" dir="228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15" strike="noStrike" noProof="1"/>
            </a:p>
          </p:txBody>
        </p:sp>
        <p:sp>
          <p:nvSpPr>
            <p:cNvPr id="8" name="任意多边形 5"/>
            <p:cNvSpPr/>
            <p:nvPr>
              <p:custDataLst>
                <p:tags r:id="rId5"/>
              </p:custDataLst>
            </p:nvPr>
          </p:nvSpPr>
          <p:spPr>
            <a:xfrm>
              <a:off x="4706287" y="1447806"/>
              <a:ext cx="2828456" cy="2540002"/>
            </a:xfrm>
            <a:custGeom>
              <a:avLst/>
              <a:gdLst>
                <a:gd name="connsiteX0" fmla="*/ 949445 w 3191647"/>
                <a:gd name="connsiteY0" fmla="*/ 0 h 2866152"/>
                <a:gd name="connsiteX1" fmla="*/ 2234352 w 3191647"/>
                <a:gd name="connsiteY1" fmla="*/ 0 h 2866152"/>
                <a:gd name="connsiteX2" fmla="*/ 2402131 w 3191647"/>
                <a:gd name="connsiteY2" fmla="*/ 51249 h 2866152"/>
                <a:gd name="connsiteX3" fmla="*/ 2409685 w 3191647"/>
                <a:gd name="connsiteY3" fmla="*/ 57482 h 2866152"/>
                <a:gd name="connsiteX4" fmla="*/ 2430115 w 3191647"/>
                <a:gd name="connsiteY4" fmla="*/ 70005 h 2866152"/>
                <a:gd name="connsiteX5" fmla="*/ 2508940 w 3191647"/>
                <a:gd name="connsiteY5" fmla="*/ 159371 h 2866152"/>
                <a:gd name="connsiteX6" fmla="*/ 3151394 w 3191647"/>
                <a:gd name="connsiteY6" fmla="*/ 1272133 h 2866152"/>
                <a:gd name="connsiteX7" fmla="*/ 3181372 w 3191647"/>
                <a:gd name="connsiteY7" fmla="*/ 1499841 h 2866152"/>
                <a:gd name="connsiteX8" fmla="*/ 3172981 w 3191647"/>
                <a:gd name="connsiteY8" fmla="*/ 1522315 h 2866152"/>
                <a:gd name="connsiteX9" fmla="*/ 3170003 w 3191647"/>
                <a:gd name="connsiteY9" fmla="*/ 1535472 h 2866152"/>
                <a:gd name="connsiteX10" fmla="*/ 3145044 w 3191647"/>
                <a:gd name="connsiteY10" fmla="*/ 1590895 h 2866152"/>
                <a:gd name="connsiteX11" fmla="*/ 2502590 w 3191647"/>
                <a:gd name="connsiteY11" fmla="*/ 2703657 h 2866152"/>
                <a:gd name="connsiteX12" fmla="*/ 2488794 w 3191647"/>
                <a:gd name="connsiteY12" fmla="*/ 2722817 h 2866152"/>
                <a:gd name="connsiteX13" fmla="*/ 2482806 w 3191647"/>
                <a:gd name="connsiteY13" fmla="*/ 2733849 h 2866152"/>
                <a:gd name="connsiteX14" fmla="*/ 2467439 w 3191647"/>
                <a:gd name="connsiteY14" fmla="*/ 2752474 h 2866152"/>
                <a:gd name="connsiteX15" fmla="*/ 2467072 w 3191647"/>
                <a:gd name="connsiteY15" fmla="*/ 2752984 h 2866152"/>
                <a:gd name="connsiteX16" fmla="*/ 2466846 w 3191647"/>
                <a:gd name="connsiteY16" fmla="*/ 2753192 h 2866152"/>
                <a:gd name="connsiteX17" fmla="*/ 2446163 w 3191647"/>
                <a:gd name="connsiteY17" fmla="*/ 2778260 h 2866152"/>
                <a:gd name="connsiteX18" fmla="*/ 2233973 w 3191647"/>
                <a:gd name="connsiteY18" fmla="*/ 2866152 h 2866152"/>
                <a:gd name="connsiteX19" fmla="*/ 949066 w 3191647"/>
                <a:gd name="connsiteY19" fmla="*/ 2866152 h 2866152"/>
                <a:gd name="connsiteX20" fmla="*/ 700233 w 3191647"/>
                <a:gd name="connsiteY20" fmla="*/ 2733849 h 2866152"/>
                <a:gd name="connsiteX21" fmla="*/ 689623 w 3191647"/>
                <a:gd name="connsiteY21" fmla="*/ 2714300 h 2866152"/>
                <a:gd name="connsiteX22" fmla="*/ 681960 w 3191647"/>
                <a:gd name="connsiteY22" fmla="*/ 2703658 h 2866152"/>
                <a:gd name="connsiteX23" fmla="*/ 39506 w 3191647"/>
                <a:gd name="connsiteY23" fmla="*/ 1590896 h 2866152"/>
                <a:gd name="connsiteX24" fmla="*/ 1526 w 3191647"/>
                <a:gd name="connsiteY24" fmla="*/ 1477948 h 2866152"/>
                <a:gd name="connsiteX25" fmla="*/ 720 w 3191647"/>
                <a:gd name="connsiteY25" fmla="*/ 1447354 h 2866152"/>
                <a:gd name="connsiteX26" fmla="*/ 0 w 3191647"/>
                <a:gd name="connsiteY26" fmla="*/ 1443059 h 2866152"/>
                <a:gd name="connsiteX27" fmla="*/ 303 w 3191647"/>
                <a:gd name="connsiteY27" fmla="*/ 1431516 h 2866152"/>
                <a:gd name="connsiteX28" fmla="*/ 0 w 3191647"/>
                <a:gd name="connsiteY28" fmla="*/ 1419970 h 2866152"/>
                <a:gd name="connsiteX29" fmla="*/ 720 w 3191647"/>
                <a:gd name="connsiteY29" fmla="*/ 1415675 h 2866152"/>
                <a:gd name="connsiteX30" fmla="*/ 1526 w 3191647"/>
                <a:gd name="connsiteY30" fmla="*/ 1385081 h 2866152"/>
                <a:gd name="connsiteX31" fmla="*/ 39506 w 3191647"/>
                <a:gd name="connsiteY31" fmla="*/ 1272134 h 2866152"/>
                <a:gd name="connsiteX32" fmla="*/ 681960 w 3191647"/>
                <a:gd name="connsiteY32" fmla="*/ 159372 h 2866152"/>
                <a:gd name="connsiteX33" fmla="*/ 698045 w 3191647"/>
                <a:gd name="connsiteY33" fmla="*/ 137034 h 2866152"/>
                <a:gd name="connsiteX34" fmla="*/ 700612 w 3191647"/>
                <a:gd name="connsiteY34" fmla="*/ 132303 h 2866152"/>
                <a:gd name="connsiteX35" fmla="*/ 707202 w 3191647"/>
                <a:gd name="connsiteY35" fmla="*/ 124316 h 2866152"/>
                <a:gd name="connsiteX36" fmla="*/ 717478 w 3191647"/>
                <a:gd name="connsiteY36" fmla="*/ 110046 h 2866152"/>
                <a:gd name="connsiteX37" fmla="*/ 723796 w 3191647"/>
                <a:gd name="connsiteY37" fmla="*/ 104204 h 2866152"/>
                <a:gd name="connsiteX38" fmla="*/ 737255 w 3191647"/>
                <a:gd name="connsiteY38" fmla="*/ 87892 h 2866152"/>
                <a:gd name="connsiteX39" fmla="*/ 949445 w 3191647"/>
                <a:gd name="connsiteY39" fmla="*/ 0 h 286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191647" h="2866152">
                  <a:moveTo>
                    <a:pt x="949445" y="0"/>
                  </a:moveTo>
                  <a:lnTo>
                    <a:pt x="2234352" y="0"/>
                  </a:lnTo>
                  <a:cubicBezTo>
                    <a:pt x="2296501" y="0"/>
                    <a:pt x="2354237" y="18893"/>
                    <a:pt x="2402131" y="51249"/>
                  </a:cubicBezTo>
                  <a:lnTo>
                    <a:pt x="2409685" y="57482"/>
                  </a:lnTo>
                  <a:lnTo>
                    <a:pt x="2430115" y="70005"/>
                  </a:lnTo>
                  <a:cubicBezTo>
                    <a:pt x="2461216" y="93504"/>
                    <a:pt x="2488224" y="123489"/>
                    <a:pt x="2508940" y="159371"/>
                  </a:cubicBezTo>
                  <a:lnTo>
                    <a:pt x="3151394" y="1272133"/>
                  </a:lnTo>
                  <a:cubicBezTo>
                    <a:pt x="3192826" y="1343897"/>
                    <a:pt x="3201249" y="1425660"/>
                    <a:pt x="3181372" y="1499841"/>
                  </a:cubicBezTo>
                  <a:lnTo>
                    <a:pt x="3172981" y="1522315"/>
                  </a:lnTo>
                  <a:lnTo>
                    <a:pt x="3170003" y="1535472"/>
                  </a:lnTo>
                  <a:cubicBezTo>
                    <a:pt x="3163697" y="1554388"/>
                    <a:pt x="3155402" y="1572954"/>
                    <a:pt x="3145044" y="1590895"/>
                  </a:cubicBezTo>
                  <a:lnTo>
                    <a:pt x="2502590" y="2703657"/>
                  </a:lnTo>
                  <a:lnTo>
                    <a:pt x="2488794" y="2722817"/>
                  </a:lnTo>
                  <a:lnTo>
                    <a:pt x="2482806" y="2733849"/>
                  </a:lnTo>
                  <a:lnTo>
                    <a:pt x="2467439" y="2752474"/>
                  </a:lnTo>
                  <a:lnTo>
                    <a:pt x="2467072" y="2752984"/>
                  </a:lnTo>
                  <a:lnTo>
                    <a:pt x="2466846" y="2753192"/>
                  </a:lnTo>
                  <a:lnTo>
                    <a:pt x="2446163" y="2778260"/>
                  </a:lnTo>
                  <a:cubicBezTo>
                    <a:pt x="2391859" y="2832565"/>
                    <a:pt x="2316839" y="2866152"/>
                    <a:pt x="2233973" y="2866152"/>
                  </a:cubicBezTo>
                  <a:lnTo>
                    <a:pt x="949066" y="2866152"/>
                  </a:lnTo>
                  <a:cubicBezTo>
                    <a:pt x="845484" y="2866152"/>
                    <a:pt x="754160" y="2813671"/>
                    <a:pt x="700233" y="2733849"/>
                  </a:cubicBezTo>
                  <a:lnTo>
                    <a:pt x="689623" y="2714300"/>
                  </a:lnTo>
                  <a:lnTo>
                    <a:pt x="681960" y="2703658"/>
                  </a:lnTo>
                  <a:lnTo>
                    <a:pt x="39506" y="1590896"/>
                  </a:lnTo>
                  <a:cubicBezTo>
                    <a:pt x="18789" y="1555014"/>
                    <a:pt x="6326" y="1516632"/>
                    <a:pt x="1526" y="1477948"/>
                  </a:cubicBezTo>
                  <a:lnTo>
                    <a:pt x="720" y="1447354"/>
                  </a:lnTo>
                  <a:lnTo>
                    <a:pt x="0" y="1443059"/>
                  </a:lnTo>
                  <a:lnTo>
                    <a:pt x="303" y="1431516"/>
                  </a:lnTo>
                  <a:lnTo>
                    <a:pt x="0" y="1419970"/>
                  </a:lnTo>
                  <a:lnTo>
                    <a:pt x="720" y="1415675"/>
                  </a:lnTo>
                  <a:lnTo>
                    <a:pt x="1526" y="1385081"/>
                  </a:lnTo>
                  <a:cubicBezTo>
                    <a:pt x="6326" y="1346398"/>
                    <a:pt x="18789" y="1308016"/>
                    <a:pt x="39506" y="1272134"/>
                  </a:cubicBezTo>
                  <a:lnTo>
                    <a:pt x="681960" y="159372"/>
                  </a:lnTo>
                  <a:lnTo>
                    <a:pt x="698045" y="137034"/>
                  </a:lnTo>
                  <a:lnTo>
                    <a:pt x="700612" y="132303"/>
                  </a:lnTo>
                  <a:lnTo>
                    <a:pt x="707202" y="124316"/>
                  </a:lnTo>
                  <a:lnTo>
                    <a:pt x="717478" y="110046"/>
                  </a:lnTo>
                  <a:lnTo>
                    <a:pt x="723796" y="104204"/>
                  </a:lnTo>
                  <a:lnTo>
                    <a:pt x="737255" y="87892"/>
                  </a:lnTo>
                  <a:cubicBezTo>
                    <a:pt x="791559" y="33588"/>
                    <a:pt x="866580" y="0"/>
                    <a:pt x="949445" y="0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lumMod val="85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254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0E0E0"/>
                  </a:gs>
                </a:gsLst>
                <a:lin ang="5400000" scaled="1"/>
              </a:gradFill>
            </a:ln>
            <a:effectLst>
              <a:outerShdw blurRad="571500" dist="342900" dir="228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15" strike="noStrike" noProof="1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724151" y="4587418"/>
            <a:ext cx="6743700" cy="978729"/>
          </a:xfrm>
        </p:spPr>
        <p:txBody>
          <a:bodyPr wrap="square" anchor="b">
            <a:normAutofit/>
          </a:bodyPr>
          <a:lstStyle>
            <a:lvl1pPr algn="ctr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724151" y="5593135"/>
            <a:ext cx="6743700" cy="535531"/>
          </a:xfrm>
        </p:spPr>
        <p:txBody>
          <a:bodyPr wrap="square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8C6A018A-8C04-4216-821D-A1CFA15367A9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D7D62ADA-6A43-4FBB-8F38-3E5B87A5E6FE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8C6A018A-8C04-4216-821D-A1CFA15367A9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D7D62ADA-6A43-4FBB-8F38-3E5B87A5E6FE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6" name="组合 9"/>
          <p:cNvGrpSpPr/>
          <p:nvPr/>
        </p:nvGrpSpPr>
        <p:grpSpPr>
          <a:xfrm>
            <a:off x="169333" y="679450"/>
            <a:ext cx="632884" cy="569913"/>
            <a:chOff x="4249693" y="1037775"/>
            <a:chExt cx="3741644" cy="3360060"/>
          </a:xfrm>
        </p:grpSpPr>
        <p:sp>
          <p:nvSpPr>
            <p:cNvPr id="11" name="任意多边形 3"/>
            <p:cNvSpPr/>
            <p:nvPr>
              <p:custDataLst>
                <p:tags r:id="rId4"/>
              </p:custDataLst>
            </p:nvPr>
          </p:nvSpPr>
          <p:spPr>
            <a:xfrm>
              <a:off x="4249693" y="1037775"/>
              <a:ext cx="3741644" cy="3360060"/>
            </a:xfrm>
            <a:custGeom>
              <a:avLst/>
              <a:gdLst>
                <a:gd name="connsiteX0" fmla="*/ 949445 w 3191647"/>
                <a:gd name="connsiteY0" fmla="*/ 0 h 2866152"/>
                <a:gd name="connsiteX1" fmla="*/ 2234352 w 3191647"/>
                <a:gd name="connsiteY1" fmla="*/ 0 h 2866152"/>
                <a:gd name="connsiteX2" fmla="*/ 2402131 w 3191647"/>
                <a:gd name="connsiteY2" fmla="*/ 51249 h 2866152"/>
                <a:gd name="connsiteX3" fmla="*/ 2409685 w 3191647"/>
                <a:gd name="connsiteY3" fmla="*/ 57482 h 2866152"/>
                <a:gd name="connsiteX4" fmla="*/ 2430115 w 3191647"/>
                <a:gd name="connsiteY4" fmla="*/ 70005 h 2866152"/>
                <a:gd name="connsiteX5" fmla="*/ 2508940 w 3191647"/>
                <a:gd name="connsiteY5" fmla="*/ 159371 h 2866152"/>
                <a:gd name="connsiteX6" fmla="*/ 3151394 w 3191647"/>
                <a:gd name="connsiteY6" fmla="*/ 1272133 h 2866152"/>
                <a:gd name="connsiteX7" fmla="*/ 3181372 w 3191647"/>
                <a:gd name="connsiteY7" fmla="*/ 1499841 h 2866152"/>
                <a:gd name="connsiteX8" fmla="*/ 3172981 w 3191647"/>
                <a:gd name="connsiteY8" fmla="*/ 1522315 h 2866152"/>
                <a:gd name="connsiteX9" fmla="*/ 3170003 w 3191647"/>
                <a:gd name="connsiteY9" fmla="*/ 1535472 h 2866152"/>
                <a:gd name="connsiteX10" fmla="*/ 3145044 w 3191647"/>
                <a:gd name="connsiteY10" fmla="*/ 1590895 h 2866152"/>
                <a:gd name="connsiteX11" fmla="*/ 2502590 w 3191647"/>
                <a:gd name="connsiteY11" fmla="*/ 2703657 h 2866152"/>
                <a:gd name="connsiteX12" fmla="*/ 2488794 w 3191647"/>
                <a:gd name="connsiteY12" fmla="*/ 2722817 h 2866152"/>
                <a:gd name="connsiteX13" fmla="*/ 2482806 w 3191647"/>
                <a:gd name="connsiteY13" fmla="*/ 2733849 h 2866152"/>
                <a:gd name="connsiteX14" fmla="*/ 2467439 w 3191647"/>
                <a:gd name="connsiteY14" fmla="*/ 2752474 h 2866152"/>
                <a:gd name="connsiteX15" fmla="*/ 2467072 w 3191647"/>
                <a:gd name="connsiteY15" fmla="*/ 2752984 h 2866152"/>
                <a:gd name="connsiteX16" fmla="*/ 2466846 w 3191647"/>
                <a:gd name="connsiteY16" fmla="*/ 2753192 h 2866152"/>
                <a:gd name="connsiteX17" fmla="*/ 2446163 w 3191647"/>
                <a:gd name="connsiteY17" fmla="*/ 2778260 h 2866152"/>
                <a:gd name="connsiteX18" fmla="*/ 2233973 w 3191647"/>
                <a:gd name="connsiteY18" fmla="*/ 2866152 h 2866152"/>
                <a:gd name="connsiteX19" fmla="*/ 949066 w 3191647"/>
                <a:gd name="connsiteY19" fmla="*/ 2866152 h 2866152"/>
                <a:gd name="connsiteX20" fmla="*/ 700233 w 3191647"/>
                <a:gd name="connsiteY20" fmla="*/ 2733849 h 2866152"/>
                <a:gd name="connsiteX21" fmla="*/ 689623 w 3191647"/>
                <a:gd name="connsiteY21" fmla="*/ 2714300 h 2866152"/>
                <a:gd name="connsiteX22" fmla="*/ 681960 w 3191647"/>
                <a:gd name="connsiteY22" fmla="*/ 2703658 h 2866152"/>
                <a:gd name="connsiteX23" fmla="*/ 39506 w 3191647"/>
                <a:gd name="connsiteY23" fmla="*/ 1590896 h 2866152"/>
                <a:gd name="connsiteX24" fmla="*/ 1526 w 3191647"/>
                <a:gd name="connsiteY24" fmla="*/ 1477948 h 2866152"/>
                <a:gd name="connsiteX25" fmla="*/ 720 w 3191647"/>
                <a:gd name="connsiteY25" fmla="*/ 1447354 h 2866152"/>
                <a:gd name="connsiteX26" fmla="*/ 0 w 3191647"/>
                <a:gd name="connsiteY26" fmla="*/ 1443059 h 2866152"/>
                <a:gd name="connsiteX27" fmla="*/ 303 w 3191647"/>
                <a:gd name="connsiteY27" fmla="*/ 1431516 h 2866152"/>
                <a:gd name="connsiteX28" fmla="*/ 0 w 3191647"/>
                <a:gd name="connsiteY28" fmla="*/ 1419970 h 2866152"/>
                <a:gd name="connsiteX29" fmla="*/ 720 w 3191647"/>
                <a:gd name="connsiteY29" fmla="*/ 1415675 h 2866152"/>
                <a:gd name="connsiteX30" fmla="*/ 1526 w 3191647"/>
                <a:gd name="connsiteY30" fmla="*/ 1385081 h 2866152"/>
                <a:gd name="connsiteX31" fmla="*/ 39506 w 3191647"/>
                <a:gd name="connsiteY31" fmla="*/ 1272134 h 2866152"/>
                <a:gd name="connsiteX32" fmla="*/ 681960 w 3191647"/>
                <a:gd name="connsiteY32" fmla="*/ 159372 h 2866152"/>
                <a:gd name="connsiteX33" fmla="*/ 698045 w 3191647"/>
                <a:gd name="connsiteY33" fmla="*/ 137034 h 2866152"/>
                <a:gd name="connsiteX34" fmla="*/ 700612 w 3191647"/>
                <a:gd name="connsiteY34" fmla="*/ 132303 h 2866152"/>
                <a:gd name="connsiteX35" fmla="*/ 707202 w 3191647"/>
                <a:gd name="connsiteY35" fmla="*/ 124316 h 2866152"/>
                <a:gd name="connsiteX36" fmla="*/ 717478 w 3191647"/>
                <a:gd name="connsiteY36" fmla="*/ 110046 h 2866152"/>
                <a:gd name="connsiteX37" fmla="*/ 723796 w 3191647"/>
                <a:gd name="connsiteY37" fmla="*/ 104204 h 2866152"/>
                <a:gd name="connsiteX38" fmla="*/ 737255 w 3191647"/>
                <a:gd name="connsiteY38" fmla="*/ 87892 h 2866152"/>
                <a:gd name="connsiteX39" fmla="*/ 949445 w 3191647"/>
                <a:gd name="connsiteY39" fmla="*/ 0 h 286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191647" h="2866152">
                  <a:moveTo>
                    <a:pt x="949445" y="0"/>
                  </a:moveTo>
                  <a:lnTo>
                    <a:pt x="2234352" y="0"/>
                  </a:lnTo>
                  <a:cubicBezTo>
                    <a:pt x="2296501" y="0"/>
                    <a:pt x="2354237" y="18893"/>
                    <a:pt x="2402131" y="51249"/>
                  </a:cubicBezTo>
                  <a:lnTo>
                    <a:pt x="2409685" y="57482"/>
                  </a:lnTo>
                  <a:lnTo>
                    <a:pt x="2430115" y="70005"/>
                  </a:lnTo>
                  <a:cubicBezTo>
                    <a:pt x="2461216" y="93504"/>
                    <a:pt x="2488224" y="123489"/>
                    <a:pt x="2508940" y="159371"/>
                  </a:cubicBezTo>
                  <a:lnTo>
                    <a:pt x="3151394" y="1272133"/>
                  </a:lnTo>
                  <a:cubicBezTo>
                    <a:pt x="3192826" y="1343897"/>
                    <a:pt x="3201249" y="1425660"/>
                    <a:pt x="3181372" y="1499841"/>
                  </a:cubicBezTo>
                  <a:lnTo>
                    <a:pt x="3172981" y="1522315"/>
                  </a:lnTo>
                  <a:lnTo>
                    <a:pt x="3170003" y="1535472"/>
                  </a:lnTo>
                  <a:cubicBezTo>
                    <a:pt x="3163697" y="1554388"/>
                    <a:pt x="3155402" y="1572954"/>
                    <a:pt x="3145044" y="1590895"/>
                  </a:cubicBezTo>
                  <a:lnTo>
                    <a:pt x="2502590" y="2703657"/>
                  </a:lnTo>
                  <a:lnTo>
                    <a:pt x="2488794" y="2722817"/>
                  </a:lnTo>
                  <a:lnTo>
                    <a:pt x="2482806" y="2733849"/>
                  </a:lnTo>
                  <a:lnTo>
                    <a:pt x="2467439" y="2752474"/>
                  </a:lnTo>
                  <a:lnTo>
                    <a:pt x="2467072" y="2752984"/>
                  </a:lnTo>
                  <a:lnTo>
                    <a:pt x="2466846" y="2753192"/>
                  </a:lnTo>
                  <a:lnTo>
                    <a:pt x="2446163" y="2778260"/>
                  </a:lnTo>
                  <a:cubicBezTo>
                    <a:pt x="2391859" y="2832565"/>
                    <a:pt x="2316839" y="2866152"/>
                    <a:pt x="2233973" y="2866152"/>
                  </a:cubicBezTo>
                  <a:lnTo>
                    <a:pt x="949066" y="2866152"/>
                  </a:lnTo>
                  <a:cubicBezTo>
                    <a:pt x="845484" y="2866152"/>
                    <a:pt x="754160" y="2813671"/>
                    <a:pt x="700233" y="2733849"/>
                  </a:cubicBezTo>
                  <a:lnTo>
                    <a:pt x="689623" y="2714300"/>
                  </a:lnTo>
                  <a:lnTo>
                    <a:pt x="681960" y="2703658"/>
                  </a:lnTo>
                  <a:lnTo>
                    <a:pt x="39506" y="1590896"/>
                  </a:lnTo>
                  <a:cubicBezTo>
                    <a:pt x="18789" y="1555014"/>
                    <a:pt x="6326" y="1516632"/>
                    <a:pt x="1526" y="1477948"/>
                  </a:cubicBezTo>
                  <a:lnTo>
                    <a:pt x="720" y="1447354"/>
                  </a:lnTo>
                  <a:lnTo>
                    <a:pt x="0" y="1443059"/>
                  </a:lnTo>
                  <a:lnTo>
                    <a:pt x="303" y="1431516"/>
                  </a:lnTo>
                  <a:lnTo>
                    <a:pt x="0" y="1419970"/>
                  </a:lnTo>
                  <a:lnTo>
                    <a:pt x="720" y="1415675"/>
                  </a:lnTo>
                  <a:lnTo>
                    <a:pt x="1526" y="1385081"/>
                  </a:lnTo>
                  <a:cubicBezTo>
                    <a:pt x="6326" y="1346398"/>
                    <a:pt x="18789" y="1308016"/>
                    <a:pt x="39506" y="1272134"/>
                  </a:cubicBezTo>
                  <a:lnTo>
                    <a:pt x="681960" y="159372"/>
                  </a:lnTo>
                  <a:lnTo>
                    <a:pt x="698045" y="137034"/>
                  </a:lnTo>
                  <a:lnTo>
                    <a:pt x="700612" y="132303"/>
                  </a:lnTo>
                  <a:lnTo>
                    <a:pt x="707202" y="124316"/>
                  </a:lnTo>
                  <a:lnTo>
                    <a:pt x="717478" y="110046"/>
                  </a:lnTo>
                  <a:lnTo>
                    <a:pt x="723796" y="104204"/>
                  </a:lnTo>
                  <a:lnTo>
                    <a:pt x="737255" y="87892"/>
                  </a:lnTo>
                  <a:cubicBezTo>
                    <a:pt x="791559" y="33588"/>
                    <a:pt x="866580" y="0"/>
                    <a:pt x="949445" y="0"/>
                  </a:cubicBezTo>
                  <a:close/>
                </a:path>
              </a:pathLst>
            </a:custGeom>
            <a:noFill/>
            <a:ln w="25400">
              <a:solidFill>
                <a:schemeClr val="accent6"/>
              </a:solidFill>
            </a:ln>
            <a:effectLst>
              <a:outerShdw blurRad="571500" dist="342900" dir="228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15" strike="noStrike" noProof="1"/>
            </a:p>
          </p:txBody>
        </p:sp>
        <p:sp>
          <p:nvSpPr>
            <p:cNvPr id="12" name="任意多边形 5"/>
            <p:cNvSpPr/>
            <p:nvPr>
              <p:custDataLst>
                <p:tags r:id="rId5"/>
              </p:custDataLst>
            </p:nvPr>
          </p:nvSpPr>
          <p:spPr>
            <a:xfrm>
              <a:off x="4706287" y="1447806"/>
              <a:ext cx="2828456" cy="2540002"/>
            </a:xfrm>
            <a:custGeom>
              <a:avLst/>
              <a:gdLst>
                <a:gd name="connsiteX0" fmla="*/ 949445 w 3191647"/>
                <a:gd name="connsiteY0" fmla="*/ 0 h 2866152"/>
                <a:gd name="connsiteX1" fmla="*/ 2234352 w 3191647"/>
                <a:gd name="connsiteY1" fmla="*/ 0 h 2866152"/>
                <a:gd name="connsiteX2" fmla="*/ 2402131 w 3191647"/>
                <a:gd name="connsiteY2" fmla="*/ 51249 h 2866152"/>
                <a:gd name="connsiteX3" fmla="*/ 2409685 w 3191647"/>
                <a:gd name="connsiteY3" fmla="*/ 57482 h 2866152"/>
                <a:gd name="connsiteX4" fmla="*/ 2430115 w 3191647"/>
                <a:gd name="connsiteY4" fmla="*/ 70005 h 2866152"/>
                <a:gd name="connsiteX5" fmla="*/ 2508940 w 3191647"/>
                <a:gd name="connsiteY5" fmla="*/ 159371 h 2866152"/>
                <a:gd name="connsiteX6" fmla="*/ 3151394 w 3191647"/>
                <a:gd name="connsiteY6" fmla="*/ 1272133 h 2866152"/>
                <a:gd name="connsiteX7" fmla="*/ 3181372 w 3191647"/>
                <a:gd name="connsiteY7" fmla="*/ 1499841 h 2866152"/>
                <a:gd name="connsiteX8" fmla="*/ 3172981 w 3191647"/>
                <a:gd name="connsiteY8" fmla="*/ 1522315 h 2866152"/>
                <a:gd name="connsiteX9" fmla="*/ 3170003 w 3191647"/>
                <a:gd name="connsiteY9" fmla="*/ 1535472 h 2866152"/>
                <a:gd name="connsiteX10" fmla="*/ 3145044 w 3191647"/>
                <a:gd name="connsiteY10" fmla="*/ 1590895 h 2866152"/>
                <a:gd name="connsiteX11" fmla="*/ 2502590 w 3191647"/>
                <a:gd name="connsiteY11" fmla="*/ 2703657 h 2866152"/>
                <a:gd name="connsiteX12" fmla="*/ 2488794 w 3191647"/>
                <a:gd name="connsiteY12" fmla="*/ 2722817 h 2866152"/>
                <a:gd name="connsiteX13" fmla="*/ 2482806 w 3191647"/>
                <a:gd name="connsiteY13" fmla="*/ 2733849 h 2866152"/>
                <a:gd name="connsiteX14" fmla="*/ 2467439 w 3191647"/>
                <a:gd name="connsiteY14" fmla="*/ 2752474 h 2866152"/>
                <a:gd name="connsiteX15" fmla="*/ 2467072 w 3191647"/>
                <a:gd name="connsiteY15" fmla="*/ 2752984 h 2866152"/>
                <a:gd name="connsiteX16" fmla="*/ 2466846 w 3191647"/>
                <a:gd name="connsiteY16" fmla="*/ 2753192 h 2866152"/>
                <a:gd name="connsiteX17" fmla="*/ 2446163 w 3191647"/>
                <a:gd name="connsiteY17" fmla="*/ 2778260 h 2866152"/>
                <a:gd name="connsiteX18" fmla="*/ 2233973 w 3191647"/>
                <a:gd name="connsiteY18" fmla="*/ 2866152 h 2866152"/>
                <a:gd name="connsiteX19" fmla="*/ 949066 w 3191647"/>
                <a:gd name="connsiteY19" fmla="*/ 2866152 h 2866152"/>
                <a:gd name="connsiteX20" fmla="*/ 700233 w 3191647"/>
                <a:gd name="connsiteY20" fmla="*/ 2733849 h 2866152"/>
                <a:gd name="connsiteX21" fmla="*/ 689623 w 3191647"/>
                <a:gd name="connsiteY21" fmla="*/ 2714300 h 2866152"/>
                <a:gd name="connsiteX22" fmla="*/ 681960 w 3191647"/>
                <a:gd name="connsiteY22" fmla="*/ 2703658 h 2866152"/>
                <a:gd name="connsiteX23" fmla="*/ 39506 w 3191647"/>
                <a:gd name="connsiteY23" fmla="*/ 1590896 h 2866152"/>
                <a:gd name="connsiteX24" fmla="*/ 1526 w 3191647"/>
                <a:gd name="connsiteY24" fmla="*/ 1477948 h 2866152"/>
                <a:gd name="connsiteX25" fmla="*/ 720 w 3191647"/>
                <a:gd name="connsiteY25" fmla="*/ 1447354 h 2866152"/>
                <a:gd name="connsiteX26" fmla="*/ 0 w 3191647"/>
                <a:gd name="connsiteY26" fmla="*/ 1443059 h 2866152"/>
                <a:gd name="connsiteX27" fmla="*/ 303 w 3191647"/>
                <a:gd name="connsiteY27" fmla="*/ 1431516 h 2866152"/>
                <a:gd name="connsiteX28" fmla="*/ 0 w 3191647"/>
                <a:gd name="connsiteY28" fmla="*/ 1419970 h 2866152"/>
                <a:gd name="connsiteX29" fmla="*/ 720 w 3191647"/>
                <a:gd name="connsiteY29" fmla="*/ 1415675 h 2866152"/>
                <a:gd name="connsiteX30" fmla="*/ 1526 w 3191647"/>
                <a:gd name="connsiteY30" fmla="*/ 1385081 h 2866152"/>
                <a:gd name="connsiteX31" fmla="*/ 39506 w 3191647"/>
                <a:gd name="connsiteY31" fmla="*/ 1272134 h 2866152"/>
                <a:gd name="connsiteX32" fmla="*/ 681960 w 3191647"/>
                <a:gd name="connsiteY32" fmla="*/ 159372 h 2866152"/>
                <a:gd name="connsiteX33" fmla="*/ 698045 w 3191647"/>
                <a:gd name="connsiteY33" fmla="*/ 137034 h 2866152"/>
                <a:gd name="connsiteX34" fmla="*/ 700612 w 3191647"/>
                <a:gd name="connsiteY34" fmla="*/ 132303 h 2866152"/>
                <a:gd name="connsiteX35" fmla="*/ 707202 w 3191647"/>
                <a:gd name="connsiteY35" fmla="*/ 124316 h 2866152"/>
                <a:gd name="connsiteX36" fmla="*/ 717478 w 3191647"/>
                <a:gd name="connsiteY36" fmla="*/ 110046 h 2866152"/>
                <a:gd name="connsiteX37" fmla="*/ 723796 w 3191647"/>
                <a:gd name="connsiteY37" fmla="*/ 104204 h 2866152"/>
                <a:gd name="connsiteX38" fmla="*/ 737255 w 3191647"/>
                <a:gd name="connsiteY38" fmla="*/ 87892 h 2866152"/>
                <a:gd name="connsiteX39" fmla="*/ 949445 w 3191647"/>
                <a:gd name="connsiteY39" fmla="*/ 0 h 286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191647" h="2866152">
                  <a:moveTo>
                    <a:pt x="949445" y="0"/>
                  </a:moveTo>
                  <a:lnTo>
                    <a:pt x="2234352" y="0"/>
                  </a:lnTo>
                  <a:cubicBezTo>
                    <a:pt x="2296501" y="0"/>
                    <a:pt x="2354237" y="18893"/>
                    <a:pt x="2402131" y="51249"/>
                  </a:cubicBezTo>
                  <a:lnTo>
                    <a:pt x="2409685" y="57482"/>
                  </a:lnTo>
                  <a:lnTo>
                    <a:pt x="2430115" y="70005"/>
                  </a:lnTo>
                  <a:cubicBezTo>
                    <a:pt x="2461216" y="93504"/>
                    <a:pt x="2488224" y="123489"/>
                    <a:pt x="2508940" y="159371"/>
                  </a:cubicBezTo>
                  <a:lnTo>
                    <a:pt x="3151394" y="1272133"/>
                  </a:lnTo>
                  <a:cubicBezTo>
                    <a:pt x="3192826" y="1343897"/>
                    <a:pt x="3201249" y="1425660"/>
                    <a:pt x="3181372" y="1499841"/>
                  </a:cubicBezTo>
                  <a:lnTo>
                    <a:pt x="3172981" y="1522315"/>
                  </a:lnTo>
                  <a:lnTo>
                    <a:pt x="3170003" y="1535472"/>
                  </a:lnTo>
                  <a:cubicBezTo>
                    <a:pt x="3163697" y="1554388"/>
                    <a:pt x="3155402" y="1572954"/>
                    <a:pt x="3145044" y="1590895"/>
                  </a:cubicBezTo>
                  <a:lnTo>
                    <a:pt x="2502590" y="2703657"/>
                  </a:lnTo>
                  <a:lnTo>
                    <a:pt x="2488794" y="2722817"/>
                  </a:lnTo>
                  <a:lnTo>
                    <a:pt x="2482806" y="2733849"/>
                  </a:lnTo>
                  <a:lnTo>
                    <a:pt x="2467439" y="2752474"/>
                  </a:lnTo>
                  <a:lnTo>
                    <a:pt x="2467072" y="2752984"/>
                  </a:lnTo>
                  <a:lnTo>
                    <a:pt x="2466846" y="2753192"/>
                  </a:lnTo>
                  <a:lnTo>
                    <a:pt x="2446163" y="2778260"/>
                  </a:lnTo>
                  <a:cubicBezTo>
                    <a:pt x="2391859" y="2832565"/>
                    <a:pt x="2316839" y="2866152"/>
                    <a:pt x="2233973" y="2866152"/>
                  </a:cubicBezTo>
                  <a:lnTo>
                    <a:pt x="949066" y="2866152"/>
                  </a:lnTo>
                  <a:cubicBezTo>
                    <a:pt x="845484" y="2866152"/>
                    <a:pt x="754160" y="2813671"/>
                    <a:pt x="700233" y="2733849"/>
                  </a:cubicBezTo>
                  <a:lnTo>
                    <a:pt x="689623" y="2714300"/>
                  </a:lnTo>
                  <a:lnTo>
                    <a:pt x="681960" y="2703658"/>
                  </a:lnTo>
                  <a:lnTo>
                    <a:pt x="39506" y="1590896"/>
                  </a:lnTo>
                  <a:cubicBezTo>
                    <a:pt x="18789" y="1555014"/>
                    <a:pt x="6326" y="1516632"/>
                    <a:pt x="1526" y="1477948"/>
                  </a:cubicBezTo>
                  <a:lnTo>
                    <a:pt x="720" y="1447354"/>
                  </a:lnTo>
                  <a:lnTo>
                    <a:pt x="0" y="1443059"/>
                  </a:lnTo>
                  <a:lnTo>
                    <a:pt x="303" y="1431516"/>
                  </a:lnTo>
                  <a:lnTo>
                    <a:pt x="0" y="1419970"/>
                  </a:lnTo>
                  <a:lnTo>
                    <a:pt x="720" y="1415675"/>
                  </a:lnTo>
                  <a:lnTo>
                    <a:pt x="1526" y="1385081"/>
                  </a:lnTo>
                  <a:cubicBezTo>
                    <a:pt x="6326" y="1346398"/>
                    <a:pt x="18789" y="1308016"/>
                    <a:pt x="39506" y="1272134"/>
                  </a:cubicBezTo>
                  <a:lnTo>
                    <a:pt x="681960" y="159372"/>
                  </a:lnTo>
                  <a:lnTo>
                    <a:pt x="698045" y="137034"/>
                  </a:lnTo>
                  <a:lnTo>
                    <a:pt x="700612" y="132303"/>
                  </a:lnTo>
                  <a:lnTo>
                    <a:pt x="707202" y="124316"/>
                  </a:lnTo>
                  <a:lnTo>
                    <a:pt x="717478" y="110046"/>
                  </a:lnTo>
                  <a:lnTo>
                    <a:pt x="723796" y="104204"/>
                  </a:lnTo>
                  <a:lnTo>
                    <a:pt x="737255" y="87892"/>
                  </a:lnTo>
                  <a:cubicBezTo>
                    <a:pt x="791559" y="33588"/>
                    <a:pt x="866580" y="0"/>
                    <a:pt x="949445" y="0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lumMod val="85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254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0E0E0"/>
                  </a:gs>
                </a:gsLst>
                <a:lin ang="5400000" scaled="1"/>
              </a:gradFill>
            </a:ln>
            <a:effectLst>
              <a:outerShdw blurRad="571500" dist="342900" dir="228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15" strike="noStrike" noProof="1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01625"/>
            <a:ext cx="10515600" cy="1325563"/>
          </a:xfr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/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/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8C6A018A-8C04-4216-821D-A1CFA15367A9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D7D62ADA-6A43-4FBB-8F38-3E5B87A5E6FE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标题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8C6A018A-8C04-4216-821D-A1CFA15367A9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D7D62ADA-6A43-4FBB-8F38-3E5B87A5E6FE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8C6A018A-8C04-4216-821D-A1CFA15367A9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D7D62ADA-6A43-4FBB-8F38-3E5B87A5E6FE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4" name="组合 7"/>
          <p:cNvGrpSpPr/>
          <p:nvPr/>
        </p:nvGrpSpPr>
        <p:grpSpPr>
          <a:xfrm>
            <a:off x="116417" y="547688"/>
            <a:ext cx="635000" cy="568325"/>
            <a:chOff x="4249693" y="1037775"/>
            <a:chExt cx="3741644" cy="3360060"/>
          </a:xfrm>
        </p:grpSpPr>
        <p:sp>
          <p:nvSpPr>
            <p:cNvPr id="9" name="任意多边形 3"/>
            <p:cNvSpPr/>
            <p:nvPr>
              <p:custDataLst>
                <p:tags r:id="rId4"/>
              </p:custDataLst>
            </p:nvPr>
          </p:nvSpPr>
          <p:spPr>
            <a:xfrm>
              <a:off x="4249693" y="1037775"/>
              <a:ext cx="3741644" cy="3360060"/>
            </a:xfrm>
            <a:custGeom>
              <a:avLst/>
              <a:gdLst>
                <a:gd name="connsiteX0" fmla="*/ 949445 w 3191647"/>
                <a:gd name="connsiteY0" fmla="*/ 0 h 2866152"/>
                <a:gd name="connsiteX1" fmla="*/ 2234352 w 3191647"/>
                <a:gd name="connsiteY1" fmla="*/ 0 h 2866152"/>
                <a:gd name="connsiteX2" fmla="*/ 2402131 w 3191647"/>
                <a:gd name="connsiteY2" fmla="*/ 51249 h 2866152"/>
                <a:gd name="connsiteX3" fmla="*/ 2409685 w 3191647"/>
                <a:gd name="connsiteY3" fmla="*/ 57482 h 2866152"/>
                <a:gd name="connsiteX4" fmla="*/ 2430115 w 3191647"/>
                <a:gd name="connsiteY4" fmla="*/ 70005 h 2866152"/>
                <a:gd name="connsiteX5" fmla="*/ 2508940 w 3191647"/>
                <a:gd name="connsiteY5" fmla="*/ 159371 h 2866152"/>
                <a:gd name="connsiteX6" fmla="*/ 3151394 w 3191647"/>
                <a:gd name="connsiteY6" fmla="*/ 1272133 h 2866152"/>
                <a:gd name="connsiteX7" fmla="*/ 3181372 w 3191647"/>
                <a:gd name="connsiteY7" fmla="*/ 1499841 h 2866152"/>
                <a:gd name="connsiteX8" fmla="*/ 3172981 w 3191647"/>
                <a:gd name="connsiteY8" fmla="*/ 1522315 h 2866152"/>
                <a:gd name="connsiteX9" fmla="*/ 3170003 w 3191647"/>
                <a:gd name="connsiteY9" fmla="*/ 1535472 h 2866152"/>
                <a:gd name="connsiteX10" fmla="*/ 3145044 w 3191647"/>
                <a:gd name="connsiteY10" fmla="*/ 1590895 h 2866152"/>
                <a:gd name="connsiteX11" fmla="*/ 2502590 w 3191647"/>
                <a:gd name="connsiteY11" fmla="*/ 2703657 h 2866152"/>
                <a:gd name="connsiteX12" fmla="*/ 2488794 w 3191647"/>
                <a:gd name="connsiteY12" fmla="*/ 2722817 h 2866152"/>
                <a:gd name="connsiteX13" fmla="*/ 2482806 w 3191647"/>
                <a:gd name="connsiteY13" fmla="*/ 2733849 h 2866152"/>
                <a:gd name="connsiteX14" fmla="*/ 2467439 w 3191647"/>
                <a:gd name="connsiteY14" fmla="*/ 2752474 h 2866152"/>
                <a:gd name="connsiteX15" fmla="*/ 2467072 w 3191647"/>
                <a:gd name="connsiteY15" fmla="*/ 2752984 h 2866152"/>
                <a:gd name="connsiteX16" fmla="*/ 2466846 w 3191647"/>
                <a:gd name="connsiteY16" fmla="*/ 2753192 h 2866152"/>
                <a:gd name="connsiteX17" fmla="*/ 2446163 w 3191647"/>
                <a:gd name="connsiteY17" fmla="*/ 2778260 h 2866152"/>
                <a:gd name="connsiteX18" fmla="*/ 2233973 w 3191647"/>
                <a:gd name="connsiteY18" fmla="*/ 2866152 h 2866152"/>
                <a:gd name="connsiteX19" fmla="*/ 949066 w 3191647"/>
                <a:gd name="connsiteY19" fmla="*/ 2866152 h 2866152"/>
                <a:gd name="connsiteX20" fmla="*/ 700233 w 3191647"/>
                <a:gd name="connsiteY20" fmla="*/ 2733849 h 2866152"/>
                <a:gd name="connsiteX21" fmla="*/ 689623 w 3191647"/>
                <a:gd name="connsiteY21" fmla="*/ 2714300 h 2866152"/>
                <a:gd name="connsiteX22" fmla="*/ 681960 w 3191647"/>
                <a:gd name="connsiteY22" fmla="*/ 2703658 h 2866152"/>
                <a:gd name="connsiteX23" fmla="*/ 39506 w 3191647"/>
                <a:gd name="connsiteY23" fmla="*/ 1590896 h 2866152"/>
                <a:gd name="connsiteX24" fmla="*/ 1526 w 3191647"/>
                <a:gd name="connsiteY24" fmla="*/ 1477948 h 2866152"/>
                <a:gd name="connsiteX25" fmla="*/ 720 w 3191647"/>
                <a:gd name="connsiteY25" fmla="*/ 1447354 h 2866152"/>
                <a:gd name="connsiteX26" fmla="*/ 0 w 3191647"/>
                <a:gd name="connsiteY26" fmla="*/ 1443059 h 2866152"/>
                <a:gd name="connsiteX27" fmla="*/ 303 w 3191647"/>
                <a:gd name="connsiteY27" fmla="*/ 1431516 h 2866152"/>
                <a:gd name="connsiteX28" fmla="*/ 0 w 3191647"/>
                <a:gd name="connsiteY28" fmla="*/ 1419970 h 2866152"/>
                <a:gd name="connsiteX29" fmla="*/ 720 w 3191647"/>
                <a:gd name="connsiteY29" fmla="*/ 1415675 h 2866152"/>
                <a:gd name="connsiteX30" fmla="*/ 1526 w 3191647"/>
                <a:gd name="connsiteY30" fmla="*/ 1385081 h 2866152"/>
                <a:gd name="connsiteX31" fmla="*/ 39506 w 3191647"/>
                <a:gd name="connsiteY31" fmla="*/ 1272134 h 2866152"/>
                <a:gd name="connsiteX32" fmla="*/ 681960 w 3191647"/>
                <a:gd name="connsiteY32" fmla="*/ 159372 h 2866152"/>
                <a:gd name="connsiteX33" fmla="*/ 698045 w 3191647"/>
                <a:gd name="connsiteY33" fmla="*/ 137034 h 2866152"/>
                <a:gd name="connsiteX34" fmla="*/ 700612 w 3191647"/>
                <a:gd name="connsiteY34" fmla="*/ 132303 h 2866152"/>
                <a:gd name="connsiteX35" fmla="*/ 707202 w 3191647"/>
                <a:gd name="connsiteY35" fmla="*/ 124316 h 2866152"/>
                <a:gd name="connsiteX36" fmla="*/ 717478 w 3191647"/>
                <a:gd name="connsiteY36" fmla="*/ 110046 h 2866152"/>
                <a:gd name="connsiteX37" fmla="*/ 723796 w 3191647"/>
                <a:gd name="connsiteY37" fmla="*/ 104204 h 2866152"/>
                <a:gd name="connsiteX38" fmla="*/ 737255 w 3191647"/>
                <a:gd name="connsiteY38" fmla="*/ 87892 h 2866152"/>
                <a:gd name="connsiteX39" fmla="*/ 949445 w 3191647"/>
                <a:gd name="connsiteY39" fmla="*/ 0 h 286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191647" h="2866152">
                  <a:moveTo>
                    <a:pt x="949445" y="0"/>
                  </a:moveTo>
                  <a:lnTo>
                    <a:pt x="2234352" y="0"/>
                  </a:lnTo>
                  <a:cubicBezTo>
                    <a:pt x="2296501" y="0"/>
                    <a:pt x="2354237" y="18893"/>
                    <a:pt x="2402131" y="51249"/>
                  </a:cubicBezTo>
                  <a:lnTo>
                    <a:pt x="2409685" y="57482"/>
                  </a:lnTo>
                  <a:lnTo>
                    <a:pt x="2430115" y="70005"/>
                  </a:lnTo>
                  <a:cubicBezTo>
                    <a:pt x="2461216" y="93504"/>
                    <a:pt x="2488224" y="123489"/>
                    <a:pt x="2508940" y="159371"/>
                  </a:cubicBezTo>
                  <a:lnTo>
                    <a:pt x="3151394" y="1272133"/>
                  </a:lnTo>
                  <a:cubicBezTo>
                    <a:pt x="3192826" y="1343897"/>
                    <a:pt x="3201249" y="1425660"/>
                    <a:pt x="3181372" y="1499841"/>
                  </a:cubicBezTo>
                  <a:lnTo>
                    <a:pt x="3172981" y="1522315"/>
                  </a:lnTo>
                  <a:lnTo>
                    <a:pt x="3170003" y="1535472"/>
                  </a:lnTo>
                  <a:cubicBezTo>
                    <a:pt x="3163697" y="1554388"/>
                    <a:pt x="3155402" y="1572954"/>
                    <a:pt x="3145044" y="1590895"/>
                  </a:cubicBezTo>
                  <a:lnTo>
                    <a:pt x="2502590" y="2703657"/>
                  </a:lnTo>
                  <a:lnTo>
                    <a:pt x="2488794" y="2722817"/>
                  </a:lnTo>
                  <a:lnTo>
                    <a:pt x="2482806" y="2733849"/>
                  </a:lnTo>
                  <a:lnTo>
                    <a:pt x="2467439" y="2752474"/>
                  </a:lnTo>
                  <a:lnTo>
                    <a:pt x="2467072" y="2752984"/>
                  </a:lnTo>
                  <a:lnTo>
                    <a:pt x="2466846" y="2753192"/>
                  </a:lnTo>
                  <a:lnTo>
                    <a:pt x="2446163" y="2778260"/>
                  </a:lnTo>
                  <a:cubicBezTo>
                    <a:pt x="2391859" y="2832565"/>
                    <a:pt x="2316839" y="2866152"/>
                    <a:pt x="2233973" y="2866152"/>
                  </a:cubicBezTo>
                  <a:lnTo>
                    <a:pt x="949066" y="2866152"/>
                  </a:lnTo>
                  <a:cubicBezTo>
                    <a:pt x="845484" y="2866152"/>
                    <a:pt x="754160" y="2813671"/>
                    <a:pt x="700233" y="2733849"/>
                  </a:cubicBezTo>
                  <a:lnTo>
                    <a:pt x="689623" y="2714300"/>
                  </a:lnTo>
                  <a:lnTo>
                    <a:pt x="681960" y="2703658"/>
                  </a:lnTo>
                  <a:lnTo>
                    <a:pt x="39506" y="1590896"/>
                  </a:lnTo>
                  <a:cubicBezTo>
                    <a:pt x="18789" y="1555014"/>
                    <a:pt x="6326" y="1516632"/>
                    <a:pt x="1526" y="1477948"/>
                  </a:cubicBezTo>
                  <a:lnTo>
                    <a:pt x="720" y="1447354"/>
                  </a:lnTo>
                  <a:lnTo>
                    <a:pt x="0" y="1443059"/>
                  </a:lnTo>
                  <a:lnTo>
                    <a:pt x="303" y="1431516"/>
                  </a:lnTo>
                  <a:lnTo>
                    <a:pt x="0" y="1419970"/>
                  </a:lnTo>
                  <a:lnTo>
                    <a:pt x="720" y="1415675"/>
                  </a:lnTo>
                  <a:lnTo>
                    <a:pt x="1526" y="1385081"/>
                  </a:lnTo>
                  <a:cubicBezTo>
                    <a:pt x="6326" y="1346398"/>
                    <a:pt x="18789" y="1308016"/>
                    <a:pt x="39506" y="1272134"/>
                  </a:cubicBezTo>
                  <a:lnTo>
                    <a:pt x="681960" y="159372"/>
                  </a:lnTo>
                  <a:lnTo>
                    <a:pt x="698045" y="137034"/>
                  </a:lnTo>
                  <a:lnTo>
                    <a:pt x="700612" y="132303"/>
                  </a:lnTo>
                  <a:lnTo>
                    <a:pt x="707202" y="124316"/>
                  </a:lnTo>
                  <a:lnTo>
                    <a:pt x="717478" y="110046"/>
                  </a:lnTo>
                  <a:lnTo>
                    <a:pt x="723796" y="104204"/>
                  </a:lnTo>
                  <a:lnTo>
                    <a:pt x="737255" y="87892"/>
                  </a:lnTo>
                  <a:cubicBezTo>
                    <a:pt x="791559" y="33588"/>
                    <a:pt x="866580" y="0"/>
                    <a:pt x="949445" y="0"/>
                  </a:cubicBezTo>
                  <a:close/>
                </a:path>
              </a:pathLst>
            </a:custGeom>
            <a:noFill/>
            <a:ln w="25400">
              <a:solidFill>
                <a:schemeClr val="accent6"/>
              </a:solidFill>
            </a:ln>
            <a:effectLst>
              <a:outerShdw blurRad="571500" dist="342900" dir="228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15" strike="noStrike" noProof="1"/>
            </a:p>
          </p:txBody>
        </p:sp>
        <p:sp>
          <p:nvSpPr>
            <p:cNvPr id="10" name="任意多边形 5"/>
            <p:cNvSpPr/>
            <p:nvPr>
              <p:custDataLst>
                <p:tags r:id="rId5"/>
              </p:custDataLst>
            </p:nvPr>
          </p:nvSpPr>
          <p:spPr>
            <a:xfrm>
              <a:off x="4706287" y="1447806"/>
              <a:ext cx="2828456" cy="2540002"/>
            </a:xfrm>
            <a:custGeom>
              <a:avLst/>
              <a:gdLst>
                <a:gd name="connsiteX0" fmla="*/ 949445 w 3191647"/>
                <a:gd name="connsiteY0" fmla="*/ 0 h 2866152"/>
                <a:gd name="connsiteX1" fmla="*/ 2234352 w 3191647"/>
                <a:gd name="connsiteY1" fmla="*/ 0 h 2866152"/>
                <a:gd name="connsiteX2" fmla="*/ 2402131 w 3191647"/>
                <a:gd name="connsiteY2" fmla="*/ 51249 h 2866152"/>
                <a:gd name="connsiteX3" fmla="*/ 2409685 w 3191647"/>
                <a:gd name="connsiteY3" fmla="*/ 57482 h 2866152"/>
                <a:gd name="connsiteX4" fmla="*/ 2430115 w 3191647"/>
                <a:gd name="connsiteY4" fmla="*/ 70005 h 2866152"/>
                <a:gd name="connsiteX5" fmla="*/ 2508940 w 3191647"/>
                <a:gd name="connsiteY5" fmla="*/ 159371 h 2866152"/>
                <a:gd name="connsiteX6" fmla="*/ 3151394 w 3191647"/>
                <a:gd name="connsiteY6" fmla="*/ 1272133 h 2866152"/>
                <a:gd name="connsiteX7" fmla="*/ 3181372 w 3191647"/>
                <a:gd name="connsiteY7" fmla="*/ 1499841 h 2866152"/>
                <a:gd name="connsiteX8" fmla="*/ 3172981 w 3191647"/>
                <a:gd name="connsiteY8" fmla="*/ 1522315 h 2866152"/>
                <a:gd name="connsiteX9" fmla="*/ 3170003 w 3191647"/>
                <a:gd name="connsiteY9" fmla="*/ 1535472 h 2866152"/>
                <a:gd name="connsiteX10" fmla="*/ 3145044 w 3191647"/>
                <a:gd name="connsiteY10" fmla="*/ 1590895 h 2866152"/>
                <a:gd name="connsiteX11" fmla="*/ 2502590 w 3191647"/>
                <a:gd name="connsiteY11" fmla="*/ 2703657 h 2866152"/>
                <a:gd name="connsiteX12" fmla="*/ 2488794 w 3191647"/>
                <a:gd name="connsiteY12" fmla="*/ 2722817 h 2866152"/>
                <a:gd name="connsiteX13" fmla="*/ 2482806 w 3191647"/>
                <a:gd name="connsiteY13" fmla="*/ 2733849 h 2866152"/>
                <a:gd name="connsiteX14" fmla="*/ 2467439 w 3191647"/>
                <a:gd name="connsiteY14" fmla="*/ 2752474 h 2866152"/>
                <a:gd name="connsiteX15" fmla="*/ 2467072 w 3191647"/>
                <a:gd name="connsiteY15" fmla="*/ 2752984 h 2866152"/>
                <a:gd name="connsiteX16" fmla="*/ 2466846 w 3191647"/>
                <a:gd name="connsiteY16" fmla="*/ 2753192 h 2866152"/>
                <a:gd name="connsiteX17" fmla="*/ 2446163 w 3191647"/>
                <a:gd name="connsiteY17" fmla="*/ 2778260 h 2866152"/>
                <a:gd name="connsiteX18" fmla="*/ 2233973 w 3191647"/>
                <a:gd name="connsiteY18" fmla="*/ 2866152 h 2866152"/>
                <a:gd name="connsiteX19" fmla="*/ 949066 w 3191647"/>
                <a:gd name="connsiteY19" fmla="*/ 2866152 h 2866152"/>
                <a:gd name="connsiteX20" fmla="*/ 700233 w 3191647"/>
                <a:gd name="connsiteY20" fmla="*/ 2733849 h 2866152"/>
                <a:gd name="connsiteX21" fmla="*/ 689623 w 3191647"/>
                <a:gd name="connsiteY21" fmla="*/ 2714300 h 2866152"/>
                <a:gd name="connsiteX22" fmla="*/ 681960 w 3191647"/>
                <a:gd name="connsiteY22" fmla="*/ 2703658 h 2866152"/>
                <a:gd name="connsiteX23" fmla="*/ 39506 w 3191647"/>
                <a:gd name="connsiteY23" fmla="*/ 1590896 h 2866152"/>
                <a:gd name="connsiteX24" fmla="*/ 1526 w 3191647"/>
                <a:gd name="connsiteY24" fmla="*/ 1477948 h 2866152"/>
                <a:gd name="connsiteX25" fmla="*/ 720 w 3191647"/>
                <a:gd name="connsiteY25" fmla="*/ 1447354 h 2866152"/>
                <a:gd name="connsiteX26" fmla="*/ 0 w 3191647"/>
                <a:gd name="connsiteY26" fmla="*/ 1443059 h 2866152"/>
                <a:gd name="connsiteX27" fmla="*/ 303 w 3191647"/>
                <a:gd name="connsiteY27" fmla="*/ 1431516 h 2866152"/>
                <a:gd name="connsiteX28" fmla="*/ 0 w 3191647"/>
                <a:gd name="connsiteY28" fmla="*/ 1419970 h 2866152"/>
                <a:gd name="connsiteX29" fmla="*/ 720 w 3191647"/>
                <a:gd name="connsiteY29" fmla="*/ 1415675 h 2866152"/>
                <a:gd name="connsiteX30" fmla="*/ 1526 w 3191647"/>
                <a:gd name="connsiteY30" fmla="*/ 1385081 h 2866152"/>
                <a:gd name="connsiteX31" fmla="*/ 39506 w 3191647"/>
                <a:gd name="connsiteY31" fmla="*/ 1272134 h 2866152"/>
                <a:gd name="connsiteX32" fmla="*/ 681960 w 3191647"/>
                <a:gd name="connsiteY32" fmla="*/ 159372 h 2866152"/>
                <a:gd name="connsiteX33" fmla="*/ 698045 w 3191647"/>
                <a:gd name="connsiteY33" fmla="*/ 137034 h 2866152"/>
                <a:gd name="connsiteX34" fmla="*/ 700612 w 3191647"/>
                <a:gd name="connsiteY34" fmla="*/ 132303 h 2866152"/>
                <a:gd name="connsiteX35" fmla="*/ 707202 w 3191647"/>
                <a:gd name="connsiteY35" fmla="*/ 124316 h 2866152"/>
                <a:gd name="connsiteX36" fmla="*/ 717478 w 3191647"/>
                <a:gd name="connsiteY36" fmla="*/ 110046 h 2866152"/>
                <a:gd name="connsiteX37" fmla="*/ 723796 w 3191647"/>
                <a:gd name="connsiteY37" fmla="*/ 104204 h 2866152"/>
                <a:gd name="connsiteX38" fmla="*/ 737255 w 3191647"/>
                <a:gd name="connsiteY38" fmla="*/ 87892 h 2866152"/>
                <a:gd name="connsiteX39" fmla="*/ 949445 w 3191647"/>
                <a:gd name="connsiteY39" fmla="*/ 0 h 286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191647" h="2866152">
                  <a:moveTo>
                    <a:pt x="949445" y="0"/>
                  </a:moveTo>
                  <a:lnTo>
                    <a:pt x="2234352" y="0"/>
                  </a:lnTo>
                  <a:cubicBezTo>
                    <a:pt x="2296501" y="0"/>
                    <a:pt x="2354237" y="18893"/>
                    <a:pt x="2402131" y="51249"/>
                  </a:cubicBezTo>
                  <a:lnTo>
                    <a:pt x="2409685" y="57482"/>
                  </a:lnTo>
                  <a:lnTo>
                    <a:pt x="2430115" y="70005"/>
                  </a:lnTo>
                  <a:cubicBezTo>
                    <a:pt x="2461216" y="93504"/>
                    <a:pt x="2488224" y="123489"/>
                    <a:pt x="2508940" y="159371"/>
                  </a:cubicBezTo>
                  <a:lnTo>
                    <a:pt x="3151394" y="1272133"/>
                  </a:lnTo>
                  <a:cubicBezTo>
                    <a:pt x="3192826" y="1343897"/>
                    <a:pt x="3201249" y="1425660"/>
                    <a:pt x="3181372" y="1499841"/>
                  </a:cubicBezTo>
                  <a:lnTo>
                    <a:pt x="3172981" y="1522315"/>
                  </a:lnTo>
                  <a:lnTo>
                    <a:pt x="3170003" y="1535472"/>
                  </a:lnTo>
                  <a:cubicBezTo>
                    <a:pt x="3163697" y="1554388"/>
                    <a:pt x="3155402" y="1572954"/>
                    <a:pt x="3145044" y="1590895"/>
                  </a:cubicBezTo>
                  <a:lnTo>
                    <a:pt x="2502590" y="2703657"/>
                  </a:lnTo>
                  <a:lnTo>
                    <a:pt x="2488794" y="2722817"/>
                  </a:lnTo>
                  <a:lnTo>
                    <a:pt x="2482806" y="2733849"/>
                  </a:lnTo>
                  <a:lnTo>
                    <a:pt x="2467439" y="2752474"/>
                  </a:lnTo>
                  <a:lnTo>
                    <a:pt x="2467072" y="2752984"/>
                  </a:lnTo>
                  <a:lnTo>
                    <a:pt x="2466846" y="2753192"/>
                  </a:lnTo>
                  <a:lnTo>
                    <a:pt x="2446163" y="2778260"/>
                  </a:lnTo>
                  <a:cubicBezTo>
                    <a:pt x="2391859" y="2832565"/>
                    <a:pt x="2316839" y="2866152"/>
                    <a:pt x="2233973" y="2866152"/>
                  </a:cubicBezTo>
                  <a:lnTo>
                    <a:pt x="949066" y="2866152"/>
                  </a:lnTo>
                  <a:cubicBezTo>
                    <a:pt x="845484" y="2866152"/>
                    <a:pt x="754160" y="2813671"/>
                    <a:pt x="700233" y="2733849"/>
                  </a:cubicBezTo>
                  <a:lnTo>
                    <a:pt x="689623" y="2714300"/>
                  </a:lnTo>
                  <a:lnTo>
                    <a:pt x="681960" y="2703658"/>
                  </a:lnTo>
                  <a:lnTo>
                    <a:pt x="39506" y="1590896"/>
                  </a:lnTo>
                  <a:cubicBezTo>
                    <a:pt x="18789" y="1555014"/>
                    <a:pt x="6326" y="1516632"/>
                    <a:pt x="1526" y="1477948"/>
                  </a:cubicBezTo>
                  <a:lnTo>
                    <a:pt x="720" y="1447354"/>
                  </a:lnTo>
                  <a:lnTo>
                    <a:pt x="0" y="1443059"/>
                  </a:lnTo>
                  <a:lnTo>
                    <a:pt x="303" y="1431516"/>
                  </a:lnTo>
                  <a:lnTo>
                    <a:pt x="0" y="1419970"/>
                  </a:lnTo>
                  <a:lnTo>
                    <a:pt x="720" y="1415675"/>
                  </a:lnTo>
                  <a:lnTo>
                    <a:pt x="1526" y="1385081"/>
                  </a:lnTo>
                  <a:cubicBezTo>
                    <a:pt x="6326" y="1346398"/>
                    <a:pt x="18789" y="1308016"/>
                    <a:pt x="39506" y="1272134"/>
                  </a:cubicBezTo>
                  <a:lnTo>
                    <a:pt x="681960" y="159372"/>
                  </a:lnTo>
                  <a:lnTo>
                    <a:pt x="698045" y="137034"/>
                  </a:lnTo>
                  <a:lnTo>
                    <a:pt x="700612" y="132303"/>
                  </a:lnTo>
                  <a:lnTo>
                    <a:pt x="707202" y="124316"/>
                  </a:lnTo>
                  <a:lnTo>
                    <a:pt x="717478" y="110046"/>
                  </a:lnTo>
                  <a:lnTo>
                    <a:pt x="723796" y="104204"/>
                  </a:lnTo>
                  <a:lnTo>
                    <a:pt x="737255" y="87892"/>
                  </a:lnTo>
                  <a:cubicBezTo>
                    <a:pt x="791559" y="33588"/>
                    <a:pt x="866580" y="0"/>
                    <a:pt x="949445" y="0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lumMod val="85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254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0E0E0"/>
                  </a:gs>
                </a:gsLst>
                <a:lin ang="5400000" scaled="1"/>
              </a:gradFill>
            </a:ln>
            <a:effectLst>
              <a:outerShdw blurRad="571500" dist="342900" dir="228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15" strike="noStrike" noProof="1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9EFD9D74-47D9-4702-A33C-335B63B48DBF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FABC47A4-756D-490B-A52F-7D9E2C9FC05F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261600" y="365125"/>
            <a:ext cx="1092200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334500" cy="5811838"/>
          </a:xfrm>
        </p:spPr>
        <p:txBody>
          <a:bodyPr vert="eaVert"/>
          <a:lstStyle>
            <a:lvl1pPr>
              <a:defRPr/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8C6A018A-8C04-4216-821D-A1CFA15367A9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pPr fontAlgn="base"/>
            <a:fld id="{D7D62ADA-6A43-4FBB-8F38-3E5B87A5E6FE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8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22" Type="http://schemas.openxmlformats.org/officeDocument/2006/relationships/tags" Target="../tags/tag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6"/>
          <p:cNvGrpSpPr/>
          <p:nvPr/>
        </p:nvGrpSpPr>
        <p:grpSpPr>
          <a:xfrm>
            <a:off x="167217" y="742950"/>
            <a:ext cx="632883" cy="569913"/>
            <a:chOff x="4249693" y="1037775"/>
            <a:chExt cx="3741644" cy="3360060"/>
          </a:xfrm>
        </p:grpSpPr>
        <p:sp>
          <p:nvSpPr>
            <p:cNvPr id="8" name="任意多边形 3"/>
            <p:cNvSpPr/>
            <p:nvPr>
              <p:custDataLst>
                <p:tags r:id="rId21"/>
              </p:custDataLst>
            </p:nvPr>
          </p:nvSpPr>
          <p:spPr>
            <a:xfrm>
              <a:off x="4249693" y="1037775"/>
              <a:ext cx="3741644" cy="3360060"/>
            </a:xfrm>
            <a:custGeom>
              <a:avLst/>
              <a:gdLst>
                <a:gd name="connsiteX0" fmla="*/ 949445 w 3191647"/>
                <a:gd name="connsiteY0" fmla="*/ 0 h 2866152"/>
                <a:gd name="connsiteX1" fmla="*/ 2234352 w 3191647"/>
                <a:gd name="connsiteY1" fmla="*/ 0 h 2866152"/>
                <a:gd name="connsiteX2" fmla="*/ 2402131 w 3191647"/>
                <a:gd name="connsiteY2" fmla="*/ 51249 h 2866152"/>
                <a:gd name="connsiteX3" fmla="*/ 2409685 w 3191647"/>
                <a:gd name="connsiteY3" fmla="*/ 57482 h 2866152"/>
                <a:gd name="connsiteX4" fmla="*/ 2430115 w 3191647"/>
                <a:gd name="connsiteY4" fmla="*/ 70005 h 2866152"/>
                <a:gd name="connsiteX5" fmla="*/ 2508940 w 3191647"/>
                <a:gd name="connsiteY5" fmla="*/ 159371 h 2866152"/>
                <a:gd name="connsiteX6" fmla="*/ 3151394 w 3191647"/>
                <a:gd name="connsiteY6" fmla="*/ 1272133 h 2866152"/>
                <a:gd name="connsiteX7" fmla="*/ 3181372 w 3191647"/>
                <a:gd name="connsiteY7" fmla="*/ 1499841 h 2866152"/>
                <a:gd name="connsiteX8" fmla="*/ 3172981 w 3191647"/>
                <a:gd name="connsiteY8" fmla="*/ 1522315 h 2866152"/>
                <a:gd name="connsiteX9" fmla="*/ 3170003 w 3191647"/>
                <a:gd name="connsiteY9" fmla="*/ 1535472 h 2866152"/>
                <a:gd name="connsiteX10" fmla="*/ 3145044 w 3191647"/>
                <a:gd name="connsiteY10" fmla="*/ 1590895 h 2866152"/>
                <a:gd name="connsiteX11" fmla="*/ 2502590 w 3191647"/>
                <a:gd name="connsiteY11" fmla="*/ 2703657 h 2866152"/>
                <a:gd name="connsiteX12" fmla="*/ 2488794 w 3191647"/>
                <a:gd name="connsiteY12" fmla="*/ 2722817 h 2866152"/>
                <a:gd name="connsiteX13" fmla="*/ 2482806 w 3191647"/>
                <a:gd name="connsiteY13" fmla="*/ 2733849 h 2866152"/>
                <a:gd name="connsiteX14" fmla="*/ 2467439 w 3191647"/>
                <a:gd name="connsiteY14" fmla="*/ 2752474 h 2866152"/>
                <a:gd name="connsiteX15" fmla="*/ 2467072 w 3191647"/>
                <a:gd name="connsiteY15" fmla="*/ 2752984 h 2866152"/>
                <a:gd name="connsiteX16" fmla="*/ 2466846 w 3191647"/>
                <a:gd name="connsiteY16" fmla="*/ 2753192 h 2866152"/>
                <a:gd name="connsiteX17" fmla="*/ 2446163 w 3191647"/>
                <a:gd name="connsiteY17" fmla="*/ 2778260 h 2866152"/>
                <a:gd name="connsiteX18" fmla="*/ 2233973 w 3191647"/>
                <a:gd name="connsiteY18" fmla="*/ 2866152 h 2866152"/>
                <a:gd name="connsiteX19" fmla="*/ 949066 w 3191647"/>
                <a:gd name="connsiteY19" fmla="*/ 2866152 h 2866152"/>
                <a:gd name="connsiteX20" fmla="*/ 700233 w 3191647"/>
                <a:gd name="connsiteY20" fmla="*/ 2733849 h 2866152"/>
                <a:gd name="connsiteX21" fmla="*/ 689623 w 3191647"/>
                <a:gd name="connsiteY21" fmla="*/ 2714300 h 2866152"/>
                <a:gd name="connsiteX22" fmla="*/ 681960 w 3191647"/>
                <a:gd name="connsiteY22" fmla="*/ 2703658 h 2866152"/>
                <a:gd name="connsiteX23" fmla="*/ 39506 w 3191647"/>
                <a:gd name="connsiteY23" fmla="*/ 1590896 h 2866152"/>
                <a:gd name="connsiteX24" fmla="*/ 1526 w 3191647"/>
                <a:gd name="connsiteY24" fmla="*/ 1477948 h 2866152"/>
                <a:gd name="connsiteX25" fmla="*/ 720 w 3191647"/>
                <a:gd name="connsiteY25" fmla="*/ 1447354 h 2866152"/>
                <a:gd name="connsiteX26" fmla="*/ 0 w 3191647"/>
                <a:gd name="connsiteY26" fmla="*/ 1443059 h 2866152"/>
                <a:gd name="connsiteX27" fmla="*/ 303 w 3191647"/>
                <a:gd name="connsiteY27" fmla="*/ 1431516 h 2866152"/>
                <a:gd name="connsiteX28" fmla="*/ 0 w 3191647"/>
                <a:gd name="connsiteY28" fmla="*/ 1419970 h 2866152"/>
                <a:gd name="connsiteX29" fmla="*/ 720 w 3191647"/>
                <a:gd name="connsiteY29" fmla="*/ 1415675 h 2866152"/>
                <a:gd name="connsiteX30" fmla="*/ 1526 w 3191647"/>
                <a:gd name="connsiteY30" fmla="*/ 1385081 h 2866152"/>
                <a:gd name="connsiteX31" fmla="*/ 39506 w 3191647"/>
                <a:gd name="connsiteY31" fmla="*/ 1272134 h 2866152"/>
                <a:gd name="connsiteX32" fmla="*/ 681960 w 3191647"/>
                <a:gd name="connsiteY32" fmla="*/ 159372 h 2866152"/>
                <a:gd name="connsiteX33" fmla="*/ 698045 w 3191647"/>
                <a:gd name="connsiteY33" fmla="*/ 137034 h 2866152"/>
                <a:gd name="connsiteX34" fmla="*/ 700612 w 3191647"/>
                <a:gd name="connsiteY34" fmla="*/ 132303 h 2866152"/>
                <a:gd name="connsiteX35" fmla="*/ 707202 w 3191647"/>
                <a:gd name="connsiteY35" fmla="*/ 124316 h 2866152"/>
                <a:gd name="connsiteX36" fmla="*/ 717478 w 3191647"/>
                <a:gd name="connsiteY36" fmla="*/ 110046 h 2866152"/>
                <a:gd name="connsiteX37" fmla="*/ 723796 w 3191647"/>
                <a:gd name="connsiteY37" fmla="*/ 104204 h 2866152"/>
                <a:gd name="connsiteX38" fmla="*/ 737255 w 3191647"/>
                <a:gd name="connsiteY38" fmla="*/ 87892 h 2866152"/>
                <a:gd name="connsiteX39" fmla="*/ 949445 w 3191647"/>
                <a:gd name="connsiteY39" fmla="*/ 0 h 286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191647" h="2866152">
                  <a:moveTo>
                    <a:pt x="949445" y="0"/>
                  </a:moveTo>
                  <a:lnTo>
                    <a:pt x="2234352" y="0"/>
                  </a:lnTo>
                  <a:cubicBezTo>
                    <a:pt x="2296501" y="0"/>
                    <a:pt x="2354237" y="18893"/>
                    <a:pt x="2402131" y="51249"/>
                  </a:cubicBezTo>
                  <a:lnTo>
                    <a:pt x="2409685" y="57482"/>
                  </a:lnTo>
                  <a:lnTo>
                    <a:pt x="2430115" y="70005"/>
                  </a:lnTo>
                  <a:cubicBezTo>
                    <a:pt x="2461216" y="93504"/>
                    <a:pt x="2488224" y="123489"/>
                    <a:pt x="2508940" y="159371"/>
                  </a:cubicBezTo>
                  <a:lnTo>
                    <a:pt x="3151394" y="1272133"/>
                  </a:lnTo>
                  <a:cubicBezTo>
                    <a:pt x="3192826" y="1343897"/>
                    <a:pt x="3201249" y="1425660"/>
                    <a:pt x="3181372" y="1499841"/>
                  </a:cubicBezTo>
                  <a:lnTo>
                    <a:pt x="3172981" y="1522315"/>
                  </a:lnTo>
                  <a:lnTo>
                    <a:pt x="3170003" y="1535472"/>
                  </a:lnTo>
                  <a:cubicBezTo>
                    <a:pt x="3163697" y="1554388"/>
                    <a:pt x="3155402" y="1572954"/>
                    <a:pt x="3145044" y="1590895"/>
                  </a:cubicBezTo>
                  <a:lnTo>
                    <a:pt x="2502590" y="2703657"/>
                  </a:lnTo>
                  <a:lnTo>
                    <a:pt x="2488794" y="2722817"/>
                  </a:lnTo>
                  <a:lnTo>
                    <a:pt x="2482806" y="2733849"/>
                  </a:lnTo>
                  <a:lnTo>
                    <a:pt x="2467439" y="2752474"/>
                  </a:lnTo>
                  <a:lnTo>
                    <a:pt x="2467072" y="2752984"/>
                  </a:lnTo>
                  <a:lnTo>
                    <a:pt x="2466846" y="2753192"/>
                  </a:lnTo>
                  <a:lnTo>
                    <a:pt x="2446163" y="2778260"/>
                  </a:lnTo>
                  <a:cubicBezTo>
                    <a:pt x="2391859" y="2832565"/>
                    <a:pt x="2316839" y="2866152"/>
                    <a:pt x="2233973" y="2866152"/>
                  </a:cubicBezTo>
                  <a:lnTo>
                    <a:pt x="949066" y="2866152"/>
                  </a:lnTo>
                  <a:cubicBezTo>
                    <a:pt x="845484" y="2866152"/>
                    <a:pt x="754160" y="2813671"/>
                    <a:pt x="700233" y="2733849"/>
                  </a:cubicBezTo>
                  <a:lnTo>
                    <a:pt x="689623" y="2714300"/>
                  </a:lnTo>
                  <a:lnTo>
                    <a:pt x="681960" y="2703658"/>
                  </a:lnTo>
                  <a:lnTo>
                    <a:pt x="39506" y="1590896"/>
                  </a:lnTo>
                  <a:cubicBezTo>
                    <a:pt x="18789" y="1555014"/>
                    <a:pt x="6326" y="1516632"/>
                    <a:pt x="1526" y="1477948"/>
                  </a:cubicBezTo>
                  <a:lnTo>
                    <a:pt x="720" y="1447354"/>
                  </a:lnTo>
                  <a:lnTo>
                    <a:pt x="0" y="1443059"/>
                  </a:lnTo>
                  <a:lnTo>
                    <a:pt x="303" y="1431516"/>
                  </a:lnTo>
                  <a:lnTo>
                    <a:pt x="0" y="1419970"/>
                  </a:lnTo>
                  <a:lnTo>
                    <a:pt x="720" y="1415675"/>
                  </a:lnTo>
                  <a:lnTo>
                    <a:pt x="1526" y="1385081"/>
                  </a:lnTo>
                  <a:cubicBezTo>
                    <a:pt x="6326" y="1346398"/>
                    <a:pt x="18789" y="1308016"/>
                    <a:pt x="39506" y="1272134"/>
                  </a:cubicBezTo>
                  <a:lnTo>
                    <a:pt x="681960" y="159372"/>
                  </a:lnTo>
                  <a:lnTo>
                    <a:pt x="698045" y="137034"/>
                  </a:lnTo>
                  <a:lnTo>
                    <a:pt x="700612" y="132303"/>
                  </a:lnTo>
                  <a:lnTo>
                    <a:pt x="707202" y="124316"/>
                  </a:lnTo>
                  <a:lnTo>
                    <a:pt x="717478" y="110046"/>
                  </a:lnTo>
                  <a:lnTo>
                    <a:pt x="723796" y="104204"/>
                  </a:lnTo>
                  <a:lnTo>
                    <a:pt x="737255" y="87892"/>
                  </a:lnTo>
                  <a:cubicBezTo>
                    <a:pt x="791559" y="33588"/>
                    <a:pt x="866580" y="0"/>
                    <a:pt x="949445" y="0"/>
                  </a:cubicBezTo>
                  <a:close/>
                </a:path>
              </a:pathLst>
            </a:custGeom>
            <a:noFill/>
            <a:ln w="25400">
              <a:solidFill>
                <a:schemeClr val="accent6"/>
              </a:solidFill>
            </a:ln>
            <a:effectLst>
              <a:outerShdw blurRad="571500" dist="342900" dir="228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15" strike="noStrike" noProof="1"/>
            </a:p>
          </p:txBody>
        </p:sp>
        <p:sp>
          <p:nvSpPr>
            <p:cNvPr id="9" name="任意多边形 5"/>
            <p:cNvSpPr/>
            <p:nvPr>
              <p:custDataLst>
                <p:tags r:id="rId22"/>
              </p:custDataLst>
            </p:nvPr>
          </p:nvSpPr>
          <p:spPr>
            <a:xfrm>
              <a:off x="4706287" y="1447806"/>
              <a:ext cx="2828456" cy="2540002"/>
            </a:xfrm>
            <a:custGeom>
              <a:avLst/>
              <a:gdLst>
                <a:gd name="connsiteX0" fmla="*/ 949445 w 3191647"/>
                <a:gd name="connsiteY0" fmla="*/ 0 h 2866152"/>
                <a:gd name="connsiteX1" fmla="*/ 2234352 w 3191647"/>
                <a:gd name="connsiteY1" fmla="*/ 0 h 2866152"/>
                <a:gd name="connsiteX2" fmla="*/ 2402131 w 3191647"/>
                <a:gd name="connsiteY2" fmla="*/ 51249 h 2866152"/>
                <a:gd name="connsiteX3" fmla="*/ 2409685 w 3191647"/>
                <a:gd name="connsiteY3" fmla="*/ 57482 h 2866152"/>
                <a:gd name="connsiteX4" fmla="*/ 2430115 w 3191647"/>
                <a:gd name="connsiteY4" fmla="*/ 70005 h 2866152"/>
                <a:gd name="connsiteX5" fmla="*/ 2508940 w 3191647"/>
                <a:gd name="connsiteY5" fmla="*/ 159371 h 2866152"/>
                <a:gd name="connsiteX6" fmla="*/ 3151394 w 3191647"/>
                <a:gd name="connsiteY6" fmla="*/ 1272133 h 2866152"/>
                <a:gd name="connsiteX7" fmla="*/ 3181372 w 3191647"/>
                <a:gd name="connsiteY7" fmla="*/ 1499841 h 2866152"/>
                <a:gd name="connsiteX8" fmla="*/ 3172981 w 3191647"/>
                <a:gd name="connsiteY8" fmla="*/ 1522315 h 2866152"/>
                <a:gd name="connsiteX9" fmla="*/ 3170003 w 3191647"/>
                <a:gd name="connsiteY9" fmla="*/ 1535472 h 2866152"/>
                <a:gd name="connsiteX10" fmla="*/ 3145044 w 3191647"/>
                <a:gd name="connsiteY10" fmla="*/ 1590895 h 2866152"/>
                <a:gd name="connsiteX11" fmla="*/ 2502590 w 3191647"/>
                <a:gd name="connsiteY11" fmla="*/ 2703657 h 2866152"/>
                <a:gd name="connsiteX12" fmla="*/ 2488794 w 3191647"/>
                <a:gd name="connsiteY12" fmla="*/ 2722817 h 2866152"/>
                <a:gd name="connsiteX13" fmla="*/ 2482806 w 3191647"/>
                <a:gd name="connsiteY13" fmla="*/ 2733849 h 2866152"/>
                <a:gd name="connsiteX14" fmla="*/ 2467439 w 3191647"/>
                <a:gd name="connsiteY14" fmla="*/ 2752474 h 2866152"/>
                <a:gd name="connsiteX15" fmla="*/ 2467072 w 3191647"/>
                <a:gd name="connsiteY15" fmla="*/ 2752984 h 2866152"/>
                <a:gd name="connsiteX16" fmla="*/ 2466846 w 3191647"/>
                <a:gd name="connsiteY16" fmla="*/ 2753192 h 2866152"/>
                <a:gd name="connsiteX17" fmla="*/ 2446163 w 3191647"/>
                <a:gd name="connsiteY17" fmla="*/ 2778260 h 2866152"/>
                <a:gd name="connsiteX18" fmla="*/ 2233973 w 3191647"/>
                <a:gd name="connsiteY18" fmla="*/ 2866152 h 2866152"/>
                <a:gd name="connsiteX19" fmla="*/ 949066 w 3191647"/>
                <a:gd name="connsiteY19" fmla="*/ 2866152 h 2866152"/>
                <a:gd name="connsiteX20" fmla="*/ 700233 w 3191647"/>
                <a:gd name="connsiteY20" fmla="*/ 2733849 h 2866152"/>
                <a:gd name="connsiteX21" fmla="*/ 689623 w 3191647"/>
                <a:gd name="connsiteY21" fmla="*/ 2714300 h 2866152"/>
                <a:gd name="connsiteX22" fmla="*/ 681960 w 3191647"/>
                <a:gd name="connsiteY22" fmla="*/ 2703658 h 2866152"/>
                <a:gd name="connsiteX23" fmla="*/ 39506 w 3191647"/>
                <a:gd name="connsiteY23" fmla="*/ 1590896 h 2866152"/>
                <a:gd name="connsiteX24" fmla="*/ 1526 w 3191647"/>
                <a:gd name="connsiteY24" fmla="*/ 1477948 h 2866152"/>
                <a:gd name="connsiteX25" fmla="*/ 720 w 3191647"/>
                <a:gd name="connsiteY25" fmla="*/ 1447354 h 2866152"/>
                <a:gd name="connsiteX26" fmla="*/ 0 w 3191647"/>
                <a:gd name="connsiteY26" fmla="*/ 1443059 h 2866152"/>
                <a:gd name="connsiteX27" fmla="*/ 303 w 3191647"/>
                <a:gd name="connsiteY27" fmla="*/ 1431516 h 2866152"/>
                <a:gd name="connsiteX28" fmla="*/ 0 w 3191647"/>
                <a:gd name="connsiteY28" fmla="*/ 1419970 h 2866152"/>
                <a:gd name="connsiteX29" fmla="*/ 720 w 3191647"/>
                <a:gd name="connsiteY29" fmla="*/ 1415675 h 2866152"/>
                <a:gd name="connsiteX30" fmla="*/ 1526 w 3191647"/>
                <a:gd name="connsiteY30" fmla="*/ 1385081 h 2866152"/>
                <a:gd name="connsiteX31" fmla="*/ 39506 w 3191647"/>
                <a:gd name="connsiteY31" fmla="*/ 1272134 h 2866152"/>
                <a:gd name="connsiteX32" fmla="*/ 681960 w 3191647"/>
                <a:gd name="connsiteY32" fmla="*/ 159372 h 2866152"/>
                <a:gd name="connsiteX33" fmla="*/ 698045 w 3191647"/>
                <a:gd name="connsiteY33" fmla="*/ 137034 h 2866152"/>
                <a:gd name="connsiteX34" fmla="*/ 700612 w 3191647"/>
                <a:gd name="connsiteY34" fmla="*/ 132303 h 2866152"/>
                <a:gd name="connsiteX35" fmla="*/ 707202 w 3191647"/>
                <a:gd name="connsiteY35" fmla="*/ 124316 h 2866152"/>
                <a:gd name="connsiteX36" fmla="*/ 717478 w 3191647"/>
                <a:gd name="connsiteY36" fmla="*/ 110046 h 2866152"/>
                <a:gd name="connsiteX37" fmla="*/ 723796 w 3191647"/>
                <a:gd name="connsiteY37" fmla="*/ 104204 h 2866152"/>
                <a:gd name="connsiteX38" fmla="*/ 737255 w 3191647"/>
                <a:gd name="connsiteY38" fmla="*/ 87892 h 2866152"/>
                <a:gd name="connsiteX39" fmla="*/ 949445 w 3191647"/>
                <a:gd name="connsiteY39" fmla="*/ 0 h 2866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191647" h="2866152">
                  <a:moveTo>
                    <a:pt x="949445" y="0"/>
                  </a:moveTo>
                  <a:lnTo>
                    <a:pt x="2234352" y="0"/>
                  </a:lnTo>
                  <a:cubicBezTo>
                    <a:pt x="2296501" y="0"/>
                    <a:pt x="2354237" y="18893"/>
                    <a:pt x="2402131" y="51249"/>
                  </a:cubicBezTo>
                  <a:lnTo>
                    <a:pt x="2409685" y="57482"/>
                  </a:lnTo>
                  <a:lnTo>
                    <a:pt x="2430115" y="70005"/>
                  </a:lnTo>
                  <a:cubicBezTo>
                    <a:pt x="2461216" y="93504"/>
                    <a:pt x="2488224" y="123489"/>
                    <a:pt x="2508940" y="159371"/>
                  </a:cubicBezTo>
                  <a:lnTo>
                    <a:pt x="3151394" y="1272133"/>
                  </a:lnTo>
                  <a:cubicBezTo>
                    <a:pt x="3192826" y="1343897"/>
                    <a:pt x="3201249" y="1425660"/>
                    <a:pt x="3181372" y="1499841"/>
                  </a:cubicBezTo>
                  <a:lnTo>
                    <a:pt x="3172981" y="1522315"/>
                  </a:lnTo>
                  <a:lnTo>
                    <a:pt x="3170003" y="1535472"/>
                  </a:lnTo>
                  <a:cubicBezTo>
                    <a:pt x="3163697" y="1554388"/>
                    <a:pt x="3155402" y="1572954"/>
                    <a:pt x="3145044" y="1590895"/>
                  </a:cubicBezTo>
                  <a:lnTo>
                    <a:pt x="2502590" y="2703657"/>
                  </a:lnTo>
                  <a:lnTo>
                    <a:pt x="2488794" y="2722817"/>
                  </a:lnTo>
                  <a:lnTo>
                    <a:pt x="2482806" y="2733849"/>
                  </a:lnTo>
                  <a:lnTo>
                    <a:pt x="2467439" y="2752474"/>
                  </a:lnTo>
                  <a:lnTo>
                    <a:pt x="2467072" y="2752984"/>
                  </a:lnTo>
                  <a:lnTo>
                    <a:pt x="2466846" y="2753192"/>
                  </a:lnTo>
                  <a:lnTo>
                    <a:pt x="2446163" y="2778260"/>
                  </a:lnTo>
                  <a:cubicBezTo>
                    <a:pt x="2391859" y="2832565"/>
                    <a:pt x="2316839" y="2866152"/>
                    <a:pt x="2233973" y="2866152"/>
                  </a:cubicBezTo>
                  <a:lnTo>
                    <a:pt x="949066" y="2866152"/>
                  </a:lnTo>
                  <a:cubicBezTo>
                    <a:pt x="845484" y="2866152"/>
                    <a:pt x="754160" y="2813671"/>
                    <a:pt x="700233" y="2733849"/>
                  </a:cubicBezTo>
                  <a:lnTo>
                    <a:pt x="689623" y="2714300"/>
                  </a:lnTo>
                  <a:lnTo>
                    <a:pt x="681960" y="2703658"/>
                  </a:lnTo>
                  <a:lnTo>
                    <a:pt x="39506" y="1590896"/>
                  </a:lnTo>
                  <a:cubicBezTo>
                    <a:pt x="18789" y="1555014"/>
                    <a:pt x="6326" y="1516632"/>
                    <a:pt x="1526" y="1477948"/>
                  </a:cubicBezTo>
                  <a:lnTo>
                    <a:pt x="720" y="1447354"/>
                  </a:lnTo>
                  <a:lnTo>
                    <a:pt x="0" y="1443059"/>
                  </a:lnTo>
                  <a:lnTo>
                    <a:pt x="303" y="1431516"/>
                  </a:lnTo>
                  <a:lnTo>
                    <a:pt x="0" y="1419970"/>
                  </a:lnTo>
                  <a:lnTo>
                    <a:pt x="720" y="1415675"/>
                  </a:lnTo>
                  <a:lnTo>
                    <a:pt x="1526" y="1385081"/>
                  </a:lnTo>
                  <a:cubicBezTo>
                    <a:pt x="6326" y="1346398"/>
                    <a:pt x="18789" y="1308016"/>
                    <a:pt x="39506" y="1272134"/>
                  </a:cubicBezTo>
                  <a:lnTo>
                    <a:pt x="681960" y="159372"/>
                  </a:lnTo>
                  <a:lnTo>
                    <a:pt x="698045" y="137034"/>
                  </a:lnTo>
                  <a:lnTo>
                    <a:pt x="700612" y="132303"/>
                  </a:lnTo>
                  <a:lnTo>
                    <a:pt x="707202" y="124316"/>
                  </a:lnTo>
                  <a:lnTo>
                    <a:pt x="717478" y="110046"/>
                  </a:lnTo>
                  <a:lnTo>
                    <a:pt x="723796" y="104204"/>
                  </a:lnTo>
                  <a:lnTo>
                    <a:pt x="737255" y="87892"/>
                  </a:lnTo>
                  <a:cubicBezTo>
                    <a:pt x="791559" y="33588"/>
                    <a:pt x="866580" y="0"/>
                    <a:pt x="949445" y="0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lumMod val="85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254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E0E0E0"/>
                  </a:gs>
                </a:gsLst>
                <a:lin ang="5400000" scaled="1"/>
              </a:gradFill>
            </a:ln>
            <a:effectLst>
              <a:outerShdw blurRad="571500" dist="342900" dir="228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15" strike="noStrike" noProof="1"/>
            </a:p>
          </p:txBody>
        </p:sp>
      </p:grpSp>
      <p:sp>
        <p:nvSpPr>
          <p:cNvPr id="1029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lIns="90000" tIns="46800" rIns="90000" bIns="46800"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0" name="文本占位符 2"/>
          <p:cNvSpPr>
            <a:spLocks noGrp="1"/>
          </p:cNvSpPr>
          <p:nvPr>
            <p:ph type="body" idx="5"/>
            <p:custDataLst>
              <p:tags r:id="rId16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vert="horz" lIns="90000" tIns="46800" rIns="90000" bIns="4680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2860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fontAlgn="base"/>
            <a:fld id="{8C6A018A-8C04-4216-821D-A1CFA15367A9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fontAlgn="base"/>
            <a:fld id="{D7D62ADA-6A43-4FBB-8F38-3E5B87A5E6FE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  <p:sp>
        <p:nvSpPr>
          <p:cNvPr id="10" name="KSO_TEMPLATE" hidden="1"/>
          <p:cNvSpPr/>
          <p:nvPr>
            <p:custDataLst>
              <p:tags r:id="rId20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7.wmf"/><Relationship Id="rId2" Type="http://schemas.openxmlformats.org/officeDocument/2006/relationships/tags" Target="../tags/tag59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5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5.wmf"/><Relationship Id="rId2" Type="http://schemas.openxmlformats.org/officeDocument/2006/relationships/tags" Target="../tags/tag60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1.xml"/><Relationship Id="rId4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6.w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2.bin"/><Relationship Id="rId2" Type="http://schemas.openxmlformats.org/officeDocument/2006/relationships/tags" Target="../tags/tag5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tags" Target="../tags/tag56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6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5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4.bin"/><Relationship Id="rId2" Type="http://schemas.openxmlformats.org/officeDocument/2006/relationships/tags" Target="../tags/tag57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Relationship Id="rId1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0.wm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1.bin"/><Relationship Id="rId2" Type="http://schemas.openxmlformats.org/officeDocument/2006/relationships/tags" Target="../tags/tag5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7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40.wmf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9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711765" y="1772885"/>
            <a:ext cx="6645028" cy="978729"/>
          </a:xfrm>
        </p:spPr>
        <p:txBody>
          <a:bodyPr>
            <a:noAutofit/>
          </a:bodyPr>
          <a:lstStyle/>
          <a:p>
            <a:r>
              <a:rPr lang="en-US" altLang="zh-CN" sz="54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3.3</a:t>
            </a:r>
            <a:r>
              <a:rPr lang="en-US" altLang="zh-CN" sz="54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charset="-122"/>
              </a:rPr>
              <a:t> </a:t>
            </a:r>
            <a:r>
              <a:rPr lang="zh-CN" altLang="en-US" sz="54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charset="-122"/>
              </a:rPr>
              <a:t>有理数的乘</a:t>
            </a:r>
            <a:r>
              <a:rPr lang="zh-CN" altLang="en-US" sz="5400" noProof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charset="-122"/>
              </a:rPr>
              <a:t>方</a:t>
            </a:r>
            <a:endParaRPr lang="zh-CN" altLang="en-US" sz="5400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4419806" y="5013110"/>
            <a:ext cx="3291583" cy="5007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56325"/>
          <p:cNvSpPr txBox="1"/>
          <p:nvPr/>
        </p:nvSpPr>
        <p:spPr>
          <a:xfrm>
            <a:off x="1584960" y="499110"/>
            <a:ext cx="10943590" cy="2399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latin typeface="+mn-ea"/>
                <a:ea typeface="+mn-ea"/>
                <a:cs typeface="+mn-ea"/>
              </a:rPr>
              <a:t>  </a:t>
            </a:r>
            <a:r>
              <a:rPr lang="zh-CN" altLang="en-US" sz="3300" dirty="0">
                <a:ln w="22225">
                  <a:solidFill>
                    <a:srgbClr val="06C914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2800" b="1" dirty="0">
                <a:latin typeface="+mn-ea"/>
                <a:ea typeface="+mn-ea"/>
                <a:cs typeface="+mn-ea"/>
              </a:rPr>
              <a:t> </a:t>
            </a:r>
            <a:r>
              <a:rPr lang="zh-CN" altLang="en-US" sz="3600" dirty="0">
                <a:ln w="22225">
                  <a:solidFill>
                    <a:srgbClr val="06C914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  <a:cs typeface="+mn-ea"/>
              </a:rPr>
              <a:t>负数的奇次幂是负数，负数的偶次幂是正数；</a:t>
            </a:r>
          </a:p>
          <a:p>
            <a:pPr fontAlgn="auto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  <a:cs typeface="+mn-ea"/>
              </a:rPr>
              <a:t>      正数的任何次幂都是正数；</a:t>
            </a:r>
          </a:p>
          <a:p>
            <a:pPr fontAlgn="auto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  <a:cs typeface="+mn-ea"/>
              </a:rPr>
              <a:t>      0 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  <a:cs typeface="+mn-ea"/>
              </a:rPr>
              <a:t>的任何正整数次幂都等于 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  <a:cs typeface="+mn-ea"/>
              </a:rPr>
              <a:t>0 .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  <a:ea typeface="+mn-ea"/>
              <a:cs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34515" y="5132705"/>
            <a:ext cx="110902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乘方运算步骤：</a:t>
            </a:r>
            <a:endParaRPr lang="en-US" altLang="zh-CN" sz="32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883785" y="5736590"/>
            <a:ext cx="87623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rPr>
              <a:t>底数的绝对值相乘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0947" y="71755"/>
            <a:ext cx="2703195" cy="688657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zh-CN" altLang="en-US" sz="3300" noProof="1">
                <a:ln w="22225">
                  <a:solidFill>
                    <a:srgbClr val="06C914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乘方运算</a:t>
            </a:r>
          </a:p>
        </p:txBody>
      </p:sp>
      <p:sp>
        <p:nvSpPr>
          <p:cNvPr id="10" name="左大括号 9"/>
          <p:cNvSpPr/>
          <p:nvPr/>
        </p:nvSpPr>
        <p:spPr>
          <a:xfrm>
            <a:off x="2494915" y="908685"/>
            <a:ext cx="288925" cy="2016125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2988945" y="93345"/>
            <a:ext cx="8135620" cy="645160"/>
            <a:chOff x="1085" y="6952"/>
            <a:chExt cx="12812" cy="1016"/>
          </a:xfrm>
        </p:grpSpPr>
        <p:sp>
          <p:nvSpPr>
            <p:cNvPr id="7" name="文本框 6"/>
            <p:cNvSpPr txBox="1"/>
            <p:nvPr/>
          </p:nvSpPr>
          <p:spPr>
            <a:xfrm>
              <a:off x="2358" y="6952"/>
              <a:ext cx="11539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b="1" dirty="0">
                  <a:solidFill>
                    <a:srgbClr val="1D41D5"/>
                  </a:solidFill>
                </a:rPr>
                <a:t>二、根据规律进行乘方运算</a:t>
              </a:r>
            </a:p>
          </p:txBody>
        </p:sp>
        <p:sp>
          <p:nvSpPr>
            <p:cNvPr id="11" name="五角星 10"/>
            <p:cNvSpPr/>
            <p:nvPr/>
          </p:nvSpPr>
          <p:spPr>
            <a:xfrm>
              <a:off x="1085" y="6952"/>
              <a:ext cx="907" cy="733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5386705" y="2964180"/>
            <a:ext cx="501713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“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一看底数，二看指数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”</a:t>
            </a:r>
            <a:endParaRPr lang="zh-CN" altLang="en-US" sz="32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836160" y="5153025"/>
            <a:ext cx="36550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>
                <a:latin typeface="黑体" panose="02010609060101010101" charset="-122"/>
                <a:ea typeface="黑体" panose="02010609060101010101" charset="-122"/>
                <a:sym typeface="+mn-ea"/>
              </a:rPr>
              <a:t>判断幂的符号</a:t>
            </a:r>
            <a:endParaRPr lang="zh-CN" altLang="en-US" sz="36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90" y="1637030"/>
            <a:ext cx="250761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幂的符号规律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688975" y="2964180"/>
            <a:ext cx="8745220" cy="1907540"/>
            <a:chOff x="1085" y="4668"/>
            <a:chExt cx="13772" cy="3004"/>
          </a:xfrm>
        </p:grpSpPr>
        <p:sp>
          <p:nvSpPr>
            <p:cNvPr id="2" name="文本框 1"/>
            <p:cNvSpPr txBox="1"/>
            <p:nvPr/>
          </p:nvSpPr>
          <p:spPr>
            <a:xfrm>
              <a:off x="1085" y="4668"/>
              <a:ext cx="8170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>
                  <a:solidFill>
                    <a:srgbClr val="1D41D5"/>
                  </a:solidFill>
                  <a:latin typeface="+mn-ea"/>
                  <a:ea typeface="+mn-ea"/>
                </a:rPr>
                <a:t>判断下列各式幂的符号</a:t>
              </a: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795" y="5410"/>
              <a:ext cx="13062" cy="2262"/>
              <a:chOff x="1795" y="5410"/>
              <a:chExt cx="13062" cy="2262"/>
            </a:xfrm>
          </p:grpSpPr>
          <p:graphicFrame>
            <p:nvGraphicFramePr>
              <p:cNvPr id="6" name="对象 5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1795" y="5587"/>
              <a:ext cx="2912" cy="19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87" r:id="rId4" imgW="368300" imgH="241300" progId="Equation.KSEE3">
                      <p:embed/>
                    </p:oleObj>
                  </mc:Choice>
                  <mc:Fallback>
                    <p:oleObj r:id="rId4" imgW="368300" imgH="241300" progId="Equation.KSEE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1795" y="5587"/>
                            <a:ext cx="2912" cy="190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对象 14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5729" y="5410"/>
              <a:ext cx="2299" cy="22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88" r:id="rId6" imgW="444500" imgH="469900" progId="Equation.KSEE3">
                      <p:embed/>
                    </p:oleObj>
                  </mc:Choice>
                  <mc:Fallback>
                    <p:oleObj r:id="rId6" imgW="444500" imgH="469900" progId="Equation.KSEE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5729" y="5410"/>
                            <a:ext cx="2299" cy="226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对象 15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9546" y="5819"/>
              <a:ext cx="1896" cy="14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89" r:id="rId8" imgW="266700" imgH="203200" progId="Equation.KSEE3">
                      <p:embed/>
                    </p:oleObj>
                  </mc:Choice>
                  <mc:Fallback>
                    <p:oleObj r:id="rId8" imgW="266700" imgH="203200" progId="Equation.KSEE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9546" y="5819"/>
                            <a:ext cx="1896" cy="144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对象 16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13372" y="5587"/>
              <a:ext cx="1485" cy="18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90" r:id="rId10" imgW="165100" imgH="203200" progId="Equation.KSEE3">
                      <p:embed/>
                    </p:oleObj>
                  </mc:Choice>
                  <mc:Fallback>
                    <p:oleObj r:id="rId10" imgW="165100" imgH="203200" progId="Equation.KSEE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13372" y="5587"/>
                            <a:ext cx="1485" cy="182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1"/>
      <p:bldP spid="13" grpId="2"/>
      <p:bldP spid="14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351780" y="1464945"/>
            <a:ext cx="648335" cy="648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09" name="文本框 16388"/>
          <p:cNvSpPr txBox="1"/>
          <p:nvPr/>
        </p:nvSpPr>
        <p:spPr>
          <a:xfrm>
            <a:off x="534035" y="519113"/>
            <a:ext cx="206375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2800" b="1">
                <a:latin typeface="+mn-ea"/>
                <a:ea typeface="+mn-ea"/>
                <a:cs typeface="+mn-ea"/>
              </a:rPr>
              <a:t>例</a:t>
            </a:r>
            <a:r>
              <a:rPr lang="en-US" altLang="zh-CN" sz="2800" b="1">
                <a:latin typeface="+mn-ea"/>
                <a:ea typeface="+mn-ea"/>
                <a:cs typeface="+mn-ea"/>
              </a:rPr>
              <a:t>2</a:t>
            </a:r>
            <a:endParaRPr lang="zh-CN" altLang="en-US" sz="2800" b="1">
              <a:latin typeface="+mn-ea"/>
              <a:ea typeface="+mn-ea"/>
              <a:cs typeface="+mn-ea"/>
            </a:endParaRP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244090" y="1378585"/>
          <a:ext cx="140525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r:id="rId4" imgW="368300" imgH="241300" progId="Equation.KSEE3">
                  <p:embed/>
                </p:oleObj>
              </mc:Choice>
              <mc:Fallback>
                <p:oleObj r:id="rId4" imgW="368300" imgH="2413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44090" y="1378585"/>
                        <a:ext cx="1405255" cy="92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907915" y="1442085"/>
          <a:ext cx="1092200" cy="794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r:id="rId6" imgW="279400" imgH="203200" progId="Equation.KSEE3">
                  <p:embed/>
                </p:oleObj>
              </mc:Choice>
              <mc:Fallback>
                <p:oleObj r:id="rId6" imgW="279400" imgH="203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07915" y="1442085"/>
                        <a:ext cx="1092200" cy="7943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630045" y="673100"/>
            <a:ext cx="630745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  <a:latin typeface="+mn-ea"/>
                <a:ea typeface="+mn-ea"/>
                <a:cs typeface="楷体" panose="02010609060101010101" charset="-122"/>
                <a:sym typeface="+mn-ea"/>
              </a:rPr>
              <a:t>思考：说说下列两式有什么区别？</a:t>
            </a:r>
          </a:p>
        </p:txBody>
      </p:sp>
      <p:graphicFrame>
        <p:nvGraphicFramePr>
          <p:cNvPr id="8" name="Object 7" descr="image22"/>
          <p:cNvGraphicFramePr>
            <a:graphicFrameLocks noChangeAspect="1"/>
          </p:cNvGraphicFramePr>
          <p:nvPr/>
        </p:nvGraphicFramePr>
        <p:xfrm>
          <a:off x="1443990" y="5339080"/>
          <a:ext cx="5136515" cy="864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r:id="rId8" imgW="1727200" imgH="228600" progId="Equation.3">
                  <p:embed/>
                </p:oleObj>
              </mc:Choice>
              <mc:Fallback>
                <p:oleObj r:id="rId8" imgW="1727200" imgH="228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43990" y="5339080"/>
                        <a:ext cx="5136515" cy="8642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 descr="image22"/>
          <p:cNvGraphicFramePr>
            <a:graphicFrameLocks noChangeAspect="1"/>
          </p:cNvGraphicFramePr>
          <p:nvPr/>
        </p:nvGraphicFramePr>
        <p:xfrm>
          <a:off x="1243965" y="4585335"/>
          <a:ext cx="653351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r:id="rId10" imgW="2298700" imgH="241300" progId="Equation.3">
                  <p:embed/>
                </p:oleObj>
              </mc:Choice>
              <mc:Fallback>
                <p:oleObj r:id="rId10" imgW="2298700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43965" y="4585335"/>
                        <a:ext cx="6533515" cy="825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4" name="文本框 60423"/>
          <p:cNvSpPr txBox="1"/>
          <p:nvPr/>
        </p:nvSpPr>
        <p:spPr>
          <a:xfrm>
            <a:off x="647700" y="2906395"/>
            <a:ext cx="115443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200" dirty="0">
                <a:latin typeface="+mn-ea"/>
                <a:ea typeface="+mn-ea"/>
                <a:cs typeface="+mn-ea"/>
              </a:rPr>
              <a:t>2.</a:t>
            </a:r>
            <a:r>
              <a:rPr lang="zh-CN" altLang="en-US" sz="3200" b="1" dirty="0">
                <a:latin typeface="+mn-ea"/>
                <a:ea typeface="+mn-ea"/>
                <a:cs typeface="+mn-ea"/>
              </a:rPr>
              <a:t>读法不同</a:t>
            </a:r>
            <a:r>
              <a:rPr lang="en-US" altLang="zh-CN" sz="3200" b="1" dirty="0">
                <a:latin typeface="+mn-ea"/>
                <a:ea typeface="+mn-ea"/>
                <a:cs typeface="+mn-ea"/>
              </a:rPr>
              <a:t>:</a:t>
            </a:r>
            <a:r>
              <a:rPr lang="zh-CN" altLang="en-US" sz="3200" b="1" dirty="0">
                <a:latin typeface="+mn-ea"/>
                <a:ea typeface="+mn-ea"/>
                <a:cs typeface="+mn-ea"/>
              </a:rPr>
              <a:t>前者读作</a:t>
            </a:r>
            <a:r>
              <a:rPr lang="en-US" altLang="zh-CN" sz="3200" b="1" dirty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-3</a:t>
            </a:r>
            <a:r>
              <a:rPr lang="zh-CN" altLang="en-US" sz="3200" b="1" dirty="0">
                <a:solidFill>
                  <a:srgbClr val="6600FF"/>
                </a:solidFill>
                <a:latin typeface="+mn-ea"/>
                <a:ea typeface="+mn-ea"/>
                <a:cs typeface="+mn-ea"/>
              </a:rPr>
              <a:t>的</a:t>
            </a:r>
            <a:r>
              <a:rPr lang="en-US" altLang="zh-CN" sz="3200" b="1" dirty="0">
                <a:solidFill>
                  <a:srgbClr val="6600FF"/>
                </a:solidFill>
                <a:latin typeface="+mn-ea"/>
                <a:ea typeface="+mn-ea"/>
                <a:cs typeface="+mn-ea"/>
              </a:rPr>
              <a:t>4</a:t>
            </a:r>
            <a:r>
              <a:rPr lang="zh-CN" altLang="en-US" sz="3200" b="1" dirty="0">
                <a:solidFill>
                  <a:srgbClr val="6600FF"/>
                </a:solidFill>
                <a:latin typeface="+mn-ea"/>
                <a:ea typeface="+mn-ea"/>
                <a:cs typeface="+mn-ea"/>
              </a:rPr>
              <a:t>次方</a:t>
            </a:r>
            <a:r>
              <a:rPr lang="zh-CN" altLang="en-US" sz="3200" b="1" dirty="0">
                <a:latin typeface="+mn-ea"/>
                <a:ea typeface="+mn-ea"/>
                <a:cs typeface="+mn-ea"/>
              </a:rPr>
              <a:t>，后者读作</a:t>
            </a:r>
            <a:r>
              <a:rPr lang="en-US" altLang="zh-CN" sz="3200" b="1" dirty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3</a:t>
            </a:r>
            <a:r>
              <a:rPr lang="zh-CN" altLang="en-US" sz="3200" b="1" dirty="0">
                <a:solidFill>
                  <a:srgbClr val="6600FF"/>
                </a:solidFill>
                <a:latin typeface="+mn-ea"/>
                <a:ea typeface="+mn-ea"/>
                <a:cs typeface="+mn-ea"/>
              </a:rPr>
              <a:t>的</a:t>
            </a:r>
            <a:r>
              <a:rPr lang="en-US" altLang="zh-CN" sz="3200" b="1" dirty="0">
                <a:solidFill>
                  <a:srgbClr val="6600FF"/>
                </a:solidFill>
                <a:latin typeface="+mn-ea"/>
                <a:ea typeface="+mn-ea"/>
                <a:cs typeface="+mn-ea"/>
              </a:rPr>
              <a:t>4</a:t>
            </a:r>
            <a:r>
              <a:rPr lang="zh-CN" altLang="en-US" sz="3200" b="1" dirty="0">
                <a:solidFill>
                  <a:srgbClr val="6600FF"/>
                </a:solidFill>
                <a:latin typeface="+mn-ea"/>
                <a:ea typeface="+mn-ea"/>
                <a:cs typeface="+mn-ea"/>
              </a:rPr>
              <a:t>次方的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  <a:ea typeface="+mn-ea"/>
                <a:cs typeface="+mn-ea"/>
              </a:rPr>
              <a:t>相反数</a:t>
            </a:r>
            <a:r>
              <a:rPr lang="zh-CN" altLang="en-US" sz="3200" b="1" dirty="0">
                <a:latin typeface="+mn-ea"/>
                <a:ea typeface="+mn-ea"/>
                <a:cs typeface="+mn-ea"/>
              </a:rPr>
              <a:t>；</a:t>
            </a:r>
          </a:p>
        </p:txBody>
      </p:sp>
      <p:sp>
        <p:nvSpPr>
          <p:cNvPr id="60425" name="文本框 60424"/>
          <p:cNvSpPr txBox="1"/>
          <p:nvPr/>
        </p:nvSpPr>
        <p:spPr>
          <a:xfrm>
            <a:off x="647700" y="3489960"/>
            <a:ext cx="114427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+mn-ea"/>
                <a:ea typeface="+mn-ea"/>
                <a:cs typeface="+mn-ea"/>
              </a:rPr>
              <a:t>3.</a:t>
            </a:r>
            <a:r>
              <a:rPr lang="zh-CN" altLang="en-US" sz="3200" b="1">
                <a:latin typeface="+mn-ea"/>
                <a:ea typeface="+mn-ea"/>
                <a:cs typeface="+mn-ea"/>
              </a:rPr>
              <a:t>意义不同：前者表示</a:t>
            </a:r>
            <a:r>
              <a:rPr lang="en-US" altLang="zh-CN" sz="32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4</a:t>
            </a:r>
            <a:r>
              <a:rPr lang="zh-CN" altLang="en-US" sz="32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个</a:t>
            </a:r>
            <a:r>
              <a:rPr lang="en-US" altLang="zh-CN" sz="32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-3</a:t>
            </a:r>
            <a:r>
              <a:rPr lang="zh-CN" altLang="en-US" sz="32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相乘</a:t>
            </a:r>
            <a:r>
              <a:rPr lang="zh-CN" altLang="en-US" sz="3200" b="1">
                <a:latin typeface="+mn-ea"/>
                <a:ea typeface="+mn-ea"/>
                <a:cs typeface="+mn-ea"/>
              </a:rPr>
              <a:t>，后者表示</a:t>
            </a:r>
            <a:r>
              <a:rPr lang="en-US" altLang="zh-CN" sz="32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4</a:t>
            </a:r>
            <a:r>
              <a:rPr lang="zh-CN" altLang="en-US" sz="32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个</a:t>
            </a:r>
            <a:r>
              <a:rPr lang="en-US" altLang="zh-CN" sz="32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3</a:t>
            </a:r>
            <a:r>
              <a:rPr lang="zh-CN" altLang="en-US" sz="32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乘积</a:t>
            </a:r>
            <a:r>
              <a:rPr lang="zh-CN" altLang="en-US" sz="3200" b="1">
                <a:latin typeface="+mn-ea"/>
                <a:ea typeface="+mn-ea"/>
                <a:cs typeface="+mn-ea"/>
              </a:rPr>
              <a:t>的</a:t>
            </a:r>
            <a:r>
              <a:rPr lang="zh-CN" altLang="en-US" sz="3200" b="1">
                <a:solidFill>
                  <a:srgbClr val="1D41D5"/>
                </a:solidFill>
                <a:latin typeface="+mn-ea"/>
                <a:ea typeface="+mn-ea"/>
                <a:cs typeface="+mn-ea"/>
              </a:rPr>
              <a:t>相反数</a:t>
            </a:r>
            <a:r>
              <a:rPr lang="zh-CN" altLang="en-US" sz="3200" b="1">
                <a:latin typeface="+mn-ea"/>
                <a:ea typeface="+mn-ea"/>
                <a:cs typeface="+mn-ea"/>
              </a:rPr>
              <a:t>；</a:t>
            </a:r>
          </a:p>
        </p:txBody>
      </p:sp>
      <p:sp>
        <p:nvSpPr>
          <p:cNvPr id="60426" name="文本框 60425"/>
          <p:cNvSpPr txBox="1"/>
          <p:nvPr/>
        </p:nvSpPr>
        <p:spPr>
          <a:xfrm>
            <a:off x="643890" y="4073525"/>
            <a:ext cx="8135938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+mn-ea"/>
                <a:ea typeface="+mn-ea"/>
                <a:cs typeface="+mn-ea"/>
              </a:rPr>
              <a:t>4.</a:t>
            </a:r>
            <a:r>
              <a:rPr lang="zh-CN" altLang="en-US" sz="3200" b="1">
                <a:latin typeface="+mn-ea"/>
                <a:ea typeface="+mn-ea"/>
                <a:cs typeface="+mn-ea"/>
              </a:rPr>
              <a:t>结果不同</a:t>
            </a:r>
            <a:r>
              <a:rPr lang="en-US" altLang="zh-CN" sz="3200" b="1">
                <a:latin typeface="+mn-ea"/>
                <a:ea typeface="+mn-ea"/>
                <a:cs typeface="+mn-ea"/>
              </a:rPr>
              <a:t>: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43890" y="2322513"/>
            <a:ext cx="8135938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+mn-ea"/>
                <a:ea typeface="+mn-ea"/>
                <a:cs typeface="+mn-ea"/>
              </a:rPr>
              <a:t>1.</a:t>
            </a:r>
            <a:r>
              <a:rPr lang="zh-CN" altLang="en-US" sz="3200" b="1">
                <a:latin typeface="+mn-ea"/>
                <a:ea typeface="+mn-ea"/>
                <a:cs typeface="+mn-ea"/>
              </a:rPr>
              <a:t>底数不同：前者底数</a:t>
            </a:r>
            <a:r>
              <a:rPr lang="en-US" altLang="zh-CN" sz="32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-3</a:t>
            </a:r>
            <a:r>
              <a:rPr lang="zh-CN" altLang="en-US" sz="3200" b="1">
                <a:latin typeface="+mn-ea"/>
                <a:ea typeface="+mn-ea"/>
                <a:cs typeface="+mn-ea"/>
              </a:rPr>
              <a:t>是，后者底数是</a:t>
            </a:r>
            <a:r>
              <a:rPr lang="en-US" altLang="zh-CN" sz="3200" b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3</a:t>
            </a:r>
            <a:r>
              <a:rPr lang="en-US" altLang="zh-CN" sz="3200" b="1">
                <a:latin typeface="+mn-ea"/>
                <a:ea typeface="+mn-ea"/>
                <a:cs typeface="+mn-ea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0424" grpId="1"/>
      <p:bldP spid="60425" grpId="2"/>
      <p:bldP spid="60426" grpId="3"/>
      <p:bldP spid="6" grpId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6525895" y="693420"/>
            <a:ext cx="647700" cy="638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" name="Object 7" descr="image22"/>
          <p:cNvGraphicFramePr>
            <a:graphicFrameLocks noChangeAspect="1"/>
          </p:cNvGraphicFramePr>
          <p:nvPr/>
        </p:nvGraphicFramePr>
        <p:xfrm>
          <a:off x="3889376" y="2345373"/>
          <a:ext cx="3423920" cy="1477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r:id="rId3" imgW="1231265" imgH="469900" progId="Equation.3">
                  <p:embed/>
                </p:oleObj>
              </mc:Choice>
              <mc:Fallback>
                <p:oleObj r:id="rId3" imgW="1231265" imgH="469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9376" y="2345373"/>
                        <a:ext cx="3423920" cy="14770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839528" y="478155"/>
          <a:ext cx="1279525" cy="1751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r:id="rId5" imgW="342900" imgH="469900" progId="Equation.KSEE3">
                  <p:embed/>
                </p:oleObj>
              </mc:Choice>
              <mc:Fallback>
                <p:oleObj r:id="rId5" imgW="342900" imgH="469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39528" y="478155"/>
                        <a:ext cx="1279525" cy="1751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429693" y="533400"/>
          <a:ext cx="773430" cy="1640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r:id="rId7" imgW="203200" imgH="431800" progId="Equation.KSEE3">
                  <p:embed/>
                </p:oleObj>
              </mc:Choice>
              <mc:Fallback>
                <p:oleObj r:id="rId7" imgW="2032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29693" y="533400"/>
                        <a:ext cx="773430" cy="1640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6" name="文本框 16405"/>
          <p:cNvSpPr txBox="1"/>
          <p:nvPr/>
        </p:nvSpPr>
        <p:spPr>
          <a:xfrm>
            <a:off x="2360613" y="2566035"/>
            <a:ext cx="862012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>
                <a:solidFill>
                  <a:srgbClr val="00B0F0"/>
                </a:solidFill>
                <a:latin typeface="+mn-ea"/>
                <a:ea typeface="+mn-ea"/>
              </a:rPr>
              <a:t>解：</a:t>
            </a: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855653" y="4096068"/>
          <a:ext cx="107061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r:id="rId9" imgW="304800" imgH="177165" progId="Equation.KSEE3">
                  <p:embed/>
                </p:oleObj>
              </mc:Choice>
              <mc:Fallback>
                <p:oleObj r:id="rId9" imgW="304800" imgH="17716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55653" y="4096068"/>
                        <a:ext cx="107061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82428" y="3822700"/>
          <a:ext cx="1256030" cy="1640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r:id="rId11" imgW="330200" imgH="431800" progId="Equation.KSEE3">
                  <p:embed/>
                </p:oleObj>
              </mc:Choice>
              <mc:Fallback>
                <p:oleObj r:id="rId11" imgW="3302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82428" y="3822700"/>
                        <a:ext cx="1256030" cy="1640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4"/>
          <p:cNvGrpSpPr/>
          <p:nvPr/>
        </p:nvGrpSpPr>
        <p:grpSpPr>
          <a:xfrm>
            <a:off x="5507990" y="4725035"/>
            <a:ext cx="1805940" cy="679450"/>
            <a:chOff x="8674" y="7441"/>
            <a:chExt cx="2844" cy="1070"/>
          </a:xfrm>
        </p:grpSpPr>
        <p:cxnSp>
          <p:nvCxnSpPr>
            <p:cNvPr id="8" name="直接连接符 7"/>
            <p:cNvCxnSpPr/>
            <p:nvPr/>
          </p:nvCxnSpPr>
          <p:spPr>
            <a:xfrm flipV="1">
              <a:off x="8674" y="7441"/>
              <a:ext cx="2844" cy="2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9" name="对象 8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9629" y="7535"/>
            <a:ext cx="756" cy="9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2" r:id="rId13" imgW="127000" imgH="165100" progId="Equation.KSEE3">
                    <p:embed/>
                  </p:oleObj>
                </mc:Choice>
                <mc:Fallback>
                  <p:oleObj r:id="rId13" imgW="127000" imgH="1651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9629" y="7535"/>
                          <a:ext cx="756" cy="9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561263" y="4064000"/>
          <a:ext cx="908050" cy="1340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r:id="rId15" imgW="266700" imgH="393700" progId="Equation.KSEE3">
                  <p:embed/>
                </p:oleObj>
              </mc:Choice>
              <mc:Fallback>
                <p:oleObj r:id="rId15" imgW="2667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561263" y="4064000"/>
                        <a:ext cx="908050" cy="1340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40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/>
          <p:nvPr/>
        </p:nvSpPr>
        <p:spPr>
          <a:xfrm>
            <a:off x="279400" y="824865"/>
            <a:ext cx="219011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200" b="1" noProof="1">
                <a:solidFill>
                  <a:srgbClr val="1D41D5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练习</a:t>
            </a:r>
            <a:r>
              <a:rPr lang="en-US" altLang="zh-CN" sz="3200" b="1" noProof="1">
                <a:solidFill>
                  <a:srgbClr val="1D41D5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 </a:t>
            </a:r>
            <a:r>
              <a:rPr lang="en-US" altLang="zh-CN" sz="3200" b="1" noProof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32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                                                                                                      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04187" y="163195"/>
            <a:ext cx="2703195" cy="688657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zh-CN" altLang="en-US" sz="3300" noProof="1">
                <a:ln w="22225">
                  <a:solidFill>
                    <a:srgbClr val="06C914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巩固练习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727835" y="968375"/>
            <a:ext cx="9752965" cy="2207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计算：</a:t>
            </a:r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</a:t>
            </a:r>
            <a:r>
              <a:rPr lang="en-US" altLang="zh-CN" sz="3200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</a:t>
            </a:r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367530" y="1408430"/>
          <a:ext cx="1323975" cy="1361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r:id="rId4" imgW="457200" imgH="469900" progId="Equation.KSEE3">
                  <p:embed/>
                </p:oleObj>
              </mc:Choice>
              <mc:Fallback>
                <p:oleObj r:id="rId4" imgW="457200" imgH="469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67530" y="1408430"/>
                        <a:ext cx="1323975" cy="1361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 descr="image22"/>
          <p:cNvGraphicFramePr>
            <a:graphicFrameLocks noChangeAspect="1"/>
          </p:cNvGraphicFramePr>
          <p:nvPr/>
        </p:nvGraphicFramePr>
        <p:xfrm>
          <a:off x="7023736" y="2664143"/>
          <a:ext cx="3214370" cy="4193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r:id="rId6" imgW="1155700" imgH="1333500" progId="Equation.3">
                  <p:embed/>
                </p:oleObj>
              </mc:Choice>
              <mc:Fallback>
                <p:oleObj r:id="rId6" imgW="1155700" imgH="1333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23736" y="2664143"/>
                        <a:ext cx="3214370" cy="41935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469198" y="1760538"/>
          <a:ext cx="91249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r:id="rId8" imgW="279400" imgH="190500" progId="Equation.KSEE3">
                  <p:embed/>
                </p:oleObj>
              </mc:Choice>
              <mc:Fallback>
                <p:oleObj r:id="rId8" imgW="279400" imgH="190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69198" y="1760538"/>
                        <a:ext cx="912495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893253" y="3156903"/>
          <a:ext cx="2654935" cy="2157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r:id="rId10" imgW="812800" imgH="660400" progId="Equation.KSEE3">
                  <p:embed/>
                </p:oleObj>
              </mc:Choice>
              <mc:Fallback>
                <p:oleObj r:id="rId10" imgW="812800" imgH="6604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93253" y="3156903"/>
                        <a:ext cx="2654935" cy="2157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6" name="文本框 16405"/>
          <p:cNvSpPr txBox="1"/>
          <p:nvPr/>
        </p:nvSpPr>
        <p:spPr>
          <a:xfrm>
            <a:off x="865823" y="2985135"/>
            <a:ext cx="862012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>
                <a:solidFill>
                  <a:srgbClr val="00B0F0"/>
                </a:solidFill>
                <a:latin typeface="+mn-ea"/>
                <a:ea typeface="+mn-ea"/>
              </a:rPr>
              <a:t>解：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813743" y="2985135"/>
            <a:ext cx="862012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>
                <a:solidFill>
                  <a:srgbClr val="00B0F0"/>
                </a:solidFill>
                <a:latin typeface="+mn-ea"/>
                <a:ea typeface="+mn-ea"/>
              </a:rPr>
              <a:t>解：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6" grpId="0"/>
      <p:bldP spid="1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2601913" y="1889125"/>
            <a:ext cx="1220788" cy="3341688"/>
          </a:xfrm>
          <a:prstGeom prst="ellipse">
            <a:avLst/>
          </a:prstGeom>
          <a:solidFill>
            <a:srgbClr val="F888EF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 anchorCtr="1"/>
          <a:lstStyle/>
          <a:p>
            <a:pPr algn="ctr" fontAlgn="base"/>
            <a:endParaRPr lang="zh-CN" altLang="en-US" sz="2700" strike="noStrike" noProof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fontAlgn="base">
              <a:lnSpc>
                <a:spcPct val="100000"/>
              </a:lnSpc>
            </a:pPr>
            <a:r>
              <a:rPr lang="zh-CN" altLang="en-US" sz="3200" b="1" strike="noStrike" noProof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归纳</a:t>
            </a:r>
          </a:p>
          <a:p>
            <a:pPr algn="ctr" fontAlgn="base">
              <a:lnSpc>
                <a:spcPct val="100000"/>
              </a:lnSpc>
            </a:pPr>
            <a:r>
              <a:rPr lang="zh-CN" altLang="en-US" sz="3200" b="1" strike="noStrike" noProof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类比</a:t>
            </a:r>
          </a:p>
          <a:p>
            <a:pPr algn="ctr" fontAlgn="base"/>
            <a:endParaRPr lang="zh-CN" altLang="en-US" sz="3200" b="1" strike="noStrike" noProof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540750" y="1889125"/>
            <a:ext cx="1219200" cy="3340100"/>
          </a:xfrm>
          <a:prstGeom prst="ellipse">
            <a:avLst/>
          </a:prstGeom>
          <a:solidFill>
            <a:srgbClr val="F88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 fontAlgn="base"/>
            <a:r>
              <a:rPr lang="zh-CN" altLang="en-US" sz="3200" b="1" strike="noStrike" noProof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有理数乘方的运算</a:t>
            </a:r>
          </a:p>
        </p:txBody>
      </p:sp>
      <p:sp>
        <p:nvSpPr>
          <p:cNvPr id="7" name="椭圆 6"/>
          <p:cNvSpPr/>
          <p:nvPr/>
        </p:nvSpPr>
        <p:spPr>
          <a:xfrm>
            <a:off x="5561013" y="1889125"/>
            <a:ext cx="1219200" cy="3341688"/>
          </a:xfrm>
          <a:prstGeom prst="ellipse">
            <a:avLst/>
          </a:prstGeom>
          <a:solidFill>
            <a:srgbClr val="F88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 anchorCtr="1"/>
          <a:lstStyle/>
          <a:p>
            <a:pPr algn="ctr" fontAlgn="base"/>
            <a:r>
              <a:rPr lang="zh-CN" altLang="en-US" sz="3200" b="1" strike="noStrike" noProof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乘方的定义</a:t>
            </a:r>
          </a:p>
        </p:txBody>
      </p:sp>
      <p:sp>
        <p:nvSpPr>
          <p:cNvPr id="8" name="右箭头 7"/>
          <p:cNvSpPr/>
          <p:nvPr/>
        </p:nvSpPr>
        <p:spPr>
          <a:xfrm>
            <a:off x="3879850" y="3144838"/>
            <a:ext cx="1620838" cy="431800"/>
          </a:xfrm>
          <a:prstGeom prst="rightArrow">
            <a:avLst/>
          </a:prstGeom>
          <a:solidFill>
            <a:srgbClr val="F88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sp>
        <p:nvSpPr>
          <p:cNvPr id="9" name="右箭头 8"/>
          <p:cNvSpPr/>
          <p:nvPr/>
        </p:nvSpPr>
        <p:spPr>
          <a:xfrm>
            <a:off x="6850063" y="3144838"/>
            <a:ext cx="1620838" cy="431800"/>
          </a:xfrm>
          <a:prstGeom prst="rightArrow">
            <a:avLst/>
          </a:prstGeom>
          <a:solidFill>
            <a:srgbClr val="F888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sp>
        <p:nvSpPr>
          <p:cNvPr id="10" name="文本框 9"/>
          <p:cNvSpPr txBox="1"/>
          <p:nvPr/>
        </p:nvSpPr>
        <p:spPr>
          <a:xfrm>
            <a:off x="4819967" y="481965"/>
            <a:ext cx="2703195" cy="688657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zh-CN" altLang="en-US" sz="3300" noProof="1">
                <a:ln w="22225">
                  <a:solidFill>
                    <a:srgbClr val="06C914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课堂小结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4057650" y="5399405"/>
            <a:ext cx="4168775" cy="1142782"/>
            <a:chOff x="6884" y="8240"/>
            <a:chExt cx="6257" cy="2038"/>
          </a:xfrm>
        </p:grpSpPr>
        <p:graphicFrame>
          <p:nvGraphicFramePr>
            <p:cNvPr id="26628" name="对象 13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9286" y="8550"/>
            <a:ext cx="1080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9" r:id="rId4" imgW="114300" imgH="215265" progId="Equation.KSEE3">
                    <p:embed/>
                  </p:oleObj>
                </mc:Choice>
                <mc:Fallback>
                  <p:oleObj r:id="rId4" imgW="114300" imgH="21526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9286" y="8550"/>
                          <a:ext cx="1080" cy="25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6" name="文本框 17"/>
            <p:cNvSpPr txBox="1"/>
            <p:nvPr/>
          </p:nvSpPr>
          <p:spPr>
            <a:xfrm>
              <a:off x="11424" y="8240"/>
              <a:ext cx="1717" cy="10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300" b="1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指数</a:t>
              </a:r>
            </a:p>
          </p:txBody>
        </p:sp>
        <p:sp>
          <p:nvSpPr>
            <p:cNvPr id="21518" name="文本框 19"/>
            <p:cNvSpPr txBox="1"/>
            <p:nvPr/>
          </p:nvSpPr>
          <p:spPr>
            <a:xfrm>
              <a:off x="6884" y="8927"/>
              <a:ext cx="1827" cy="10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300" b="1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底数</a:t>
              </a:r>
            </a:p>
          </p:txBody>
        </p:sp>
        <p:sp>
          <p:nvSpPr>
            <p:cNvPr id="22" name="左箭头 21"/>
            <p:cNvSpPr/>
            <p:nvPr/>
          </p:nvSpPr>
          <p:spPr>
            <a:xfrm>
              <a:off x="10516" y="9505"/>
              <a:ext cx="1220" cy="170"/>
            </a:xfrm>
            <a:prstGeom prst="leftArrow">
              <a:avLst/>
            </a:prstGeom>
            <a:solidFill>
              <a:srgbClr val="FFFD3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0" strike="noStrike" noProof="1"/>
            </a:p>
          </p:txBody>
        </p:sp>
        <p:sp>
          <p:nvSpPr>
            <p:cNvPr id="21521" name="文本框 22"/>
            <p:cNvSpPr txBox="1"/>
            <p:nvPr/>
          </p:nvSpPr>
          <p:spPr>
            <a:xfrm>
              <a:off x="11739" y="9210"/>
              <a:ext cx="690" cy="10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300" b="1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幂</a:t>
              </a:r>
            </a:p>
          </p:txBody>
        </p:sp>
        <p:sp>
          <p:nvSpPr>
            <p:cNvPr id="3" name="椭圆 2"/>
            <p:cNvSpPr/>
            <p:nvPr/>
          </p:nvSpPr>
          <p:spPr>
            <a:xfrm>
              <a:off x="9179" y="8325"/>
              <a:ext cx="1530" cy="1615"/>
            </a:xfrm>
            <a:prstGeom prst="ellipse">
              <a:avLst/>
            </a:prstGeom>
            <a:solidFill>
              <a:srgbClr val="FBBDF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0" strike="noStrike" noProof="1"/>
            </a:p>
          </p:txBody>
        </p:sp>
        <p:sp>
          <p:nvSpPr>
            <p:cNvPr id="19" name="右箭头 18"/>
            <p:cNvSpPr/>
            <p:nvPr/>
          </p:nvSpPr>
          <p:spPr>
            <a:xfrm>
              <a:off x="8556" y="9150"/>
              <a:ext cx="853" cy="170"/>
            </a:xfrm>
            <a:prstGeom prst="rightArrow">
              <a:avLst/>
            </a:prstGeom>
            <a:solidFill>
              <a:srgbClr val="FFFD3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0" strike="noStrike" noProof="1"/>
            </a:p>
          </p:txBody>
        </p:sp>
        <p:sp>
          <p:nvSpPr>
            <p:cNvPr id="17" name="左箭头 16"/>
            <p:cNvSpPr/>
            <p:nvPr/>
          </p:nvSpPr>
          <p:spPr>
            <a:xfrm>
              <a:off x="10516" y="8702"/>
              <a:ext cx="853" cy="173"/>
            </a:xfrm>
            <a:prstGeom prst="leftArrow">
              <a:avLst/>
            </a:prstGeom>
            <a:solidFill>
              <a:srgbClr val="FFFD3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z="100" strike="noStrike" noProof="1"/>
            </a:p>
          </p:txBody>
        </p:sp>
        <p:graphicFrame>
          <p:nvGraphicFramePr>
            <p:cNvPr id="4" name="对象 3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9179" y="8600"/>
            <a:ext cx="1155" cy="1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0" r:id="rId6" imgW="127000" imgH="139700" progId="Equation.KSEE3">
                    <p:embed/>
                  </p:oleObj>
                </mc:Choice>
                <mc:Fallback>
                  <p:oleObj r:id="rId6" imgW="127000" imgH="139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9179" y="8600"/>
                          <a:ext cx="1155" cy="127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对象 10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0001" y="8580"/>
            <a:ext cx="515" cy="5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1" r:id="rId8" imgW="127000" imgH="139700" progId="Equation.KSEE3">
                    <p:embed/>
                  </p:oleObj>
                </mc:Choice>
                <mc:Fallback>
                  <p:oleObj r:id="rId8" imgW="127000" imgH="139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0001" y="8580"/>
                          <a:ext cx="515" cy="56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4" animBg="1"/>
      <p:bldP spid="7" grpId="2" animBg="1"/>
      <p:bldP spid="8" grpId="1" animBg="1"/>
      <p:bldP spid="9" grpId="3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文本框 2"/>
          <p:cNvSpPr txBox="1"/>
          <p:nvPr/>
        </p:nvSpPr>
        <p:spPr>
          <a:xfrm>
            <a:off x="882650" y="1984375"/>
            <a:ext cx="10170795" cy="1753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1079500" algn="just"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必做题</a:t>
            </a:r>
            <a:r>
              <a:rPr lang="en-US" altLang="zh-CN" sz="36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.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课本</a:t>
            </a:r>
            <a:r>
              <a:rPr lang="en-US" altLang="zh-CN" sz="3600" b="1" i="1" dirty="0">
                <a:latin typeface="Times New Roman" panose="02020603050405020304" charset="0"/>
                <a:ea typeface="楷体" panose="02010609060101010101" charset="-122"/>
              </a:rPr>
              <a:t>P</a:t>
            </a:r>
            <a:r>
              <a:rPr lang="en-US" altLang="zh-CN" sz="3600" b="1" dirty="0">
                <a:latin typeface="楷体" panose="02010609060101010101" charset="-122"/>
                <a:ea typeface="楷体" panose="02010609060101010101" charset="-122"/>
              </a:rPr>
              <a:t>72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习题</a:t>
            </a:r>
            <a:r>
              <a:rPr lang="en-US" altLang="zh-CN" sz="3600" b="1" dirty="0">
                <a:latin typeface="楷体" panose="02010609060101010101" charset="-122"/>
                <a:ea typeface="楷体" panose="02010609060101010101" charset="-122"/>
              </a:rPr>
              <a:t>3.3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第</a:t>
            </a:r>
            <a:r>
              <a:rPr lang="en-US" altLang="zh-CN" sz="3600" b="1" dirty="0"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en-US" altLang="zh-CN" sz="3600" b="1" dirty="0"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en-US" altLang="zh-CN" sz="3600" b="1" dirty="0"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题；</a:t>
            </a:r>
          </a:p>
          <a:p>
            <a:pPr indent="1079500" algn="just">
              <a:lnSpc>
                <a:spcPct val="15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选做题</a:t>
            </a:r>
            <a:r>
              <a:rPr lang="en-US" altLang="zh-CN" sz="36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.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课本</a:t>
            </a:r>
            <a:r>
              <a:rPr lang="en-US" altLang="zh-CN" sz="3600" b="1" i="1" dirty="0">
                <a:latin typeface="Times New Roman" panose="02020603050405020304" charset="0"/>
                <a:ea typeface="楷体" panose="02010609060101010101" charset="-122"/>
                <a:sym typeface="+mn-ea"/>
              </a:rPr>
              <a:t>P68 </a:t>
            </a:r>
            <a:r>
              <a:rPr lang="zh-CN" altLang="en-US" sz="3600" b="1" dirty="0">
                <a:latin typeface="Times New Roman" panose="02020603050405020304" charset="0"/>
                <a:ea typeface="楷体" panose="02010609060101010101" charset="-122"/>
                <a:sym typeface="+mn-ea"/>
              </a:rPr>
              <a:t>挑战自我</a:t>
            </a:r>
            <a:r>
              <a:rPr lang="en-US" altLang="zh-CN" sz="3600" b="1" dirty="0">
                <a:latin typeface="Times New Roman" panose="02020603050405020304" charset="0"/>
                <a:ea typeface="楷体" panose="02010609060101010101" charset="-122"/>
                <a:sym typeface="+mn-ea"/>
              </a:rPr>
              <a:t>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464364" y="486410"/>
            <a:ext cx="2703195" cy="688657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zh-CN" altLang="en-US" sz="3300" noProof="1">
                <a:ln w="22225">
                  <a:solidFill>
                    <a:srgbClr val="06C914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布置作业</a:t>
            </a:r>
          </a:p>
        </p:txBody>
      </p:sp>
      <p:pic>
        <p:nvPicPr>
          <p:cNvPr id="32770" name="New picture" hidden="1"/>
          <p:cNvPicPr/>
          <p:nvPr/>
        </p:nvPicPr>
        <p:blipFill>
          <a:blip r:embed="rId3"/>
          <a:stretch>
            <a:fillRect/>
          </a:stretch>
        </p:blipFill>
        <p:spPr>
          <a:xfrm>
            <a:off x="10312400" y="12395200"/>
            <a:ext cx="266700" cy="469900"/>
          </a:xfrm>
          <a:prstGeom prst="cube">
            <a:avLst/>
          </a:prstGeom>
        </p:spPr>
      </p:pic>
      <p:pic>
        <p:nvPicPr>
          <p:cNvPr id="32771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1861800" y="11899900"/>
            <a:ext cx="304800" cy="228600"/>
          </a:xfrm>
          <a:prstGeom prst="cube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文本框 2"/>
          <p:cNvSpPr txBox="1"/>
          <p:nvPr/>
        </p:nvSpPr>
        <p:spPr>
          <a:xfrm>
            <a:off x="882650" y="1984375"/>
            <a:ext cx="10170795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 b="1" dirty="0">
                <a:latin typeface="楷体" panose="02010609060101010101" charset="-122"/>
                <a:ea typeface="楷体" panose="02010609060101010101" charset="-122"/>
              </a:rPr>
              <a:t>1.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你学过几种有理数的运算？分别是什么？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54034" y="314325"/>
            <a:ext cx="2703195" cy="688657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zh-CN" altLang="en-US" sz="3300" noProof="1">
                <a:ln w="22225">
                  <a:solidFill>
                    <a:srgbClr val="06C914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回顾旧知</a:t>
            </a:r>
          </a:p>
        </p:txBody>
      </p:sp>
      <p:sp>
        <p:nvSpPr>
          <p:cNvPr id="2" name="文本框 2"/>
          <p:cNvSpPr txBox="1"/>
          <p:nvPr/>
        </p:nvSpPr>
        <p:spPr>
          <a:xfrm>
            <a:off x="882650" y="2967990"/>
            <a:ext cx="10170795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600" b="1" dirty="0">
                <a:latin typeface="楷体" panose="02010609060101010101" charset="-122"/>
                <a:ea typeface="楷体" panose="02010609060101010101" charset="-122"/>
              </a:rPr>
              <a:t>2.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还记得有理数的乘法法则吗？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00" name="图片 24599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82115" y="2063115"/>
            <a:ext cx="2271395" cy="2061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5" name="图片 24604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753350" y="1962150"/>
            <a:ext cx="2116455" cy="2163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7" name="右大括号 24606"/>
          <p:cNvSpPr/>
          <p:nvPr/>
        </p:nvSpPr>
        <p:spPr>
          <a:xfrm>
            <a:off x="3842068" y="2244725"/>
            <a:ext cx="71437" cy="1655763"/>
          </a:xfrm>
          <a:prstGeom prst="rightBrace">
            <a:avLst>
              <a:gd name="adj1" fmla="val 193149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>
              <a:latin typeface="+mn-ea"/>
              <a:ea typeface="+mn-ea"/>
            </a:endParaRPr>
          </a:p>
        </p:txBody>
      </p:sp>
      <p:sp>
        <p:nvSpPr>
          <p:cNvPr id="24608" name="文本框 24607"/>
          <p:cNvSpPr txBox="1"/>
          <p:nvPr/>
        </p:nvSpPr>
        <p:spPr>
          <a:xfrm>
            <a:off x="4097020" y="2793365"/>
            <a:ext cx="1081088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2000" b="1">
                <a:latin typeface="+mn-ea"/>
                <a:ea typeface="+mn-ea"/>
                <a:cs typeface="+mn-ea"/>
              </a:rPr>
              <a:t>7</a:t>
            </a:r>
            <a:r>
              <a:rPr lang="zh-CN" altLang="en-US" sz="2000" b="1">
                <a:latin typeface="+mn-ea"/>
                <a:ea typeface="+mn-ea"/>
                <a:cs typeface="+mn-ea"/>
              </a:rPr>
              <a:t>厘米</a:t>
            </a:r>
          </a:p>
        </p:txBody>
      </p:sp>
      <p:sp>
        <p:nvSpPr>
          <p:cNvPr id="24616" name="右大括号 24615"/>
          <p:cNvSpPr/>
          <p:nvPr/>
        </p:nvSpPr>
        <p:spPr>
          <a:xfrm rot="10800000">
            <a:off x="7753191" y="2675097"/>
            <a:ext cx="71437" cy="1225550"/>
          </a:xfrm>
          <a:prstGeom prst="rightBrace">
            <a:avLst>
              <a:gd name="adj1" fmla="val 142963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>
              <a:latin typeface="+mn-ea"/>
              <a:ea typeface="+mn-ea"/>
            </a:endParaRPr>
          </a:p>
        </p:txBody>
      </p:sp>
      <p:sp>
        <p:nvSpPr>
          <p:cNvPr id="24617" name="文本框 24616"/>
          <p:cNvSpPr txBox="1"/>
          <p:nvPr/>
        </p:nvSpPr>
        <p:spPr>
          <a:xfrm>
            <a:off x="6888480" y="2967038"/>
            <a:ext cx="1008063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2000" b="1">
                <a:latin typeface="+mn-ea"/>
                <a:ea typeface="+mn-ea"/>
                <a:cs typeface="+mn-ea"/>
              </a:rPr>
              <a:t>5</a:t>
            </a:r>
            <a:r>
              <a:rPr lang="zh-CN" altLang="en-US" sz="2000" b="1">
                <a:latin typeface="+mn-ea"/>
                <a:ea typeface="+mn-ea"/>
                <a:cs typeface="+mn-ea"/>
              </a:rPr>
              <a:t>厘米</a:t>
            </a:r>
          </a:p>
        </p:txBody>
      </p:sp>
      <p:sp>
        <p:nvSpPr>
          <p:cNvPr id="24622" name="文本框 24621"/>
          <p:cNvSpPr txBox="1"/>
          <p:nvPr/>
        </p:nvSpPr>
        <p:spPr>
          <a:xfrm>
            <a:off x="2067560" y="4059555"/>
            <a:ext cx="2348865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600" b="1">
                <a:latin typeface="+mn-ea"/>
                <a:ea typeface="+mn-ea"/>
                <a:cs typeface="+mn-ea"/>
              </a:rPr>
              <a:t>7</a:t>
            </a:r>
            <a:r>
              <a:rPr lang="zh-CN" altLang="en-US" sz="3600" b="1">
                <a:latin typeface="+mn-ea"/>
                <a:ea typeface="+mn-ea"/>
                <a:cs typeface="+mn-ea"/>
              </a:rPr>
              <a:t>×</a:t>
            </a:r>
            <a:r>
              <a:rPr lang="en-US" altLang="zh-CN" sz="3600" b="1">
                <a:latin typeface="+mn-ea"/>
                <a:ea typeface="+mn-ea"/>
                <a:cs typeface="+mn-ea"/>
              </a:rPr>
              <a:t>7</a:t>
            </a:r>
            <a:endParaRPr lang="zh-CN" altLang="en-US" sz="3600" b="1">
              <a:latin typeface="+mn-ea"/>
              <a:ea typeface="+mn-ea"/>
              <a:cs typeface="+mn-ea"/>
            </a:endParaRPr>
          </a:p>
        </p:txBody>
      </p:sp>
      <p:sp>
        <p:nvSpPr>
          <p:cNvPr id="24623" name="文本框 24622"/>
          <p:cNvSpPr txBox="1"/>
          <p:nvPr/>
        </p:nvSpPr>
        <p:spPr>
          <a:xfrm>
            <a:off x="7630795" y="4059555"/>
            <a:ext cx="2753360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600" b="1">
                <a:latin typeface="+mn-ea"/>
                <a:ea typeface="+mn-ea"/>
                <a:cs typeface="+mn-ea"/>
              </a:rPr>
              <a:t>5</a:t>
            </a:r>
            <a:r>
              <a:rPr lang="zh-CN" altLang="en-US" sz="3600" b="1">
                <a:latin typeface="+mn-ea"/>
                <a:ea typeface="+mn-ea"/>
                <a:cs typeface="+mn-ea"/>
              </a:rPr>
              <a:t>×</a:t>
            </a:r>
            <a:r>
              <a:rPr lang="en-US" altLang="zh-CN" sz="3600" b="1">
                <a:latin typeface="+mn-ea"/>
                <a:ea typeface="+mn-ea"/>
                <a:cs typeface="+mn-ea"/>
              </a:rPr>
              <a:t>5</a:t>
            </a:r>
            <a:r>
              <a:rPr lang="zh-CN" altLang="en-US" sz="3600" b="1">
                <a:latin typeface="+mn-ea"/>
                <a:ea typeface="+mn-ea"/>
                <a:cs typeface="+mn-ea"/>
              </a:rPr>
              <a:t>×</a:t>
            </a:r>
            <a:r>
              <a:rPr lang="en-US" altLang="zh-CN" sz="3600" b="1">
                <a:latin typeface="+mn-ea"/>
                <a:ea typeface="+mn-ea"/>
                <a:cs typeface="+mn-ea"/>
              </a:rPr>
              <a:t>5</a:t>
            </a:r>
            <a:endParaRPr lang="zh-CN" altLang="en-US" sz="3600" b="1">
              <a:latin typeface="+mn-ea"/>
              <a:ea typeface="+mn-ea"/>
              <a:cs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3235" y="393700"/>
            <a:ext cx="487172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latin typeface="+mn-ea"/>
                <a:ea typeface="+mn-ea"/>
                <a:cs typeface="+mn-ea"/>
              </a:rPr>
              <a:t>（</a:t>
            </a:r>
            <a:r>
              <a:rPr lang="en-US" altLang="zh-CN" sz="3200" b="1" dirty="0">
                <a:latin typeface="+mn-ea"/>
                <a:ea typeface="+mn-ea"/>
                <a:cs typeface="+mn-ea"/>
              </a:rPr>
              <a:t>1</a:t>
            </a:r>
            <a:r>
              <a:rPr lang="zh-CN" altLang="en-US" sz="3200" b="1" dirty="0">
                <a:latin typeface="+mn-ea"/>
                <a:ea typeface="+mn-ea"/>
                <a:cs typeface="+mn-ea"/>
              </a:rPr>
              <a:t>）怎样计算边长为</a:t>
            </a:r>
            <a:r>
              <a:rPr lang="en-US" altLang="zh-CN" sz="3200" b="1" dirty="0">
                <a:latin typeface="+mn-ea"/>
                <a:ea typeface="+mn-ea"/>
                <a:cs typeface="+mn-ea"/>
              </a:rPr>
              <a:t>7</a:t>
            </a:r>
            <a:r>
              <a:rPr lang="zh-CN" altLang="en-US" sz="3200" b="1" dirty="0">
                <a:latin typeface="+mn-ea"/>
                <a:ea typeface="+mn-ea"/>
                <a:cs typeface="+mn-ea"/>
              </a:rPr>
              <a:t>厘米的正方形的面积？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388735" y="321945"/>
            <a:ext cx="444817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>
                <a:latin typeface="+mn-ea"/>
                <a:ea typeface="+mn-ea"/>
                <a:cs typeface="+mn-ea"/>
              </a:rPr>
              <a:t>（2）怎样计算棱长为5厘米的立方体的体积？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2211070" y="4914265"/>
            <a:ext cx="857885" cy="28575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7846060" y="4914265"/>
            <a:ext cx="1412240" cy="28575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58115" y="5344795"/>
            <a:ext cx="21793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记作：</a:t>
            </a:r>
            <a:r>
              <a:rPr lang="en-US" altLang="zh-CN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7</a:t>
            </a:r>
            <a:r>
              <a:rPr lang="en-US" altLang="zh-CN" sz="3600" b="1" baseline="30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</a:t>
            </a:r>
            <a:endParaRPr lang="zh-CN" altLang="en-US" sz="36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8115" y="5911850"/>
            <a:ext cx="61887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读作：</a:t>
            </a:r>
            <a:r>
              <a:rPr lang="en-US" altLang="zh-CN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7</a:t>
            </a:r>
            <a:r>
              <a:rPr lang="zh-CN" altLang="en-US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的</a:t>
            </a:r>
            <a:r>
              <a:rPr lang="en-US" altLang="zh-CN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</a:t>
            </a:r>
            <a:r>
              <a:rPr lang="zh-CN" altLang="en-US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次方（或</a:t>
            </a:r>
            <a:r>
              <a:rPr lang="en-US" altLang="zh-CN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7</a:t>
            </a:r>
            <a:r>
              <a:rPr lang="zh-CN" altLang="en-US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的平方）</a:t>
            </a:r>
            <a:endParaRPr lang="en-US" altLang="zh-CN" sz="36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86855" y="5344795"/>
            <a:ext cx="21793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记作：</a:t>
            </a:r>
            <a:r>
              <a:rPr lang="en-US" altLang="zh-CN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</a:t>
            </a:r>
            <a:r>
              <a:rPr lang="en-US" altLang="zh-CN" sz="3600" b="1" baseline="300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</a:t>
            </a:r>
            <a:endParaRPr lang="zh-CN" altLang="en-US" sz="36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586855" y="5928360"/>
            <a:ext cx="56019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读作：</a:t>
            </a:r>
            <a:r>
              <a:rPr lang="en-US" altLang="zh-CN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</a:t>
            </a:r>
            <a:r>
              <a:rPr lang="zh-CN" altLang="en-US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的</a:t>
            </a:r>
            <a:r>
              <a:rPr lang="en-US" altLang="zh-CN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</a:t>
            </a:r>
            <a:r>
              <a:rPr lang="zh-CN" altLang="en-US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次方（</a:t>
            </a:r>
            <a:r>
              <a:rPr lang="en-US" altLang="zh-CN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</a:t>
            </a:r>
            <a:r>
              <a:rPr lang="zh-CN" altLang="en-US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的立方）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7" grpId="0" animBg="1"/>
      <p:bldP spid="24608" grpId="1"/>
      <p:bldP spid="24616" grpId="2" animBg="1"/>
      <p:bldP spid="24617" grpId="3"/>
      <p:bldP spid="24622" grpId="4"/>
      <p:bldP spid="24623" grpId="5"/>
      <p:bldP spid="2" grpId="6"/>
      <p:bldP spid="3" grpId="7"/>
      <p:bldP spid="9" grpId="8"/>
      <p:bldP spid="10" grpId="9"/>
      <p:bldP spid="11" grpId="10"/>
      <p:bldP spid="12" grpId="1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83549" y="278765"/>
            <a:ext cx="2703195" cy="688657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zh-CN" altLang="en-US" sz="3200" noProof="1">
                <a:ln w="22225">
                  <a:solidFill>
                    <a:srgbClr val="06C914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引例</a:t>
            </a:r>
          </a:p>
        </p:txBody>
      </p:sp>
      <p:graphicFrame>
        <p:nvGraphicFramePr>
          <p:cNvPr id="25603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16598" y="1283970"/>
          <a:ext cx="4951730" cy="624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r:id="rId3" imgW="1714500" imgH="215900" progId="Equation.KSEE3">
                  <p:embed/>
                </p:oleObj>
              </mc:Choice>
              <mc:Fallback>
                <p:oleObj r:id="rId3" imgW="1714500" imgH="215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6598" y="1283970"/>
                        <a:ext cx="4951730" cy="62420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947420" y="2044065"/>
            <a:ext cx="29686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黑体" panose="02010609060101010101" charset="-122"/>
                <a:ea typeface="黑体" panose="02010609060101010101" charset="-122"/>
              </a:rPr>
              <a:t>记作：</a:t>
            </a:r>
            <a:endParaRPr lang="zh-CN" altLang="en-US" sz="3200" b="1" baseline="300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47420" y="2611120"/>
            <a:ext cx="34182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黑体" panose="02010609060101010101" charset="-122"/>
                <a:ea typeface="黑体" panose="02010609060101010101" charset="-122"/>
              </a:rPr>
              <a:t>读作：</a:t>
            </a:r>
          </a:p>
        </p:txBody>
      </p:sp>
      <p:graphicFrame>
        <p:nvGraphicFramePr>
          <p:cNvPr id="25604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798945" y="791845"/>
          <a:ext cx="3502025" cy="1092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r:id="rId5" imgW="1384300" imgH="431800" progId="Equation.KSEE3">
                  <p:embed/>
                </p:oleObj>
              </mc:Choice>
              <mc:Fallback>
                <p:oleObj r:id="rId5" imgW="13843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98945" y="791845"/>
                        <a:ext cx="3502025" cy="109283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717030" y="2922270"/>
            <a:ext cx="12274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读作：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658610" y="2185670"/>
            <a:ext cx="29686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黑体" panose="02010609060101010101" charset="-122"/>
                <a:ea typeface="黑体" panose="02010609060101010101" charset="-122"/>
              </a:rPr>
              <a:t>记作：</a:t>
            </a:r>
            <a:endParaRPr lang="zh-CN" altLang="en-US" sz="3200" b="1" baseline="30000">
              <a:latin typeface="黑体" panose="02010609060101010101" charset="-122"/>
              <a:ea typeface="黑体" panose="02010609060101010101" charset="-122"/>
            </a:endParaRPr>
          </a:p>
        </p:txBody>
      </p:sp>
      <p:graphicFrame>
        <p:nvGraphicFramePr>
          <p:cNvPr id="20484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09968" y="4092575"/>
          <a:ext cx="333248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r:id="rId7" imgW="901700" imgH="355600" progId="Equation.KSEE3">
                  <p:embed/>
                </p:oleObj>
              </mc:Choice>
              <mc:Fallback>
                <p:oleObj r:id="rId7" imgW="901700" imgH="355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09968" y="4092575"/>
                        <a:ext cx="3332480" cy="1314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1093470" y="5478145"/>
            <a:ext cx="29686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黑体" panose="02010609060101010101" charset="-122"/>
                <a:ea typeface="黑体" panose="02010609060101010101" charset="-122"/>
              </a:rPr>
              <a:t>记作：</a:t>
            </a:r>
            <a:endParaRPr lang="zh-CN" altLang="en-US" sz="3200" b="1" baseline="300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98550" y="6061710"/>
            <a:ext cx="34182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latin typeface="黑体" panose="02010609060101010101" charset="-122"/>
                <a:ea typeface="黑体" panose="02010609060101010101" charset="-122"/>
              </a:rPr>
              <a:t>读作：</a:t>
            </a:r>
          </a:p>
        </p:txBody>
      </p:sp>
      <p:graphicFrame>
        <p:nvGraphicFramePr>
          <p:cNvPr id="13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520180" y="4163695"/>
          <a:ext cx="2965450" cy="1212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r:id="rId9" imgW="825500" imgH="355600" progId="Equation.KSEE3">
                  <p:embed/>
                </p:oleObj>
              </mc:Choice>
              <mc:Fallback>
                <p:oleObj r:id="rId9" imgW="825500" imgH="355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20180" y="4163695"/>
                        <a:ext cx="2965450" cy="12122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4"/>
          <p:cNvGrpSpPr/>
          <p:nvPr/>
        </p:nvGrpSpPr>
        <p:grpSpPr>
          <a:xfrm>
            <a:off x="6517640" y="5353685"/>
            <a:ext cx="2967990" cy="707390"/>
            <a:chOff x="9699" y="8431"/>
            <a:chExt cx="4674" cy="1114"/>
          </a:xfrm>
        </p:grpSpPr>
        <p:sp>
          <p:nvSpPr>
            <p:cNvPr id="15" name="文本框 14"/>
            <p:cNvSpPr txBox="1"/>
            <p:nvPr/>
          </p:nvSpPr>
          <p:spPr>
            <a:xfrm>
              <a:off x="9699" y="8627"/>
              <a:ext cx="4675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>
                  <a:latin typeface="黑体" panose="02010609060101010101" charset="-122"/>
                  <a:ea typeface="黑体" panose="02010609060101010101" charset="-122"/>
                </a:rPr>
                <a:t>记作：</a:t>
              </a:r>
              <a:endParaRPr lang="zh-CN" altLang="en-US" sz="3200" b="1" baseline="30000">
                <a:latin typeface="黑体" panose="02010609060101010101" charset="-122"/>
                <a:ea typeface="黑体" panose="02010609060101010101" charset="-122"/>
              </a:endParaRPr>
            </a:p>
          </p:txBody>
        </p:sp>
        <p:graphicFrame>
          <p:nvGraphicFramePr>
            <p:cNvPr id="17" name="对象 16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1582" y="8431"/>
            <a:ext cx="913" cy="11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" r:id="rId11" imgW="165100" imgH="203200" progId="Equation.KSEE3">
                    <p:embed/>
                  </p:oleObj>
                </mc:Choice>
                <mc:Fallback>
                  <p:oleObj r:id="rId11" imgW="165100" imgH="2032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1582" y="8431"/>
                          <a:ext cx="913" cy="111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文本框 21"/>
          <p:cNvSpPr txBox="1"/>
          <p:nvPr/>
        </p:nvSpPr>
        <p:spPr>
          <a:xfrm>
            <a:off x="2219960" y="2057400"/>
            <a:ext cx="169608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sym typeface="+mn-ea"/>
              </a:rPr>
              <a:t>(-2)</a:t>
            </a:r>
            <a:r>
              <a:rPr lang="en-US" altLang="zh-CN" sz="3200" b="1" baseline="30000">
                <a:latin typeface="黑体" panose="02010609060101010101" charset="-122"/>
                <a:ea typeface="黑体" panose="02010609060101010101" charset="-122"/>
                <a:sym typeface="+mn-ea"/>
              </a:rPr>
              <a:t>5</a:t>
            </a:r>
            <a:endParaRPr lang="zh-CN" altLang="en-US" sz="32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295525" y="2649855"/>
            <a:ext cx="199517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-2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的</a:t>
            </a: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5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次方</a:t>
            </a:r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25" name="对象 2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046403" y="1908175"/>
          <a:ext cx="1234440" cy="1118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r:id="rId13" imgW="342900" imgH="469900" progId="Equation.KSEE3">
                  <p:embed/>
                </p:oleObj>
              </mc:Choice>
              <mc:Fallback>
                <p:oleObj r:id="rId13" imgW="342900" imgH="469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46403" y="1908175"/>
                        <a:ext cx="1234440" cy="1118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组合 26"/>
          <p:cNvGrpSpPr/>
          <p:nvPr/>
        </p:nvGrpSpPr>
        <p:grpSpPr>
          <a:xfrm>
            <a:off x="7901352" y="2820035"/>
            <a:ext cx="2752043" cy="969143"/>
            <a:chOff x="12132" y="5006"/>
            <a:chExt cx="4080" cy="1508"/>
          </a:xfrm>
        </p:grpSpPr>
        <p:graphicFrame>
          <p:nvGraphicFramePr>
            <p:cNvPr id="6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2132" y="5006"/>
            <a:ext cx="584" cy="1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" r:id="rId15" imgW="152400" imgH="393700" progId="Equation.KSEE3">
                    <p:embed/>
                  </p:oleObj>
                </mc:Choice>
                <mc:Fallback>
                  <p:oleObj r:id="rId15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2132" y="5006"/>
                          <a:ext cx="584" cy="15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文本框 25"/>
            <p:cNvSpPr txBox="1"/>
            <p:nvPr/>
          </p:nvSpPr>
          <p:spPr>
            <a:xfrm>
              <a:off x="12658" y="5209"/>
              <a:ext cx="3554" cy="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的</a:t>
              </a:r>
              <a:r>
                <a:rPr lang="en-US" altLang="zh-CN" sz="3200" b="1"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4</a:t>
              </a:r>
              <a:r>
                <a:rPr lang="zh-CN" altLang="en-US" sz="3200" b="1"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次方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219960" y="5474970"/>
            <a:ext cx="10350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600" b="1">
                <a:latin typeface="黑体" panose="02010609060101010101" charset="-122"/>
                <a:ea typeface="黑体" panose="02010609060101010101" charset="-122"/>
                <a:sym typeface="+mn-ea"/>
              </a:rPr>
              <a:t>3</a:t>
            </a:r>
            <a:r>
              <a:rPr lang="en-US" altLang="zh-CN" sz="3600" b="1" baseline="30000">
                <a:latin typeface="黑体" panose="02010609060101010101" charset="-122"/>
                <a:ea typeface="黑体" panose="02010609060101010101" charset="-122"/>
                <a:sym typeface="+mn-ea"/>
              </a:rPr>
              <a:t>10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2295525" y="6061710"/>
            <a:ext cx="208597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的</a:t>
            </a: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10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次方</a:t>
            </a:r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522720" y="6061710"/>
            <a:ext cx="3417570" cy="582930"/>
            <a:chOff x="9707" y="9546"/>
            <a:chExt cx="5382" cy="918"/>
          </a:xfrm>
        </p:grpSpPr>
        <p:sp>
          <p:nvSpPr>
            <p:cNvPr id="16" name="文本框 15"/>
            <p:cNvSpPr txBox="1"/>
            <p:nvPr/>
          </p:nvSpPr>
          <p:spPr>
            <a:xfrm>
              <a:off x="9707" y="9546"/>
              <a:ext cx="5383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读作：  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1493" y="9546"/>
              <a:ext cx="2964" cy="919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sz="3200" b="1"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  <a:sym typeface="+mn-ea"/>
                </a:rPr>
                <a:t>3</a:t>
              </a:r>
              <a:r>
                <a:rPr lang="zh-CN" altLang="en-US" sz="3200" b="1"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  <a:sym typeface="+mn-ea"/>
                </a:rPr>
                <a:t>的</a:t>
              </a:r>
              <a:r>
                <a:rPr lang="en-US" altLang="zh-CN" sz="3200" b="1"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  <a:sym typeface="+mn-ea"/>
                </a:rPr>
                <a:t>n</a:t>
              </a:r>
              <a:r>
                <a:rPr lang="zh-CN" altLang="en-US" sz="3200" b="1"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  <a:sym typeface="+mn-ea"/>
                </a:rPr>
                <a:t>次方</a:t>
              </a:r>
              <a:endPara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2"/>
      <p:bldP spid="10" grpId="3"/>
      <p:bldP spid="3" grpId="7"/>
      <p:bldP spid="2" grpId="6"/>
      <p:bldP spid="11" grpId="0"/>
      <p:bldP spid="12" grpId="1"/>
      <p:bldP spid="22" grpId="4"/>
      <p:bldP spid="23" grpId="5"/>
      <p:bldP spid="28" grpId="8"/>
      <p:bldP spid="29" grpId="9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57885" y="1170305"/>
            <a:ext cx="1117282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6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一般地，</a:t>
            </a:r>
            <a:r>
              <a:rPr lang="en-US" altLang="zh-CN" sz="3600" b="1" i="1" noProof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n</a:t>
            </a:r>
            <a:r>
              <a:rPr lang="zh-CN" altLang="en-US" sz="36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个相同的因数</a:t>
            </a:r>
            <a:r>
              <a:rPr lang="en-US" altLang="zh-CN" sz="3600" b="1" i="1" noProof="1">
                <a:latin typeface="Times New Roman" panose="02020603050405020304" charset="0"/>
                <a:ea typeface="楷体" panose="02010609060101010101" charset="-122"/>
                <a:cs typeface="Times New Roman" panose="02020603050405020304" charset="0"/>
              </a:rPr>
              <a:t>a</a:t>
            </a:r>
            <a:r>
              <a:rPr lang="zh-CN" altLang="en-US" sz="36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相乘，即             </a:t>
            </a:r>
          </a:p>
          <a:p>
            <a:r>
              <a:rPr lang="zh-CN" altLang="en-US" sz="3600" b="1" noProof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记作</a:t>
            </a:r>
            <a:r>
              <a:rPr lang="en-US" altLang="zh-CN" sz="3600" b="1" noProof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______</a:t>
            </a:r>
            <a:r>
              <a:rPr lang="en-US" altLang="zh-CN" sz="3600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.</a:t>
            </a:r>
            <a:endParaRPr lang="zh-CN" altLang="en-US" sz="3600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1507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861935" y="1043305"/>
          <a:ext cx="2650490" cy="1198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r:id="rId4" imgW="787400" imgH="355600" progId="Equation.KSEE3">
                  <p:embed/>
                </p:oleObj>
              </mc:Choice>
              <mc:Fallback>
                <p:oleObj r:id="rId4" imgW="787400" imgH="355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61935" y="1043305"/>
                        <a:ext cx="2650490" cy="11982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978025" y="1496695"/>
          <a:ext cx="757555" cy="872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r:id="rId6" imgW="177165" imgH="203200" progId="Equation.KSEE3">
                  <p:embed/>
                </p:oleObj>
              </mc:Choice>
              <mc:Fallback>
                <p:oleObj r:id="rId6" imgW="177165" imgH="203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78025" y="1496695"/>
                        <a:ext cx="757555" cy="8724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111875" y="3635058"/>
          <a:ext cx="6858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r:id="rId8" imgW="114300" imgH="215265" progId="Equation.KSEE3">
                  <p:embed/>
                </p:oleObj>
              </mc:Choice>
              <mc:Fallback>
                <p:oleObj r:id="rId8" imgW="114300" imgH="21526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11875" y="3635058"/>
                        <a:ext cx="685800" cy="161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文本框 17"/>
          <p:cNvSpPr txBox="1"/>
          <p:nvPr/>
        </p:nvSpPr>
        <p:spPr>
          <a:xfrm>
            <a:off x="7469505" y="3438525"/>
            <a:ext cx="4646930" cy="5988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3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指数</a:t>
            </a:r>
            <a:r>
              <a:rPr lang="zh-CN" altLang="en-US" sz="3300" b="1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</a:rPr>
              <a:t>（相同因数的个数）</a:t>
            </a:r>
          </a:p>
        </p:txBody>
      </p:sp>
      <p:sp>
        <p:nvSpPr>
          <p:cNvPr id="21518" name="文本框 19"/>
          <p:cNvSpPr txBox="1"/>
          <p:nvPr/>
        </p:nvSpPr>
        <p:spPr>
          <a:xfrm>
            <a:off x="1323340" y="3874770"/>
            <a:ext cx="4423410" cy="5988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300" b="1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</a:rPr>
              <a:t>（相同因数）</a:t>
            </a:r>
            <a:r>
              <a:rPr lang="zh-CN" altLang="en-US" sz="33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底数</a:t>
            </a:r>
          </a:p>
        </p:txBody>
      </p:sp>
      <p:sp>
        <p:nvSpPr>
          <p:cNvPr id="22" name="左箭头 21"/>
          <p:cNvSpPr/>
          <p:nvPr/>
        </p:nvSpPr>
        <p:spPr>
          <a:xfrm>
            <a:off x="6892925" y="4241483"/>
            <a:ext cx="774700" cy="107950"/>
          </a:xfrm>
          <a:prstGeom prst="leftArrow">
            <a:avLst/>
          </a:prstGeom>
          <a:solidFill>
            <a:srgbClr val="FFFD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sp>
        <p:nvSpPr>
          <p:cNvPr id="21521" name="文本框 22"/>
          <p:cNvSpPr txBox="1"/>
          <p:nvPr/>
        </p:nvSpPr>
        <p:spPr>
          <a:xfrm>
            <a:off x="7669213" y="4054158"/>
            <a:ext cx="438150" cy="5988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3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幂</a:t>
            </a:r>
          </a:p>
        </p:txBody>
      </p:sp>
      <p:sp>
        <p:nvSpPr>
          <p:cNvPr id="10" name="椭圆 9"/>
          <p:cNvSpPr/>
          <p:nvPr/>
        </p:nvSpPr>
        <p:spPr>
          <a:xfrm>
            <a:off x="6043613" y="3492183"/>
            <a:ext cx="971550" cy="1025525"/>
          </a:xfrm>
          <a:prstGeom prst="ellipse">
            <a:avLst/>
          </a:prstGeom>
          <a:solidFill>
            <a:srgbClr val="FBBD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sp>
        <p:nvSpPr>
          <p:cNvPr id="19" name="右箭头 18"/>
          <p:cNvSpPr/>
          <p:nvPr/>
        </p:nvSpPr>
        <p:spPr>
          <a:xfrm>
            <a:off x="5648325" y="4016058"/>
            <a:ext cx="541338" cy="107950"/>
          </a:xfrm>
          <a:prstGeom prst="rightArrow">
            <a:avLst/>
          </a:prstGeom>
          <a:solidFill>
            <a:srgbClr val="FFFD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sp>
        <p:nvSpPr>
          <p:cNvPr id="17" name="左箭头 16"/>
          <p:cNvSpPr/>
          <p:nvPr/>
        </p:nvSpPr>
        <p:spPr>
          <a:xfrm>
            <a:off x="6892925" y="3731895"/>
            <a:ext cx="541338" cy="109538"/>
          </a:xfrm>
          <a:prstGeom prst="leftArrow">
            <a:avLst/>
          </a:prstGeom>
          <a:solidFill>
            <a:srgbClr val="FFFD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sp>
        <p:nvSpPr>
          <p:cNvPr id="26636" name="文本框 2"/>
          <p:cNvSpPr txBox="1"/>
          <p:nvPr/>
        </p:nvSpPr>
        <p:spPr>
          <a:xfrm>
            <a:off x="853440" y="2487295"/>
            <a:ext cx="1010158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/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这种求</a:t>
            </a:r>
            <a:r>
              <a:rPr lang="zh-CN" altLang="en-US" sz="3600" b="1" u="sng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几个相同因数的积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的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运算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，叫做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乘方</a:t>
            </a:r>
            <a:r>
              <a:rPr lang="zh-CN" altLang="en-US" sz="3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乘方的</a:t>
            </a:r>
            <a:r>
              <a:rPr lang="zh-CN" altLang="en-US" sz="3600" b="1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结果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叫做</a:t>
            </a:r>
            <a:r>
              <a:rPr lang="zh-CN" altLang="en-US" sz="3600" b="1" dirty="0">
                <a:solidFill>
                  <a:srgbClr val="1D41D5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幂</a:t>
            </a:r>
            <a:r>
              <a:rPr lang="en-US" altLang="zh-CN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</a:p>
        </p:txBody>
      </p:sp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043613" y="3666808"/>
          <a:ext cx="7334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r:id="rId10" imgW="127000" imgH="139700" progId="Equation.KSEE3">
                  <p:embed/>
                </p:oleObj>
              </mc:Choice>
              <mc:Fallback>
                <p:oleObj r:id="rId10" imgW="127000" imgH="139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43613" y="3666808"/>
                        <a:ext cx="733425" cy="806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565900" y="3654108"/>
          <a:ext cx="3270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r:id="rId12" imgW="127000" imgH="139700" progId="Equation.KSEE3">
                  <p:embed/>
                </p:oleObj>
              </mc:Choice>
              <mc:Fallback>
                <p:oleObj r:id="rId12" imgW="127000" imgH="139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565900" y="3654108"/>
                        <a:ext cx="327025" cy="3603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1069021" y="123190"/>
            <a:ext cx="2703195" cy="688657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zh-CN" altLang="en-US" sz="2800" noProof="1">
                <a:ln w="22225">
                  <a:solidFill>
                    <a:srgbClr val="06C914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定义概念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03350" y="4832350"/>
            <a:ext cx="1001395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读作</a:t>
            </a:r>
            <a:r>
              <a:rPr lang="en-US" altLang="zh-CN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altLang="en-US" sz="3600" i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a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的</a:t>
            </a:r>
            <a:r>
              <a:rPr lang="zh-CN" altLang="en-US" sz="3600" i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n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次方</a:t>
            </a:r>
            <a:r>
              <a:rPr lang="en-US" altLang="zh-CN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endParaRPr lang="zh-CN" altLang="en-US"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也可读作</a:t>
            </a:r>
            <a:r>
              <a:rPr lang="en-US" altLang="zh-CN" sz="3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altLang="en-US" sz="3600" i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a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的</a:t>
            </a:r>
            <a:r>
              <a:rPr lang="zh-CN" altLang="en-US" sz="3600" i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n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次幂</a:t>
            </a:r>
            <a:r>
              <a:rPr lang="en-US" altLang="zh-CN" sz="3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”.</a:t>
            </a:r>
            <a:endParaRPr lang="zh-CN" altLang="en-US" sz="36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38800" y="4397375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r:id="rId14" imgW="114300" imgH="215265" progId="Equation.KSEE3">
                  <p:embed/>
                </p:oleObj>
              </mc:Choice>
              <mc:Fallback>
                <p:oleObj r:id="rId14" imgW="114300" imgH="21526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38800" y="4397375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7"/>
      <p:bldP spid="21516" grpId="3"/>
      <p:bldP spid="21518" grpId="1"/>
      <p:bldP spid="22" grpId="4" animBg="1"/>
      <p:bldP spid="21521" grpId="5"/>
      <p:bldP spid="10" grpId="6" animBg="1"/>
      <p:bldP spid="19" grpId="0" animBg="1"/>
      <p:bldP spid="17" grpId="2" animBg="1"/>
      <p:bldP spid="26636" grpId="8"/>
      <p:bldP spid="2" grpId="9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8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179060" y="908368"/>
          <a:ext cx="6858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r:id="rId5" imgW="114300" imgH="215265" progId="Equation.KSEE3">
                  <p:embed/>
                </p:oleObj>
              </mc:Choice>
              <mc:Fallback>
                <p:oleObj r:id="rId5" imgW="114300" imgH="21526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79060" y="908368"/>
                        <a:ext cx="685800" cy="161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文本框 17"/>
          <p:cNvSpPr txBox="1"/>
          <p:nvPr/>
        </p:nvSpPr>
        <p:spPr>
          <a:xfrm>
            <a:off x="6536373" y="711518"/>
            <a:ext cx="1090612" cy="5988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3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指数</a:t>
            </a:r>
          </a:p>
        </p:txBody>
      </p:sp>
      <p:sp>
        <p:nvSpPr>
          <p:cNvPr id="21518" name="文本框 19"/>
          <p:cNvSpPr txBox="1"/>
          <p:nvPr/>
        </p:nvSpPr>
        <p:spPr>
          <a:xfrm>
            <a:off x="3653473" y="1148080"/>
            <a:ext cx="1160462" cy="5988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3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底数</a:t>
            </a:r>
          </a:p>
        </p:txBody>
      </p:sp>
      <p:sp>
        <p:nvSpPr>
          <p:cNvPr id="22" name="左箭头 21"/>
          <p:cNvSpPr/>
          <p:nvPr/>
        </p:nvSpPr>
        <p:spPr>
          <a:xfrm>
            <a:off x="5960110" y="1514793"/>
            <a:ext cx="774700" cy="107950"/>
          </a:xfrm>
          <a:prstGeom prst="leftArrow">
            <a:avLst/>
          </a:prstGeom>
          <a:solidFill>
            <a:srgbClr val="FFFD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sp>
        <p:nvSpPr>
          <p:cNvPr id="21521" name="文本框 22"/>
          <p:cNvSpPr txBox="1"/>
          <p:nvPr/>
        </p:nvSpPr>
        <p:spPr>
          <a:xfrm>
            <a:off x="6736398" y="1327468"/>
            <a:ext cx="438150" cy="5988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3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幂</a:t>
            </a:r>
          </a:p>
        </p:txBody>
      </p:sp>
      <p:sp>
        <p:nvSpPr>
          <p:cNvPr id="10" name="椭圆 9"/>
          <p:cNvSpPr/>
          <p:nvPr/>
        </p:nvSpPr>
        <p:spPr>
          <a:xfrm>
            <a:off x="5110798" y="765493"/>
            <a:ext cx="971550" cy="1025525"/>
          </a:xfrm>
          <a:prstGeom prst="ellipse">
            <a:avLst/>
          </a:prstGeom>
          <a:solidFill>
            <a:srgbClr val="FBBD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sp>
        <p:nvSpPr>
          <p:cNvPr id="19" name="右箭头 18"/>
          <p:cNvSpPr/>
          <p:nvPr/>
        </p:nvSpPr>
        <p:spPr>
          <a:xfrm>
            <a:off x="4715510" y="1289368"/>
            <a:ext cx="541338" cy="107950"/>
          </a:xfrm>
          <a:prstGeom prst="rightArrow">
            <a:avLst/>
          </a:prstGeom>
          <a:solidFill>
            <a:srgbClr val="FFFD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sp>
        <p:nvSpPr>
          <p:cNvPr id="17" name="左箭头 16"/>
          <p:cNvSpPr/>
          <p:nvPr/>
        </p:nvSpPr>
        <p:spPr>
          <a:xfrm>
            <a:off x="5960110" y="1005205"/>
            <a:ext cx="541338" cy="109538"/>
          </a:xfrm>
          <a:prstGeom prst="leftArrow">
            <a:avLst/>
          </a:prstGeom>
          <a:solidFill>
            <a:srgbClr val="FFFD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110798" y="940118"/>
          <a:ext cx="7334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r:id="rId7" imgW="127000" imgH="139700" progId="Equation.KSEE3">
                  <p:embed/>
                </p:oleObj>
              </mc:Choice>
              <mc:Fallback>
                <p:oleObj r:id="rId7" imgW="127000" imgH="139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10798" y="940118"/>
                        <a:ext cx="733425" cy="806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33085" y="927418"/>
          <a:ext cx="3270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r:id="rId9" imgW="127000" imgH="139700" progId="Equation.KSEE3">
                  <p:embed/>
                </p:oleObj>
              </mc:Choice>
              <mc:Fallback>
                <p:oleObj r:id="rId9" imgW="127000" imgH="139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33085" y="927418"/>
                        <a:ext cx="327025" cy="3603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466406" y="220345"/>
            <a:ext cx="2703195" cy="688657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zh-CN" altLang="en-US" sz="3300" noProof="1">
                <a:ln w="22225">
                  <a:solidFill>
                    <a:srgbClr val="06C914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剖析概念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1369695" y="4304030"/>
            <a:ext cx="10009505" cy="2525508"/>
            <a:chOff x="3061" y="6778"/>
            <a:chExt cx="14298" cy="3993"/>
          </a:xfrm>
        </p:grpSpPr>
        <p:sp>
          <p:nvSpPr>
            <p:cNvPr id="6" name="文本框 5"/>
            <p:cNvSpPr txBox="1"/>
            <p:nvPr/>
          </p:nvSpPr>
          <p:spPr>
            <a:xfrm>
              <a:off x="3061" y="6778"/>
              <a:ext cx="14298" cy="39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tx1"/>
                  </a:solidFill>
                </a:rPr>
                <a:t>4.</a:t>
              </a:r>
              <a:r>
                <a:rPr lang="zh-CN" altLang="en-US" sz="2800" b="1" dirty="0">
                  <a:solidFill>
                    <a:srgbClr val="FF0000"/>
                  </a:solidFill>
                </a:rPr>
                <a:t>乘方书写时要注意：</a:t>
              </a:r>
              <a:endParaRPr lang="zh-CN" altLang="en-US" sz="2800" dirty="0"/>
            </a:p>
            <a:p>
              <a:r>
                <a:rPr lang="zh-CN" altLang="en-US" sz="28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底数是</a:t>
              </a:r>
              <a:r>
                <a:rPr lang="zh-CN" altLang="en-US" sz="2800" b="1" dirty="0">
                  <a:solidFill>
                    <a:srgbClr val="C00000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负数或分数</a:t>
              </a:r>
              <a:r>
                <a:rPr lang="zh-CN" altLang="en-US" sz="28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时，要用括号把底数括起来</a:t>
              </a:r>
              <a:r>
                <a:rPr lang="en-US" altLang="zh-CN" sz="28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.</a:t>
              </a:r>
            </a:p>
            <a:p>
              <a:r>
                <a:rPr lang="zh-CN" altLang="en-US" sz="2800" b="1" dirty="0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例如：</a:t>
              </a:r>
            </a:p>
            <a:p>
              <a:endParaRPr lang="zh-CN" altLang="en-US" sz="2800" dirty="0"/>
            </a:p>
            <a:p>
              <a:endParaRPr lang="zh-CN" altLang="en-US" sz="2800" dirty="0"/>
            </a:p>
            <a:p>
              <a:endParaRPr lang="en-US" altLang="zh-CN" sz="2800" baseline="30000" dirty="0"/>
            </a:p>
          </p:txBody>
        </p:sp>
        <p:graphicFrame>
          <p:nvGraphicFramePr>
            <p:cNvPr id="11" name="对象 10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149" y="8423"/>
            <a:ext cx="1639" cy="1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r:id="rId11" imgW="381000" imgH="241300" progId="Equation.KSEE3">
                    <p:embed/>
                  </p:oleObj>
                </mc:Choice>
                <mc:Fallback>
                  <p:oleObj r:id="rId11" imgW="381000" imgH="2413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149" y="8423"/>
                          <a:ext cx="1639" cy="10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对象 11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7426" y="8197"/>
            <a:ext cx="1724" cy="1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r:id="rId13" imgW="330200" imgH="469900" progId="Equation.KSEE3">
                    <p:embed/>
                  </p:oleObj>
                </mc:Choice>
                <mc:Fallback>
                  <p:oleObj r:id="rId13" imgW="330200" imgH="4699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7426" y="8197"/>
                          <a:ext cx="1724" cy="169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对象 13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9579" y="8128"/>
            <a:ext cx="2421" cy="17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r:id="rId15" imgW="457200" imgH="469900" progId="Equation.KSEE3">
                    <p:embed/>
                  </p:oleObj>
                </mc:Choice>
                <mc:Fallback>
                  <p:oleObj r:id="rId15" imgW="457200" imgH="4699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9579" y="8128"/>
                          <a:ext cx="2421" cy="171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文本框 14"/>
          <p:cNvSpPr txBox="1"/>
          <p:nvPr/>
        </p:nvSpPr>
        <p:spPr>
          <a:xfrm>
            <a:off x="1348740" y="2131060"/>
            <a:ext cx="10029825" cy="583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指数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n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取正整数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.(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本学段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)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348740" y="2714625"/>
            <a:ext cx="10029825" cy="583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2.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底数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a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可以是正数、负数、零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.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38760" y="1547495"/>
            <a:ext cx="12934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注意：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369695" y="3230880"/>
            <a:ext cx="10009505" cy="1076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一个数可以看做这个数本身的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次方，例如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就是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</a:t>
            </a:r>
            <a:r>
              <a:rPr lang="en-US" altLang="zh-CN" sz="3200" b="1" baseline="300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 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，指数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通常省略不写</a:t>
            </a:r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1" animBg="1"/>
      <p:bldP spid="18" grpId="3"/>
      <p:bldP spid="20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文本框 48"/>
          <p:cNvSpPr txBox="1"/>
          <p:nvPr/>
        </p:nvSpPr>
        <p:spPr>
          <a:xfrm>
            <a:off x="692468" y="3500438"/>
            <a:ext cx="11799887" cy="18637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3600" b="1">
                <a:latin typeface="黑体" panose="02010609060101010101" charset="-122"/>
                <a:ea typeface="黑体" panose="02010609060101010101" charset="-122"/>
              </a:rPr>
              <a:t>      </a:t>
            </a:r>
          </a:p>
          <a:p>
            <a:pPr>
              <a:lnSpc>
                <a:spcPct val="80000"/>
              </a:lnSpc>
            </a:pPr>
            <a:r>
              <a:rPr lang="zh-CN" altLang="en-US" sz="3600" b="1">
                <a:latin typeface="黑体" panose="02010609060101010101" charset="-122"/>
                <a:ea typeface="黑体" panose="02010609060101010101" charset="-122"/>
              </a:rPr>
              <a:t>    的底数是</a:t>
            </a:r>
            <a:r>
              <a:rPr lang="zh-CN" altLang="en-US" sz="3600" b="1" u="sng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3600" b="1">
                <a:latin typeface="黑体" panose="02010609060101010101" charset="-122"/>
                <a:ea typeface="黑体" panose="02010609060101010101" charset="-122"/>
              </a:rPr>
              <a:t>，指数是</a:t>
            </a:r>
            <a:r>
              <a:rPr lang="zh-CN" altLang="en-US" sz="3600" b="1" u="sng"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lang="zh-CN" altLang="en-US" sz="3600" b="1">
                <a:latin typeface="黑体" panose="02010609060101010101" charset="-122"/>
                <a:ea typeface="黑体" panose="02010609060101010101" charset="-122"/>
              </a:rPr>
              <a:t>，读作</a:t>
            </a:r>
            <a:r>
              <a:rPr lang="en-US" altLang="zh-CN" sz="3600" b="1">
                <a:latin typeface="黑体" panose="02010609060101010101" charset="-122"/>
                <a:ea typeface="黑体" panose="02010609060101010101" charset="-122"/>
              </a:rPr>
              <a:t>______________</a:t>
            </a:r>
            <a:r>
              <a:rPr lang="zh-CN" altLang="en-US" sz="3600" b="1" u="sng">
                <a:latin typeface="黑体" panose="02010609060101010101" charset="-122"/>
                <a:ea typeface="黑体" panose="02010609060101010101" charset="-122"/>
              </a:rPr>
              <a:t>             </a:t>
            </a:r>
          </a:p>
          <a:p>
            <a:pPr>
              <a:lnSpc>
                <a:spcPct val="80000"/>
              </a:lnSpc>
            </a:pPr>
            <a:endParaRPr lang="zh-CN" altLang="en-US" sz="3600" b="1" u="sng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600" b="1">
                <a:latin typeface="黑体" panose="02010609060101010101" charset="-122"/>
                <a:ea typeface="黑体" panose="02010609060101010101" charset="-122"/>
              </a:rPr>
              <a:t>表示</a:t>
            </a:r>
            <a:r>
              <a:rPr lang="zh-CN" altLang="en-US" sz="3600" b="1" u="sng">
                <a:latin typeface="黑体" panose="02010609060101010101" charset="-122"/>
                <a:ea typeface="黑体" panose="02010609060101010101" charset="-122"/>
              </a:rPr>
              <a:t>             </a:t>
            </a:r>
            <a:r>
              <a:rPr lang="en-US" altLang="zh-CN" sz="3600" b="1"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zh-CN" altLang="en-US" sz="3600" b="1" u="sng">
                <a:latin typeface="黑体" panose="02010609060101010101" charset="-122"/>
                <a:ea typeface="黑体" panose="02010609060101010101" charset="-122"/>
              </a:rPr>
              <a:t> </a:t>
            </a:r>
          </a:p>
        </p:txBody>
      </p:sp>
      <p:sp>
        <p:nvSpPr>
          <p:cNvPr id="28673" name="文本框 1"/>
          <p:cNvSpPr txBox="1"/>
          <p:nvPr/>
        </p:nvSpPr>
        <p:spPr>
          <a:xfrm>
            <a:off x="772795" y="916305"/>
            <a:ext cx="11025505" cy="24453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b="1" noProof="1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练习</a:t>
            </a:r>
            <a:r>
              <a:rPr lang="en-US" altLang="zh-CN" sz="3600" b="1" noProof="1">
                <a:solidFill>
                  <a:srgbClr val="1D41D5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 </a:t>
            </a:r>
            <a:r>
              <a:rPr lang="en-US" altLang="zh-CN" sz="3600" b="1" noProof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altLang="en-US" sz="3600" b="1" noProof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sz="3600" b="1" noProof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</a:t>
            </a:r>
            <a:r>
              <a:rPr lang="zh-CN" altLang="en-US" sz="3600" b="1" noProof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读作：</a:t>
            </a:r>
            <a:r>
              <a:rPr lang="zh-CN" altLang="en-US" sz="3600" b="1" u="sng" noProof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    </a:t>
            </a:r>
            <a:r>
              <a:rPr lang="zh-CN" altLang="en-US" sz="3600" b="1" noProof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</a:t>
            </a:r>
            <a:r>
              <a:rPr lang="zh-CN" altLang="en-US" sz="3600" b="1" noProof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底数是</a:t>
            </a:r>
            <a:r>
              <a:rPr lang="zh-CN" altLang="en-US" sz="3600" b="1" u="sng" noProof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</a:t>
            </a:r>
            <a:r>
              <a:rPr lang="zh-CN" altLang="en-US" sz="3600" b="1" noProof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指数是</a:t>
            </a:r>
            <a:r>
              <a:rPr lang="en-US" altLang="zh-CN" sz="3600" b="1" noProof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_____</a:t>
            </a:r>
            <a:r>
              <a:rPr lang="zh-CN" altLang="en-US" sz="3600" b="1" u="sng" noProof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</a:t>
            </a:r>
            <a:r>
              <a:rPr lang="zh-CN" altLang="en-US" sz="36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表示</a:t>
            </a:r>
            <a:r>
              <a:rPr lang="zh-CN" altLang="en-US" sz="3600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     </a:t>
            </a:r>
            <a:r>
              <a:rPr lang="en-US" altLang="zh-CN" sz="3600" b="1" noProof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  <a:r>
              <a:rPr lang="zh-CN" altLang="en-US" sz="3600" b="1" u="sng" noProof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             </a:t>
            </a:r>
            <a:r>
              <a:rPr lang="zh-CN" altLang="en-US" sz="3600" b="1" noProof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                                                                                                                             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93087" y="359410"/>
            <a:ext cx="2703195" cy="688657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zh-CN" altLang="en-US" sz="3300" noProof="1">
                <a:ln w="22225">
                  <a:solidFill>
                    <a:srgbClr val="06C914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巩固练习</a:t>
            </a:r>
          </a:p>
        </p:txBody>
      </p:sp>
      <p:graphicFrame>
        <p:nvGraphicFramePr>
          <p:cNvPr id="27651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95020" y="1806575"/>
          <a:ext cx="1095375" cy="769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r:id="rId4" imgW="342900" imgH="241300" progId="Equation.KSEE3">
                  <p:embed/>
                </p:oleObj>
              </mc:Choice>
              <mc:Fallback>
                <p:oleObj r:id="rId4" imgW="342900" imgH="2413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5020" y="1806575"/>
                        <a:ext cx="1095375" cy="7696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文本框 1"/>
          <p:cNvSpPr txBox="1"/>
          <p:nvPr/>
        </p:nvSpPr>
        <p:spPr>
          <a:xfrm>
            <a:off x="3561715" y="1772285"/>
            <a:ext cx="233997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-2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的</a:t>
            </a:r>
            <a:r>
              <a:rPr lang="en-US" altLang="zh-CN" sz="36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次方</a:t>
            </a:r>
          </a:p>
        </p:txBody>
      </p:sp>
      <p:sp>
        <p:nvSpPr>
          <p:cNvPr id="27661" name="文本框 12"/>
          <p:cNvSpPr txBox="1"/>
          <p:nvPr/>
        </p:nvSpPr>
        <p:spPr>
          <a:xfrm>
            <a:off x="8142605" y="1847215"/>
            <a:ext cx="110172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-2</a:t>
            </a:r>
          </a:p>
        </p:txBody>
      </p:sp>
      <p:sp>
        <p:nvSpPr>
          <p:cNvPr id="27662" name="文本框 13"/>
          <p:cNvSpPr txBox="1"/>
          <p:nvPr/>
        </p:nvSpPr>
        <p:spPr>
          <a:xfrm>
            <a:off x="10681335" y="1816735"/>
            <a:ext cx="5099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4</a:t>
            </a:r>
          </a:p>
        </p:txBody>
      </p:sp>
      <p:graphicFrame>
        <p:nvGraphicFramePr>
          <p:cNvPr id="3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3870" y="3460433"/>
          <a:ext cx="121539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r:id="rId6" imgW="444500" imgH="469900" progId="Equation.KSEE3">
                  <p:embed/>
                </p:oleObj>
              </mc:Choice>
              <mc:Fallback>
                <p:oleObj r:id="rId6" imgW="444500" imgH="469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3870" y="3460433"/>
                        <a:ext cx="1215390" cy="1282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658235" y="3297555"/>
          <a:ext cx="88011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r:id="rId8" imgW="254000" imgH="393700" progId="Equation.KSEE3">
                  <p:embed/>
                </p:oleObj>
              </mc:Choice>
              <mc:Fallback>
                <p:oleObj r:id="rId8" imgW="2540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58235" y="3297555"/>
                        <a:ext cx="880110" cy="108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2"/>
          <p:cNvSpPr txBox="1"/>
          <p:nvPr/>
        </p:nvSpPr>
        <p:spPr>
          <a:xfrm>
            <a:off x="6417945" y="3846195"/>
            <a:ext cx="110172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5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8584248" y="3349943"/>
            <a:ext cx="2401887" cy="1030287"/>
            <a:chOff x="11864" y="6546"/>
            <a:chExt cx="3782" cy="1624"/>
          </a:xfrm>
        </p:grpSpPr>
        <p:graphicFrame>
          <p:nvGraphicFramePr>
            <p:cNvPr id="9240" name="对象 5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1864" y="6546"/>
            <a:ext cx="1065" cy="1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0" r:id="rId10" imgW="266700" imgH="405765" progId="Equation.KSEE3">
                    <p:embed/>
                  </p:oleObj>
                </mc:Choice>
                <mc:Fallback>
                  <p:oleObj r:id="rId10" imgW="266700" imgH="40576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1864" y="6546"/>
                          <a:ext cx="1065" cy="162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1" name="文本框 58"/>
            <p:cNvSpPr txBox="1"/>
            <p:nvPr/>
          </p:nvSpPr>
          <p:spPr>
            <a:xfrm>
              <a:off x="12676" y="7015"/>
              <a:ext cx="2970" cy="8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zh-CN" altLang="en-US" sz="3600" b="1">
                  <a:latin typeface="黑体" panose="02010609060101010101" charset="-122"/>
                  <a:ea typeface="黑体" panose="02010609060101010101" charset="-122"/>
                  <a:sym typeface="微软雅黑" panose="020B0503020204020204" pitchFamily="34" charset="-122"/>
                </a:rPr>
                <a:t>的</a:t>
              </a:r>
              <a:r>
                <a:rPr lang="en-US" altLang="zh-CN" sz="3600" b="1">
                  <a:latin typeface="黑体" panose="02010609060101010101" charset="-122"/>
                  <a:ea typeface="黑体" panose="02010609060101010101" charset="-122"/>
                  <a:sym typeface="微软雅黑" panose="020B0503020204020204" pitchFamily="34" charset="-122"/>
                </a:rPr>
                <a:t>5</a:t>
              </a:r>
              <a:r>
                <a:rPr lang="zh-CN" altLang="en-US" sz="3600" b="1">
                  <a:latin typeface="黑体" panose="02010609060101010101" charset="-122"/>
                  <a:ea typeface="黑体" panose="02010609060101010101" charset="-122"/>
                  <a:sym typeface="微软雅黑" panose="020B0503020204020204" pitchFamily="34" charset="-122"/>
                </a:rPr>
                <a:t>次方 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124075" y="4322763"/>
            <a:ext cx="2490788" cy="985837"/>
            <a:chOff x="2395" y="2843"/>
            <a:chExt cx="3923" cy="1552"/>
          </a:xfrm>
        </p:grpSpPr>
        <p:sp>
          <p:nvSpPr>
            <p:cNvPr id="9243" name="文本框 5"/>
            <p:cNvSpPr txBox="1"/>
            <p:nvPr/>
          </p:nvSpPr>
          <p:spPr>
            <a:xfrm>
              <a:off x="2395" y="3379"/>
              <a:ext cx="3923" cy="101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3600" b="1">
                  <a:latin typeface="黑体" panose="02010609060101010101" charset="-122"/>
                  <a:ea typeface="黑体" panose="02010609060101010101" charset="-122"/>
                </a:rPr>
                <a:t>5</a:t>
              </a:r>
              <a:r>
                <a:rPr lang="zh-CN" altLang="en-US" sz="3600" b="1">
                  <a:latin typeface="黑体" panose="02010609060101010101" charset="-122"/>
                  <a:ea typeface="黑体" panose="02010609060101010101" charset="-122"/>
                </a:rPr>
                <a:t>个   相乘</a:t>
              </a:r>
            </a:p>
          </p:txBody>
        </p:sp>
        <p:graphicFrame>
          <p:nvGraphicFramePr>
            <p:cNvPr id="9244" name="对象 7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3589" y="2843"/>
            <a:ext cx="1052" cy="1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1" r:id="rId12" imgW="266700" imgH="405765" progId="Equation.KSEE3">
                    <p:embed/>
                  </p:oleObj>
                </mc:Choice>
                <mc:Fallback>
                  <p:oleObj r:id="rId12" imgW="266700" imgH="405765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3589" y="2843"/>
                          <a:ext cx="1052" cy="15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文本框 5"/>
          <p:cNvSpPr txBox="1"/>
          <p:nvPr/>
        </p:nvSpPr>
        <p:spPr>
          <a:xfrm>
            <a:off x="1890395" y="2492375"/>
            <a:ext cx="24911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charset="0"/>
                <a:ea typeface="黑体" panose="02010609060101010101" charset="-122"/>
              </a:rPr>
              <a:t>4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个</a:t>
            </a:r>
            <a:r>
              <a:rPr lang="en-US" altLang="zh-CN" sz="36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-2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相乘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489585" y="5859145"/>
            <a:ext cx="10701338" cy="760413"/>
            <a:chOff x="1810" y="6664"/>
            <a:chExt cx="16853" cy="1196"/>
          </a:xfrm>
        </p:grpSpPr>
        <p:sp>
          <p:nvSpPr>
            <p:cNvPr id="9227" name="文本框 14"/>
            <p:cNvSpPr txBox="1"/>
            <p:nvPr/>
          </p:nvSpPr>
          <p:spPr>
            <a:xfrm>
              <a:off x="1810" y="6833"/>
              <a:ext cx="16853" cy="10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600" b="1">
                  <a:solidFill>
                    <a:srgbClr val="FF0000"/>
                  </a:solidFill>
                  <a:latin typeface="黑体" panose="02010609060101010101" charset="-122"/>
                  <a:ea typeface="黑体" panose="02010609060101010101" charset="-122"/>
                </a:rPr>
                <a:t>思考：   与    有何不同？它们表示的意义一样吗？</a:t>
              </a:r>
            </a:p>
          </p:txBody>
        </p:sp>
        <p:graphicFrame>
          <p:nvGraphicFramePr>
            <p:cNvPr id="9228" name="对象 19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3905" y="6664"/>
            <a:ext cx="1041" cy="1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2" r:id="rId13" imgW="177165" imgH="203200" progId="Equation.KSEE3">
                    <p:embed/>
                  </p:oleObj>
                </mc:Choice>
                <mc:Fallback>
                  <p:oleObj r:id="rId13" imgW="177165" imgH="2032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905" y="6664"/>
                          <a:ext cx="1041" cy="119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9" name="对象 37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6085" y="6685"/>
            <a:ext cx="1090" cy="1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3" r:id="rId15" imgW="177165" imgH="190500" progId="Equation.KSEE3">
                    <p:embed/>
                  </p:oleObj>
                </mc:Choice>
                <mc:Fallback>
                  <p:oleObj r:id="rId15" imgW="177165" imgH="1905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6085" y="6685"/>
                          <a:ext cx="1090" cy="11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/>
      <p:bldP spid="27661" grpId="1"/>
      <p:bldP spid="27662" grpId="2"/>
      <p:bldP spid="11" grpId="3"/>
      <p:bldP spid="15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/>
          <p:nvPr/>
        </p:nvSpPr>
        <p:spPr>
          <a:xfrm>
            <a:off x="426720" y="1255395"/>
            <a:ext cx="219011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200" b="1" noProof="1">
                <a:solidFill>
                  <a:srgbClr val="1D41D5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练习</a:t>
            </a:r>
            <a:r>
              <a:rPr lang="en-US" altLang="zh-CN" sz="3200" b="1" noProof="1">
                <a:solidFill>
                  <a:srgbClr val="1D41D5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 </a:t>
            </a:r>
            <a:r>
              <a:rPr lang="en-US" altLang="zh-CN" sz="3200" b="1" noProof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3200" b="1" noProof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                                                                                                      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04187" y="450215"/>
            <a:ext cx="2703195" cy="688657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zh-CN" altLang="en-US" sz="3300" noProof="1">
                <a:ln w="22225">
                  <a:solidFill>
                    <a:srgbClr val="06C914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巩固练习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056765" y="1255395"/>
            <a:ext cx="9752965" cy="53568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把下列</a:t>
            </a:r>
            <a:r>
              <a:rPr lang="zh-CN" altLang="en-US" sz="3200" b="1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乘法式子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写成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乘方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的形式：</a:t>
            </a:r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、 </a:t>
            </a: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1×1×1×1×1×1×1=</a:t>
            </a:r>
            <a:r>
              <a:rPr lang="en-US" altLang="zh-CN" sz="3200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；</a:t>
            </a:r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、 </a:t>
            </a: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3×3×3×3×3=</a:t>
            </a:r>
            <a:r>
              <a:rPr lang="en-US" altLang="zh-CN" sz="3200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；</a:t>
            </a:r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、（－</a:t>
            </a: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）</a:t>
            </a: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×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（－</a:t>
            </a: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）</a:t>
            </a: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×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（－</a:t>
            </a: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）</a:t>
            </a: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×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（－</a:t>
            </a: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）</a:t>
            </a: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=______;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  </a:t>
            </a:r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endParaRPr lang="en-US" altLang="zh-CN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4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、             </a:t>
            </a:r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=</a:t>
            </a:r>
            <a:r>
              <a:rPr lang="en-US" altLang="zh-CN" sz="3200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        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；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endParaRPr lang="zh-CN" altLang="en-US" sz="32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7323455" y="1844040"/>
          <a:ext cx="539750" cy="674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r:id="rId4" imgW="152400" imgH="190500" progId="Equation.3">
                  <p:embed/>
                </p:oleObj>
              </mc:Choice>
              <mc:Fallback>
                <p:oleObj r:id="rId4" imgW="152400" imgH="190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23455" y="1844040"/>
                        <a:ext cx="539750" cy="67437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6007735" y="2658110"/>
          <a:ext cx="673100" cy="681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r:id="rId6" imgW="165735" imgH="203835" progId="Equation.3">
                  <p:embed/>
                </p:oleObj>
              </mc:Choice>
              <mc:Fallback>
                <p:oleObj r:id="rId6" imgW="165735" imgH="2038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07735" y="2658110"/>
                        <a:ext cx="673100" cy="6813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0017125" y="3339465"/>
          <a:ext cx="1163955" cy="764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r:id="rId8" imgW="368935" imgH="241300" progId="Equation.3">
                  <p:embed/>
                </p:oleObj>
              </mc:Choice>
              <mc:Fallback>
                <p:oleObj r:id="rId8" imgW="368935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017125" y="3339465"/>
                        <a:ext cx="1163955" cy="7645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5"/>
          <p:cNvGraphicFramePr>
            <a:graphicFrameLocks noChangeAspect="1"/>
          </p:cNvGraphicFramePr>
          <p:nvPr/>
        </p:nvGraphicFramePr>
        <p:xfrm>
          <a:off x="2780665" y="4969510"/>
          <a:ext cx="2606675" cy="1130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r:id="rId10" imgW="800100" imgH="393700" progId="Equation.3">
                  <p:embed/>
                </p:oleObj>
              </mc:Choice>
              <mc:Fallback>
                <p:oleObj r:id="rId10" imgW="8001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80665" y="4969510"/>
                        <a:ext cx="2606675" cy="11309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6131560" y="4382135"/>
          <a:ext cx="969645" cy="1329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r:id="rId12" imgW="342900" imgH="469900" progId="Equation.3">
                  <p:embed/>
                </p:oleObj>
              </mc:Choice>
              <mc:Fallback>
                <p:oleObj r:id="rId12" imgW="342900" imgH="4699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31560" y="4382135"/>
                        <a:ext cx="969645" cy="13290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16388"/>
          <p:cNvSpPr txBox="1"/>
          <p:nvPr/>
        </p:nvSpPr>
        <p:spPr>
          <a:xfrm>
            <a:off x="1863725" y="1071563"/>
            <a:ext cx="206375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2400" b="1">
                <a:latin typeface="+mn-ea"/>
                <a:ea typeface="+mn-ea"/>
                <a:cs typeface="+mn-ea"/>
              </a:rPr>
              <a:t>例</a:t>
            </a:r>
            <a:r>
              <a:rPr lang="en-US" altLang="zh-CN" sz="2400" b="1">
                <a:latin typeface="+mn-ea"/>
                <a:ea typeface="+mn-ea"/>
                <a:cs typeface="+mn-ea"/>
              </a:rPr>
              <a:t>1:</a:t>
            </a:r>
            <a:r>
              <a:rPr lang="zh-CN" altLang="en-US" sz="2400" b="1">
                <a:latin typeface="+mn-ea"/>
                <a:ea typeface="+mn-ea"/>
                <a:cs typeface="+mn-ea"/>
              </a:rPr>
              <a:t>计算：</a:t>
            </a:r>
          </a:p>
        </p:txBody>
      </p:sp>
      <p:graphicFrame>
        <p:nvGraphicFramePr>
          <p:cNvPr id="34826" name="Object 10" descr="image19"/>
          <p:cNvGraphicFramePr>
            <a:graphicFrameLocks noChangeAspect="1"/>
          </p:cNvGraphicFramePr>
          <p:nvPr/>
        </p:nvGraphicFramePr>
        <p:xfrm>
          <a:off x="2081530" y="1533525"/>
          <a:ext cx="8359140" cy="1176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r:id="rId5" imgW="2222500" imgH="393700" progId="Equation.3">
                  <p:embed/>
                </p:oleObj>
              </mc:Choice>
              <mc:Fallback>
                <p:oleObj r:id="rId5" imgW="22225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81530" y="1533525"/>
                        <a:ext cx="8359140" cy="11766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559737" y="383540"/>
            <a:ext cx="2703195" cy="688657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zh-CN" altLang="en-US" sz="3300" noProof="1">
                <a:ln w="22225">
                  <a:solidFill>
                    <a:srgbClr val="06C914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cs typeface="+mn-cs"/>
              </a:rPr>
              <a:t>乘方运算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219835" y="2423160"/>
            <a:ext cx="9036050" cy="3009265"/>
            <a:chOff x="1921" y="4268"/>
            <a:chExt cx="14230" cy="4739"/>
          </a:xfrm>
        </p:grpSpPr>
        <p:sp>
          <p:nvSpPr>
            <p:cNvPr id="16406" name="文本框 16405"/>
            <p:cNvSpPr txBox="1"/>
            <p:nvPr/>
          </p:nvSpPr>
          <p:spPr>
            <a:xfrm>
              <a:off x="1921" y="4268"/>
              <a:ext cx="1357" cy="14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b="1">
                  <a:solidFill>
                    <a:srgbClr val="00B0F0"/>
                  </a:solidFill>
                  <a:latin typeface="+mn-ea"/>
                  <a:ea typeface="+mn-ea"/>
                </a:rPr>
                <a:t>解：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3869" y="4513"/>
              <a:ext cx="12283" cy="4495"/>
              <a:chOff x="3869" y="4513"/>
              <a:chExt cx="12283" cy="4495"/>
            </a:xfrm>
          </p:grpSpPr>
          <p:graphicFrame>
            <p:nvGraphicFramePr>
              <p:cNvPr id="16392" name="Object 8" descr="image21"/>
              <p:cNvGraphicFramePr>
                <a:graphicFrameLocks noChangeAspect="1"/>
              </p:cNvGraphicFramePr>
              <p:nvPr/>
            </p:nvGraphicFramePr>
            <p:xfrm>
              <a:off x="7626" y="4564"/>
              <a:ext cx="5309" cy="12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8" r:id="rId7" imgW="1231265" imgH="215900" progId="Equation.3">
                      <p:embed/>
                    </p:oleObj>
                  </mc:Choice>
                  <mc:Fallback>
                    <p:oleObj r:id="rId7" imgW="1231265" imgH="2159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7626" y="4564"/>
                            <a:ext cx="5309" cy="1229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393" name="Object 7" descr="image22"/>
              <p:cNvGraphicFramePr>
                <a:graphicFrameLocks noChangeAspect="1"/>
              </p:cNvGraphicFramePr>
              <p:nvPr/>
            </p:nvGraphicFramePr>
            <p:xfrm>
              <a:off x="3899" y="5742"/>
              <a:ext cx="3776" cy="1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9" r:id="rId9" imgW="774065" imgH="241300" progId="Equation.3">
                      <p:embed/>
                    </p:oleObj>
                  </mc:Choice>
                  <mc:Fallback>
                    <p:oleObj r:id="rId9" imgW="774065" imgH="2413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3899" y="5742"/>
                            <a:ext cx="3776" cy="130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394" name="Object 6" descr="image23"/>
              <p:cNvGraphicFramePr>
                <a:graphicFrameLocks noChangeAspect="1"/>
              </p:cNvGraphicFramePr>
              <p:nvPr/>
            </p:nvGraphicFramePr>
            <p:xfrm>
              <a:off x="7626" y="6049"/>
              <a:ext cx="6406" cy="9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90" r:id="rId11" imgW="58826400" imgH="6705600" progId="Equation.3">
                      <p:embed/>
                    </p:oleObj>
                  </mc:Choice>
                  <mc:Fallback>
                    <p:oleObj r:id="rId11" imgW="58826400" imgH="67056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7626" y="6049"/>
                            <a:ext cx="6406" cy="999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395" name="Object 5" descr="image24"/>
              <p:cNvGraphicFramePr>
                <a:graphicFrameLocks noChangeAspect="1"/>
              </p:cNvGraphicFramePr>
              <p:nvPr/>
            </p:nvGraphicFramePr>
            <p:xfrm>
              <a:off x="14232" y="6008"/>
              <a:ext cx="1076" cy="9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91" r:id="rId13" imgW="4267200" imgH="4267200" progId="Equation.3">
                      <p:embed/>
                    </p:oleObj>
                  </mc:Choice>
                  <mc:Fallback>
                    <p:oleObj r:id="rId13" imgW="4267200" imgH="42672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14232" y="6008"/>
                            <a:ext cx="1076" cy="944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396" name="Object 4" descr="image25"/>
              <p:cNvGraphicFramePr>
                <a:graphicFrameLocks noChangeAspect="1"/>
              </p:cNvGraphicFramePr>
              <p:nvPr/>
            </p:nvGraphicFramePr>
            <p:xfrm>
              <a:off x="13336" y="4709"/>
              <a:ext cx="1848" cy="9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92" r:id="rId15" imgW="7315200" imgH="4267200" progId="Equation.3">
                      <p:embed/>
                    </p:oleObj>
                  </mc:Choice>
                  <mc:Fallback>
                    <p:oleObj r:id="rId15" imgW="7315200" imgH="42672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13336" y="4709"/>
                            <a:ext cx="1848" cy="939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407" name="Object 3" descr="image26"/>
              <p:cNvGraphicFramePr>
                <a:graphicFrameLocks noChangeAspect="1"/>
              </p:cNvGraphicFramePr>
              <p:nvPr/>
            </p:nvGraphicFramePr>
            <p:xfrm>
              <a:off x="3913" y="7048"/>
              <a:ext cx="4207" cy="19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93" r:id="rId17" imgW="838200" imgH="469900" progId="Equation.3">
                      <p:embed/>
                    </p:oleObj>
                  </mc:Choice>
                  <mc:Fallback>
                    <p:oleObj r:id="rId17" imgW="838200" imgH="4699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3913" y="7048"/>
                            <a:ext cx="4207" cy="196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408" name="Object 2" descr="image27"/>
              <p:cNvGraphicFramePr>
                <a:graphicFrameLocks noChangeAspect="1"/>
              </p:cNvGraphicFramePr>
              <p:nvPr/>
            </p:nvGraphicFramePr>
            <p:xfrm>
              <a:off x="8187" y="7219"/>
              <a:ext cx="5882" cy="16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94" r:id="rId19" imgW="51511200" imgH="14325600" progId="Equation.3">
                      <p:embed/>
                    </p:oleObj>
                  </mc:Choice>
                  <mc:Fallback>
                    <p:oleObj r:id="rId19" imgW="51511200" imgH="143256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8187" y="7219"/>
                            <a:ext cx="5882" cy="166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409" name="Object 1" descr="image28"/>
              <p:cNvGraphicFramePr>
                <a:graphicFrameLocks noChangeAspect="1"/>
              </p:cNvGraphicFramePr>
              <p:nvPr/>
            </p:nvGraphicFramePr>
            <p:xfrm>
              <a:off x="14294" y="6952"/>
              <a:ext cx="1858" cy="19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95" r:id="rId21" imgW="342900" imgH="393700" progId="Equation.3">
                      <p:embed/>
                    </p:oleObj>
                  </mc:Choice>
                  <mc:Fallback>
                    <p:oleObj r:id="rId21" imgW="342900" imgH="3937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22"/>
                          <a:stretch>
                            <a:fillRect/>
                          </a:stretch>
                        </p:blipFill>
                        <p:spPr>
                          <a:xfrm>
                            <a:off x="14294" y="6952"/>
                            <a:ext cx="1858" cy="193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" name="Object 7" descr="image22"/>
              <p:cNvGraphicFramePr>
                <a:graphicFrameLocks noChangeAspect="1"/>
              </p:cNvGraphicFramePr>
              <p:nvPr/>
            </p:nvGraphicFramePr>
            <p:xfrm>
              <a:off x="3869" y="4513"/>
              <a:ext cx="4002" cy="1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96" r:id="rId23" imgW="749300" imgH="241300" progId="Equation.3">
                      <p:embed/>
                    </p:oleObj>
                  </mc:Choice>
                  <mc:Fallback>
                    <p:oleObj r:id="rId23" imgW="749300" imgH="2413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24"/>
                          <a:stretch>
                            <a:fillRect/>
                          </a:stretch>
                        </p:blipFill>
                        <p:spPr>
                          <a:xfrm>
                            <a:off x="3869" y="4513"/>
                            <a:ext cx="4002" cy="124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" name="文本框 4"/>
          <p:cNvSpPr txBox="1"/>
          <p:nvPr/>
        </p:nvSpPr>
        <p:spPr>
          <a:xfrm>
            <a:off x="904240" y="5401945"/>
            <a:ext cx="104978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</a:rPr>
              <a:t>思考：负数的几次幂是正数？</a:t>
            </a:r>
            <a:r>
              <a:rPr lang="zh-CN" altLang="en-US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sym typeface="+mn-ea"/>
              </a:rPr>
              <a:t>负数的几次幂是负数？</a:t>
            </a:r>
            <a:endParaRPr lang="zh-CN" altLang="en-US" sz="3200" b="1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42185" y="6057265"/>
            <a:ext cx="66763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正数？  </a:t>
            </a:r>
            <a:r>
              <a:rPr lang="en-US" altLang="zh-CN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0</a:t>
            </a:r>
            <a:r>
              <a:rPr lang="zh-CN" altLang="en-US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？  你能得到什么规律？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927475" y="426720"/>
            <a:ext cx="6758940" cy="645160"/>
            <a:chOff x="6185" y="672"/>
            <a:chExt cx="10644" cy="1016"/>
          </a:xfrm>
        </p:grpSpPr>
        <p:sp>
          <p:nvSpPr>
            <p:cNvPr id="7" name="文本框 6"/>
            <p:cNvSpPr txBox="1"/>
            <p:nvPr/>
          </p:nvSpPr>
          <p:spPr>
            <a:xfrm>
              <a:off x="6185" y="672"/>
              <a:ext cx="10644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>
                  <a:solidFill>
                    <a:srgbClr val="1D41D5"/>
                  </a:solidFill>
                </a:rPr>
                <a:t>        </a:t>
              </a:r>
              <a:r>
                <a:rPr lang="zh-CN" altLang="en-US" sz="3600" b="1">
                  <a:solidFill>
                    <a:srgbClr val="1D41D5"/>
                  </a:solidFill>
                </a:rPr>
                <a:t>一、根据定义进行乘方运算</a:t>
              </a:r>
            </a:p>
          </p:txBody>
        </p:sp>
        <p:sp>
          <p:nvSpPr>
            <p:cNvPr id="9" name="五角星 8"/>
            <p:cNvSpPr/>
            <p:nvPr/>
          </p:nvSpPr>
          <p:spPr>
            <a:xfrm>
              <a:off x="6740" y="733"/>
              <a:ext cx="1144" cy="825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17.06.20"/>
  <p:tag name="AS_TITLE" val="Aspose.Slides for Java"/>
  <p:tag name="AS_VERSION" val="17.6"/>
  <p:tag name="KSO_WM_DOC_GUID" val="{66e17d04-dbb3-4897-be56-1fd0635f1666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45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45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RGE_SHAPE" val="1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57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57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57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57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57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57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57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457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4576"/>
  <p:tag name="KSO_WM_TEMPLATE_SUBCATEGORY" val="0"/>
  <p:tag name="KSO_WM_TEMPLATE_THUMBS_INDEX" val="1、9、12、16、5、2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自定义 203">
      <a:dk1>
        <a:srgbClr val="000000"/>
      </a:dk1>
      <a:lt1>
        <a:srgbClr val="FFFFFF"/>
      </a:lt1>
      <a:dk2>
        <a:srgbClr val="E9B60E"/>
      </a:dk2>
      <a:lt2>
        <a:srgbClr val="E7E6E6"/>
      </a:lt2>
      <a:accent1>
        <a:srgbClr val="ED7D31"/>
      </a:accent1>
      <a:accent2>
        <a:srgbClr val="D14424"/>
      </a:accent2>
      <a:accent3>
        <a:srgbClr val="A5A5A5"/>
      </a:accent3>
      <a:accent4>
        <a:srgbClr val="70AD47"/>
      </a:accent4>
      <a:accent5>
        <a:srgbClr val="4472C4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Microsoft Office PowerPoint</Application>
  <PresentationFormat>宽屏</PresentationFormat>
  <Paragraphs>119</Paragraphs>
  <Slides>15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黑体</vt:lpstr>
      <vt:lpstr>华文彩云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Equation.KSEE3</vt:lpstr>
      <vt:lpstr>Equation.3</vt:lpstr>
      <vt:lpstr>3.3 有理数的乘方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2020-12-09T15:28:00Z</cp:lastPrinted>
  <dcterms:created xsi:type="dcterms:W3CDTF">2020-12-09T15:28:00Z</dcterms:created>
  <dcterms:modified xsi:type="dcterms:W3CDTF">2023-01-16T15:50:53Z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600DDA452DB647208CA9AE4F0105CF5A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