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6" r:id="rId2"/>
    <p:sldId id="307" r:id="rId3"/>
    <p:sldId id="308" r:id="rId4"/>
    <p:sldId id="309" r:id="rId5"/>
    <p:sldId id="7090" r:id="rId6"/>
    <p:sldId id="7091" r:id="rId7"/>
    <p:sldId id="312" r:id="rId8"/>
    <p:sldId id="7092" r:id="rId9"/>
    <p:sldId id="7093" r:id="rId10"/>
    <p:sldId id="7094" r:id="rId11"/>
    <p:sldId id="7095" r:id="rId12"/>
    <p:sldId id="7097" r:id="rId13"/>
    <p:sldId id="7098" r:id="rId14"/>
    <p:sldId id="7099" r:id="rId15"/>
    <p:sldId id="7100" r:id="rId16"/>
    <p:sldId id="7101" r:id="rId17"/>
    <p:sldId id="7102" r:id="rId18"/>
    <p:sldId id="7103" r:id="rId19"/>
    <p:sldId id="7104" r:id="rId20"/>
    <p:sldId id="7106" r:id="rId21"/>
    <p:sldId id="7107" r:id="rId22"/>
    <p:sldId id="7105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402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E6380-76DB-4971-BCCD-130E7F6D02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D362-1E79-41F6-85FE-729532596C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0D362-1E79-41F6-85FE-729532596CE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6AF8-9E19-45D5-85DE-E21FE9F77E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CAEA8-9EF4-4E10-96E0-6CE57947F4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9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1.jpe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6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5" Type="http://schemas.openxmlformats.org/officeDocument/2006/relationships/image" Target="../media/image23.jpe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13" Type="http://schemas.openxmlformats.org/officeDocument/2006/relationships/image" Target="../media/image19.png"/><Relationship Id="rId18" Type="http://schemas.openxmlformats.org/officeDocument/2006/relationships/image" Target="../media/image47.jpeg"/><Relationship Id="rId3" Type="http://schemas.openxmlformats.org/officeDocument/2006/relationships/tags" Target="../tags/tag4.xml"/><Relationship Id="rId21" Type="http://schemas.openxmlformats.org/officeDocument/2006/relationships/image" Target="../media/image50.jpeg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8.png"/><Relationship Id="rId17" Type="http://schemas.openxmlformats.org/officeDocument/2006/relationships/image" Target="../media/image46.jpeg"/><Relationship Id="rId2" Type="http://schemas.openxmlformats.org/officeDocument/2006/relationships/tags" Target="../tags/tag3.xml"/><Relationship Id="rId16" Type="http://schemas.openxmlformats.org/officeDocument/2006/relationships/image" Target="../media/image4.png"/><Relationship Id="rId20" Type="http://schemas.openxmlformats.org/officeDocument/2006/relationships/image" Target="../media/image49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image" Target="../media/image3.png"/><Relationship Id="rId10" Type="http://schemas.openxmlformats.org/officeDocument/2006/relationships/image" Target="../media/image16.png"/><Relationship Id="rId19" Type="http://schemas.openxmlformats.org/officeDocument/2006/relationships/image" Target="../media/image48.jpeg"/><Relationship Id="rId4" Type="http://schemas.openxmlformats.org/officeDocument/2006/relationships/tags" Target="../tags/tag5.xml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7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52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5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53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44.jpeg"/><Relationship Id="rId5" Type="http://schemas.openxmlformats.org/officeDocument/2006/relationships/image" Target="../media/image17.png"/><Relationship Id="rId15" Type="http://schemas.openxmlformats.org/officeDocument/2006/relationships/image" Target="../media/image59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8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jpe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60.jpeg"/><Relationship Id="rId5" Type="http://schemas.openxmlformats.org/officeDocument/2006/relationships/image" Target="../media/image17.png"/><Relationship Id="rId15" Type="http://schemas.openxmlformats.org/officeDocument/2006/relationships/image" Target="../media/image61.jpe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7.jpeg"/><Relationship Id="rId3" Type="http://schemas.openxmlformats.org/officeDocument/2006/relationships/image" Target="../media/image63.png"/><Relationship Id="rId7" Type="http://schemas.openxmlformats.org/officeDocument/2006/relationships/image" Target="../media/image18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4.png"/><Relationship Id="rId5" Type="http://schemas.openxmlformats.org/officeDocument/2006/relationships/image" Target="../media/image16.png"/><Relationship Id="rId15" Type="http://schemas.openxmlformats.org/officeDocument/2006/relationships/image" Target="../media/image21.jpe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8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6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66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4.jpeg"/><Relationship Id="rId4" Type="http://schemas.openxmlformats.org/officeDocument/2006/relationships/image" Target="../media/image16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7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5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0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2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4.jpeg"/><Relationship Id="rId5" Type="http://schemas.openxmlformats.org/officeDocument/2006/relationships/image" Target="../media/image17.png"/><Relationship Id="rId15" Type="http://schemas.openxmlformats.org/officeDocument/2006/relationships/image" Target="../media/image35.jpe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1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8.jpeg"/><Relationship Id="rId5" Type="http://schemas.openxmlformats.org/officeDocument/2006/relationships/image" Target="../media/image17.png"/><Relationship Id="rId10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3.pn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52389" y="322723"/>
            <a:ext cx="1019259" cy="99158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" y="442654"/>
            <a:ext cx="1115476" cy="8716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7888" y="58896"/>
            <a:ext cx="444971" cy="43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763015" y="2050898"/>
            <a:ext cx="4189374" cy="502653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476" y="0"/>
            <a:ext cx="6873524" cy="687352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116600" y="3755943"/>
            <a:ext cx="2621966" cy="314591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5308" y="-27804"/>
            <a:ext cx="4385566" cy="3154638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73316" y="1710156"/>
            <a:ext cx="5400609" cy="3687775"/>
          </a:xfrm>
          <a:prstGeom prst="rect">
            <a:avLst/>
          </a:prstGeom>
          <a:effectLst>
            <a:outerShdw blurRad="50800" dist="38100" dir="3600000" sx="102000" sy="102000" algn="tl" rotWithShape="0">
              <a:schemeClr val="bg1">
                <a:alpha val="40000"/>
              </a:scheme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-398934" y="2507226"/>
            <a:ext cx="13339808" cy="4380465"/>
            <a:chOff x="-557235" y="2507226"/>
            <a:chExt cx="13339808" cy="438046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1" cstate="screen"/>
            <a:stretch>
              <a:fillRect/>
            </a:stretch>
          </p:blipFill>
          <p:spPr>
            <a:xfrm>
              <a:off x="-557235" y="2507226"/>
              <a:ext cx="4640499" cy="4350774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2" cstate="screen"/>
            <a:stretch>
              <a:fillRect/>
            </a:stretch>
          </p:blipFill>
          <p:spPr>
            <a:xfrm>
              <a:off x="6318484" y="2977795"/>
              <a:ext cx="6464089" cy="3880205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3" cstate="screen"/>
            <a:stretch>
              <a:fillRect/>
            </a:stretch>
          </p:blipFill>
          <p:spPr>
            <a:xfrm>
              <a:off x="2831690" y="3760078"/>
              <a:ext cx="5210336" cy="3127613"/>
            </a:xfrm>
            <a:prstGeom prst="rect">
              <a:avLst/>
            </a:prstGeom>
          </p:spPr>
        </p:pic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-76489" y="4892017"/>
            <a:ext cx="4575057" cy="218542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-387384" y="725950"/>
            <a:ext cx="7759178" cy="4815404"/>
          </a:xfrm>
          <a:prstGeom prst="rect">
            <a:avLst/>
          </a:prstGeom>
          <a:effectLst>
            <a:outerShdw blurRad="50800" dist="38100" dir="2700000" sx="102000" sy="102000" algn="tl" rotWithShape="0">
              <a:schemeClr val="bg1">
                <a:alpha val="40000"/>
              </a:scheme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72413" y="1996055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48985" y="2395198"/>
            <a:ext cx="3120571" cy="197394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8727720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9452471" y="0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1762971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487722" y="5885543"/>
            <a:ext cx="972457" cy="972457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088485" y="486228"/>
            <a:ext cx="2015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cs typeface="+mn-ea"/>
                <a:sym typeface="+mn-lt"/>
              </a:rPr>
              <a:t>记 忆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934002" y="4993596"/>
            <a:ext cx="8270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开始的开始 是我们唱歌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最后的最后 是我们在走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最亲爱的你 像是梦中的风景</a:t>
            </a:r>
          </a:p>
        </p:txBody>
      </p:sp>
      <p:pic>
        <p:nvPicPr>
          <p:cNvPr id="24" name="图片占位符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8704" y="2133599"/>
            <a:ext cx="3240000" cy="2160000"/>
          </a:xfrm>
          <a:prstGeom prst="rect">
            <a:avLst/>
          </a:prstGeom>
        </p:spPr>
      </p:pic>
      <p:pic>
        <p:nvPicPr>
          <p:cNvPr id="25" name="图片占位符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60179" y="1593599"/>
            <a:ext cx="4860000" cy="3240000"/>
          </a:xfrm>
          <a:prstGeom prst="rect">
            <a:avLst/>
          </a:prstGeom>
        </p:spPr>
      </p:pic>
      <p:pic>
        <p:nvPicPr>
          <p:cNvPr id="26" name="图片占位符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3807" y="2133599"/>
            <a:ext cx="3232285" cy="21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 descr="cfea0642a3c0a43967339baf63c5987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0" y="50165"/>
            <a:ext cx="4360545" cy="2884170"/>
          </a:xfrm>
          <a:prstGeom prst="rect">
            <a:avLst/>
          </a:prstGeom>
        </p:spPr>
      </p:pic>
      <p:pic>
        <p:nvPicPr>
          <p:cNvPr id="15" name="图片 14" descr="图片117472212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>
            <a:off x="1118636" y="1438025"/>
            <a:ext cx="4981575" cy="256286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4958766" y="616153"/>
            <a:ext cx="5800219" cy="5796328"/>
            <a:chOff x="4958766" y="616153"/>
            <a:chExt cx="5800219" cy="5796328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93329" y="616153"/>
              <a:ext cx="1834386" cy="2594082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01143" y="1553592"/>
              <a:ext cx="2657842" cy="177612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958766" y="3583060"/>
              <a:ext cx="2708527" cy="180568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51421" y="3596485"/>
              <a:ext cx="1991311" cy="281599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椭圆 20"/>
            <p:cNvSpPr/>
            <p:nvPr/>
          </p:nvSpPr>
          <p:spPr>
            <a:xfrm>
              <a:off x="7103150" y="2837409"/>
              <a:ext cx="1457139" cy="14124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 cstate="screen"/>
            <a:stretch>
              <a:fillRect/>
            </a:stretch>
          </p:blipFill>
          <p:spPr>
            <a:xfrm>
              <a:off x="7133912" y="2858633"/>
              <a:ext cx="1395614" cy="139561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2401184" y="3828658"/>
            <a:ext cx="2262158" cy="2057744"/>
            <a:chOff x="837558" y="3351719"/>
            <a:chExt cx="2262158" cy="1668152"/>
          </a:xfrm>
        </p:grpSpPr>
        <p:sp>
          <p:nvSpPr>
            <p:cNvPr id="24" name="文本框 23"/>
            <p:cNvSpPr txBox="1"/>
            <p:nvPr/>
          </p:nvSpPr>
          <p:spPr>
            <a:xfrm>
              <a:off x="837558" y="3503072"/>
              <a:ext cx="2262158" cy="1516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假如真的有鹊桥。我要跟你走到桥的尽头，然后把桥拆了，毫不让你走。愿意吗？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472612" y="336704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2027854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545772" y="3351719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2920482" y="3365895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062171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图片 4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7852" y="1229743"/>
            <a:ext cx="3425330" cy="3425330"/>
          </a:xfrm>
          <a:prstGeom prst="rect">
            <a:avLst/>
          </a:prstGeom>
        </p:spPr>
      </p:pic>
      <p:pic>
        <p:nvPicPr>
          <p:cNvPr id="43" name="图片 42" descr="图片117472212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>
          <a:xfrm rot="1080331" flipH="1">
            <a:off x="7879454" y="2693307"/>
            <a:ext cx="4342765" cy="2562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116592" y="1047693"/>
            <a:ext cx="5328592" cy="3552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7249873" y="2823891"/>
            <a:ext cx="3570618" cy="2380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619329" y="1988841"/>
            <a:ext cx="5841289" cy="389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6" descr="D:\传网\PPT\照片\20140122151538_55180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058815" y="3116200"/>
            <a:ext cx="3853613" cy="2528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椭圆 17"/>
          <p:cNvSpPr/>
          <p:nvPr/>
        </p:nvSpPr>
        <p:spPr>
          <a:xfrm>
            <a:off x="3215680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039883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72064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456373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27381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079776" y="-1687013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679509" y="-1689763"/>
            <a:ext cx="384043" cy="38404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208235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440149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781208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903979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989487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0032437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590027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8594112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447595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6128907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462468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1211227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673423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509128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539631" y="-1755576"/>
            <a:ext cx="449856" cy="44985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xit" presetSubtype="544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8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54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72063E-6 C 0.00087 0.04008 -0.04601 0.21801 -0.04965 0.35492 C -0.04393 0.47641 0.02361 0.60592 0.03472 0.72895 C 0.04583 0.8523 0.01771 0.99352 0.01666 1.09497 C 0.01562 1.19642 0.02587 1.28739 0.0283 1.33796 " pathEditMode="relative" rAng="0" ptsTypes="faaaf">
                                      <p:cBhvr>
                                        <p:cTn id="64" dur="6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59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8.33333E-7 1.72063E-6 C 0.00087 0.04008 0.04427 0.13722 0.05 0.2584 C 0.04844 0.39346 -0.00417 0.66882 -0.00972 0.80851 C -0.01528 0.94789 0.01042 1.00678 0.01667 1.09497 C 0.02292 1.18316 0.02587 1.28739 0.0283 1.33796 " pathEditMode="relative" rAng="0" ptsTypes="faaaf">
                                      <p:cBhvr>
                                        <p:cTn id="66" dur="6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688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063E-6 C 0.00087 0.04008 -0.01511 0.17699 -0.0007 0.26457 C 0.01372 0.35276 0.0658 0.41628 0.08629 0.52821 C 0.10678 0.64045 0.13247 0.80358 0.12275 0.93833 C 0.11303 1.07308 0.04792 1.2547 0.0283 1.33796 " pathEditMode="relative" rAng="0" ptsTypes="faaaf">
                                      <p:cBhvr>
                                        <p:cTn id="68" dur="6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6688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59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2.77778E-6 1.72063E-6 C 0.00087 0.04008 -0.04601 0.21801 -0.04966 0.35492 C -0.04393 0.47641 0.02361 0.60592 0.03472 0.72895 C 0.04583 0.8523 0.01771 0.99352 0.01666 1.09497 C 0.01562 1.19642 0.02587 1.28739 0.0283 1.33796 " pathEditMode="relative" rAng="0" ptsTypes="faaaf">
                                      <p:cBhvr>
                                        <p:cTn id="70" dur="6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2063E-6 C 0.00087 0.04008 -0.046 0.21801 -0.04965 0.35492 C -0.04392 0.47641 0.02344 0.60592 0.03472 0.72895 C 0.04584 0.8523 0.01771 0.99352 0.01667 1.09497 C 0.01563 1.19642 0.02587 1.28739 0.0283 1.33796 " pathEditMode="relative" rAng="0" ptsTypes="faaaf">
                                      <p:cBhvr>
                                        <p:cTn id="72" dur="6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59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1.38889E-6 -4.04255E-6 C 0.00087 0.04009 -0.04601 0.2177 -0.04965 0.35492 C -0.04392 0.47641 0.02361 0.60592 0.03472 0.72896 C 0.04583 0.8523 0.01771 0.99353 0.01667 1.09498 C 0.01563 1.19643 0.02587 1.28739 0.0283 1.33796 " pathEditMode="relative" rAng="0" ptsTypes="faaaf">
                                      <p:cBhvr>
                                        <p:cTn id="74" dur="6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9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22222E-6 -1.98273E-6 C 0.00087 0.04009 0.04427 0.13722 0.05 0.2584 C 0.04844 0.39346 -0.00416 0.66883 -0.00972 0.80851 C -0.01528 0.94789 0.01042 1.00679 0.01667 1.09498 C 0.02292 1.18317 0.02587 1.28739 0.0283 1.33796 " pathEditMode="relative" rAng="0" ptsTypes="faaaf">
                                      <p:cBhvr>
                                        <p:cTn id="76" dur="6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6688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9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78" dur="6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59" presetClass="path" presetSubtype="0" accel="50000" decel="5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4.16667E-6 1.72063E-6 C 0.00086 0.04008 -0.04601 0.21801 -0.04966 0.35492 C -0.04393 0.47641 0.02361 0.60592 0.03472 0.72895 C 0.04583 0.8523 0.0177 0.99352 0.01666 1.09497 C 0.01562 1.19642 0.02586 1.28739 0.02829 1.33796 " pathEditMode="relative" rAng="0" ptsTypes="faaaf">
                                      <p:cBhvr>
                                        <p:cTn id="80" dur="6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59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82" dur="6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84" dur="6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59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86" dur="6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59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88" dur="6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59" presetClass="path" presetSubtype="0" accel="50000" decel="5000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animMotion origin="layout" path="M 2.77778E-6 1.72063E-6 C 0.00087 0.04008 -0.04601 0.21801 -0.04966 0.35492 C -0.04393 0.47641 0.02361 0.60592 0.03472 0.72895 C 0.04583 0.8523 0.01771 0.99352 0.01666 1.09497 C 0.01562 1.19642 0.02587 1.28739 0.0283 1.33796 " pathEditMode="relative" rAng="0" ptsTypes="faaaf">
                                      <p:cBhvr>
                                        <p:cTn id="90" dur="6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59" presetClass="path" presetSubtype="0" accel="50000" decel="5000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animMotion origin="layout" path="M 1.94444E-6 1.72063E-6 C 0.00087 0.04008 -0.04601 0.21801 -0.04965 0.35492 C -0.04393 0.47641 0.02361 0.60592 0.03472 0.72895 C 0.04583 0.8523 0.01771 0.99352 0.01666 1.09497 C 0.01562 1.19642 0.02587 1.28739 0.0283 1.33796 " pathEditMode="relative" rAng="0" ptsTypes="faaaf">
                                      <p:cBhvr>
                                        <p:cTn id="92" dur="6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6688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9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5E-6 1.72063E-6 C 0.00087 0.04008 -0.01511 0.17699 -0.0007 0.26457 C 0.01372 0.35276 0.0658 0.41628 0.08629 0.52821 C 0.10678 0.64045 0.13247 0.80358 0.12275 0.93833 C 0.11303 1.07308 0.04792 1.2547 0.0283 1.33796 " pathEditMode="relative" rAng="0" ptsTypes="faaaf">
                                      <p:cBhvr>
                                        <p:cTn id="94" dur="6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6688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59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96" dur="6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59" presetClass="path" presetSubtype="0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5E-6 1.72063E-6 C 0.00087 0.04008 -0.01511 0.17699 -0.0007 0.26457 C 0.01372 0.35276 0.0658 0.41628 0.08629 0.52821 C 0.10678 0.64045 0.13247 0.80358 0.12275 0.93833 C 0.11303 1.07308 0.04792 1.2547 0.0283 1.33796 " pathEditMode="relative" rAng="0" ptsTypes="faaaf">
                                      <p:cBhvr>
                                        <p:cTn id="98" dur="6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8" y="66883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59" presetClass="path" presetSubtype="0" accel="50000" decel="5000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100" dur="6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59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3.05556E-6 1.72063E-6 C 0.00174 0.03823 0.04601 0.31576 0.05104 0.4354 C 0.05608 0.55566 0.03386 0.57015 0.03004 0.72063 C 0.02622 0.87111 0.02865 1.23497 0.0283 1.33796 " pathEditMode="relative" rAng="0" ptsTypes="faaf">
                                      <p:cBhvr>
                                        <p:cTn id="102" dur="6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6688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59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0 1.72063E-6 C 0.00087 0.04008 0.03247 0.29448 0.03819 0.41566 C 0.04392 0.53746 0.03837 0.61548 0.03472 0.72895 C 0.03108 0.84181 0.01771 0.99352 0.01667 1.09497 C 0.01563 1.19611 0.02587 1.28739 0.0283 1.33796 " pathEditMode="relative" rAng="0" ptsTypes="faaaf">
                                      <p:cBhvr>
                                        <p:cTn id="104" dur="6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668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59" presetClass="path" presetSubtype="0" accel="50000" decel="5000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animMotion origin="layout" path="M 3.33333E-6 1.72063E-6 C 0.00086 0.04008 0.00607 0.08202 0.00451 0.21677 C 0.01041 0.32686 0.02864 0.51958 0.03559 0.66235 C 0.04253 0.80512 0.04722 0.9593 0.046 1.07215 C 0.04479 1.1847 0.03194 1.28245 0.0283 1.33796 " pathEditMode="relative" rAng="0" ptsTypes="faaaf">
                                      <p:cBhvr>
                                        <p:cTn id="106" dur="62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6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9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0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1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13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12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13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sp>
        <p:nvSpPr>
          <p:cNvPr id="14" name="41"/>
          <p:cNvSpPr/>
          <p:nvPr>
            <p:custDataLst>
              <p:tags r:id="rId1"/>
            </p:custDataLst>
          </p:nvPr>
        </p:nvSpPr>
        <p:spPr>
          <a:xfrm>
            <a:off x="3689710" y="2947965"/>
            <a:ext cx="4608512" cy="4605508"/>
          </a:xfrm>
          <a:prstGeom prst="ellipse">
            <a:avLst/>
          </a:prstGeom>
          <a:blipFill dpi="0" rotWithShape="1">
            <a:blip r:embed="rId17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22"/>
          <p:cNvSpPr/>
          <p:nvPr>
            <p:custDataLst>
              <p:tags r:id="rId2"/>
            </p:custDataLst>
          </p:nvPr>
        </p:nvSpPr>
        <p:spPr>
          <a:xfrm>
            <a:off x="4913846" y="618865"/>
            <a:ext cx="2160240" cy="2158832"/>
          </a:xfrm>
          <a:prstGeom prst="ellipse">
            <a:avLst/>
          </a:prstGeom>
          <a:blipFill dpi="0" rotWithShape="1">
            <a:blip r:embed="rId18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5"/>
          <p:cNvSpPr/>
          <p:nvPr>
            <p:custDataLst>
              <p:tags r:id="rId3"/>
            </p:custDataLst>
          </p:nvPr>
        </p:nvSpPr>
        <p:spPr>
          <a:xfrm>
            <a:off x="7189037" y="1399561"/>
            <a:ext cx="2160240" cy="2158832"/>
          </a:xfrm>
          <a:prstGeom prst="ellipse">
            <a:avLst/>
          </a:prstGeom>
          <a:blipFill dpi="0" rotWithShape="1">
            <a:blip r:embed="rId19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7"/>
          <p:cNvSpPr/>
          <p:nvPr>
            <p:custDataLst>
              <p:tags r:id="rId4"/>
            </p:custDataLst>
          </p:nvPr>
        </p:nvSpPr>
        <p:spPr>
          <a:xfrm>
            <a:off x="2638655" y="1399561"/>
            <a:ext cx="2160240" cy="2158832"/>
          </a:xfrm>
          <a:prstGeom prst="ellipse">
            <a:avLst/>
          </a:prstGeom>
          <a:blipFill dpi="0" rotWithShape="1">
            <a:blip r:embed="rId20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2"/>
          <p:cNvSpPr/>
          <p:nvPr>
            <p:custDataLst>
              <p:tags r:id="rId5"/>
            </p:custDataLst>
          </p:nvPr>
        </p:nvSpPr>
        <p:spPr>
          <a:xfrm>
            <a:off x="1003943" y="3259673"/>
            <a:ext cx="2160240" cy="2158832"/>
          </a:xfrm>
          <a:prstGeom prst="ellipse">
            <a:avLst/>
          </a:prstGeom>
          <a:blipFill dpi="0" rotWithShape="1">
            <a:blip r:embed="rId21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4"/>
          <p:cNvSpPr/>
          <p:nvPr>
            <p:custDataLst>
              <p:tags r:id="rId6"/>
            </p:custDataLst>
          </p:nvPr>
        </p:nvSpPr>
        <p:spPr>
          <a:xfrm>
            <a:off x="8823749" y="3259673"/>
            <a:ext cx="2160240" cy="2158832"/>
          </a:xfrm>
          <a:prstGeom prst="ellipse">
            <a:avLst/>
          </a:prstGeom>
          <a:blipFill dpi="0" rotWithShape="1">
            <a:blip r:embed="rId2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20309487">
            <a:off x="1109832" y="1110081"/>
            <a:ext cx="4658158" cy="3105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 rot="594745">
            <a:off x="6752737" y="2314736"/>
            <a:ext cx="3840013" cy="2560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"/>
          <p:cNvSpPr txBox="1"/>
          <p:nvPr/>
        </p:nvSpPr>
        <p:spPr>
          <a:xfrm>
            <a:off x="3834397" y="4980578"/>
            <a:ext cx="4606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一场相思一场雨，一份痴心一份情，一纸誓言一纸诚，一段浪漫一段梦，一丝甜蜜一丝醉，一抹柔情一抹重，一朝牵手一朝定。七夕情人节，一生爱恋一生浓</a:t>
            </a:r>
            <a:endParaRPr lang="zh-CN" altLang="en-US" sz="18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2917240" y="4561780"/>
            <a:ext cx="936475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8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思</a:t>
            </a:r>
          </a:p>
        </p:txBody>
      </p:sp>
      <p:sp>
        <p:nvSpPr>
          <p:cNvPr id="18" name="TextBox 7"/>
          <p:cNvSpPr txBox="1"/>
          <p:nvPr/>
        </p:nvSpPr>
        <p:spPr>
          <a:xfrm>
            <a:off x="2149155" y="5181665"/>
            <a:ext cx="869149" cy="913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念</a:t>
            </a:r>
          </a:p>
        </p:txBody>
      </p:sp>
      <p:sp>
        <p:nvSpPr>
          <p:cNvPr id="19" name="心形 18"/>
          <p:cNvSpPr/>
          <p:nvPr/>
        </p:nvSpPr>
        <p:spPr>
          <a:xfrm>
            <a:off x="-1572359" y="535348"/>
            <a:ext cx="745120" cy="745120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心形 19"/>
          <p:cNvSpPr/>
          <p:nvPr/>
        </p:nvSpPr>
        <p:spPr>
          <a:xfrm>
            <a:off x="-1886280" y="1792594"/>
            <a:ext cx="563569" cy="563569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心形 20"/>
          <p:cNvSpPr/>
          <p:nvPr/>
        </p:nvSpPr>
        <p:spPr>
          <a:xfrm>
            <a:off x="-1886280" y="2752963"/>
            <a:ext cx="877491" cy="877491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心形 21"/>
          <p:cNvSpPr/>
          <p:nvPr/>
        </p:nvSpPr>
        <p:spPr>
          <a:xfrm>
            <a:off x="-1886280" y="3485838"/>
            <a:ext cx="708185" cy="708185"/>
          </a:xfrm>
          <a:prstGeom prst="hear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心形 22"/>
          <p:cNvSpPr/>
          <p:nvPr/>
        </p:nvSpPr>
        <p:spPr>
          <a:xfrm>
            <a:off x="-1729320" y="4523442"/>
            <a:ext cx="563569" cy="563569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-1876843" y="5143797"/>
            <a:ext cx="877491" cy="877491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心形 24"/>
          <p:cNvSpPr/>
          <p:nvPr/>
        </p:nvSpPr>
        <p:spPr>
          <a:xfrm>
            <a:off x="-1948636" y="2356164"/>
            <a:ext cx="563569" cy="563569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>
            <a:off x="-1306252" y="2577908"/>
            <a:ext cx="613800" cy="613800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心形 26"/>
          <p:cNvSpPr/>
          <p:nvPr/>
        </p:nvSpPr>
        <p:spPr>
          <a:xfrm>
            <a:off x="-2200202" y="3755277"/>
            <a:ext cx="877491" cy="877491"/>
          </a:xfrm>
          <a:prstGeom prst="hear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5107E-7 C 0.05018 0.00247 0.11841 0.13492 0.31476 0.14542 C 0.44653 0.15035 0.64618 0.04384 0.79028 0.02995 C 0.9342 0.01605 1.09757 0.05557 1.17848 0.06236 " pathEditMode="relative" rAng="0" ptsTypes="faaf">
                                      <p:cBhvr>
                                        <p:cTn id="51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24" y="750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5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9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6 -2.5193E-6 C 0.05018 0.00247 0.18282 0.01822 0.31441 0.02316 C 0.44601 0.05434 0.64184 0.14264 0.7875 0.1871 C 0.93299 0.23156 1.11858 0.23557 1.18854 0.29083 " pathEditMode="relative" rAng="0" ptsTypes="faaf">
                                      <p:cBhvr>
                                        <p:cTn id="55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427" y="1454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7" dur="5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9" presetClass="path" presetSubtype="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778E-17 4.205E-6 C 0.05017 0.00247 0.16285 0.17536 0.29392 0.20654 C 0.42587 0.22723 0.6717 0.12658 0.79149 0.12349 C 0.91128 0.1204 0.92969 0.15313 1.01233 0.18802 " pathEditMode="relative" rAng="0" ptsTypes="faaf">
                                      <p:cBhvr>
                                        <p:cTn id="59" dur="5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08" y="11362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1" dur="5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9" presetClass="path" presetSubtype="0" accel="50000" decel="50000" fill="remove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44444E-6 6.02038E-7 C 0.05017 0.00247 0.23333 -0.10158 0.36458 -0.07039 C 0.51736 -0.09787 0.77378 -0.14603 0.91666 -0.16518 C 1.05954 -0.18432 1.04392 -0.09108 1.22187 -0.18586 " pathEditMode="relative" rAng="0" ptsTypes="faaf">
                                      <p:cBhvr>
                                        <p:cTn id="63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94" y="-916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65" dur="5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9" presetClass="path" presetSubtype="0" accel="50000" decel="50000" fill="remove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778E-17 -3.59061E-6 C 0.05017 0.00247 0.18281 0.01822 0.31441 0.02316 C 0.44601 0.05434 0.66667 0.16086 0.7875 0.1871 C 0.90833 0.21334 0.96962 0.12628 1.03958 0.18154 " pathEditMode="relative" rAng="0" ptsTypes="faaf">
                                      <p:cBhvr>
                                        <p:cTn id="67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979" y="1065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69" dur="57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9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1.94444E-6 -1.66718E-7 C 0.0493 -0.01266 0.13923 0.09694 0.34253 0.04508 C 0.48246 0.0318 0.69687 -0.05249 0.83993 -0.07965 C 0.98264 -0.10682 1.12448 -0.11084 1.19965 -0.11886 " pathEditMode="relative" rAng="0" ptsTypes="faaf">
                                      <p:cBhvr>
                                        <p:cTn id="71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83" y="-11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73" dur="5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9" presetClass="path" presetSubtype="0" accel="50000" decel="50000" fill="remove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1.94444E-6 3.36832E-6 C 0.05035 0.00247 0.1533 0.14078 0.28472 0.17196 C 0.41996 0.18277 0.6776 0.11423 0.81198 0.06576 C 0.94635 0.01729 0.88212 0.00092 1.09114 -0.11918 " pathEditMode="relative" rAng="0" ptsTypes="faaf">
                                      <p:cBhvr>
                                        <p:cTn id="75" dur="5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49" y="318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Rot by="21600000">
                                      <p:cBhvr>
                                        <p:cTn id="77" dur="5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9" presetClass="path" presetSubtype="0" accel="50000" decel="50000" fill="remove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-0.00296 -0.00648 C 0.04722 -0.00401 0.31215 0.12442 0.44427 0.14511 C 0.57621 0.16579 0.66041 0.14325 0.78854 0.11701 C 0.91666 0.09077 1.13055 -0.04693 1.21319 -0.01204 " pathEditMode="relative" rAng="0" ptsTypes="faaf">
                                      <p:cBhvr>
                                        <p:cTn id="79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99" y="657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3400"/>
                                  </p:stCondLst>
                                  <p:childTnLst>
                                    <p:animRot by="21600000">
                                      <p:cBhvr>
                                        <p:cTn id="81" dur="5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9" presetClass="path" presetSubtype="0" accel="50000" decel="50000" fill="remove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4.44444E-6 1.47885E-6 C 0.05017 0.00247 0.22534 -0.19821 0.35746 -0.17753 C 0.48941 -0.15684 0.67447 0.05835 0.79149 0.12349 C 0.90833 0.18864 0.97743 0.17814 1.05989 0.21303 " pathEditMode="relative" rAng="0" ptsTypes="faaf">
                                      <p:cBhvr>
                                        <p:cTn id="83" dur="5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3" y="74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animRot by="21600000">
                                      <p:cBhvr>
                                        <p:cTn id="85" dur="5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682449" y="1171835"/>
            <a:ext cx="4785333" cy="4609962"/>
            <a:chOff x="1688840" y="1091681"/>
            <a:chExt cx="5113176" cy="511317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5" name="泪滴形 14"/>
            <p:cNvSpPr/>
            <p:nvPr/>
          </p:nvSpPr>
          <p:spPr>
            <a:xfrm>
              <a:off x="1726163" y="3648270"/>
              <a:ext cx="2519265" cy="2519265"/>
            </a:xfrm>
            <a:prstGeom prst="teardrop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泪滴形 15"/>
            <p:cNvSpPr/>
            <p:nvPr/>
          </p:nvSpPr>
          <p:spPr>
            <a:xfrm rot="10800000">
              <a:off x="4245428" y="1091682"/>
              <a:ext cx="2556588" cy="2556588"/>
            </a:xfrm>
            <a:prstGeom prst="teardrop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泪滴形 16"/>
            <p:cNvSpPr/>
            <p:nvPr/>
          </p:nvSpPr>
          <p:spPr>
            <a:xfrm rot="16200000">
              <a:off x="4245428" y="3648270"/>
              <a:ext cx="2556588" cy="2556588"/>
            </a:xfrm>
            <a:prstGeom prst="teardrop">
              <a:avLst/>
            </a:prstGeom>
            <a:blipFill dpi="0" rotWithShape="1">
              <a:blip r:embed="rId13"/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泪滴形 17"/>
            <p:cNvSpPr/>
            <p:nvPr/>
          </p:nvSpPr>
          <p:spPr>
            <a:xfrm rot="5400000">
              <a:off x="1688840" y="1091681"/>
              <a:ext cx="2556588" cy="2556588"/>
            </a:xfrm>
            <a:prstGeom prst="teardrop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7184878" y="1534731"/>
            <a:ext cx="2617235" cy="378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天边漂浮的是白云，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人间普撒的是关爱；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鹊桥相约的是情侣，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树下共度的是恋人；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有你，有我，就有真爱，美丽的日子，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衬托咱们真情的美满，七夕，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你快乐，我就快乐！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占位符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4001" y="494957"/>
            <a:ext cx="4401064" cy="2934043"/>
          </a:xfrm>
          <a:prstGeom prst="rect">
            <a:avLst/>
          </a:prstGeom>
        </p:spPr>
      </p:pic>
      <p:pic>
        <p:nvPicPr>
          <p:cNvPr id="15" name="图片占位符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0242" y="497195"/>
            <a:ext cx="4401064" cy="2934043"/>
          </a:xfrm>
          <a:prstGeom prst="rect">
            <a:avLst/>
          </a:prstGeom>
        </p:spPr>
      </p:pic>
      <p:pic>
        <p:nvPicPr>
          <p:cNvPr id="16" name="图片占位符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24001" y="3569026"/>
            <a:ext cx="4401064" cy="2934043"/>
          </a:xfrm>
          <a:prstGeom prst="rect">
            <a:avLst/>
          </a:prstGeom>
        </p:spPr>
      </p:pic>
      <p:pic>
        <p:nvPicPr>
          <p:cNvPr id="17" name="图片占位符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90242" y="3569026"/>
            <a:ext cx="4401064" cy="2934043"/>
          </a:xfrm>
          <a:custGeom>
            <a:avLst/>
            <a:gdLst>
              <a:gd name="connsiteX0" fmla="*/ 0 w 4320000"/>
              <a:gd name="connsiteY0" fmla="*/ 0 h 2717585"/>
              <a:gd name="connsiteX1" fmla="*/ 4320000 w 4320000"/>
              <a:gd name="connsiteY1" fmla="*/ 0 h 2717585"/>
              <a:gd name="connsiteX2" fmla="*/ 4320000 w 4320000"/>
              <a:gd name="connsiteY2" fmla="*/ 2717585 h 2717585"/>
              <a:gd name="connsiteX3" fmla="*/ 0 w 4320000"/>
              <a:gd name="connsiteY3" fmla="*/ 2717585 h 27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000" h="2717585">
                <a:moveTo>
                  <a:pt x="0" y="0"/>
                </a:moveTo>
                <a:lnTo>
                  <a:pt x="4320000" y="0"/>
                </a:lnTo>
                <a:lnTo>
                  <a:pt x="4320000" y="2717585"/>
                </a:lnTo>
                <a:lnTo>
                  <a:pt x="0" y="2717585"/>
                </a:lnTo>
                <a:close/>
              </a:path>
            </a:pathLst>
          </a:custGeom>
        </p:spPr>
      </p:pic>
      <p:sp>
        <p:nvSpPr>
          <p:cNvPr id="18" name="椭圆 17"/>
          <p:cNvSpPr/>
          <p:nvPr/>
        </p:nvSpPr>
        <p:spPr>
          <a:xfrm>
            <a:off x="5197100" y="2796943"/>
            <a:ext cx="1705971" cy="1705971"/>
          </a:xfrm>
          <a:prstGeom prst="ellipse">
            <a:avLst/>
          </a:prstGeom>
          <a:solidFill>
            <a:srgbClr val="FF99CC">
              <a:alpha val="70000"/>
            </a:srgbClr>
          </a:solidFill>
          <a:ln w="76200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42569" y="3132935"/>
            <a:ext cx="2015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七夕</a:t>
            </a: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memory</a:t>
            </a:r>
          </a:p>
          <a:p>
            <a:pPr algn="r"/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52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12506">
            <a:off x="3163337" y="3452251"/>
            <a:ext cx="2950746" cy="1967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27915">
            <a:off x="4738503" y="4302296"/>
            <a:ext cx="3035921" cy="2023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45850" y="4096483"/>
            <a:ext cx="3108835" cy="2072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58516">
            <a:off x="9021294" y="4125313"/>
            <a:ext cx="2739538" cy="1826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 rot="4048404">
            <a:off x="7222456" y="782806"/>
            <a:ext cx="4549532" cy="6435386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230892" y="1778575"/>
            <a:ext cx="68498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七夕不偷懒，爱你是必然，吻吻你的脸，投掷感情弹，悄悄把手牵，释放浪漫烟，爱意来侵犯，霸占你心田，七夕来临日，倾听我誓言，爱你到永远！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366468" y="762337"/>
            <a:ext cx="2307808" cy="2307808"/>
            <a:chOff x="3144032" y="2286797"/>
            <a:chExt cx="3240743" cy="324074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0524" y="2431067"/>
              <a:ext cx="2987280" cy="2987280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16" name="椭圆 15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22780" y="293653"/>
            <a:ext cx="3374566" cy="444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喜悦是因为你，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悲伤也是因为你。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无论黑夜白昼，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思念里从未忘却的就是你。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你掌管着我世界的美丽，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这一生爱的唯你而已。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七夕节快要到了，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让我们的爱情永远甜蜜。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913533" y="2168818"/>
            <a:ext cx="3240743" cy="3240743"/>
            <a:chOff x="3144032" y="2286797"/>
            <a:chExt cx="3240743" cy="324074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85014" y="2420290"/>
              <a:ext cx="2978299" cy="2978299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21" name="椭圆 20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642967" y="3208153"/>
            <a:ext cx="3240743" cy="3240743"/>
            <a:chOff x="3144032" y="2286797"/>
            <a:chExt cx="3240743" cy="324074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0524" y="2432011"/>
              <a:ext cx="2987280" cy="2987280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25" name="椭圆 24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7" name="图片 26" descr="图片117472212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rot="19898079" flipH="1">
            <a:off x="977649" y="3738751"/>
            <a:ext cx="4342765" cy="2562860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6302953" y="4836427"/>
            <a:ext cx="1596369" cy="1596369"/>
            <a:chOff x="3144032" y="2286797"/>
            <a:chExt cx="3240743" cy="3240743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5" cstate="screen"/>
            <a:stretch>
              <a:fillRect/>
            </a:stretch>
          </p:blipFill>
          <p:spPr>
            <a:xfrm>
              <a:off x="3280524" y="2449739"/>
              <a:ext cx="2987280" cy="2987280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42" name="椭圆 41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64321" y="1100871"/>
            <a:ext cx="5112524" cy="4042826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4083" y="2622628"/>
            <a:ext cx="3425330" cy="342533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49451" y="-774642"/>
            <a:ext cx="3425330" cy="342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0324" y="2066943"/>
            <a:ext cx="3236760" cy="2157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29099" y="1772879"/>
            <a:ext cx="4322160" cy="28814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1571" y="2134679"/>
            <a:ext cx="3236760" cy="21578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34003" y="4890047"/>
            <a:ext cx="8270543" cy="88447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七夕的星空，无限的感动，美丽的神话，传承不变的爱情。亘古不变的星空，许下坚贞的誓言：亲爱的，我要爱你天长地久，银河为证。</a:t>
            </a:r>
            <a:endParaRPr lang="zh-CN" altLang="en-US" sz="146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1198152" y="891585"/>
            <a:ext cx="5691572" cy="5691572"/>
          </a:xfrm>
          <a:prstGeom prst="ellipse">
            <a:avLst/>
          </a:prstGeom>
          <a:noFill/>
          <a:ln w="38100">
            <a:solidFill>
              <a:srgbClr val="F091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96000" y="943564"/>
            <a:ext cx="4897848" cy="4897848"/>
          </a:xfrm>
          <a:prstGeom prst="ellipse">
            <a:avLst/>
          </a:prstGeom>
          <a:noFill/>
          <a:ln w="38100">
            <a:solidFill>
              <a:srgbClr val="F091A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176424" y="1604516"/>
            <a:ext cx="1037595" cy="1037595"/>
          </a:xfrm>
          <a:prstGeom prst="ellipse">
            <a:avLst/>
          </a:prstGeom>
          <a:solidFill>
            <a:srgbClr val="F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17637" y="1367193"/>
            <a:ext cx="4599222" cy="4599222"/>
          </a:xfrm>
          <a:prstGeom prst="ellipse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1809186" y="5579790"/>
            <a:ext cx="544414" cy="544414"/>
          </a:xfrm>
          <a:prstGeom prst="ellipse">
            <a:avLst/>
          </a:prstGeom>
          <a:solidFill>
            <a:srgbClr val="F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375141" y="5955290"/>
            <a:ext cx="468653" cy="468653"/>
          </a:xfrm>
          <a:prstGeom prst="ellipse">
            <a:avLst/>
          </a:prstGeom>
          <a:solidFill>
            <a:srgbClr val="F09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172394" y="3636399"/>
            <a:ext cx="3180274" cy="1892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假如真的有鹊桥。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我要跟你走到桥的尽头，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然后把桥拆了，</a:t>
            </a:r>
            <a:endParaRPr lang="en-US" altLang="zh-CN" sz="20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毫不让你走。愿意吗？</a:t>
            </a:r>
          </a:p>
        </p:txBody>
      </p:sp>
      <p:sp>
        <p:nvSpPr>
          <p:cNvPr id="24" name="矩形 23"/>
          <p:cNvSpPr/>
          <p:nvPr/>
        </p:nvSpPr>
        <p:spPr>
          <a:xfrm>
            <a:off x="783138" y="1427418"/>
            <a:ext cx="2400657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zh-CN" altLang="en-US" sz="7200" b="1" dirty="0">
                <a:solidFill>
                  <a:srgbClr val="F09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浪漫</a:t>
            </a:r>
            <a:endParaRPr lang="zh-CN" altLang="en-US" sz="7200" dirty="0">
              <a:solidFill>
                <a:srgbClr val="F091A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663434" y="226708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F09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七</a:t>
            </a:r>
          </a:p>
        </p:txBody>
      </p:sp>
      <p:sp>
        <p:nvSpPr>
          <p:cNvPr id="26" name="矩形 25"/>
          <p:cNvSpPr/>
          <p:nvPr/>
        </p:nvSpPr>
        <p:spPr>
          <a:xfrm>
            <a:off x="3817219" y="260186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solidFill>
                  <a:srgbClr val="F091A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82427" y="623873"/>
            <a:ext cx="2865422" cy="334919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8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1541030">
            <a:off x="8360975" y="303485"/>
            <a:ext cx="1102325" cy="1288431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 rot="417208">
            <a:off x="1343466" y="2521464"/>
            <a:ext cx="4322047" cy="2968414"/>
          </a:xfrm>
          <a:prstGeom prst="roundRect">
            <a:avLst>
              <a:gd name="adj" fmla="val 5654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心形 2"/>
          <p:cNvSpPr/>
          <p:nvPr/>
        </p:nvSpPr>
        <p:spPr>
          <a:xfrm rot="9429520" flipV="1">
            <a:off x="5773015" y="3120595"/>
            <a:ext cx="2476918" cy="2226541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0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心形 2"/>
          <p:cNvSpPr/>
          <p:nvPr/>
        </p:nvSpPr>
        <p:spPr>
          <a:xfrm rot="12673513" flipV="1">
            <a:off x="7779615" y="1613877"/>
            <a:ext cx="2476918" cy="2226541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0">
            <a:blip r:embed="rId15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心形 2"/>
          <p:cNvSpPr/>
          <p:nvPr/>
        </p:nvSpPr>
        <p:spPr>
          <a:xfrm rot="11493377" flipV="1">
            <a:off x="8668616" y="4052277"/>
            <a:ext cx="2476918" cy="2226541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0">
            <a:blip r:embed="rId16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7479" y="762087"/>
            <a:ext cx="3603230" cy="3603230"/>
          </a:xfrm>
          <a:prstGeom prst="ellipse">
            <a:avLst/>
          </a:prstGeom>
          <a:ln w="635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15" name="矩形 14"/>
          <p:cNvSpPr/>
          <p:nvPr/>
        </p:nvSpPr>
        <p:spPr>
          <a:xfrm>
            <a:off x="8810214" y="2843261"/>
            <a:ext cx="2664923" cy="2544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点点飞星传情，片片纤云弄巧，脉脉月华如练，悠悠又见鹊桥。天淡银河垂地，相思无计回避。纵然千山万里，寄我心中情语：爱你永不变，七夕愉快！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10214" y="2012264"/>
            <a:ext cx="2509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ARE </a:t>
            </a:r>
          </a:p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MY EVERYTHING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40059" y="2530548"/>
            <a:ext cx="2359957" cy="2359957"/>
          </a:xfrm>
          <a:prstGeom prst="ellipse">
            <a:avLst/>
          </a:prstGeom>
          <a:ln w="508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3" cstate="screen"/>
          <a:srcRect/>
          <a:stretch>
            <a:fillRect/>
          </a:stretch>
        </p:blipFill>
        <p:spPr>
          <a:xfrm rot="21161780">
            <a:off x="3287286" y="4094276"/>
            <a:ext cx="4127214" cy="23117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972" y="2087118"/>
            <a:ext cx="2857500" cy="2857500"/>
          </a:xfrm>
          <a:prstGeom prst="ellipse">
            <a:avLst/>
          </a:prstGeom>
          <a:ln w="50800"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02962">
            <a:off x="7375072" y="1308100"/>
            <a:ext cx="2775857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067472">
            <a:off x="4051300" y="1273848"/>
            <a:ext cx="3048000" cy="4310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927425">
            <a:off x="2021380" y="3383859"/>
            <a:ext cx="1761740" cy="2491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52" name="组合 51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57" name="图片 56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858516">
            <a:off x="1104047" y="1748001"/>
            <a:ext cx="3196315" cy="2130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30013">
            <a:off x="4795132" y="1616886"/>
            <a:ext cx="3371231" cy="2247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5963" y="1654609"/>
            <a:ext cx="3209662" cy="2139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组合 31"/>
          <p:cNvGrpSpPr/>
          <p:nvPr/>
        </p:nvGrpSpPr>
        <p:grpSpPr>
          <a:xfrm>
            <a:off x="4642452" y="4449645"/>
            <a:ext cx="6042143" cy="1844297"/>
            <a:chOff x="3290990" y="4624980"/>
            <a:chExt cx="6042143" cy="1844297"/>
          </a:xfrm>
        </p:grpSpPr>
        <p:sp>
          <p:nvSpPr>
            <p:cNvPr id="33" name="文本框 32"/>
            <p:cNvSpPr txBox="1"/>
            <p:nvPr/>
          </p:nvSpPr>
          <p:spPr>
            <a:xfrm>
              <a:off x="3746988" y="4769366"/>
              <a:ext cx="5586145" cy="164266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天边漂浮的是白云，人间普撒的是关爱；鹊桥相约的是情侣，树下共度的是恋人；有你，有我，就有真爱，美丽的日子，衬托咱们真情的美满，七夕，你快乐，我就快乐！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8826759" y="4643642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8465975" y="4643642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077198" y="4654868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07084" y="4643642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7355630" y="4624980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76186" y="4634311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6606072" y="4646800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263950" y="4636206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5893836" y="4643642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5533053" y="4624980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5153608" y="4654868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774163" y="4654868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432041" y="4634311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4071651" y="4712117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3654885" y="4654868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3290990" y="4654868"/>
              <a:ext cx="0" cy="1757160"/>
            </a:xfrm>
            <a:prstGeom prst="line">
              <a:avLst/>
            </a:prstGeom>
            <a:ln>
              <a:solidFill>
                <a:srgbClr val="FFFFFF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2785187" y="2955356"/>
            <a:ext cx="3313251" cy="2208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9808" y="4533665"/>
            <a:ext cx="2702078" cy="1805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7316738" y="831397"/>
            <a:ext cx="2664186" cy="177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1381" y="2925840"/>
            <a:ext cx="3368395" cy="2245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2375141" y="812728"/>
            <a:ext cx="4588246" cy="1164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我对你的情会少会少会少不了，我对你的爱会跑会跑会跑不掉，我怕追你追你追不到，我想忘你忘你忘不了，七夕来临，给我给我给我你的爱情好不好？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1239149" y="1005321"/>
            <a:ext cx="3450681" cy="3461655"/>
            <a:chOff x="1205982" y="606492"/>
            <a:chExt cx="3450681" cy="3461655"/>
          </a:xfrm>
        </p:grpSpPr>
        <p:sp>
          <p:nvSpPr>
            <p:cNvPr id="60" name="KSO_Shape"/>
            <p:cNvSpPr/>
            <p:nvPr/>
          </p:nvSpPr>
          <p:spPr bwMode="auto">
            <a:xfrm>
              <a:off x="1327279" y="752557"/>
              <a:ext cx="3194727" cy="310421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blipFill dpi="0" rotWithShape="1">
              <a:blip r:embed="rId11"/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KSO_Shape"/>
            <p:cNvSpPr/>
            <p:nvPr/>
          </p:nvSpPr>
          <p:spPr bwMode="auto">
            <a:xfrm>
              <a:off x="1205982" y="606492"/>
              <a:ext cx="3450681" cy="3461655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noFill/>
            <a:ln>
              <a:solidFill>
                <a:srgbClr val="FFFFF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3625721" y="3251721"/>
            <a:ext cx="3450681" cy="3461655"/>
            <a:chOff x="1205982" y="606492"/>
            <a:chExt cx="3450681" cy="3461655"/>
          </a:xfrm>
        </p:grpSpPr>
        <p:sp>
          <p:nvSpPr>
            <p:cNvPr id="63" name="KSO_Shape"/>
            <p:cNvSpPr/>
            <p:nvPr/>
          </p:nvSpPr>
          <p:spPr bwMode="auto">
            <a:xfrm>
              <a:off x="1327279" y="752557"/>
              <a:ext cx="3194727" cy="3104210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>
              <a:solidFill>
                <a:srgbClr val="FFFFF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KSO_Shape"/>
            <p:cNvSpPr/>
            <p:nvPr/>
          </p:nvSpPr>
          <p:spPr bwMode="auto">
            <a:xfrm>
              <a:off x="1205982" y="606492"/>
              <a:ext cx="3450681" cy="3461655"/>
            </a:xfrm>
            <a:custGeom>
              <a:avLst/>
              <a:gdLst>
                <a:gd name="T0" fmla="*/ 1300686 w 4656"/>
                <a:gd name="T1" fmla="*/ 3684 h 4524"/>
                <a:gd name="T2" fmla="*/ 1211082 w 4656"/>
                <a:gd name="T3" fmla="*/ 23332 h 4524"/>
                <a:gd name="T4" fmla="*/ 1130071 w 4656"/>
                <a:gd name="T5" fmla="*/ 57715 h 4524"/>
                <a:gd name="T6" fmla="*/ 1056424 w 4656"/>
                <a:gd name="T7" fmla="*/ 106425 h 4524"/>
                <a:gd name="T8" fmla="*/ 991369 w 4656"/>
                <a:gd name="T9" fmla="*/ 167006 h 4524"/>
                <a:gd name="T10" fmla="*/ 943090 w 4656"/>
                <a:gd name="T11" fmla="*/ 200980 h 4524"/>
                <a:gd name="T12" fmla="*/ 882126 w 4656"/>
                <a:gd name="T13" fmla="*/ 135488 h 4524"/>
                <a:gd name="T14" fmla="*/ 812571 w 4656"/>
                <a:gd name="T15" fmla="*/ 80638 h 4524"/>
                <a:gd name="T16" fmla="*/ 735242 w 4656"/>
                <a:gd name="T17" fmla="*/ 38886 h 4524"/>
                <a:gd name="T18" fmla="*/ 650139 w 4656"/>
                <a:gd name="T19" fmla="*/ 11461 h 4524"/>
                <a:gd name="T20" fmla="*/ 556443 w 4656"/>
                <a:gd name="T21" fmla="*/ 0 h 4524"/>
                <a:gd name="T22" fmla="*/ 484842 w 4656"/>
                <a:gd name="T23" fmla="*/ 2456 h 4524"/>
                <a:gd name="T24" fmla="*/ 405467 w 4656"/>
                <a:gd name="T25" fmla="*/ 17192 h 4524"/>
                <a:gd name="T26" fmla="*/ 329774 w 4656"/>
                <a:gd name="T27" fmla="*/ 42161 h 4524"/>
                <a:gd name="T28" fmla="*/ 259810 w 4656"/>
                <a:gd name="T29" fmla="*/ 78182 h 4524"/>
                <a:gd name="T30" fmla="*/ 196392 w 4656"/>
                <a:gd name="T31" fmla="*/ 123617 h 4524"/>
                <a:gd name="T32" fmla="*/ 140338 w 4656"/>
                <a:gd name="T33" fmla="*/ 176830 h 4524"/>
                <a:gd name="T34" fmla="*/ 92059 w 4656"/>
                <a:gd name="T35" fmla="*/ 238229 h 4524"/>
                <a:gd name="T36" fmla="*/ 52780 w 4656"/>
                <a:gd name="T37" fmla="*/ 306177 h 4524"/>
                <a:gd name="T38" fmla="*/ 23731 w 4656"/>
                <a:gd name="T39" fmla="*/ 379856 h 4524"/>
                <a:gd name="T40" fmla="*/ 6137 w 4656"/>
                <a:gd name="T41" fmla="*/ 458447 h 4524"/>
                <a:gd name="T42" fmla="*/ 0 w 4656"/>
                <a:gd name="T43" fmla="*/ 540722 h 4524"/>
                <a:gd name="T44" fmla="*/ 12274 w 4656"/>
                <a:gd name="T45" fmla="*/ 663930 h 4524"/>
                <a:gd name="T46" fmla="*/ 56053 w 4656"/>
                <a:gd name="T47" fmla="*/ 798189 h 4524"/>
                <a:gd name="T48" fmla="*/ 126836 w 4656"/>
                <a:gd name="T49" fmla="*/ 919760 h 4524"/>
                <a:gd name="T50" fmla="*/ 219304 w 4656"/>
                <a:gd name="T51" fmla="*/ 1028641 h 4524"/>
                <a:gd name="T52" fmla="*/ 326910 w 4656"/>
                <a:gd name="T53" fmla="*/ 1126061 h 4524"/>
                <a:gd name="T54" fmla="*/ 461930 w 4656"/>
                <a:gd name="T55" fmla="*/ 1230439 h 4524"/>
                <a:gd name="T56" fmla="*/ 608405 w 4656"/>
                <a:gd name="T57" fmla="*/ 1357331 h 4524"/>
                <a:gd name="T58" fmla="*/ 732787 w 4656"/>
                <a:gd name="T59" fmla="*/ 1485041 h 4524"/>
                <a:gd name="T60" fmla="*/ 842439 w 4656"/>
                <a:gd name="T61" fmla="*/ 1625850 h 4524"/>
                <a:gd name="T62" fmla="*/ 925087 w 4656"/>
                <a:gd name="T63" fmla="*/ 1775255 h 4524"/>
                <a:gd name="T64" fmla="*/ 952500 w 4656"/>
                <a:gd name="T65" fmla="*/ 1851799 h 4524"/>
                <a:gd name="T66" fmla="*/ 990960 w 4656"/>
                <a:gd name="T67" fmla="*/ 1749467 h 4524"/>
                <a:gd name="T68" fmla="*/ 1078927 w 4656"/>
                <a:gd name="T69" fmla="*/ 1601700 h 4524"/>
                <a:gd name="T70" fmla="*/ 1192262 w 4656"/>
                <a:gd name="T71" fmla="*/ 1462528 h 4524"/>
                <a:gd name="T72" fmla="*/ 1317461 w 4656"/>
                <a:gd name="T73" fmla="*/ 1337274 h 4524"/>
                <a:gd name="T74" fmla="*/ 1482349 w 4656"/>
                <a:gd name="T75" fmla="*/ 1199330 h 4524"/>
                <a:gd name="T76" fmla="*/ 1596910 w 4656"/>
                <a:gd name="T77" fmla="*/ 1110506 h 4524"/>
                <a:gd name="T78" fmla="*/ 1702062 w 4656"/>
                <a:gd name="T79" fmla="*/ 1011040 h 4524"/>
                <a:gd name="T80" fmla="*/ 1791256 w 4656"/>
                <a:gd name="T81" fmla="*/ 900521 h 4524"/>
                <a:gd name="T82" fmla="*/ 1858357 w 4656"/>
                <a:gd name="T83" fmla="*/ 776904 h 4524"/>
                <a:gd name="T84" fmla="*/ 1896817 w 4656"/>
                <a:gd name="T85" fmla="*/ 639779 h 4524"/>
                <a:gd name="T86" fmla="*/ 1905000 w 4656"/>
                <a:gd name="T87" fmla="*/ 526805 h 4524"/>
                <a:gd name="T88" fmla="*/ 1896408 w 4656"/>
                <a:gd name="T89" fmla="*/ 444939 h 4524"/>
                <a:gd name="T90" fmla="*/ 1876769 w 4656"/>
                <a:gd name="T91" fmla="*/ 367167 h 4524"/>
                <a:gd name="T92" fmla="*/ 1846082 w 4656"/>
                <a:gd name="T93" fmla="*/ 294307 h 4524"/>
                <a:gd name="T94" fmla="*/ 1805168 w 4656"/>
                <a:gd name="T95" fmla="*/ 227586 h 4524"/>
                <a:gd name="T96" fmla="*/ 1755660 w 4656"/>
                <a:gd name="T97" fmla="*/ 167415 h 4524"/>
                <a:gd name="T98" fmla="*/ 1698380 w 4656"/>
                <a:gd name="T99" fmla="*/ 115021 h 4524"/>
                <a:gd name="T100" fmla="*/ 1633734 w 4656"/>
                <a:gd name="T101" fmla="*/ 71632 h 4524"/>
                <a:gd name="T102" fmla="*/ 1562951 w 4656"/>
                <a:gd name="T103" fmla="*/ 37249 h 4524"/>
                <a:gd name="T104" fmla="*/ 1486849 w 4656"/>
                <a:gd name="T105" fmla="*/ 13917 h 4524"/>
                <a:gd name="T106" fmla="*/ 1406247 w 4656"/>
                <a:gd name="T107" fmla="*/ 1637 h 452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656" h="4524">
                  <a:moveTo>
                    <a:pt x="3336" y="0"/>
                  </a:moveTo>
                  <a:lnTo>
                    <a:pt x="3336" y="0"/>
                  </a:lnTo>
                  <a:lnTo>
                    <a:pt x="3295" y="0"/>
                  </a:lnTo>
                  <a:lnTo>
                    <a:pt x="3256" y="3"/>
                  </a:lnTo>
                  <a:lnTo>
                    <a:pt x="3217" y="5"/>
                  </a:lnTo>
                  <a:lnTo>
                    <a:pt x="3179" y="9"/>
                  </a:lnTo>
                  <a:lnTo>
                    <a:pt x="3142" y="14"/>
                  </a:lnTo>
                  <a:lnTo>
                    <a:pt x="3103" y="21"/>
                  </a:lnTo>
                  <a:lnTo>
                    <a:pt x="3068" y="28"/>
                  </a:lnTo>
                  <a:lnTo>
                    <a:pt x="3031" y="37"/>
                  </a:lnTo>
                  <a:lnTo>
                    <a:pt x="2995" y="46"/>
                  </a:lnTo>
                  <a:lnTo>
                    <a:pt x="2960" y="57"/>
                  </a:lnTo>
                  <a:lnTo>
                    <a:pt x="2926" y="68"/>
                  </a:lnTo>
                  <a:lnTo>
                    <a:pt x="2892" y="81"/>
                  </a:lnTo>
                  <a:lnTo>
                    <a:pt x="2859" y="95"/>
                  </a:lnTo>
                  <a:lnTo>
                    <a:pt x="2825" y="110"/>
                  </a:lnTo>
                  <a:lnTo>
                    <a:pt x="2793" y="125"/>
                  </a:lnTo>
                  <a:lnTo>
                    <a:pt x="2762" y="141"/>
                  </a:lnTo>
                  <a:lnTo>
                    <a:pt x="2730" y="160"/>
                  </a:lnTo>
                  <a:lnTo>
                    <a:pt x="2699" y="177"/>
                  </a:lnTo>
                  <a:lnTo>
                    <a:pt x="2669" y="197"/>
                  </a:lnTo>
                  <a:lnTo>
                    <a:pt x="2640" y="217"/>
                  </a:lnTo>
                  <a:lnTo>
                    <a:pt x="2610" y="238"/>
                  </a:lnTo>
                  <a:lnTo>
                    <a:pt x="2582" y="260"/>
                  </a:lnTo>
                  <a:lnTo>
                    <a:pt x="2555" y="282"/>
                  </a:lnTo>
                  <a:lnTo>
                    <a:pt x="2527" y="306"/>
                  </a:lnTo>
                  <a:lnTo>
                    <a:pt x="2500" y="331"/>
                  </a:lnTo>
                  <a:lnTo>
                    <a:pt x="2474" y="355"/>
                  </a:lnTo>
                  <a:lnTo>
                    <a:pt x="2448" y="381"/>
                  </a:lnTo>
                  <a:lnTo>
                    <a:pt x="2423" y="408"/>
                  </a:lnTo>
                  <a:lnTo>
                    <a:pt x="2399" y="435"/>
                  </a:lnTo>
                  <a:lnTo>
                    <a:pt x="2375" y="462"/>
                  </a:lnTo>
                  <a:lnTo>
                    <a:pt x="2351" y="491"/>
                  </a:lnTo>
                  <a:lnTo>
                    <a:pt x="2328" y="520"/>
                  </a:lnTo>
                  <a:lnTo>
                    <a:pt x="2305" y="491"/>
                  </a:lnTo>
                  <a:lnTo>
                    <a:pt x="2282" y="462"/>
                  </a:lnTo>
                  <a:lnTo>
                    <a:pt x="2258" y="435"/>
                  </a:lnTo>
                  <a:lnTo>
                    <a:pt x="2232" y="408"/>
                  </a:lnTo>
                  <a:lnTo>
                    <a:pt x="2208" y="381"/>
                  </a:lnTo>
                  <a:lnTo>
                    <a:pt x="2182" y="355"/>
                  </a:lnTo>
                  <a:lnTo>
                    <a:pt x="2156" y="331"/>
                  </a:lnTo>
                  <a:lnTo>
                    <a:pt x="2129" y="306"/>
                  </a:lnTo>
                  <a:lnTo>
                    <a:pt x="2102" y="282"/>
                  </a:lnTo>
                  <a:lnTo>
                    <a:pt x="2074" y="260"/>
                  </a:lnTo>
                  <a:lnTo>
                    <a:pt x="2045" y="238"/>
                  </a:lnTo>
                  <a:lnTo>
                    <a:pt x="2016" y="217"/>
                  </a:lnTo>
                  <a:lnTo>
                    <a:pt x="1986" y="197"/>
                  </a:lnTo>
                  <a:lnTo>
                    <a:pt x="1956" y="177"/>
                  </a:lnTo>
                  <a:lnTo>
                    <a:pt x="1925" y="160"/>
                  </a:lnTo>
                  <a:lnTo>
                    <a:pt x="1894" y="141"/>
                  </a:lnTo>
                  <a:lnTo>
                    <a:pt x="1863" y="125"/>
                  </a:lnTo>
                  <a:lnTo>
                    <a:pt x="1830" y="110"/>
                  </a:lnTo>
                  <a:lnTo>
                    <a:pt x="1797" y="95"/>
                  </a:lnTo>
                  <a:lnTo>
                    <a:pt x="1763" y="81"/>
                  </a:lnTo>
                  <a:lnTo>
                    <a:pt x="1730" y="68"/>
                  </a:lnTo>
                  <a:lnTo>
                    <a:pt x="1695" y="57"/>
                  </a:lnTo>
                  <a:lnTo>
                    <a:pt x="1661" y="46"/>
                  </a:lnTo>
                  <a:lnTo>
                    <a:pt x="1625" y="37"/>
                  </a:lnTo>
                  <a:lnTo>
                    <a:pt x="1589" y="28"/>
                  </a:lnTo>
                  <a:lnTo>
                    <a:pt x="1552" y="21"/>
                  </a:lnTo>
                  <a:lnTo>
                    <a:pt x="1515" y="14"/>
                  </a:lnTo>
                  <a:lnTo>
                    <a:pt x="1477" y="9"/>
                  </a:lnTo>
                  <a:lnTo>
                    <a:pt x="1439" y="5"/>
                  </a:lnTo>
                  <a:lnTo>
                    <a:pt x="1400" y="3"/>
                  </a:lnTo>
                  <a:lnTo>
                    <a:pt x="1360" y="0"/>
                  </a:lnTo>
                  <a:lnTo>
                    <a:pt x="1320" y="0"/>
                  </a:lnTo>
                  <a:lnTo>
                    <a:pt x="1286" y="0"/>
                  </a:lnTo>
                  <a:lnTo>
                    <a:pt x="1253" y="1"/>
                  </a:lnTo>
                  <a:lnTo>
                    <a:pt x="1218" y="4"/>
                  </a:lnTo>
                  <a:lnTo>
                    <a:pt x="1185" y="6"/>
                  </a:lnTo>
                  <a:lnTo>
                    <a:pt x="1152" y="11"/>
                  </a:lnTo>
                  <a:lnTo>
                    <a:pt x="1119" y="15"/>
                  </a:lnTo>
                  <a:lnTo>
                    <a:pt x="1087" y="20"/>
                  </a:lnTo>
                  <a:lnTo>
                    <a:pt x="1054" y="27"/>
                  </a:lnTo>
                  <a:lnTo>
                    <a:pt x="1022" y="34"/>
                  </a:lnTo>
                  <a:lnTo>
                    <a:pt x="991" y="42"/>
                  </a:lnTo>
                  <a:lnTo>
                    <a:pt x="958" y="50"/>
                  </a:lnTo>
                  <a:lnTo>
                    <a:pt x="927" y="59"/>
                  </a:lnTo>
                  <a:lnTo>
                    <a:pt x="897" y="70"/>
                  </a:lnTo>
                  <a:lnTo>
                    <a:pt x="866" y="80"/>
                  </a:lnTo>
                  <a:lnTo>
                    <a:pt x="836" y="91"/>
                  </a:lnTo>
                  <a:lnTo>
                    <a:pt x="806" y="103"/>
                  </a:lnTo>
                  <a:lnTo>
                    <a:pt x="777" y="117"/>
                  </a:lnTo>
                  <a:lnTo>
                    <a:pt x="748" y="130"/>
                  </a:lnTo>
                  <a:lnTo>
                    <a:pt x="719" y="145"/>
                  </a:lnTo>
                  <a:lnTo>
                    <a:pt x="690" y="158"/>
                  </a:lnTo>
                  <a:lnTo>
                    <a:pt x="663" y="175"/>
                  </a:lnTo>
                  <a:lnTo>
                    <a:pt x="635" y="191"/>
                  </a:lnTo>
                  <a:lnTo>
                    <a:pt x="608" y="208"/>
                  </a:lnTo>
                  <a:lnTo>
                    <a:pt x="582" y="225"/>
                  </a:lnTo>
                  <a:lnTo>
                    <a:pt x="555" y="243"/>
                  </a:lnTo>
                  <a:lnTo>
                    <a:pt x="530" y="262"/>
                  </a:lnTo>
                  <a:lnTo>
                    <a:pt x="504" y="281"/>
                  </a:lnTo>
                  <a:lnTo>
                    <a:pt x="480" y="302"/>
                  </a:lnTo>
                  <a:lnTo>
                    <a:pt x="456" y="321"/>
                  </a:lnTo>
                  <a:lnTo>
                    <a:pt x="432" y="343"/>
                  </a:lnTo>
                  <a:lnTo>
                    <a:pt x="408" y="364"/>
                  </a:lnTo>
                  <a:lnTo>
                    <a:pt x="387" y="386"/>
                  </a:lnTo>
                  <a:lnTo>
                    <a:pt x="365" y="409"/>
                  </a:lnTo>
                  <a:lnTo>
                    <a:pt x="343" y="432"/>
                  </a:lnTo>
                  <a:lnTo>
                    <a:pt x="322" y="457"/>
                  </a:lnTo>
                  <a:lnTo>
                    <a:pt x="301" y="481"/>
                  </a:lnTo>
                  <a:lnTo>
                    <a:pt x="281" y="505"/>
                  </a:lnTo>
                  <a:lnTo>
                    <a:pt x="262" y="530"/>
                  </a:lnTo>
                  <a:lnTo>
                    <a:pt x="243" y="556"/>
                  </a:lnTo>
                  <a:lnTo>
                    <a:pt x="225" y="582"/>
                  </a:lnTo>
                  <a:lnTo>
                    <a:pt x="207" y="609"/>
                  </a:lnTo>
                  <a:lnTo>
                    <a:pt x="190" y="636"/>
                  </a:lnTo>
                  <a:lnTo>
                    <a:pt x="174" y="663"/>
                  </a:lnTo>
                  <a:lnTo>
                    <a:pt x="159" y="691"/>
                  </a:lnTo>
                  <a:lnTo>
                    <a:pt x="144" y="719"/>
                  </a:lnTo>
                  <a:lnTo>
                    <a:pt x="129" y="748"/>
                  </a:lnTo>
                  <a:lnTo>
                    <a:pt x="116" y="777"/>
                  </a:lnTo>
                  <a:lnTo>
                    <a:pt x="104" y="807"/>
                  </a:lnTo>
                  <a:lnTo>
                    <a:pt x="91" y="837"/>
                  </a:lnTo>
                  <a:lnTo>
                    <a:pt x="79" y="867"/>
                  </a:lnTo>
                  <a:lnTo>
                    <a:pt x="69" y="897"/>
                  </a:lnTo>
                  <a:lnTo>
                    <a:pt x="58" y="928"/>
                  </a:lnTo>
                  <a:lnTo>
                    <a:pt x="49" y="959"/>
                  </a:lnTo>
                  <a:lnTo>
                    <a:pt x="41" y="990"/>
                  </a:lnTo>
                  <a:lnTo>
                    <a:pt x="33" y="1023"/>
                  </a:lnTo>
                  <a:lnTo>
                    <a:pt x="26" y="1055"/>
                  </a:lnTo>
                  <a:lnTo>
                    <a:pt x="20" y="1087"/>
                  </a:lnTo>
                  <a:lnTo>
                    <a:pt x="15" y="1120"/>
                  </a:lnTo>
                  <a:lnTo>
                    <a:pt x="10" y="1153"/>
                  </a:lnTo>
                  <a:lnTo>
                    <a:pt x="6" y="1185"/>
                  </a:lnTo>
                  <a:lnTo>
                    <a:pt x="3" y="1219"/>
                  </a:lnTo>
                  <a:lnTo>
                    <a:pt x="1" y="1252"/>
                  </a:lnTo>
                  <a:lnTo>
                    <a:pt x="0" y="1287"/>
                  </a:lnTo>
                  <a:lnTo>
                    <a:pt x="0" y="1321"/>
                  </a:lnTo>
                  <a:lnTo>
                    <a:pt x="1" y="1383"/>
                  </a:lnTo>
                  <a:lnTo>
                    <a:pt x="4" y="1444"/>
                  </a:lnTo>
                  <a:lnTo>
                    <a:pt x="10" y="1504"/>
                  </a:lnTo>
                  <a:lnTo>
                    <a:pt x="18" y="1563"/>
                  </a:lnTo>
                  <a:lnTo>
                    <a:pt x="30" y="1622"/>
                  </a:lnTo>
                  <a:lnTo>
                    <a:pt x="42" y="1679"/>
                  </a:lnTo>
                  <a:lnTo>
                    <a:pt x="57" y="1735"/>
                  </a:lnTo>
                  <a:lnTo>
                    <a:pt x="75" y="1791"/>
                  </a:lnTo>
                  <a:lnTo>
                    <a:pt x="93" y="1845"/>
                  </a:lnTo>
                  <a:lnTo>
                    <a:pt x="114" y="1898"/>
                  </a:lnTo>
                  <a:lnTo>
                    <a:pt x="137" y="1950"/>
                  </a:lnTo>
                  <a:lnTo>
                    <a:pt x="161" y="2002"/>
                  </a:lnTo>
                  <a:lnTo>
                    <a:pt x="188" y="2053"/>
                  </a:lnTo>
                  <a:lnTo>
                    <a:pt x="217" y="2103"/>
                  </a:lnTo>
                  <a:lnTo>
                    <a:pt x="246" y="2151"/>
                  </a:lnTo>
                  <a:lnTo>
                    <a:pt x="278" y="2200"/>
                  </a:lnTo>
                  <a:lnTo>
                    <a:pt x="310" y="2247"/>
                  </a:lnTo>
                  <a:lnTo>
                    <a:pt x="345" y="2293"/>
                  </a:lnTo>
                  <a:lnTo>
                    <a:pt x="380" y="2338"/>
                  </a:lnTo>
                  <a:lnTo>
                    <a:pt x="417" y="2383"/>
                  </a:lnTo>
                  <a:lnTo>
                    <a:pt x="456" y="2427"/>
                  </a:lnTo>
                  <a:lnTo>
                    <a:pt x="495" y="2470"/>
                  </a:lnTo>
                  <a:lnTo>
                    <a:pt x="536" y="2513"/>
                  </a:lnTo>
                  <a:lnTo>
                    <a:pt x="577" y="2554"/>
                  </a:lnTo>
                  <a:lnTo>
                    <a:pt x="620" y="2595"/>
                  </a:lnTo>
                  <a:lnTo>
                    <a:pt x="663" y="2635"/>
                  </a:lnTo>
                  <a:lnTo>
                    <a:pt x="708" y="2675"/>
                  </a:lnTo>
                  <a:lnTo>
                    <a:pt x="753" y="2713"/>
                  </a:lnTo>
                  <a:lnTo>
                    <a:pt x="799" y="2751"/>
                  </a:lnTo>
                  <a:lnTo>
                    <a:pt x="845" y="2788"/>
                  </a:lnTo>
                  <a:lnTo>
                    <a:pt x="892" y="2825"/>
                  </a:lnTo>
                  <a:lnTo>
                    <a:pt x="940" y="2861"/>
                  </a:lnTo>
                  <a:lnTo>
                    <a:pt x="1032" y="2930"/>
                  </a:lnTo>
                  <a:lnTo>
                    <a:pt x="1129" y="3006"/>
                  </a:lnTo>
                  <a:lnTo>
                    <a:pt x="1229" y="3087"/>
                  </a:lnTo>
                  <a:lnTo>
                    <a:pt x="1279" y="3131"/>
                  </a:lnTo>
                  <a:lnTo>
                    <a:pt x="1331" y="3175"/>
                  </a:lnTo>
                  <a:lnTo>
                    <a:pt x="1383" y="3221"/>
                  </a:lnTo>
                  <a:lnTo>
                    <a:pt x="1435" y="3267"/>
                  </a:lnTo>
                  <a:lnTo>
                    <a:pt x="1487" y="3316"/>
                  </a:lnTo>
                  <a:lnTo>
                    <a:pt x="1539" y="3365"/>
                  </a:lnTo>
                  <a:lnTo>
                    <a:pt x="1590" y="3415"/>
                  </a:lnTo>
                  <a:lnTo>
                    <a:pt x="1642" y="3467"/>
                  </a:lnTo>
                  <a:lnTo>
                    <a:pt x="1692" y="3520"/>
                  </a:lnTo>
                  <a:lnTo>
                    <a:pt x="1743" y="3573"/>
                  </a:lnTo>
                  <a:lnTo>
                    <a:pt x="1791" y="3628"/>
                  </a:lnTo>
                  <a:lnTo>
                    <a:pt x="1840" y="3683"/>
                  </a:lnTo>
                  <a:lnTo>
                    <a:pt x="1886" y="3740"/>
                  </a:lnTo>
                  <a:lnTo>
                    <a:pt x="1932" y="3796"/>
                  </a:lnTo>
                  <a:lnTo>
                    <a:pt x="1976" y="3854"/>
                  </a:lnTo>
                  <a:lnTo>
                    <a:pt x="2019" y="3913"/>
                  </a:lnTo>
                  <a:lnTo>
                    <a:pt x="2059" y="3972"/>
                  </a:lnTo>
                  <a:lnTo>
                    <a:pt x="2098" y="4031"/>
                  </a:lnTo>
                  <a:lnTo>
                    <a:pt x="2135" y="4091"/>
                  </a:lnTo>
                  <a:lnTo>
                    <a:pt x="2171" y="4152"/>
                  </a:lnTo>
                  <a:lnTo>
                    <a:pt x="2204" y="4213"/>
                  </a:lnTo>
                  <a:lnTo>
                    <a:pt x="2234" y="4274"/>
                  </a:lnTo>
                  <a:lnTo>
                    <a:pt x="2261" y="4337"/>
                  </a:lnTo>
                  <a:lnTo>
                    <a:pt x="2287" y="4399"/>
                  </a:lnTo>
                  <a:lnTo>
                    <a:pt x="2298" y="4430"/>
                  </a:lnTo>
                  <a:lnTo>
                    <a:pt x="2309" y="4462"/>
                  </a:lnTo>
                  <a:lnTo>
                    <a:pt x="2319" y="4493"/>
                  </a:lnTo>
                  <a:lnTo>
                    <a:pt x="2328" y="4524"/>
                  </a:lnTo>
                  <a:lnTo>
                    <a:pt x="2338" y="4493"/>
                  </a:lnTo>
                  <a:lnTo>
                    <a:pt x="2347" y="4462"/>
                  </a:lnTo>
                  <a:lnTo>
                    <a:pt x="2358" y="4430"/>
                  </a:lnTo>
                  <a:lnTo>
                    <a:pt x="2369" y="4399"/>
                  </a:lnTo>
                  <a:lnTo>
                    <a:pt x="2394" y="4337"/>
                  </a:lnTo>
                  <a:lnTo>
                    <a:pt x="2422" y="4274"/>
                  </a:lnTo>
                  <a:lnTo>
                    <a:pt x="2452" y="4213"/>
                  </a:lnTo>
                  <a:lnTo>
                    <a:pt x="2484" y="4152"/>
                  </a:lnTo>
                  <a:lnTo>
                    <a:pt x="2520" y="4091"/>
                  </a:lnTo>
                  <a:lnTo>
                    <a:pt x="2557" y="4031"/>
                  </a:lnTo>
                  <a:lnTo>
                    <a:pt x="2596" y="3972"/>
                  </a:lnTo>
                  <a:lnTo>
                    <a:pt x="2637" y="3913"/>
                  </a:lnTo>
                  <a:lnTo>
                    <a:pt x="2680" y="3854"/>
                  </a:lnTo>
                  <a:lnTo>
                    <a:pt x="2723" y="3796"/>
                  </a:lnTo>
                  <a:lnTo>
                    <a:pt x="2770" y="3740"/>
                  </a:lnTo>
                  <a:lnTo>
                    <a:pt x="2817" y="3683"/>
                  </a:lnTo>
                  <a:lnTo>
                    <a:pt x="2864" y="3628"/>
                  </a:lnTo>
                  <a:lnTo>
                    <a:pt x="2914" y="3573"/>
                  </a:lnTo>
                  <a:lnTo>
                    <a:pt x="2964" y="3520"/>
                  </a:lnTo>
                  <a:lnTo>
                    <a:pt x="3015" y="3467"/>
                  </a:lnTo>
                  <a:lnTo>
                    <a:pt x="3065" y="3415"/>
                  </a:lnTo>
                  <a:lnTo>
                    <a:pt x="3117" y="3365"/>
                  </a:lnTo>
                  <a:lnTo>
                    <a:pt x="3168" y="3316"/>
                  </a:lnTo>
                  <a:lnTo>
                    <a:pt x="3220" y="3267"/>
                  </a:lnTo>
                  <a:lnTo>
                    <a:pt x="3272" y="3221"/>
                  </a:lnTo>
                  <a:lnTo>
                    <a:pt x="3324" y="3175"/>
                  </a:lnTo>
                  <a:lnTo>
                    <a:pt x="3376" y="3131"/>
                  </a:lnTo>
                  <a:lnTo>
                    <a:pt x="3427" y="3087"/>
                  </a:lnTo>
                  <a:lnTo>
                    <a:pt x="3527" y="3006"/>
                  </a:lnTo>
                  <a:lnTo>
                    <a:pt x="3623" y="2930"/>
                  </a:lnTo>
                  <a:lnTo>
                    <a:pt x="3716" y="2861"/>
                  </a:lnTo>
                  <a:lnTo>
                    <a:pt x="3763" y="2825"/>
                  </a:lnTo>
                  <a:lnTo>
                    <a:pt x="3810" y="2788"/>
                  </a:lnTo>
                  <a:lnTo>
                    <a:pt x="3858" y="2751"/>
                  </a:lnTo>
                  <a:lnTo>
                    <a:pt x="3903" y="2713"/>
                  </a:lnTo>
                  <a:lnTo>
                    <a:pt x="3948" y="2675"/>
                  </a:lnTo>
                  <a:lnTo>
                    <a:pt x="3993" y="2635"/>
                  </a:lnTo>
                  <a:lnTo>
                    <a:pt x="4037" y="2595"/>
                  </a:lnTo>
                  <a:lnTo>
                    <a:pt x="4078" y="2554"/>
                  </a:lnTo>
                  <a:lnTo>
                    <a:pt x="4120" y="2513"/>
                  </a:lnTo>
                  <a:lnTo>
                    <a:pt x="4160" y="2470"/>
                  </a:lnTo>
                  <a:lnTo>
                    <a:pt x="4201" y="2427"/>
                  </a:lnTo>
                  <a:lnTo>
                    <a:pt x="4239" y="2383"/>
                  </a:lnTo>
                  <a:lnTo>
                    <a:pt x="4276" y="2338"/>
                  </a:lnTo>
                  <a:lnTo>
                    <a:pt x="4311" y="2293"/>
                  </a:lnTo>
                  <a:lnTo>
                    <a:pt x="4345" y="2247"/>
                  </a:lnTo>
                  <a:lnTo>
                    <a:pt x="4378" y="2200"/>
                  </a:lnTo>
                  <a:lnTo>
                    <a:pt x="4410" y="2151"/>
                  </a:lnTo>
                  <a:lnTo>
                    <a:pt x="4439" y="2103"/>
                  </a:lnTo>
                  <a:lnTo>
                    <a:pt x="4468" y="2053"/>
                  </a:lnTo>
                  <a:lnTo>
                    <a:pt x="4494" y="2002"/>
                  </a:lnTo>
                  <a:lnTo>
                    <a:pt x="4519" y="1950"/>
                  </a:lnTo>
                  <a:lnTo>
                    <a:pt x="4542" y="1898"/>
                  </a:lnTo>
                  <a:lnTo>
                    <a:pt x="4562" y="1845"/>
                  </a:lnTo>
                  <a:lnTo>
                    <a:pt x="4581" y="1791"/>
                  </a:lnTo>
                  <a:lnTo>
                    <a:pt x="4598" y="1735"/>
                  </a:lnTo>
                  <a:lnTo>
                    <a:pt x="4613" y="1679"/>
                  </a:lnTo>
                  <a:lnTo>
                    <a:pt x="4626" y="1622"/>
                  </a:lnTo>
                  <a:lnTo>
                    <a:pt x="4636" y="1563"/>
                  </a:lnTo>
                  <a:lnTo>
                    <a:pt x="4646" y="1504"/>
                  </a:lnTo>
                  <a:lnTo>
                    <a:pt x="4651" y="1444"/>
                  </a:lnTo>
                  <a:lnTo>
                    <a:pt x="4655" y="1383"/>
                  </a:lnTo>
                  <a:lnTo>
                    <a:pt x="4656" y="1321"/>
                  </a:lnTo>
                  <a:lnTo>
                    <a:pt x="4656" y="1287"/>
                  </a:lnTo>
                  <a:lnTo>
                    <a:pt x="4655" y="1252"/>
                  </a:lnTo>
                  <a:lnTo>
                    <a:pt x="4653" y="1219"/>
                  </a:lnTo>
                  <a:lnTo>
                    <a:pt x="4649" y="1185"/>
                  </a:lnTo>
                  <a:lnTo>
                    <a:pt x="4646" y="1153"/>
                  </a:lnTo>
                  <a:lnTo>
                    <a:pt x="4641" y="1120"/>
                  </a:lnTo>
                  <a:lnTo>
                    <a:pt x="4635" y="1087"/>
                  </a:lnTo>
                  <a:lnTo>
                    <a:pt x="4629" y="1055"/>
                  </a:lnTo>
                  <a:lnTo>
                    <a:pt x="4623" y="1023"/>
                  </a:lnTo>
                  <a:lnTo>
                    <a:pt x="4614" y="990"/>
                  </a:lnTo>
                  <a:lnTo>
                    <a:pt x="4606" y="959"/>
                  </a:lnTo>
                  <a:lnTo>
                    <a:pt x="4597" y="928"/>
                  </a:lnTo>
                  <a:lnTo>
                    <a:pt x="4587" y="897"/>
                  </a:lnTo>
                  <a:lnTo>
                    <a:pt x="4576" y="867"/>
                  </a:lnTo>
                  <a:lnTo>
                    <a:pt x="4565" y="837"/>
                  </a:lnTo>
                  <a:lnTo>
                    <a:pt x="4552" y="807"/>
                  </a:lnTo>
                  <a:lnTo>
                    <a:pt x="4539" y="777"/>
                  </a:lnTo>
                  <a:lnTo>
                    <a:pt x="4527" y="748"/>
                  </a:lnTo>
                  <a:lnTo>
                    <a:pt x="4512" y="719"/>
                  </a:lnTo>
                  <a:lnTo>
                    <a:pt x="4497" y="691"/>
                  </a:lnTo>
                  <a:lnTo>
                    <a:pt x="4482" y="663"/>
                  </a:lnTo>
                  <a:lnTo>
                    <a:pt x="4465" y="636"/>
                  </a:lnTo>
                  <a:lnTo>
                    <a:pt x="4448" y="609"/>
                  </a:lnTo>
                  <a:lnTo>
                    <a:pt x="4431" y="582"/>
                  </a:lnTo>
                  <a:lnTo>
                    <a:pt x="4412" y="556"/>
                  </a:lnTo>
                  <a:lnTo>
                    <a:pt x="4394" y="530"/>
                  </a:lnTo>
                  <a:lnTo>
                    <a:pt x="4374" y="505"/>
                  </a:lnTo>
                  <a:lnTo>
                    <a:pt x="4355" y="481"/>
                  </a:lnTo>
                  <a:lnTo>
                    <a:pt x="4334" y="457"/>
                  </a:lnTo>
                  <a:lnTo>
                    <a:pt x="4313" y="432"/>
                  </a:lnTo>
                  <a:lnTo>
                    <a:pt x="4291" y="409"/>
                  </a:lnTo>
                  <a:lnTo>
                    <a:pt x="4269" y="386"/>
                  </a:lnTo>
                  <a:lnTo>
                    <a:pt x="4247" y="364"/>
                  </a:lnTo>
                  <a:lnTo>
                    <a:pt x="4224" y="343"/>
                  </a:lnTo>
                  <a:lnTo>
                    <a:pt x="4200" y="321"/>
                  </a:lnTo>
                  <a:lnTo>
                    <a:pt x="4175" y="302"/>
                  </a:lnTo>
                  <a:lnTo>
                    <a:pt x="4151" y="281"/>
                  </a:lnTo>
                  <a:lnTo>
                    <a:pt x="4126" y="262"/>
                  </a:lnTo>
                  <a:lnTo>
                    <a:pt x="4100" y="243"/>
                  </a:lnTo>
                  <a:lnTo>
                    <a:pt x="4074" y="225"/>
                  </a:lnTo>
                  <a:lnTo>
                    <a:pt x="4047" y="208"/>
                  </a:lnTo>
                  <a:lnTo>
                    <a:pt x="4021" y="191"/>
                  </a:lnTo>
                  <a:lnTo>
                    <a:pt x="3993" y="175"/>
                  </a:lnTo>
                  <a:lnTo>
                    <a:pt x="3965" y="158"/>
                  </a:lnTo>
                  <a:lnTo>
                    <a:pt x="3936" y="145"/>
                  </a:lnTo>
                  <a:lnTo>
                    <a:pt x="3907" y="130"/>
                  </a:lnTo>
                  <a:lnTo>
                    <a:pt x="3879" y="117"/>
                  </a:lnTo>
                  <a:lnTo>
                    <a:pt x="3850" y="103"/>
                  </a:lnTo>
                  <a:lnTo>
                    <a:pt x="3820" y="91"/>
                  </a:lnTo>
                  <a:lnTo>
                    <a:pt x="3790" y="80"/>
                  </a:lnTo>
                  <a:lnTo>
                    <a:pt x="3758" y="70"/>
                  </a:lnTo>
                  <a:lnTo>
                    <a:pt x="3728" y="59"/>
                  </a:lnTo>
                  <a:lnTo>
                    <a:pt x="3697" y="50"/>
                  </a:lnTo>
                  <a:lnTo>
                    <a:pt x="3665" y="42"/>
                  </a:lnTo>
                  <a:lnTo>
                    <a:pt x="3634" y="34"/>
                  </a:lnTo>
                  <a:lnTo>
                    <a:pt x="3601" y="27"/>
                  </a:lnTo>
                  <a:lnTo>
                    <a:pt x="3569" y="20"/>
                  </a:lnTo>
                  <a:lnTo>
                    <a:pt x="3537" y="15"/>
                  </a:lnTo>
                  <a:lnTo>
                    <a:pt x="3503" y="11"/>
                  </a:lnTo>
                  <a:lnTo>
                    <a:pt x="3470" y="6"/>
                  </a:lnTo>
                  <a:lnTo>
                    <a:pt x="3437" y="4"/>
                  </a:lnTo>
                  <a:lnTo>
                    <a:pt x="3403" y="1"/>
                  </a:lnTo>
                  <a:lnTo>
                    <a:pt x="3369" y="0"/>
                  </a:lnTo>
                  <a:lnTo>
                    <a:pt x="3336" y="0"/>
                  </a:lnTo>
                  <a:close/>
                </a:path>
              </a:pathLst>
            </a:custGeom>
            <a:noFill/>
            <a:ln>
              <a:solidFill>
                <a:srgbClr val="FFFFFF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5" name="矩形 64"/>
          <p:cNvSpPr/>
          <p:nvPr/>
        </p:nvSpPr>
        <p:spPr>
          <a:xfrm>
            <a:off x="7343542" y="2276156"/>
            <a:ext cx="3542562" cy="3373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亲爱的，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七夕情人节到了，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我发条短信把爱意化作玫瑰花，温馨快乐你的心情；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把我的情意化作巧克力，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香甜美好你的生活，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祝情人节快乐，</a:t>
            </a:r>
            <a:endParaRPr lang="en-US" altLang="zh-CN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天天快乐！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43542" y="1445159"/>
            <a:ext cx="25090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YOU ARE </a:t>
            </a:r>
          </a:p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MY EVERYTHING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10628">
            <a:off x="2697897" y="1394432"/>
            <a:ext cx="3425330" cy="3425330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010628">
            <a:off x="4455319" y="3694311"/>
            <a:ext cx="3425330" cy="342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8473" y="1680854"/>
            <a:ext cx="4872037" cy="32480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565921" y="1680854"/>
            <a:ext cx="2418205" cy="161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8223146" y="3433454"/>
            <a:ext cx="2418205" cy="1612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 rot="21131001">
            <a:off x="1197043" y="1231852"/>
            <a:ext cx="4603903" cy="3069269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 rot="391747">
            <a:off x="6194141" y="3181587"/>
            <a:ext cx="4255987" cy="2837325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心形 17"/>
          <p:cNvSpPr/>
          <p:nvPr/>
        </p:nvSpPr>
        <p:spPr>
          <a:xfrm rot="1939974">
            <a:off x="8644683" y="-529975"/>
            <a:ext cx="399245" cy="311707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心形 18"/>
          <p:cNvSpPr/>
          <p:nvPr/>
        </p:nvSpPr>
        <p:spPr>
          <a:xfrm rot="16935887">
            <a:off x="6975330" y="-624693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心形 19"/>
          <p:cNvSpPr/>
          <p:nvPr/>
        </p:nvSpPr>
        <p:spPr>
          <a:xfrm rot="16935887">
            <a:off x="8086804" y="-554949"/>
            <a:ext cx="399245" cy="311707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心形 22"/>
          <p:cNvSpPr/>
          <p:nvPr/>
        </p:nvSpPr>
        <p:spPr>
          <a:xfrm rot="1054143">
            <a:off x="6391306" y="-549966"/>
            <a:ext cx="351639" cy="326781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心形 23"/>
          <p:cNvSpPr/>
          <p:nvPr/>
        </p:nvSpPr>
        <p:spPr>
          <a:xfrm rot="11563510">
            <a:off x="9155043" y="-561856"/>
            <a:ext cx="484484" cy="378256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心形 24"/>
          <p:cNvSpPr/>
          <p:nvPr/>
        </p:nvSpPr>
        <p:spPr>
          <a:xfrm rot="5400000">
            <a:off x="9931506" y="-519693"/>
            <a:ext cx="399245" cy="311707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心形 25"/>
          <p:cNvSpPr/>
          <p:nvPr/>
        </p:nvSpPr>
        <p:spPr>
          <a:xfrm rot="13929634">
            <a:off x="10428406" y="-573395"/>
            <a:ext cx="351639" cy="326781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心形 26"/>
          <p:cNvSpPr/>
          <p:nvPr/>
        </p:nvSpPr>
        <p:spPr>
          <a:xfrm rot="10096564">
            <a:off x="10893523" y="-480862"/>
            <a:ext cx="399245" cy="311707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心形 27"/>
          <p:cNvSpPr/>
          <p:nvPr/>
        </p:nvSpPr>
        <p:spPr>
          <a:xfrm rot="7090132">
            <a:off x="11590336" y="-491140"/>
            <a:ext cx="399245" cy="311707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9" name="心形 28"/>
          <p:cNvSpPr/>
          <p:nvPr/>
        </p:nvSpPr>
        <p:spPr>
          <a:xfrm rot="5683190">
            <a:off x="13121641" y="-608093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心形 29"/>
          <p:cNvSpPr/>
          <p:nvPr/>
        </p:nvSpPr>
        <p:spPr>
          <a:xfrm>
            <a:off x="13179187" y="1008400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1" name="心形 30"/>
          <p:cNvSpPr/>
          <p:nvPr/>
        </p:nvSpPr>
        <p:spPr>
          <a:xfrm rot="1912349">
            <a:off x="13492571" y="2403628"/>
            <a:ext cx="475449" cy="37120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心形 31"/>
          <p:cNvSpPr/>
          <p:nvPr/>
        </p:nvSpPr>
        <p:spPr>
          <a:xfrm rot="9602282">
            <a:off x="13459384" y="4970751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心形 32"/>
          <p:cNvSpPr/>
          <p:nvPr/>
        </p:nvSpPr>
        <p:spPr>
          <a:xfrm rot="13895864">
            <a:off x="13137762" y="5859946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心形 33"/>
          <p:cNvSpPr/>
          <p:nvPr/>
        </p:nvSpPr>
        <p:spPr>
          <a:xfrm rot="5041375">
            <a:off x="13688748" y="5854558"/>
            <a:ext cx="508407" cy="396933"/>
          </a:xfrm>
          <a:prstGeom prst="heart">
            <a:avLst/>
          </a:prstGeom>
          <a:solidFill>
            <a:srgbClr val="FDB9D1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3498996" y="3214547"/>
            <a:ext cx="496482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5" dirty="0">
                <a:cs typeface="+mn-ea"/>
                <a:sym typeface="+mn-lt"/>
              </a:rPr>
              <a:t>时光倒流，你依旧是我的选择。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 rot="548865">
            <a:off x="1364655" y="532799"/>
            <a:ext cx="5522244" cy="3681496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 rot="20900058">
            <a:off x="2998539" y="3650743"/>
            <a:ext cx="3990500" cy="2666683"/>
          </a:xfrm>
          <a:prstGeom prst="rect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7059141" y="2306987"/>
            <a:ext cx="3781976" cy="2521317"/>
          </a:xfrm>
          <a:prstGeom prst="rect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grpId="1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9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0.26476 0.52593 C -0.24757 0.51667 -0.22726 0.46921 -0.22014 0.44907 C -0.21268 0.42384 -0.22257 0.39514 -0.22014 0.37407 C -0.21771 0.35301 -0.20851 0.33333 -0.20556 0.32268 " pathEditMode="relative" rAng="0" ptsTypes="faaf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" y="-1016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9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13524 0.53518 C -0.16389 0.52106 -0.18038 0.51018 -0.19253 0.48935 C -0.20469 0.46852 -0.19184 0.4294 -0.20816 0.41018 C -0.22448 0.39097 -0.27326 0.38148 -0.29045 0.37407 " pathEditMode="relative" rAng="0" ptsTypes="faaf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-80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8" presetClass="emph" presetSubtype="0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9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0.20156 0.55463 C -0.15469 0.54074 -0.15382 0.50324 -0.13281 0.48796 C -0.1165 0.46644 -0.11441 0.45185 -0.10365 0.42546 C -0.09288 0.39908 -0.07518 0.34954 -0.06771 0.32963 " pathEditMode="relative" rAng="0" ptsTypes="faaf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1125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9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07622 0.56227 C -0.0908 0.52685 -0.08125 0.49306 -0.08664 0.46574 C -0.09202 0.43843 -0.104 0.42454 -0.10851 0.39769 C -0.11303 0.37083 -0.11285 0.32431 -0.11389 0.30509 " pathEditMode="relative" rAng="0" ptsTypes="faaf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" y="-128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8" presetClass="emph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9" presetClass="path" presetSubtype="0" accel="50000" decel="5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0.30087 0.51505 C -0.27517 0.53681 -0.26059 0.55208 -0.25191 0.5757 C -0.2434 0.59954 -0.26198 0.63426 -0.24896 0.65718 C -0.23594 0.68079 -0.18975 0.70347 -0.17413 0.71551 " pathEditMode="relative" rAng="11517360" ptsTypes="faaf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7" y="100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8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3493 0.51689 C -0.39409 0.54004 -0.38298 0.58425 -0.40173 0.60925 C -0.42048 0.63425 -0.44184 0.653 -0.46215 0.66759 C -0.48246 0.68217 -0.51076 0.69074 -0.52361 0.69675 " pathEditMode="relative" rAng="0" ptsTypes="faaf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5" y="898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39687 0.54283 C -0.39045 0.58241 -0.4066 0.61111 -0.40729 0.63935 C -0.40798 0.6676 -0.39965 0.68542 -0.40087 0.71297 C -0.4026 0.74028 -0.4125 0.78472 -0.4158 0.80371 " pathEditMode="relative" rAng="11796840" ptsTypes="faaf">
                                      <p:cBhvr>
                                        <p:cTn id="48" dur="1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30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8" presetClass="emph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9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-0.45886 0.53542 C -0.47761 0.53403 -0.47969 0.56783 -0.49427 0.57709 C -0.50886 0.58635 -0.52726 0.58056 -0.54636 0.59098 C -0.56546 0.60139 -0.59584 0.6294 -0.60886 0.63959 " pathEditMode="relative" rAng="0" ptsTypes="faaf">
                                      <p:cBhvr>
                                        <p:cTn id="52" dur="1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51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8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54" dur="1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9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46649 0.52685 C -0.45399 0.52824 -0.43402 0.55254 -0.40347 0.55601 C -0.38194 0.55833 -0.35677 0.54213 -0.3368 0.54074 C -0.31684 0.53935 -0.29479 0.54629 -0.28368 0.54768 " pathEditMode="relative" rAng="0" ptsTypes="faaf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32" y="157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8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9" presetClass="path" presetSubtype="0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55053 0.42801 C -0.52153 0.42408 -0.40365 0.41389 -0.35955 0.38588 C -0.30869 0.3419 -0.30608 0.22385 -0.24497 0.16505 C -0.18386 0.10625 -0.02153 0.0551 0.00711 0.03311 " pathEditMode="relative" rAng="0" ptsTypes="faaf">
                                      <p:cBhvr>
                                        <p:cTn id="67" dur="2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82" y="-197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8" presetClass="emph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Rot by="21600000">
                                      <p:cBhvr>
                                        <p:cTn id="6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59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0.55486 0.26319 C -0.57361 0.19791 -0.58142 0.17152 -0.58611 0.11597 C -0.5875 0.06342 -0.5559 0.01759 -0.56319 -0.05209 C -0.57048 -0.12176 -0.62847 -0.2544 -0.62986 -0.30209 " pathEditMode="relative" rAng="0" ptsTypes="faaf">
                                      <p:cBhvr>
                                        <p:cTn id="71" dur="2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282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21600000">
                                      <p:cBhvr>
                                        <p:cTn id="73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9" presetClass="path" presetSubtype="0" accel="50000" decel="5000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animMotion origin="layout" path="M -0.58229 0.10973 C -0.58229 0.03982 -0.54184 0.00718 -0.53246 -0.04213 C -0.52309 -0.09143 -0.56857 -0.12129 -0.52621 -0.18657 C -0.48385 -0.25185 -0.30069 -0.40509 -0.2783 -0.43379 " pathEditMode="relative" rAng="0" ptsTypes="faaf">
                                      <p:cBhvr>
                                        <p:cTn id="75" dur="2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271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Rot by="21600000">
                                      <p:cBhvr>
                                        <p:cTn id="7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9" presetClass="path" presetSubtype="0" accel="50000" decel="5000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0.59461 -0.18958 C -0.58854 -0.15162 -0.62639 -0.05995 -0.60607 0.01181 C -0.58576 0.08356 -0.50052 0.19329 -0.47274 0.24097 " pathEditMode="relative" rAng="0" ptsTypes="faf">
                                      <p:cBhvr>
                                        <p:cTn id="79" dur="2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7" y="2152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8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21600000">
                                      <p:cBhvr>
                                        <p:cTn id="81" dur="2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59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56493 -0.26991 C -0.59079 -0.25254 -0.66649 -0.22824 -0.69843 -0.19097 C -0.73055 -0.1537 -0.71857 -0.09768 -0.75677 -0.04653 C -0.79496 0.00463 -0.89201 0.08218 -0.9276 0.11597 " pathEditMode="relative" rAng="0" ptsTypes="faaf">
                                      <p:cBhvr>
                                        <p:cTn id="83" dur="2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192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2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8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21600000">
                                      <p:cBhvr>
                                        <p:cTn id="85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9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-0.62135 -0.29005 C -0.59809 -0.26736 -0.54132 -0.22986 -0.50191 -0.20162 C -0.4625 -0.17338 -0.44791 -0.12917 -0.3842 -0.12107 C -0.32048 -0.11296 -0.15902 -0.14745 -0.11961 -0.15301 " pathEditMode="relative" rAng="0" ptsTypes="faaf">
                                      <p:cBhvr>
                                        <p:cTn id="87" dur="2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87" y="884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8" presetClass="emph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Rot by="21600000">
                                      <p:cBhvr>
                                        <p:cTn id="89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5" presetClass="exit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8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500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5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8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8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pic>
        <p:nvPicPr>
          <p:cNvPr id="14" name="图片 13" descr="图片117472212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 rot="9051049" flipH="1">
            <a:off x="2758692" y="713399"/>
            <a:ext cx="4342765" cy="25628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967887" y="669988"/>
            <a:ext cx="3240743" cy="3240743"/>
            <a:chOff x="3144032" y="2286797"/>
            <a:chExt cx="3240743" cy="324074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85014" y="2420290"/>
              <a:ext cx="2978299" cy="2978299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17" name="椭圆 16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76221" y="2434633"/>
            <a:ext cx="2437263" cy="2437263"/>
            <a:chOff x="3144032" y="2286797"/>
            <a:chExt cx="3240743" cy="324074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80523" y="2424925"/>
              <a:ext cx="2987280" cy="2987280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21" name="椭圆 20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702927" y="4052688"/>
            <a:ext cx="4361333" cy="171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七夕不偷懒，爱你是必然，吻吻你的脸，投掷感情弹，悄悄把手牵，释放浪漫烟，爱意来侵犯，霸占你心田，七夕来临日，倾听我誓言，爱你到永远！</a:t>
            </a:r>
            <a:endParaRPr lang="zh-CN" altLang="en-US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pic>
        <p:nvPicPr>
          <p:cNvPr id="24" name="图片 23" descr="图片117472212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 rot="9051049" flipH="1">
            <a:off x="5006007" y="3841943"/>
            <a:ext cx="4342765" cy="256286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428550" y="1914548"/>
            <a:ext cx="2930123" cy="2930123"/>
            <a:chOff x="3144032" y="2286797"/>
            <a:chExt cx="3240743" cy="324074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280523" y="2431067"/>
              <a:ext cx="2987280" cy="2987280"/>
            </a:xfrm>
            <a:prstGeom prst="ellipse">
              <a:avLst/>
            </a:prstGeom>
            <a:ln w="15875">
              <a:solidFill>
                <a:schemeClr val="bg1"/>
              </a:solidFill>
            </a:ln>
          </p:spPr>
        </p:pic>
        <p:sp>
          <p:nvSpPr>
            <p:cNvPr id="27" name="椭圆 26"/>
            <p:cNvSpPr/>
            <p:nvPr/>
          </p:nvSpPr>
          <p:spPr>
            <a:xfrm>
              <a:off x="3218681" y="2357851"/>
              <a:ext cx="3103176" cy="3103176"/>
            </a:xfrm>
            <a:prstGeom prst="ellipse">
              <a:avLst/>
            </a:prstGeom>
            <a:noFill/>
            <a:ln>
              <a:solidFill>
                <a:srgbClr val="FFFF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144032" y="2286797"/>
              <a:ext cx="3240743" cy="3240743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57591" y="817017"/>
            <a:ext cx="3425330" cy="342533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42254" y="2846631"/>
            <a:ext cx="3425330" cy="3425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95681" y="3165976"/>
            <a:ext cx="13113446" cy="3760913"/>
            <a:chOff x="-195681" y="3165976"/>
            <a:chExt cx="13113446" cy="3760913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7962717" y="4270876"/>
              <a:ext cx="1930895" cy="2316747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-195681" y="3165976"/>
              <a:ext cx="13113446" cy="3760913"/>
              <a:chOff x="-195681" y="3165976"/>
              <a:chExt cx="13113446" cy="3760913"/>
            </a:xfrm>
          </p:grpSpPr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4" cstate="screen"/>
              <a:stretch>
                <a:fillRect/>
              </a:stretch>
            </p:blipFill>
            <p:spPr>
              <a:xfrm>
                <a:off x="-195681" y="3165976"/>
                <a:ext cx="3134537" cy="3760913"/>
              </a:xfrm>
              <a:prstGeom prst="rect">
                <a:avLst/>
              </a:prstGeom>
            </p:spPr>
          </p:pic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5" cstate="screen"/>
              <a:stretch>
                <a:fillRect/>
              </a:stretch>
            </p:blipFill>
            <p:spPr>
              <a:xfrm>
                <a:off x="3857702" y="4000500"/>
                <a:ext cx="4760350" cy="2857500"/>
              </a:xfrm>
              <a:prstGeom prst="rect">
                <a:avLst/>
              </a:prstGeom>
            </p:spPr>
          </p:pic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-195681" y="4770882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1217526" y="4554732"/>
                <a:ext cx="3837049" cy="2303269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7667509" y="4797994"/>
                <a:ext cx="2226103" cy="2087119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7" cstate="screen"/>
              <a:stretch>
                <a:fillRect/>
              </a:stretch>
            </p:blipFill>
            <p:spPr>
              <a:xfrm>
                <a:off x="9080716" y="4581844"/>
                <a:ext cx="3837049" cy="2303269"/>
              </a:xfrm>
              <a:prstGeom prst="rect">
                <a:avLst/>
              </a:prstGeom>
            </p:spPr>
          </p:pic>
        </p:grp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1471516">
            <a:off x="11331905" y="835845"/>
            <a:ext cx="743511" cy="72332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111" y="278334"/>
            <a:ext cx="1115476" cy="87165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830762">
            <a:off x="11666424" y="192712"/>
            <a:ext cx="444971" cy="438876"/>
          </a:xfrm>
          <a:prstGeom prst="rect">
            <a:avLst/>
          </a:prstGeom>
        </p:spPr>
      </p:pic>
      <p:sp>
        <p:nvSpPr>
          <p:cNvPr id="14" name="心形 2"/>
          <p:cNvSpPr/>
          <p:nvPr/>
        </p:nvSpPr>
        <p:spPr>
          <a:xfrm>
            <a:off x="917370" y="1062493"/>
            <a:ext cx="2760603" cy="2481550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1">
            <a:blip r:embed="rId11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心形 2"/>
          <p:cNvSpPr/>
          <p:nvPr/>
        </p:nvSpPr>
        <p:spPr>
          <a:xfrm rot="10800000">
            <a:off x="2784583" y="2295814"/>
            <a:ext cx="2760603" cy="2481550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0">
            <a:blip r:embed="rId12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心形 2"/>
          <p:cNvSpPr/>
          <p:nvPr/>
        </p:nvSpPr>
        <p:spPr>
          <a:xfrm>
            <a:off x="5701317" y="2046067"/>
            <a:ext cx="2760603" cy="2481550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1">
            <a:blip r:embed="rId13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心形 2"/>
          <p:cNvSpPr/>
          <p:nvPr/>
        </p:nvSpPr>
        <p:spPr>
          <a:xfrm>
            <a:off x="8749827" y="2732611"/>
            <a:ext cx="2760603" cy="2481550"/>
          </a:xfrm>
          <a:custGeom>
            <a:avLst/>
            <a:gdLst>
              <a:gd name="connsiteX0" fmla="*/ 1676400 w 3352800"/>
              <a:gd name="connsiteY0" fmla="*/ 711200 h 2844800"/>
              <a:gd name="connsiteX1" fmla="*/ 1676400 w 3352800"/>
              <a:gd name="connsiteY1" fmla="*/ 2844800 h 2844800"/>
              <a:gd name="connsiteX2" fmla="*/ 1676400 w 3352800"/>
              <a:gd name="connsiteY2" fmla="*/ 711200 h 2844800"/>
              <a:gd name="connsiteX0-1" fmla="*/ 1697421 w 3377260"/>
              <a:gd name="connsiteY0-2" fmla="*/ 626743 h 3027043"/>
              <a:gd name="connsiteX1-3" fmla="*/ 1684721 w 3377260"/>
              <a:gd name="connsiteY1-4" fmla="*/ 3027043 h 3027043"/>
              <a:gd name="connsiteX2-5" fmla="*/ 1697421 w 3377260"/>
              <a:gd name="connsiteY2-6" fmla="*/ 626743 h 3027043"/>
              <a:gd name="connsiteX0-7" fmla="*/ 1697421 w 3508111"/>
              <a:gd name="connsiteY0-8" fmla="*/ 626743 h 3027043"/>
              <a:gd name="connsiteX1-9" fmla="*/ 1684721 w 3508111"/>
              <a:gd name="connsiteY1-10" fmla="*/ 3027043 h 3027043"/>
              <a:gd name="connsiteX2-11" fmla="*/ 1697421 w 3508111"/>
              <a:gd name="connsiteY2-12" fmla="*/ 626743 h 3027043"/>
              <a:gd name="connsiteX0-13" fmla="*/ 1791984 w 3602674"/>
              <a:gd name="connsiteY0-14" fmla="*/ 416204 h 2816504"/>
              <a:gd name="connsiteX1-15" fmla="*/ 1779284 w 3602674"/>
              <a:gd name="connsiteY1-16" fmla="*/ 2816504 h 2816504"/>
              <a:gd name="connsiteX2-17" fmla="*/ 1791984 w 3602674"/>
              <a:gd name="connsiteY2-18" fmla="*/ 416204 h 28165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3602674" h="2816504">
                <a:moveTo>
                  <a:pt x="1791984" y="416204"/>
                </a:moveTo>
                <a:cubicBezTo>
                  <a:pt x="2973084" y="-747963"/>
                  <a:pt x="5201934" y="682904"/>
                  <a:pt x="1779284" y="2816504"/>
                </a:cubicBezTo>
                <a:cubicBezTo>
                  <a:pt x="-1643366" y="682904"/>
                  <a:pt x="737884" y="-735263"/>
                  <a:pt x="1791984" y="416204"/>
                </a:cubicBez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七夕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zcntact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宽屏</PresentationFormat>
  <Paragraphs>71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阿里巴巴普惠体</vt:lpstr>
      <vt:lpstr>等线</vt:lpstr>
      <vt:lpstr>宋体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2022-03-04T03:42:53Z</dcterms:created>
  <dcterms:modified xsi:type="dcterms:W3CDTF">2023-01-10T05:24:25Z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86E18A92BF69460DBC60F2CFEBCB98AE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