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方正大黑简体" panose="02010600030101010101" charset="-122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Eras Bold ITC" panose="020B0907030504020204" pitchFamily="34" charset="0"/>
      <p:regular r:id="rId32"/>
    </p:embeddedFont>
    <p:embeddedFont>
      <p:font typeface="Impact" panose="020B0806030902050204" pitchFamily="34" charset="0"/>
      <p:regular r:id="rId33"/>
    </p:embeddedFont>
    <p:embeddedFont>
      <p:font typeface="Agency FB" panose="020B0503020202020204" pitchFamily="34" charset="0"/>
      <p:regular r:id="rId34"/>
      <p:bold r:id="rId35"/>
    </p:embeddedFont>
    <p:embeddedFont>
      <p:font typeface="Kartika" panose="02010600030101010101" charset="0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256"/>
          </p14:sldIdLst>
        </p14:section>
        <p14:section name="目录页" id="{008E412F-DBDA-49D6-8F52-3723921DFE03}">
          <p14:sldIdLst>
            <p14:sldId id="257"/>
          </p14:sldIdLst>
        </p14:section>
        <p14:section name="过渡页" id="{8A3C5D5E-FAF1-4CC7-AAB2-6446E7D3DE63}">
          <p14:sldIdLst>
            <p14:sldId id="258"/>
          </p14:sldIdLst>
        </p14:section>
        <p14:section name="内页" id="{8D1A6813-68F6-49A0-A239-92955AC6E8C5}">
          <p14:sldIdLst>
            <p14:sldId id="267"/>
            <p14:sldId id="268"/>
            <p14:sldId id="269"/>
            <p14:sldId id="270"/>
            <p14:sldId id="271"/>
            <p14:sldId id="264"/>
            <p14:sldId id="272"/>
            <p14:sldId id="273"/>
            <p14:sldId id="274"/>
            <p14:sldId id="275"/>
            <p14:sldId id="265"/>
            <p14:sldId id="276"/>
            <p14:sldId id="277"/>
            <p14:sldId id="278"/>
            <p14:sldId id="279"/>
            <p14:sldId id="266"/>
            <p14:sldId id="280"/>
            <p14:sldId id="281"/>
            <p14:sldId id="282"/>
            <p14:sldId id="283"/>
          </p14:sldIdLst>
        </p14:section>
        <p14:section name="结束页" id="{98773F69-2DDF-47CC-BD69-D575D8CAAC6E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FE"/>
    <a:srgbClr val="FFFFFF"/>
    <a:srgbClr val="404040"/>
    <a:srgbClr val="F3F3F3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0" autoAdjust="0"/>
    <p:restoredTop sz="94598" autoAdjust="0"/>
  </p:normalViewPr>
  <p:slideViewPr>
    <p:cSldViewPr snapToGrid="0" showGuides="1">
      <p:cViewPr varScale="1">
        <p:scale>
          <a:sx n="74" d="100"/>
          <a:sy n="74" d="100"/>
        </p:scale>
        <p:origin x="66" y="450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b="8967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b="8967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174171" y="202124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  <a:endParaRPr lang="en-US" altLang="zh-CN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174171" y="202124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  <a:endParaRPr lang="en-US" altLang="zh-CN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174171" y="202124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  <a:endParaRPr lang="en-US" altLang="zh-CN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55289" y="796626"/>
            <a:ext cx="1053059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 txBox="1"/>
          <p:nvPr userDrawn="1"/>
        </p:nvSpPr>
        <p:spPr>
          <a:xfrm>
            <a:off x="174171" y="202124"/>
            <a:ext cx="4195536" cy="49612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请输入您的标题</a:t>
            </a:r>
            <a:endParaRPr lang="en-US" altLang="zh-CN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667999" y="165591"/>
            <a:ext cx="1362075" cy="569193"/>
            <a:chOff x="11125200" y="0"/>
            <a:chExt cx="1733550" cy="709542"/>
          </a:xfrm>
        </p:grpSpPr>
        <p:sp>
          <p:nvSpPr>
            <p:cNvPr id="5" name="矩形 4"/>
            <p:cNvSpPr/>
            <p:nvPr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1125200" y="91086"/>
              <a:ext cx="1733550" cy="527367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0" y="165591"/>
            <a:ext cx="174171" cy="56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752423" y="5100184"/>
            <a:ext cx="448989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教师：</a:t>
            </a:r>
            <a:r>
              <a:rPr lang="en-US" altLang="zh-CN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PPT818   </a:t>
            </a:r>
            <a:r>
              <a:rPr lang="zh-CN" altLang="en-US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日期</a:t>
            </a:r>
            <a:r>
              <a:rPr lang="en-US" altLang="zh-CN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20XX</a:t>
            </a:r>
            <a:r>
              <a:rPr lang="zh-CN" altLang="en-US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en-US" altLang="zh-CN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月</a:t>
            </a:r>
            <a:r>
              <a:rPr lang="en-US" altLang="zh-CN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sz="1465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日</a:t>
            </a:r>
            <a:endParaRPr lang="zh-CN" altLang="en-US" sz="146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971102" y="4142830"/>
            <a:ext cx="7923617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ART CLASS EXPLAINS THE PPT TEMPLATE</a:t>
            </a:r>
          </a:p>
          <a:p>
            <a:pPr algn="ctr">
              <a:buNone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 工作报告 培训总结 课堂讲解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131330" y="3162732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5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美术课堂讲解</a:t>
            </a:r>
            <a:r>
              <a:rPr lang="en-US" altLang="zh-CN" sz="5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5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586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221173" y="1896832"/>
            <a:ext cx="3552395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72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20XX</a:t>
            </a:r>
            <a:endParaRPr lang="en-US" altLang="zh-CN" sz="7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2910" y="-9023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49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349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4" grpId="1" bldLvl="0" animBg="1"/>
      <p:bldP spid="5" grpId="0"/>
      <p:bldP spid="5" grpId="1"/>
      <p:bldP spid="6" grpId="0"/>
      <p:bldP spid="6" grpId="1"/>
      <p:bldP spid="7" grpId="0"/>
      <p:bldP spid="7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4483004" y="3386663"/>
            <a:ext cx="1483277" cy="1028392"/>
            <a:chOff x="3362253" y="2517137"/>
            <a:chExt cx="1112458" cy="771294"/>
          </a:xfrm>
        </p:grpSpPr>
        <p:sp>
          <p:nvSpPr>
            <p:cNvPr id="79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85329" y="3402990"/>
            <a:ext cx="1752171" cy="1252669"/>
            <a:chOff x="4638997" y="2552242"/>
            <a:chExt cx="1314128" cy="939502"/>
          </a:xfrm>
        </p:grpSpPr>
        <p:sp>
          <p:nvSpPr>
            <p:cNvPr id="82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67887" y="2016843"/>
            <a:ext cx="1869613" cy="1326647"/>
            <a:chOff x="4550915" y="1512632"/>
            <a:chExt cx="1402210" cy="994985"/>
          </a:xfrm>
        </p:grpSpPr>
        <p:sp>
          <p:nvSpPr>
            <p:cNvPr id="85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476623" y="1414523"/>
            <a:ext cx="2454871" cy="1813136"/>
            <a:chOff x="2607467" y="1060892"/>
            <a:chExt cx="1841153" cy="1359852"/>
          </a:xfrm>
        </p:grpSpPr>
        <p:sp>
          <p:nvSpPr>
            <p:cNvPr id="88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5485215" y="2746585"/>
            <a:ext cx="1165355" cy="1165347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053" name="Freeform 5"/>
          <p:cNvSpPr/>
          <p:nvPr/>
        </p:nvSpPr>
        <p:spPr bwMode="auto">
          <a:xfrm>
            <a:off x="5541435" y="3318083"/>
            <a:ext cx="1109133" cy="2686901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887046" y="3126059"/>
            <a:ext cx="384047" cy="3840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004985"/>
            <a:ext cx="12192000" cy="112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847324" y="4622489"/>
            <a:ext cx="1128553" cy="786239"/>
            <a:chOff x="3360240" y="2517137"/>
            <a:chExt cx="1112194" cy="774844"/>
          </a:xfrm>
        </p:grpSpPr>
        <p:sp>
          <p:nvSpPr>
            <p:cNvPr id="91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92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93" name="Group 59"/>
          <p:cNvGrpSpPr/>
          <p:nvPr/>
        </p:nvGrpSpPr>
        <p:grpSpPr>
          <a:xfrm>
            <a:off x="8065782" y="3646727"/>
            <a:ext cx="3034927" cy="1185850"/>
            <a:chOff x="7154104" y="3239108"/>
            <a:chExt cx="2276195" cy="889388"/>
          </a:xfrm>
        </p:grpSpPr>
        <p:sp>
          <p:nvSpPr>
            <p:cNvPr id="94" name="TextBox 93"/>
            <p:cNvSpPr txBox="1"/>
            <p:nvPr/>
          </p:nvSpPr>
          <p:spPr>
            <a:xfrm>
              <a:off x="7154105" y="3574642"/>
              <a:ext cx="2276194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54104" y="3239108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Group 58"/>
          <p:cNvGrpSpPr/>
          <p:nvPr/>
        </p:nvGrpSpPr>
        <p:grpSpPr>
          <a:xfrm>
            <a:off x="8065782" y="2046432"/>
            <a:ext cx="3034927" cy="1096341"/>
            <a:chOff x="7174424" y="1405359"/>
            <a:chExt cx="2276195" cy="822256"/>
          </a:xfrm>
        </p:grpSpPr>
        <p:sp>
          <p:nvSpPr>
            <p:cNvPr id="97" name="TextBox 96"/>
            <p:cNvSpPr txBox="1"/>
            <p:nvPr/>
          </p:nvSpPr>
          <p:spPr>
            <a:xfrm>
              <a:off x="7174424" y="1673761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74424" y="1405359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Group 56"/>
          <p:cNvGrpSpPr/>
          <p:nvPr/>
        </p:nvGrpSpPr>
        <p:grpSpPr>
          <a:xfrm>
            <a:off x="719347" y="1643809"/>
            <a:ext cx="2633453" cy="1114917"/>
            <a:chOff x="4596" y="1425360"/>
            <a:chExt cx="1975090" cy="836188"/>
          </a:xfrm>
        </p:grpSpPr>
        <p:sp>
          <p:nvSpPr>
            <p:cNvPr id="100" name="TextBox 99"/>
            <p:cNvSpPr txBox="1"/>
            <p:nvPr/>
          </p:nvSpPr>
          <p:spPr>
            <a:xfrm>
              <a:off x="4596" y="1707694"/>
              <a:ext cx="1975090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48578" y="1425360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56"/>
          <p:cNvGrpSpPr/>
          <p:nvPr/>
        </p:nvGrpSpPr>
        <p:grpSpPr>
          <a:xfrm>
            <a:off x="1307203" y="3505809"/>
            <a:ext cx="3034928" cy="1096341"/>
            <a:chOff x="-296510" y="1416315"/>
            <a:chExt cx="2276196" cy="822256"/>
          </a:xfrm>
        </p:grpSpPr>
        <p:sp>
          <p:nvSpPr>
            <p:cNvPr id="103" name="TextBox 102"/>
            <p:cNvSpPr txBox="1"/>
            <p:nvPr/>
          </p:nvSpPr>
          <p:spPr>
            <a:xfrm>
              <a:off x="-296510" y="1684717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48579" y="1416315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5" name="Group 56"/>
          <p:cNvGrpSpPr/>
          <p:nvPr/>
        </p:nvGrpSpPr>
        <p:grpSpPr>
          <a:xfrm>
            <a:off x="1672964" y="4657949"/>
            <a:ext cx="3034928" cy="1096341"/>
            <a:chOff x="-296510" y="1435857"/>
            <a:chExt cx="2276196" cy="822256"/>
          </a:xfrm>
        </p:grpSpPr>
        <p:sp>
          <p:nvSpPr>
            <p:cNvPr id="106" name="TextBox 105"/>
            <p:cNvSpPr txBox="1"/>
            <p:nvPr/>
          </p:nvSpPr>
          <p:spPr>
            <a:xfrm>
              <a:off x="-296510" y="1704259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48579" y="1435857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6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254235" y="1701095"/>
            <a:ext cx="884075" cy="1215603"/>
            <a:chOff x="8597901" y="2862263"/>
            <a:chExt cx="571500" cy="785813"/>
          </a:xfrm>
          <a:solidFill>
            <a:schemeClr val="bg1"/>
          </a:solidFill>
        </p:grpSpPr>
        <p:sp>
          <p:nvSpPr>
            <p:cNvPr id="109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11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65159" y="2309640"/>
            <a:ext cx="736600" cy="736600"/>
            <a:chOff x="3119438" y="3767138"/>
            <a:chExt cx="552450" cy="552450"/>
          </a:xfrm>
          <a:solidFill>
            <a:schemeClr val="bg1"/>
          </a:solidFill>
        </p:grpSpPr>
        <p:sp>
          <p:nvSpPr>
            <p:cNvPr id="114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15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116" name="Freeform 8"/>
          <p:cNvSpPr>
            <a:spLocks noEditPoints="1"/>
          </p:cNvSpPr>
          <p:nvPr/>
        </p:nvSpPr>
        <p:spPr bwMode="auto">
          <a:xfrm>
            <a:off x="4903411" y="3604139"/>
            <a:ext cx="603251" cy="611717"/>
          </a:xfrm>
          <a:custGeom>
            <a:avLst/>
            <a:gdLst/>
            <a:ahLst/>
            <a:cxnLst>
              <a:cxn ang="0">
                <a:pos x="152" y="51"/>
              </a:cxn>
              <a:cxn ang="0">
                <a:pos x="116" y="30"/>
              </a:cxn>
              <a:cxn ang="0">
                <a:pos x="74" y="60"/>
              </a:cxn>
              <a:cxn ang="0">
                <a:pos x="73" y="59"/>
              </a:cxn>
              <a:cxn ang="0">
                <a:pos x="54" y="12"/>
              </a:cxn>
              <a:cxn ang="0">
                <a:pos x="12" y="11"/>
              </a:cxn>
              <a:cxn ang="0">
                <a:pos x="11" y="53"/>
              </a:cxn>
              <a:cxn ang="0">
                <a:pos x="54" y="74"/>
              </a:cxn>
              <a:cxn ang="0">
                <a:pos x="55" y="79"/>
              </a:cxn>
              <a:cxn ang="0">
                <a:pos x="29" y="119"/>
              </a:cxn>
              <a:cxn ang="0">
                <a:pos x="51" y="155"/>
              </a:cxn>
              <a:cxn ang="0">
                <a:pos x="86" y="133"/>
              </a:cxn>
              <a:cxn ang="0">
                <a:pos x="80" y="85"/>
              </a:cxn>
              <a:cxn ang="0">
                <a:pos x="82" y="82"/>
              </a:cxn>
              <a:cxn ang="0">
                <a:pos x="130" y="87"/>
              </a:cxn>
              <a:cxn ang="0">
                <a:pos x="152" y="51"/>
              </a:cxn>
              <a:cxn ang="0">
                <a:pos x="70" y="88"/>
              </a:cxn>
              <a:cxn ang="0">
                <a:pos x="55" y="74"/>
              </a:cxn>
              <a:cxn ang="0">
                <a:pos x="70" y="60"/>
              </a:cxn>
              <a:cxn ang="0">
                <a:pos x="84" y="74"/>
              </a:cxn>
              <a:cxn ang="0">
                <a:pos x="70" y="88"/>
              </a:cxn>
              <a:cxn ang="0">
                <a:pos x="70" y="88"/>
              </a:cxn>
              <a:cxn ang="0">
                <a:pos x="70" y="88"/>
              </a:cxn>
            </a:cxnLst>
            <a:rect l="0" t="0" r="r" b="b"/>
            <a:pathLst>
              <a:path w="156" h="158">
                <a:moveTo>
                  <a:pt x="152" y="51"/>
                </a:moveTo>
                <a:cubicBezTo>
                  <a:pt x="148" y="36"/>
                  <a:pt x="132" y="26"/>
                  <a:pt x="116" y="30"/>
                </a:cubicBezTo>
                <a:cubicBezTo>
                  <a:pt x="104" y="33"/>
                  <a:pt x="82" y="46"/>
                  <a:pt x="74" y="60"/>
                </a:cubicBezTo>
                <a:cubicBezTo>
                  <a:pt x="74" y="59"/>
                  <a:pt x="74" y="59"/>
                  <a:pt x="73" y="59"/>
                </a:cubicBezTo>
                <a:cubicBezTo>
                  <a:pt x="73" y="44"/>
                  <a:pt x="62" y="21"/>
                  <a:pt x="54" y="12"/>
                </a:cubicBezTo>
                <a:cubicBezTo>
                  <a:pt x="42" y="1"/>
                  <a:pt x="24" y="0"/>
                  <a:pt x="12" y="11"/>
                </a:cubicBezTo>
                <a:cubicBezTo>
                  <a:pt x="0" y="23"/>
                  <a:pt x="0" y="41"/>
                  <a:pt x="11" y="53"/>
                </a:cubicBezTo>
                <a:cubicBezTo>
                  <a:pt x="19" y="61"/>
                  <a:pt x="39" y="72"/>
                  <a:pt x="54" y="74"/>
                </a:cubicBezTo>
                <a:cubicBezTo>
                  <a:pt x="54" y="76"/>
                  <a:pt x="54" y="77"/>
                  <a:pt x="55" y="79"/>
                </a:cubicBezTo>
                <a:cubicBezTo>
                  <a:pt x="43" y="88"/>
                  <a:pt x="31" y="108"/>
                  <a:pt x="29" y="119"/>
                </a:cubicBezTo>
                <a:cubicBezTo>
                  <a:pt x="25" y="135"/>
                  <a:pt x="35" y="151"/>
                  <a:pt x="51" y="155"/>
                </a:cubicBezTo>
                <a:cubicBezTo>
                  <a:pt x="67" y="158"/>
                  <a:pt x="82" y="148"/>
                  <a:pt x="86" y="133"/>
                </a:cubicBezTo>
                <a:cubicBezTo>
                  <a:pt x="89" y="121"/>
                  <a:pt x="87" y="98"/>
                  <a:pt x="80" y="85"/>
                </a:cubicBezTo>
                <a:cubicBezTo>
                  <a:pt x="81" y="84"/>
                  <a:pt x="82" y="83"/>
                  <a:pt x="82" y="82"/>
                </a:cubicBezTo>
                <a:cubicBezTo>
                  <a:pt x="96" y="89"/>
                  <a:pt x="119" y="90"/>
                  <a:pt x="130" y="87"/>
                </a:cubicBezTo>
                <a:cubicBezTo>
                  <a:pt x="146" y="83"/>
                  <a:pt x="156" y="67"/>
                  <a:pt x="152" y="51"/>
                </a:cubicBezTo>
                <a:close/>
                <a:moveTo>
                  <a:pt x="70" y="88"/>
                </a:moveTo>
                <a:cubicBezTo>
                  <a:pt x="62" y="88"/>
                  <a:pt x="55" y="82"/>
                  <a:pt x="55" y="74"/>
                </a:cubicBezTo>
                <a:cubicBezTo>
                  <a:pt x="55" y="66"/>
                  <a:pt x="62" y="60"/>
                  <a:pt x="70" y="60"/>
                </a:cubicBezTo>
                <a:cubicBezTo>
                  <a:pt x="78" y="60"/>
                  <a:pt x="84" y="66"/>
                  <a:pt x="84" y="74"/>
                </a:cubicBezTo>
                <a:cubicBezTo>
                  <a:pt x="84" y="82"/>
                  <a:pt x="78" y="88"/>
                  <a:pt x="70" y="88"/>
                </a:cubicBezTo>
                <a:close/>
                <a:moveTo>
                  <a:pt x="70" y="88"/>
                </a:moveTo>
                <a:cubicBezTo>
                  <a:pt x="70" y="88"/>
                  <a:pt x="70" y="88"/>
                  <a:pt x="70" y="8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algn="r" rtl="1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17" name="Freeform 38"/>
          <p:cNvSpPr>
            <a:spLocks noEditPoints="1"/>
          </p:cNvSpPr>
          <p:nvPr/>
        </p:nvSpPr>
        <p:spPr bwMode="auto">
          <a:xfrm>
            <a:off x="6811090" y="3610017"/>
            <a:ext cx="558452" cy="81586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134315" y="4814858"/>
            <a:ext cx="554567" cy="368300"/>
            <a:chOff x="8291513" y="4287838"/>
            <a:chExt cx="415925" cy="276225"/>
          </a:xfrm>
          <a:solidFill>
            <a:schemeClr val="bg1"/>
          </a:solidFill>
        </p:grpSpPr>
        <p:sp>
          <p:nvSpPr>
            <p:cNvPr id="119" name="Freeform 6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close/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close/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close/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close/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close/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close/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close/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close/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close/>
                  <a:moveTo>
                    <a:pt x="35" y="70"/>
                  </a:moveTo>
                  <a:lnTo>
                    <a:pt x="35" y="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20" name="Freeform 7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moveTo>
                    <a:pt x="35" y="70"/>
                  </a:moveTo>
                  <a:lnTo>
                    <a:pt x="35" y="7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121" name="Oval 120"/>
          <p:cNvSpPr/>
          <p:nvPr/>
        </p:nvSpPr>
        <p:spPr>
          <a:xfrm>
            <a:off x="5958857" y="4493802"/>
            <a:ext cx="240424" cy="24042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053" grpId="0" animBg="1"/>
      <p:bldP spid="63" grpId="0" animBg="1"/>
      <p:bldP spid="68" grpId="0" animBg="1"/>
      <p:bldP spid="116" grpId="0" animBg="1"/>
      <p:bldP spid="117" grpId="0" animBg="1"/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4138322" y="1771466"/>
            <a:ext cx="3915359" cy="3915359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" name="Group 129"/>
          <p:cNvGrpSpPr>
            <a:grpSpLocks noChangeAspect="1"/>
          </p:cNvGrpSpPr>
          <p:nvPr/>
        </p:nvGrpSpPr>
        <p:grpSpPr>
          <a:xfrm>
            <a:off x="3638102" y="3166642"/>
            <a:ext cx="1124065" cy="1125007"/>
            <a:chOff x="2779491" y="2517212"/>
            <a:chExt cx="648499" cy="649042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65" b="1" dirty="0">
                <a:cs typeface="+mn-ea"/>
                <a:sym typeface="+mn-lt"/>
              </a:endParaRPr>
            </a:p>
          </p:txBody>
        </p:sp>
      </p:grpSp>
      <p:grpSp>
        <p:nvGrpSpPr>
          <p:cNvPr id="4" name="Group 130"/>
          <p:cNvGrpSpPr>
            <a:grpSpLocks noChangeAspect="1"/>
          </p:cNvGrpSpPr>
          <p:nvPr/>
        </p:nvGrpSpPr>
        <p:grpSpPr>
          <a:xfrm>
            <a:off x="4357461" y="4780617"/>
            <a:ext cx="1124065" cy="1125007"/>
            <a:chOff x="3287425" y="3613920"/>
            <a:chExt cx="648499" cy="649042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5" name="Group 133"/>
          <p:cNvGrpSpPr>
            <a:grpSpLocks noChangeAspect="1"/>
          </p:cNvGrpSpPr>
          <p:nvPr/>
        </p:nvGrpSpPr>
        <p:grpSpPr>
          <a:xfrm>
            <a:off x="6787285" y="1757919"/>
            <a:ext cx="1124065" cy="1125007"/>
            <a:chOff x="5249342" y="1406453"/>
            <a:chExt cx="648499" cy="649042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7" name="Group 132"/>
          <p:cNvGrpSpPr>
            <a:grpSpLocks noChangeAspect="1"/>
          </p:cNvGrpSpPr>
          <p:nvPr/>
        </p:nvGrpSpPr>
        <p:grpSpPr>
          <a:xfrm>
            <a:off x="7401760" y="3166642"/>
            <a:ext cx="1124065" cy="1125007"/>
            <a:chOff x="5716010" y="2517212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5716010" y="2517212"/>
              <a:ext cx="648499" cy="64904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790837" y="2592102"/>
              <a:ext cx="498845" cy="49926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8" name="Group 131"/>
          <p:cNvGrpSpPr>
            <a:grpSpLocks noChangeAspect="1"/>
          </p:cNvGrpSpPr>
          <p:nvPr/>
        </p:nvGrpSpPr>
        <p:grpSpPr>
          <a:xfrm>
            <a:off x="6787285" y="4780617"/>
            <a:ext cx="1124065" cy="1125007"/>
            <a:chOff x="5244691" y="3613920"/>
            <a:chExt cx="648499" cy="649042"/>
          </a:xfrm>
        </p:grpSpPr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244691" y="3613920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319518" y="3688810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Group 134"/>
          <p:cNvGrpSpPr>
            <a:grpSpLocks noChangeAspect="1"/>
          </p:cNvGrpSpPr>
          <p:nvPr/>
        </p:nvGrpSpPr>
        <p:grpSpPr>
          <a:xfrm>
            <a:off x="4280652" y="1773159"/>
            <a:ext cx="1124065" cy="1125007"/>
            <a:chOff x="3287425" y="1417883"/>
            <a:chExt cx="648499" cy="649042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8053681" y="4908762"/>
            <a:ext cx="3034927" cy="1068876"/>
            <a:chOff x="7154104" y="3206176"/>
            <a:chExt cx="2276195" cy="801657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6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488919" y="3242870"/>
            <a:ext cx="2996119" cy="1068876"/>
            <a:chOff x="-267404" y="3168889"/>
            <a:chExt cx="2247089" cy="801657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8053681" y="1675932"/>
            <a:ext cx="3034927" cy="1068876"/>
            <a:chOff x="7174424" y="1352592"/>
            <a:chExt cx="2276195" cy="801657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1113745" y="1675932"/>
            <a:ext cx="3034928" cy="1068876"/>
            <a:chOff x="-296510" y="1363501"/>
            <a:chExt cx="2276196" cy="801657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1113745" y="4908763"/>
            <a:ext cx="3034928" cy="1068876"/>
            <a:chOff x="-296510" y="1363501"/>
            <a:chExt cx="2276196" cy="801657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8668155" y="3242871"/>
            <a:ext cx="3034927" cy="1068876"/>
            <a:chOff x="7174424" y="1352592"/>
            <a:chExt cx="2276195" cy="801657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5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645167" y="2046432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5" name="Freeform 83"/>
          <p:cNvSpPr>
            <a:spLocks noEditPoints="1"/>
          </p:cNvSpPr>
          <p:nvPr/>
        </p:nvSpPr>
        <p:spPr bwMode="auto">
          <a:xfrm>
            <a:off x="4787147" y="5144602"/>
            <a:ext cx="264691" cy="39703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6" name="Freeform 137"/>
          <p:cNvSpPr>
            <a:spLocks noEditPoints="1"/>
          </p:cNvSpPr>
          <p:nvPr/>
        </p:nvSpPr>
        <p:spPr bwMode="auto">
          <a:xfrm>
            <a:off x="7129553" y="5118080"/>
            <a:ext cx="439529" cy="450077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7" name="Freeform 53"/>
          <p:cNvSpPr/>
          <p:nvPr/>
        </p:nvSpPr>
        <p:spPr bwMode="auto">
          <a:xfrm>
            <a:off x="7115558" y="2123241"/>
            <a:ext cx="467519" cy="346664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8" name="Freeform 57"/>
          <p:cNvSpPr>
            <a:spLocks noEditPoints="1"/>
          </p:cNvSpPr>
          <p:nvPr/>
        </p:nvSpPr>
        <p:spPr bwMode="auto">
          <a:xfrm>
            <a:off x="7769689" y="3557068"/>
            <a:ext cx="388203" cy="34415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9" name="Freeform 65"/>
          <p:cNvSpPr>
            <a:spLocks noEditPoints="1"/>
          </p:cNvSpPr>
          <p:nvPr/>
        </p:nvSpPr>
        <p:spPr bwMode="auto">
          <a:xfrm>
            <a:off x="3956426" y="3507067"/>
            <a:ext cx="487417" cy="44415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804783" y="3227655"/>
            <a:ext cx="2582437" cy="2582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6" name="Teardrop 25"/>
          <p:cNvSpPr>
            <a:spLocks noChangeAspect="1"/>
          </p:cNvSpPr>
          <p:nvPr/>
        </p:nvSpPr>
        <p:spPr>
          <a:xfrm rot="13976589">
            <a:off x="7114391" y="3909267"/>
            <a:ext cx="1986328" cy="1986328"/>
          </a:xfrm>
          <a:prstGeom prst="teardrop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9" name="Teardrop 28"/>
          <p:cNvSpPr>
            <a:spLocks noChangeAspect="1"/>
          </p:cNvSpPr>
          <p:nvPr/>
        </p:nvSpPr>
        <p:spPr>
          <a:xfrm rot="7461556" flipH="1">
            <a:off x="3091281" y="3986535"/>
            <a:ext cx="1986328" cy="1986328"/>
          </a:xfrm>
          <a:prstGeom prst="teardrop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80" name="Teardrop 79"/>
          <p:cNvSpPr>
            <a:spLocks noChangeAspect="1"/>
          </p:cNvSpPr>
          <p:nvPr/>
        </p:nvSpPr>
        <p:spPr>
          <a:xfrm rot="8068996">
            <a:off x="5102836" y="1536045"/>
            <a:ext cx="1986328" cy="1986328"/>
          </a:xfrm>
          <a:prstGeom prst="teardrop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5134018" y="2378976"/>
            <a:ext cx="1910778" cy="1068876"/>
            <a:chOff x="605717" y="1363501"/>
            <a:chExt cx="1433084" cy="801657"/>
          </a:xfrm>
        </p:grpSpPr>
        <p:sp>
          <p:nvSpPr>
            <p:cNvPr id="27" name="TextBox 26"/>
            <p:cNvSpPr txBox="1"/>
            <p:nvPr/>
          </p:nvSpPr>
          <p:spPr>
            <a:xfrm>
              <a:off x="664833" y="1611304"/>
              <a:ext cx="1314852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5717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7156619" y="4662090"/>
            <a:ext cx="1910778" cy="1068876"/>
            <a:chOff x="605717" y="1363501"/>
            <a:chExt cx="1433084" cy="801657"/>
          </a:xfrm>
        </p:grpSpPr>
        <p:sp>
          <p:nvSpPr>
            <p:cNvPr id="30" name="TextBox 29"/>
            <p:cNvSpPr txBox="1"/>
            <p:nvPr/>
          </p:nvSpPr>
          <p:spPr>
            <a:xfrm>
              <a:off x="664833" y="1611304"/>
              <a:ext cx="1314852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5717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3137303" y="4778168"/>
            <a:ext cx="1910778" cy="1002302"/>
            <a:chOff x="605717" y="1363501"/>
            <a:chExt cx="1433084" cy="751726"/>
          </a:xfrm>
        </p:grpSpPr>
        <p:sp>
          <p:nvSpPr>
            <p:cNvPr id="55" name="TextBox 54"/>
            <p:cNvSpPr txBox="1"/>
            <p:nvPr/>
          </p:nvSpPr>
          <p:spPr>
            <a:xfrm>
              <a:off x="664833" y="1561373"/>
              <a:ext cx="1314852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bg1"/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5717" y="1363501"/>
              <a:ext cx="1433084" cy="25858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40613" y="4831547"/>
            <a:ext cx="1910779" cy="344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在此输入标题文字</a:t>
            </a:r>
            <a:endParaRPr lang="en-US" sz="18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Arc 33"/>
          <p:cNvSpPr/>
          <p:nvPr/>
        </p:nvSpPr>
        <p:spPr>
          <a:xfrm rot="19552821">
            <a:off x="7082847" y="3665048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5" name="Arc 34"/>
          <p:cNvSpPr/>
          <p:nvPr/>
        </p:nvSpPr>
        <p:spPr>
          <a:xfrm rot="14322164">
            <a:off x="4812037" y="1389561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6" name="Arc 35"/>
          <p:cNvSpPr/>
          <p:nvPr/>
        </p:nvSpPr>
        <p:spPr>
          <a:xfrm rot="9363247">
            <a:off x="2950885" y="404754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3" name="Freeform 105"/>
          <p:cNvSpPr>
            <a:spLocks noEditPoints="1"/>
          </p:cNvSpPr>
          <p:nvPr/>
        </p:nvSpPr>
        <p:spPr bwMode="auto">
          <a:xfrm>
            <a:off x="5835622" y="1865763"/>
            <a:ext cx="520759" cy="5132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7" name="Freeform 137"/>
          <p:cNvSpPr>
            <a:spLocks noEditPoints="1"/>
          </p:cNvSpPr>
          <p:nvPr/>
        </p:nvSpPr>
        <p:spPr bwMode="auto">
          <a:xfrm>
            <a:off x="3791721" y="4222494"/>
            <a:ext cx="567455" cy="581073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9" name="Freeform 55"/>
          <p:cNvSpPr>
            <a:spLocks noEditPoints="1"/>
          </p:cNvSpPr>
          <p:nvPr/>
        </p:nvSpPr>
        <p:spPr bwMode="auto">
          <a:xfrm>
            <a:off x="7862615" y="4230961"/>
            <a:ext cx="562347" cy="41978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5808911" y="4231782"/>
            <a:ext cx="574181" cy="57418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80" grpId="0" animBg="1"/>
      <p:bldP spid="32" grpId="0"/>
      <p:bldP spid="34" grpId="0" animBg="1"/>
      <p:bldP spid="35" grpId="0" animBg="1"/>
      <p:bldP spid="36" grpId="0" animBg="1"/>
      <p:bldP spid="33" grpId="0" animBg="1"/>
      <p:bldP spid="37" grpId="0" animBg="1"/>
      <p:bldP spid="39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lock Arc 38"/>
          <p:cNvSpPr/>
          <p:nvPr/>
        </p:nvSpPr>
        <p:spPr>
          <a:xfrm>
            <a:off x="6862745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8" name="Block Arc 37"/>
          <p:cNvSpPr/>
          <p:nvPr/>
        </p:nvSpPr>
        <p:spPr>
          <a:xfrm rot="10800000">
            <a:off x="4987260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14881" y="268256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2" name="Block Arc 51"/>
          <p:cNvSpPr/>
          <p:nvPr/>
        </p:nvSpPr>
        <p:spPr>
          <a:xfrm>
            <a:off x="1234344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4987260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8740079" y="2665633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689775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583341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449815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7343381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9209856" y="312538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13579" y="4810556"/>
            <a:ext cx="1013098" cy="6566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55" b="1" dirty="0">
                <a:solidFill>
                  <a:schemeClr val="accent1"/>
                </a:solidFill>
                <a:cs typeface="+mn-ea"/>
                <a:sym typeface="+mn-lt"/>
              </a:rPr>
              <a:t>2013</a:t>
            </a:r>
            <a:endParaRPr lang="en-US" sz="355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85423" y="2071743"/>
            <a:ext cx="1013098" cy="6566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55" b="1" dirty="0">
                <a:solidFill>
                  <a:schemeClr val="accent2"/>
                </a:solidFill>
                <a:cs typeface="+mn-ea"/>
                <a:sym typeface="+mn-lt"/>
              </a:rPr>
              <a:t>2014</a:t>
            </a:r>
            <a:endParaRPr lang="en-US" sz="3555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19995" y="4810556"/>
            <a:ext cx="1013098" cy="6566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55" b="1" dirty="0">
                <a:solidFill>
                  <a:schemeClr val="accent3"/>
                </a:solidFill>
                <a:cs typeface="+mn-ea"/>
                <a:sym typeface="+mn-lt"/>
              </a:rPr>
              <a:t>2015</a:t>
            </a:r>
            <a:endParaRPr lang="en-US" sz="3555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71887" y="2071743"/>
            <a:ext cx="1013098" cy="6566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55" b="1" dirty="0">
                <a:solidFill>
                  <a:schemeClr val="accent4"/>
                </a:solidFill>
                <a:cs typeface="+mn-ea"/>
                <a:sym typeface="+mn-lt"/>
              </a:rPr>
              <a:t>2016</a:t>
            </a:r>
            <a:endParaRPr lang="en-US" sz="3555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392120" y="4810556"/>
            <a:ext cx="1013098" cy="6566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55" b="1" dirty="0">
                <a:solidFill>
                  <a:schemeClr val="accent5"/>
                </a:solidFill>
                <a:cs typeface="+mn-ea"/>
                <a:sym typeface="+mn-lt"/>
              </a:rPr>
              <a:t>2017</a:t>
            </a:r>
            <a:endParaRPr lang="en-US" sz="3555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3" name="Group 88"/>
          <p:cNvGrpSpPr/>
          <p:nvPr/>
        </p:nvGrpSpPr>
        <p:grpSpPr>
          <a:xfrm>
            <a:off x="1333822" y="1739198"/>
            <a:ext cx="2095901" cy="727687"/>
            <a:chOff x="805797" y="661615"/>
            <a:chExt cx="1155277" cy="296603"/>
          </a:xfrm>
        </p:grpSpPr>
        <p:sp>
          <p:nvSpPr>
            <p:cNvPr id="87" name="TextBox 86"/>
            <p:cNvSpPr txBox="1"/>
            <p:nvPr/>
          </p:nvSpPr>
          <p:spPr>
            <a:xfrm>
              <a:off x="969917" y="661615"/>
              <a:ext cx="827038" cy="1104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在此输入标题文字</a:t>
              </a: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5797" y="757552"/>
              <a:ext cx="1155277" cy="200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3178416" y="5164350"/>
            <a:ext cx="2095901" cy="727687"/>
            <a:chOff x="805797" y="661615"/>
            <a:chExt cx="1155277" cy="296603"/>
          </a:xfrm>
        </p:grpSpPr>
        <p:sp>
          <p:nvSpPr>
            <p:cNvPr id="94" name="TextBox 93"/>
            <p:cNvSpPr txBox="1"/>
            <p:nvPr/>
          </p:nvSpPr>
          <p:spPr>
            <a:xfrm>
              <a:off x="969917" y="661615"/>
              <a:ext cx="827038" cy="1104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在此输入标题文字</a:t>
              </a: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5797" y="757552"/>
              <a:ext cx="1155277" cy="200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5108938" y="1739198"/>
            <a:ext cx="2095901" cy="727687"/>
            <a:chOff x="805797" y="661615"/>
            <a:chExt cx="1155277" cy="296603"/>
          </a:xfrm>
        </p:grpSpPr>
        <p:sp>
          <p:nvSpPr>
            <p:cNvPr id="100" name="TextBox 99"/>
            <p:cNvSpPr txBox="1"/>
            <p:nvPr/>
          </p:nvSpPr>
          <p:spPr>
            <a:xfrm>
              <a:off x="969917" y="661615"/>
              <a:ext cx="827038" cy="1104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在此输入标题文字</a:t>
              </a: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5797" y="757552"/>
              <a:ext cx="1155277" cy="200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6984423" y="5164350"/>
            <a:ext cx="2095901" cy="727687"/>
            <a:chOff x="805797" y="661615"/>
            <a:chExt cx="1155277" cy="296603"/>
          </a:xfrm>
        </p:grpSpPr>
        <p:sp>
          <p:nvSpPr>
            <p:cNvPr id="103" name="TextBox 102"/>
            <p:cNvSpPr txBox="1"/>
            <p:nvPr/>
          </p:nvSpPr>
          <p:spPr>
            <a:xfrm>
              <a:off x="969917" y="661615"/>
              <a:ext cx="827038" cy="1104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在此输入标题文字</a:t>
              </a: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5797" y="757552"/>
              <a:ext cx="1155277" cy="200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8740079" y="1739198"/>
            <a:ext cx="2095901" cy="727687"/>
            <a:chOff x="805797" y="661615"/>
            <a:chExt cx="1155277" cy="296603"/>
          </a:xfrm>
        </p:grpSpPr>
        <p:sp>
          <p:nvSpPr>
            <p:cNvPr id="106" name="TextBox 105"/>
            <p:cNvSpPr txBox="1"/>
            <p:nvPr/>
          </p:nvSpPr>
          <p:spPr>
            <a:xfrm>
              <a:off x="969917" y="661615"/>
              <a:ext cx="827038" cy="1104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在此输入标题文字</a:t>
              </a:r>
              <a:endParaRPr lang="en-US" sz="14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05797" y="757552"/>
              <a:ext cx="1155277" cy="200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36" name="Block Arc 35"/>
          <p:cNvSpPr/>
          <p:nvPr/>
        </p:nvSpPr>
        <p:spPr>
          <a:xfrm rot="10800000">
            <a:off x="1234344" y="266274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109828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0" name="Block Arc 39"/>
          <p:cNvSpPr/>
          <p:nvPr/>
        </p:nvSpPr>
        <p:spPr>
          <a:xfrm rot="10800000">
            <a:off x="8740079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6862745" y="266275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2" name="Freeform 178"/>
          <p:cNvSpPr>
            <a:spLocks noEditPoints="1"/>
          </p:cNvSpPr>
          <p:nvPr/>
        </p:nvSpPr>
        <p:spPr bwMode="auto">
          <a:xfrm>
            <a:off x="5764318" y="3538194"/>
            <a:ext cx="686793" cy="51726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3" name="Freeform 116"/>
          <p:cNvSpPr>
            <a:spLocks noEditPoints="1"/>
          </p:cNvSpPr>
          <p:nvPr/>
        </p:nvSpPr>
        <p:spPr bwMode="auto">
          <a:xfrm>
            <a:off x="2082641" y="3583094"/>
            <a:ext cx="530064" cy="42747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4" name="Freeform 105"/>
          <p:cNvSpPr>
            <a:spLocks noEditPoints="1"/>
          </p:cNvSpPr>
          <p:nvPr/>
        </p:nvSpPr>
        <p:spPr bwMode="auto">
          <a:xfrm>
            <a:off x="3938841" y="3512160"/>
            <a:ext cx="577708" cy="56933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5" name="Freeform 62"/>
          <p:cNvSpPr>
            <a:spLocks noChangeAspect="1" noEditPoints="1"/>
          </p:cNvSpPr>
          <p:nvPr/>
        </p:nvSpPr>
        <p:spPr bwMode="auto">
          <a:xfrm>
            <a:off x="7705325" y="3512160"/>
            <a:ext cx="564820" cy="569336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9608253" y="3537326"/>
            <a:ext cx="519007" cy="51900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7" grpId="0" animBg="1"/>
      <p:bldP spid="52" grpId="0" animBg="1"/>
      <p:bldP spid="54" grpId="0" animBg="1"/>
      <p:bldP spid="5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6" grpId="0"/>
      <p:bldP spid="78" grpId="0"/>
      <p:bldP spid="79" grpId="0"/>
      <p:bldP spid="82" grpId="0"/>
      <p:bldP spid="83" grpId="0"/>
      <p:bldP spid="36" grpId="0" animBg="1"/>
      <p:bldP spid="53" grpId="0" animBg="1"/>
      <p:bldP spid="40" grpId="0" animBg="1"/>
      <p:bldP spid="55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5315180" y="2832949"/>
            <a:ext cx="256666" cy="4274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5565548" y="2842054"/>
            <a:ext cx="247547" cy="4042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4285864" y="2240509"/>
            <a:ext cx="624221" cy="10192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09404" y="2240509"/>
            <a:ext cx="1287054" cy="2079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09555" y="4313543"/>
            <a:ext cx="34612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6356279" y="4117456"/>
            <a:ext cx="123773" cy="196089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296461" y="3346838"/>
            <a:ext cx="2687303" cy="11076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artika" panose="02020503030404060203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0109" y="3691471"/>
            <a:ext cx="50096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48141" y="2100995"/>
            <a:ext cx="2426727" cy="2426723"/>
            <a:chOff x="953424" y="1486519"/>
            <a:chExt cx="2228412" cy="2228408"/>
          </a:xfrm>
        </p:grpSpPr>
        <p:sp>
          <p:nvSpPr>
            <p:cNvPr id="6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80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cs typeface="+mn-ea"/>
                <a:sym typeface="+mn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800" dirty="0"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4320" y="3356910"/>
            <a:ext cx="2061905" cy="2061901"/>
            <a:chOff x="953424" y="1486519"/>
            <a:chExt cx="2228412" cy="2228408"/>
          </a:xfrm>
        </p:grpSpPr>
        <p:sp>
          <p:nvSpPr>
            <p:cNvPr id="9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80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265" dirty="0"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89088" y="4356649"/>
            <a:ext cx="1573901" cy="1573899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12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80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cs typeface="+mn-ea"/>
                <a:sym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71412" y="1642285"/>
            <a:ext cx="1539253" cy="1539251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15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80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4000" dirty="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265" dirty="0">
                <a:cs typeface="+mn-ea"/>
                <a:sym typeface="+mn-lt"/>
              </a:endParaRPr>
            </a:p>
          </p:txBody>
        </p:sp>
      </p:grpSp>
      <p:sp>
        <p:nvSpPr>
          <p:cNvPr id="17" name="Arc 16"/>
          <p:cNvSpPr/>
          <p:nvPr/>
        </p:nvSpPr>
        <p:spPr>
          <a:xfrm rot="19051047">
            <a:off x="8935351" y="148814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8" name="Arc 17"/>
          <p:cNvSpPr/>
          <p:nvPr/>
        </p:nvSpPr>
        <p:spPr>
          <a:xfrm rot="11931966">
            <a:off x="6996112" y="2327651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53998" y="1602997"/>
            <a:ext cx="4988613" cy="844810"/>
            <a:chOff x="1315498" y="1076807"/>
            <a:chExt cx="3741460" cy="633608"/>
          </a:xfrm>
        </p:grpSpPr>
        <p:sp>
          <p:nvSpPr>
            <p:cNvPr id="19" name="Text Placeholder 3"/>
            <p:cNvSpPr txBox="1"/>
            <p:nvPr/>
          </p:nvSpPr>
          <p:spPr>
            <a:xfrm>
              <a:off x="1315499" y="1076807"/>
              <a:ext cx="1433084" cy="25858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1315498" y="1341179"/>
              <a:ext cx="3741460" cy="36923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 Placeholder 3"/>
          <p:cNvSpPr txBox="1"/>
          <p:nvPr/>
        </p:nvSpPr>
        <p:spPr>
          <a:xfrm>
            <a:off x="787104" y="1368311"/>
            <a:ext cx="913712" cy="118186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66327" y="2632150"/>
            <a:ext cx="4976284" cy="888749"/>
            <a:chOff x="1324745" y="2048374"/>
            <a:chExt cx="3732213" cy="666562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324745" y="2048374"/>
              <a:ext cx="1433084" cy="25858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324745" y="2345700"/>
              <a:ext cx="3732213" cy="36923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799432" y="2454950"/>
            <a:ext cx="913712" cy="118186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51774" y="3753657"/>
            <a:ext cx="4990837" cy="867426"/>
            <a:chOff x="1313830" y="2813190"/>
            <a:chExt cx="3743128" cy="650570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313830" y="2813190"/>
              <a:ext cx="1433084" cy="25858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313830" y="3094524"/>
              <a:ext cx="3743128" cy="36923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 Placeholder 3"/>
          <p:cNvSpPr txBox="1"/>
          <p:nvPr/>
        </p:nvSpPr>
        <p:spPr>
          <a:xfrm>
            <a:off x="784879" y="3541589"/>
            <a:ext cx="913712" cy="118186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53999" y="4859621"/>
            <a:ext cx="4988612" cy="848102"/>
            <a:chOff x="1315499" y="3702323"/>
            <a:chExt cx="3741459" cy="636077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315499" y="3702323"/>
              <a:ext cx="1433084" cy="25858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315499" y="3969164"/>
              <a:ext cx="3741459" cy="36923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</a:t>
              </a: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 Placeholder 3"/>
          <p:cNvSpPr txBox="1"/>
          <p:nvPr/>
        </p:nvSpPr>
        <p:spPr>
          <a:xfrm>
            <a:off x="787104" y="4628227"/>
            <a:ext cx="913712" cy="118186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9" name="Arc 38"/>
          <p:cNvSpPr/>
          <p:nvPr/>
        </p:nvSpPr>
        <p:spPr>
          <a:xfrm rot="5691386">
            <a:off x="9261237" y="3412073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6" name="Freeform 42"/>
          <p:cNvSpPr>
            <a:spLocks noEditPoints="1"/>
          </p:cNvSpPr>
          <p:nvPr/>
        </p:nvSpPr>
        <p:spPr bwMode="auto">
          <a:xfrm>
            <a:off x="8072807" y="3008063"/>
            <a:ext cx="793791" cy="68326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9744919" y="2153722"/>
            <a:ext cx="585755" cy="54131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auto">
          <a:xfrm>
            <a:off x="8201658" y="4878218"/>
            <a:ext cx="546325" cy="423753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0" name="Freeform 234"/>
          <p:cNvSpPr/>
          <p:nvPr/>
        </p:nvSpPr>
        <p:spPr bwMode="auto">
          <a:xfrm>
            <a:off x="10002235" y="4113922"/>
            <a:ext cx="547288" cy="554735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4" grpId="0"/>
      <p:bldP spid="27" grpId="0"/>
      <p:bldP spid="30" grpId="0"/>
      <p:bldP spid="39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538804" y="4274901"/>
            <a:ext cx="2120617" cy="1315033"/>
            <a:chOff x="7154104" y="3206176"/>
            <a:chExt cx="1590463" cy="986275"/>
          </a:xfrm>
        </p:grpSpPr>
        <p:sp>
          <p:nvSpPr>
            <p:cNvPr id="90" name="TextBox 89"/>
            <p:cNvSpPr txBox="1"/>
            <p:nvPr/>
          </p:nvSpPr>
          <p:spPr>
            <a:xfrm>
              <a:off x="7154105" y="3453979"/>
              <a:ext cx="1590462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54104" y="3206176"/>
              <a:ext cx="1325075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Get Your Target</a:t>
              </a:r>
            </a:p>
          </p:txBody>
        </p:sp>
      </p:grpSp>
      <p:sp>
        <p:nvSpPr>
          <p:cNvPr id="88" name="Oval 87"/>
          <p:cNvSpPr>
            <a:spLocks noChangeAspect="1"/>
          </p:cNvSpPr>
          <p:nvPr/>
        </p:nvSpPr>
        <p:spPr>
          <a:xfrm>
            <a:off x="7401759" y="2646544"/>
            <a:ext cx="1935595" cy="1935595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854647" y="2646544"/>
            <a:ext cx="1935595" cy="193559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4370351" y="2646544"/>
            <a:ext cx="1935595" cy="1935595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5886055" y="2646544"/>
            <a:ext cx="1935595" cy="193559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8329012" y="1875776"/>
            <a:ext cx="1088824" cy="749961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4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488919" y="4225185"/>
            <a:ext cx="2150661" cy="1315033"/>
            <a:chOff x="366689" y="3168889"/>
            <a:chExt cx="1612996" cy="986275"/>
          </a:xfrm>
        </p:grpSpPr>
        <p:sp>
          <p:nvSpPr>
            <p:cNvPr id="44" name="TextBox 43"/>
            <p:cNvSpPr txBox="1"/>
            <p:nvPr/>
          </p:nvSpPr>
          <p:spPr>
            <a:xfrm>
              <a:off x="366689" y="3416692"/>
              <a:ext cx="1612996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63995" y="3168889"/>
              <a:ext cx="1115690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Construction</a:t>
              </a:r>
            </a:p>
          </p:txBody>
        </p:sp>
      </p:grpSp>
      <p:cxnSp>
        <p:nvCxnSpPr>
          <p:cNvPr id="46" name="Elbow Connector 45"/>
          <p:cNvCxnSpPr>
            <a:stCxn id="72" idx="4"/>
          </p:cNvCxnSpPr>
          <p:nvPr/>
        </p:nvCxnSpPr>
        <p:spPr>
          <a:xfrm rot="5400000">
            <a:off x="3651132" y="3647401"/>
            <a:ext cx="752277" cy="2621756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45"/>
          <p:cNvCxnSpPr/>
          <p:nvPr/>
        </p:nvCxnSpPr>
        <p:spPr>
          <a:xfrm rot="5400000" flipV="1">
            <a:off x="7730819" y="3663758"/>
            <a:ext cx="752277" cy="2621759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9565899" y="1803457"/>
            <a:ext cx="2093524" cy="1315033"/>
            <a:chOff x="7174424" y="1352592"/>
            <a:chExt cx="1570143" cy="986275"/>
          </a:xfrm>
        </p:grpSpPr>
        <p:sp>
          <p:nvSpPr>
            <p:cNvPr id="52" name="TextBox 51"/>
            <p:cNvSpPr txBox="1"/>
            <p:nvPr/>
          </p:nvSpPr>
          <p:spPr>
            <a:xfrm>
              <a:off x="7174424" y="1600395"/>
              <a:ext cx="1570143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74424" y="1352592"/>
              <a:ext cx="1325075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Get Your Target</a:t>
              </a:r>
            </a:p>
          </p:txBody>
        </p:sp>
      </p:grpSp>
      <p:cxnSp>
        <p:nvCxnSpPr>
          <p:cNvPr id="54" name="Elbow Connector 53"/>
          <p:cNvCxnSpPr/>
          <p:nvPr/>
        </p:nvCxnSpPr>
        <p:spPr>
          <a:xfrm flipH="1" flipV="1">
            <a:off x="2716389" y="1898398"/>
            <a:ext cx="1088824" cy="749961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1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88920" y="1818002"/>
            <a:ext cx="2150661" cy="1315033"/>
            <a:chOff x="366689" y="1363501"/>
            <a:chExt cx="1612996" cy="986275"/>
          </a:xfrm>
        </p:grpSpPr>
        <p:sp>
          <p:nvSpPr>
            <p:cNvPr id="55" name="TextBox 54"/>
            <p:cNvSpPr txBox="1"/>
            <p:nvPr/>
          </p:nvSpPr>
          <p:spPr>
            <a:xfrm>
              <a:off x="366689" y="1611304"/>
              <a:ext cx="1612996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6601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Freeform 66"/>
          <p:cNvSpPr>
            <a:spLocks noEditPoints="1"/>
          </p:cNvSpPr>
          <p:nvPr/>
        </p:nvSpPr>
        <p:spPr bwMode="auto">
          <a:xfrm>
            <a:off x="3429495" y="3319405"/>
            <a:ext cx="760499" cy="58987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5033636" y="3286729"/>
            <a:ext cx="609024" cy="655224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7" name="Freeform 131"/>
          <p:cNvSpPr/>
          <p:nvPr/>
        </p:nvSpPr>
        <p:spPr bwMode="auto">
          <a:xfrm>
            <a:off x="6572079" y="3328299"/>
            <a:ext cx="563547" cy="57208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8" name="Freeform 57"/>
          <p:cNvSpPr>
            <a:spLocks noEditPoints="1"/>
          </p:cNvSpPr>
          <p:nvPr/>
        </p:nvSpPr>
        <p:spPr bwMode="auto">
          <a:xfrm>
            <a:off x="8064184" y="3313240"/>
            <a:ext cx="610744" cy="602203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uiExpand="1" build="allAtOnce" animBg="1"/>
      <p:bldP spid="33" grpId="0" animBg="1"/>
      <p:bldP spid="72" grpId="0" animBg="1"/>
      <p:bldP spid="8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9"/>
          <p:cNvGrpSpPr/>
          <p:nvPr/>
        </p:nvGrpSpPr>
        <p:grpSpPr>
          <a:xfrm>
            <a:off x="7113158" y="5304278"/>
            <a:ext cx="2479836" cy="1068876"/>
            <a:chOff x="7154104" y="3206176"/>
            <a:chExt cx="1859877" cy="801657"/>
          </a:xfrm>
        </p:grpSpPr>
        <p:sp>
          <p:nvSpPr>
            <p:cNvPr id="26" name="TextBox 25"/>
            <p:cNvSpPr txBox="1"/>
            <p:nvPr/>
          </p:nvSpPr>
          <p:spPr>
            <a:xfrm>
              <a:off x="7154105" y="3453979"/>
              <a:ext cx="185987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4104" y="3206176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33481" y="2838869"/>
            <a:ext cx="1942363" cy="2035313"/>
            <a:chOff x="5350111" y="2144684"/>
            <a:chExt cx="1456772" cy="1526485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355187" y="2219473"/>
              <a:ext cx="1451696" cy="14516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50111" y="2144684"/>
              <a:ext cx="1451696" cy="1451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88581" y="2838869"/>
            <a:ext cx="1935595" cy="2021767"/>
            <a:chOff x="2241436" y="2144684"/>
            <a:chExt cx="1451696" cy="151632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241436" y="2209313"/>
              <a:ext cx="1451696" cy="1451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41436" y="2144684"/>
              <a:ext cx="1451696" cy="14516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6895" y="1679049"/>
            <a:ext cx="1935595" cy="2009743"/>
            <a:chOff x="3590171" y="1274819"/>
            <a:chExt cx="1451696" cy="1507307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590171" y="1330430"/>
              <a:ext cx="1451696" cy="145169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590171" y="1274819"/>
              <a:ext cx="1451696" cy="1451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2073" y="3676091"/>
            <a:ext cx="1935595" cy="2013676"/>
            <a:chOff x="3939055" y="2772601"/>
            <a:chExt cx="1451696" cy="1510257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939055" y="2831162"/>
              <a:ext cx="1451696" cy="145169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939055" y="2772601"/>
              <a:ext cx="1451696" cy="14516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57"/>
          <p:cNvGrpSpPr/>
          <p:nvPr/>
        </p:nvGrpSpPr>
        <p:grpSpPr>
          <a:xfrm>
            <a:off x="2309708" y="1314095"/>
            <a:ext cx="2450094" cy="822718"/>
            <a:chOff x="142114" y="3168889"/>
            <a:chExt cx="1837571" cy="617039"/>
          </a:xfrm>
        </p:grpSpPr>
        <p:sp>
          <p:nvSpPr>
            <p:cNvPr id="34" name="TextBox 33"/>
            <p:cNvSpPr txBox="1"/>
            <p:nvPr/>
          </p:nvSpPr>
          <p:spPr>
            <a:xfrm>
              <a:off x="142114" y="3416692"/>
              <a:ext cx="1837571" cy="369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9168375" y="3333687"/>
            <a:ext cx="2444420" cy="1315033"/>
            <a:chOff x="7174424" y="1352592"/>
            <a:chExt cx="1833315" cy="986275"/>
          </a:xfrm>
        </p:grpSpPr>
        <p:sp>
          <p:nvSpPr>
            <p:cNvPr id="37" name="TextBox 36"/>
            <p:cNvSpPr txBox="1"/>
            <p:nvPr/>
          </p:nvSpPr>
          <p:spPr>
            <a:xfrm>
              <a:off x="7174424" y="1600395"/>
              <a:ext cx="1833315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403034" y="3333687"/>
            <a:ext cx="2459780" cy="822718"/>
            <a:chOff x="134850" y="1363501"/>
            <a:chExt cx="1844835" cy="617039"/>
          </a:xfrm>
        </p:grpSpPr>
        <p:sp>
          <p:nvSpPr>
            <p:cNvPr id="42" name="TextBox 41"/>
            <p:cNvSpPr txBox="1"/>
            <p:nvPr/>
          </p:nvSpPr>
          <p:spPr>
            <a:xfrm>
              <a:off x="134850" y="1611304"/>
              <a:ext cx="1844835" cy="369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6601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Arc 46"/>
          <p:cNvSpPr/>
          <p:nvPr/>
        </p:nvSpPr>
        <p:spPr>
          <a:xfrm rot="18536433">
            <a:off x="2827171" y="254280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8" name="Arc 47"/>
          <p:cNvSpPr/>
          <p:nvPr/>
        </p:nvSpPr>
        <p:spPr>
          <a:xfrm rot="2537090">
            <a:off x="4855745" y="1594200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9" name="Arc 48"/>
          <p:cNvSpPr/>
          <p:nvPr/>
        </p:nvSpPr>
        <p:spPr>
          <a:xfrm rot="16951463" flipH="1">
            <a:off x="4980351" y="372004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0" name="Arc 49"/>
          <p:cNvSpPr/>
          <p:nvPr/>
        </p:nvSpPr>
        <p:spPr>
          <a:xfrm rot="12440065" flipH="1">
            <a:off x="7036613" y="2987236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3" name="Freeform 66"/>
          <p:cNvSpPr>
            <a:spLocks noEditPoints="1"/>
          </p:cNvSpPr>
          <p:nvPr/>
        </p:nvSpPr>
        <p:spPr bwMode="auto">
          <a:xfrm>
            <a:off x="3576129" y="3549495"/>
            <a:ext cx="760499" cy="58987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5450180" y="2283363"/>
            <a:ext cx="609024" cy="655224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4" name="Freeform 131"/>
          <p:cNvSpPr/>
          <p:nvPr/>
        </p:nvSpPr>
        <p:spPr bwMode="auto">
          <a:xfrm>
            <a:off x="5938097" y="4396886"/>
            <a:ext cx="563547" cy="57208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7799291" y="3485099"/>
            <a:ext cx="610744" cy="602203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33" grpId="0" animBg="1"/>
      <p:bldP spid="41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"/>
          <p:cNvSpPr/>
          <p:nvPr/>
        </p:nvSpPr>
        <p:spPr bwMode="auto">
          <a:xfrm>
            <a:off x="5943601" y="5606680"/>
            <a:ext cx="315384" cy="152400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72" y="72"/>
              </a:cxn>
              <a:cxn ang="0">
                <a:pos x="0" y="0"/>
              </a:cxn>
              <a:cxn ang="0">
                <a:pos x="149" y="0"/>
              </a:cxn>
            </a:cxnLst>
            <a:rect l="0" t="0" r="r" b="b"/>
            <a:pathLst>
              <a:path w="149" h="72">
                <a:moveTo>
                  <a:pt x="149" y="0"/>
                </a:moveTo>
                <a:lnTo>
                  <a:pt x="72" y="72"/>
                </a:lnTo>
                <a:lnTo>
                  <a:pt x="0" y="0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5943601" y="1493997"/>
            <a:ext cx="315384" cy="14816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76" y="0"/>
              </a:cxn>
              <a:cxn ang="0">
                <a:pos x="149" y="70"/>
              </a:cxn>
              <a:cxn ang="0">
                <a:pos x="0" y="70"/>
              </a:cxn>
            </a:cxnLst>
            <a:rect l="0" t="0" r="r" b="b"/>
            <a:pathLst>
              <a:path w="149" h="70">
                <a:moveTo>
                  <a:pt x="0" y="70"/>
                </a:moveTo>
                <a:lnTo>
                  <a:pt x="76" y="0"/>
                </a:lnTo>
                <a:lnTo>
                  <a:pt x="149" y="70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8207299" y="5193383"/>
            <a:ext cx="3034927" cy="1068876"/>
            <a:chOff x="7154104" y="3206176"/>
            <a:chExt cx="2276195" cy="801657"/>
          </a:xfrm>
        </p:grpSpPr>
        <p:sp>
          <p:nvSpPr>
            <p:cNvPr id="181" name="TextBox 180"/>
            <p:cNvSpPr txBox="1"/>
            <p:nvPr/>
          </p:nvSpPr>
          <p:spPr>
            <a:xfrm>
              <a:off x="7154105" y="3453979"/>
              <a:ext cx="2276194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154104" y="3206176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6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618177" y="2452492"/>
            <a:ext cx="2996119" cy="1068876"/>
            <a:chOff x="-267404" y="3168889"/>
            <a:chExt cx="2247089" cy="801657"/>
          </a:xfrm>
        </p:grpSpPr>
        <p:sp>
          <p:nvSpPr>
            <p:cNvPr id="184" name="TextBox 183"/>
            <p:cNvSpPr txBox="1"/>
            <p:nvPr/>
          </p:nvSpPr>
          <p:spPr>
            <a:xfrm>
              <a:off x="-267404" y="3416692"/>
              <a:ext cx="2247089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8207299" y="1226696"/>
            <a:ext cx="3034927" cy="1068876"/>
            <a:chOff x="7174424" y="1352592"/>
            <a:chExt cx="2276195" cy="801657"/>
          </a:xfrm>
        </p:grpSpPr>
        <p:sp>
          <p:nvSpPr>
            <p:cNvPr id="187" name="TextBox 186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872965" y="1201529"/>
            <a:ext cx="3034928" cy="1068876"/>
            <a:chOff x="-296510" y="1363501"/>
            <a:chExt cx="2276196" cy="801657"/>
          </a:xfrm>
        </p:grpSpPr>
        <p:sp>
          <p:nvSpPr>
            <p:cNvPr id="190" name="TextBox 189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872965" y="5118572"/>
            <a:ext cx="3034928" cy="1068876"/>
            <a:chOff x="-296510" y="1363501"/>
            <a:chExt cx="2276196" cy="801657"/>
          </a:xfrm>
        </p:grpSpPr>
        <p:sp>
          <p:nvSpPr>
            <p:cNvPr id="193" name="TextBox 192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8591346" y="2466192"/>
            <a:ext cx="3034927" cy="1068876"/>
            <a:chOff x="7174424" y="1352592"/>
            <a:chExt cx="2276195" cy="801657"/>
          </a:xfrm>
        </p:grpSpPr>
        <p:sp>
          <p:nvSpPr>
            <p:cNvPr id="196" name="TextBox 195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4024345" y="1644653"/>
            <a:ext cx="1240451" cy="288800"/>
            <a:chOff x="2901397" y="1460250"/>
            <a:chExt cx="930338" cy="220268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4"/>
          <p:cNvGrpSpPr/>
          <p:nvPr/>
        </p:nvGrpSpPr>
        <p:grpSpPr>
          <a:xfrm flipH="1">
            <a:off x="6864093" y="1634449"/>
            <a:ext cx="1240451" cy="293691"/>
            <a:chOff x="2901397" y="1460250"/>
            <a:chExt cx="930338" cy="220268"/>
          </a:xfrm>
        </p:grpSpPr>
        <p:cxnSp>
          <p:nvCxnSpPr>
            <p:cNvPr id="76" name="Straight Connector 7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81"/>
          <p:cNvGrpSpPr/>
          <p:nvPr/>
        </p:nvGrpSpPr>
        <p:grpSpPr>
          <a:xfrm flipV="1">
            <a:off x="4046612" y="5289473"/>
            <a:ext cx="1240451" cy="288800"/>
            <a:chOff x="2901397" y="1460250"/>
            <a:chExt cx="930338" cy="220268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84"/>
          <p:cNvGrpSpPr/>
          <p:nvPr/>
        </p:nvGrpSpPr>
        <p:grpSpPr>
          <a:xfrm flipH="1" flipV="1">
            <a:off x="6831889" y="5307985"/>
            <a:ext cx="1240451" cy="293691"/>
            <a:chOff x="2901397" y="1460250"/>
            <a:chExt cx="930338" cy="220268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 flipH="1">
            <a:off x="3728916" y="2945860"/>
            <a:ext cx="614169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7860269" y="2959559"/>
            <a:ext cx="614169" cy="0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/>
          <p:nvPr/>
        </p:nvGrpSpPr>
        <p:grpSpPr>
          <a:xfrm>
            <a:off x="618177" y="3814248"/>
            <a:ext cx="2996119" cy="1068876"/>
            <a:chOff x="-267404" y="3168889"/>
            <a:chExt cx="2247089" cy="801657"/>
          </a:xfrm>
        </p:grpSpPr>
        <p:sp>
          <p:nvSpPr>
            <p:cNvPr id="82" name="TextBox 81"/>
            <p:cNvSpPr txBox="1"/>
            <p:nvPr/>
          </p:nvSpPr>
          <p:spPr>
            <a:xfrm>
              <a:off x="-267404" y="3416692"/>
              <a:ext cx="2247089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roup 58"/>
          <p:cNvGrpSpPr/>
          <p:nvPr/>
        </p:nvGrpSpPr>
        <p:grpSpPr>
          <a:xfrm>
            <a:off x="8591346" y="3827948"/>
            <a:ext cx="3034927" cy="1068876"/>
            <a:chOff x="7174424" y="1352592"/>
            <a:chExt cx="2276195" cy="801657"/>
          </a:xfrm>
        </p:grpSpPr>
        <p:sp>
          <p:nvSpPr>
            <p:cNvPr id="91" name="TextBox 90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5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H="1">
            <a:off x="3742614" y="4307616"/>
            <a:ext cx="614169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846570" y="4321315"/>
            <a:ext cx="614169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7"/>
          <p:cNvSpPr/>
          <p:nvPr/>
        </p:nvSpPr>
        <p:spPr bwMode="auto">
          <a:xfrm>
            <a:off x="6100235" y="1752230"/>
            <a:ext cx="1316567" cy="1276351"/>
          </a:xfrm>
          <a:custGeom>
            <a:avLst/>
            <a:gdLst/>
            <a:ahLst/>
            <a:cxnLst>
              <a:cxn ang="0">
                <a:pos x="228" y="162"/>
              </a:cxn>
              <a:cxn ang="0">
                <a:pos x="276" y="114"/>
              </a:cxn>
              <a:cxn ang="0">
                <a:pos x="276" y="114"/>
              </a:cxn>
              <a:cxn ang="0">
                <a:pos x="0" y="0"/>
              </a:cxn>
              <a:cxn ang="0">
                <a:pos x="0" y="217"/>
              </a:cxn>
              <a:cxn ang="0">
                <a:pos x="122" y="268"/>
              </a:cxn>
              <a:cxn ang="0">
                <a:pos x="122" y="268"/>
              </a:cxn>
              <a:cxn ang="0">
                <a:pos x="181" y="209"/>
              </a:cxn>
              <a:cxn ang="0">
                <a:pos x="226" y="208"/>
              </a:cxn>
              <a:cxn ang="0">
                <a:pos x="228" y="162"/>
              </a:cxn>
            </a:cxnLst>
            <a:rect l="0" t="0" r="r" b="b"/>
            <a:pathLst>
              <a:path w="276" h="268">
                <a:moveTo>
                  <a:pt x="228" y="162"/>
                </a:moveTo>
                <a:cubicBezTo>
                  <a:pt x="276" y="114"/>
                  <a:pt x="276" y="114"/>
                  <a:pt x="276" y="114"/>
                </a:cubicBezTo>
                <a:cubicBezTo>
                  <a:pt x="276" y="114"/>
                  <a:pt x="276" y="114"/>
                  <a:pt x="276" y="114"/>
                </a:cubicBezTo>
                <a:cubicBezTo>
                  <a:pt x="200" y="38"/>
                  <a:pt x="100" y="0"/>
                  <a:pt x="0" y="0"/>
                </a:cubicBezTo>
                <a:cubicBezTo>
                  <a:pt x="0" y="217"/>
                  <a:pt x="0" y="217"/>
                  <a:pt x="0" y="217"/>
                </a:cubicBezTo>
                <a:cubicBezTo>
                  <a:pt x="44" y="217"/>
                  <a:pt x="88" y="234"/>
                  <a:pt x="122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226" y="208"/>
                  <a:pt x="226" y="208"/>
                  <a:pt x="226" y="208"/>
                </a:cubicBezTo>
                <a:lnTo>
                  <a:pt x="228" y="16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6" name="Freeform 9"/>
          <p:cNvSpPr/>
          <p:nvPr/>
        </p:nvSpPr>
        <p:spPr bwMode="auto">
          <a:xfrm>
            <a:off x="4783668" y="1752230"/>
            <a:ext cx="1464733" cy="1276351"/>
          </a:xfrm>
          <a:custGeom>
            <a:avLst/>
            <a:gdLst/>
            <a:ahLst/>
            <a:cxnLst>
              <a:cxn ang="0">
                <a:pos x="276" y="67"/>
              </a:cxn>
              <a:cxn ang="0">
                <a:pos x="276" y="0"/>
              </a:cxn>
              <a:cxn ang="0">
                <a:pos x="276" y="0"/>
              </a:cxn>
              <a:cxn ang="0">
                <a:pos x="0" y="114"/>
              </a:cxn>
              <a:cxn ang="0">
                <a:pos x="153" y="268"/>
              </a:cxn>
              <a:cxn ang="0">
                <a:pos x="276" y="217"/>
              </a:cxn>
              <a:cxn ang="0">
                <a:pos x="276" y="217"/>
              </a:cxn>
              <a:cxn ang="0">
                <a:pos x="276" y="134"/>
              </a:cxn>
              <a:cxn ang="0">
                <a:pos x="307" y="101"/>
              </a:cxn>
              <a:cxn ang="0">
                <a:pos x="276" y="67"/>
              </a:cxn>
            </a:cxnLst>
            <a:rect l="0" t="0" r="r" b="b"/>
            <a:pathLst>
              <a:path w="307" h="268">
                <a:moveTo>
                  <a:pt x="276" y="67"/>
                </a:moveTo>
                <a:cubicBezTo>
                  <a:pt x="276" y="0"/>
                  <a:pt x="276" y="0"/>
                  <a:pt x="276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168" y="0"/>
                  <a:pt x="70" y="43"/>
                  <a:pt x="0" y="114"/>
                </a:cubicBezTo>
                <a:cubicBezTo>
                  <a:pt x="153" y="268"/>
                  <a:pt x="153" y="268"/>
                  <a:pt x="153" y="268"/>
                </a:cubicBezTo>
                <a:cubicBezTo>
                  <a:pt x="185" y="236"/>
                  <a:pt x="228" y="217"/>
                  <a:pt x="276" y="217"/>
                </a:cubicBezTo>
                <a:cubicBezTo>
                  <a:pt x="276" y="217"/>
                  <a:pt x="276" y="217"/>
                  <a:pt x="276" y="217"/>
                </a:cubicBezTo>
                <a:cubicBezTo>
                  <a:pt x="276" y="134"/>
                  <a:pt x="276" y="134"/>
                  <a:pt x="276" y="134"/>
                </a:cubicBezTo>
                <a:cubicBezTo>
                  <a:pt x="307" y="101"/>
                  <a:pt x="307" y="101"/>
                  <a:pt x="307" y="101"/>
                </a:cubicBezTo>
                <a:lnTo>
                  <a:pt x="276" y="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7" name="Freeform 10"/>
          <p:cNvSpPr/>
          <p:nvPr/>
        </p:nvSpPr>
        <p:spPr bwMode="auto">
          <a:xfrm>
            <a:off x="4235451" y="2294097"/>
            <a:ext cx="1278467" cy="1316567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218" y="276"/>
              </a:cxn>
              <a:cxn ang="0">
                <a:pos x="268" y="154"/>
              </a:cxn>
              <a:cxn ang="0">
                <a:pos x="209" y="95"/>
              </a:cxn>
              <a:cxn ang="0">
                <a:pos x="208" y="48"/>
              </a:cxn>
              <a:cxn ang="0">
                <a:pos x="162" y="48"/>
              </a:cxn>
              <a:cxn ang="0">
                <a:pos x="115" y="0"/>
              </a:cxn>
              <a:cxn ang="0">
                <a:pos x="0" y="276"/>
              </a:cxn>
            </a:cxnLst>
            <a:rect l="0" t="0" r="r" b="b"/>
            <a:pathLst>
              <a:path w="268" h="276">
                <a:moveTo>
                  <a:pt x="0" y="276"/>
                </a:moveTo>
                <a:cubicBezTo>
                  <a:pt x="218" y="276"/>
                  <a:pt x="218" y="276"/>
                  <a:pt x="218" y="276"/>
                </a:cubicBezTo>
                <a:cubicBezTo>
                  <a:pt x="218" y="232"/>
                  <a:pt x="234" y="187"/>
                  <a:pt x="268" y="154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8" y="48"/>
                  <a:pt x="208" y="48"/>
                  <a:pt x="208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15" y="0"/>
                  <a:pt x="115" y="0"/>
                  <a:pt x="115" y="0"/>
                </a:cubicBezTo>
                <a:cubicBezTo>
                  <a:pt x="38" y="76"/>
                  <a:pt x="0" y="176"/>
                  <a:pt x="0" y="27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8" name="Freeform 11"/>
          <p:cNvSpPr/>
          <p:nvPr/>
        </p:nvSpPr>
        <p:spPr bwMode="auto">
          <a:xfrm>
            <a:off x="4237568" y="3458263"/>
            <a:ext cx="1278467" cy="1466851"/>
          </a:xfrm>
          <a:custGeom>
            <a:avLst/>
            <a:gdLst/>
            <a:ahLst/>
            <a:cxnLst>
              <a:cxn ang="0">
                <a:pos x="114" y="308"/>
              </a:cxn>
              <a:cxn ang="0">
                <a:pos x="268" y="155"/>
              </a:cxn>
              <a:cxn ang="0">
                <a:pos x="217" y="32"/>
              </a:cxn>
              <a:cxn ang="0">
                <a:pos x="134" y="32"/>
              </a:cxn>
              <a:cxn ang="0">
                <a:pos x="100" y="0"/>
              </a:cxn>
              <a:cxn ang="0">
                <a:pos x="67" y="32"/>
              </a:cxn>
              <a:cxn ang="0">
                <a:pos x="0" y="32"/>
              </a:cxn>
              <a:cxn ang="0">
                <a:pos x="114" y="308"/>
              </a:cxn>
            </a:cxnLst>
            <a:rect l="0" t="0" r="r" b="b"/>
            <a:pathLst>
              <a:path w="268" h="308">
                <a:moveTo>
                  <a:pt x="114" y="308"/>
                </a:moveTo>
                <a:cubicBezTo>
                  <a:pt x="268" y="155"/>
                  <a:pt x="268" y="155"/>
                  <a:pt x="268" y="155"/>
                </a:cubicBezTo>
                <a:cubicBezTo>
                  <a:pt x="237" y="123"/>
                  <a:pt x="217" y="80"/>
                  <a:pt x="217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00" y="0"/>
                  <a:pt x="100" y="0"/>
                  <a:pt x="100" y="0"/>
                </a:cubicBezTo>
                <a:cubicBezTo>
                  <a:pt x="67" y="32"/>
                  <a:pt x="67" y="32"/>
                  <a:pt x="6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0"/>
                  <a:pt x="44" y="237"/>
                  <a:pt x="114" y="308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9" name="Freeform 12"/>
          <p:cNvSpPr/>
          <p:nvPr/>
        </p:nvSpPr>
        <p:spPr bwMode="auto">
          <a:xfrm>
            <a:off x="4783669" y="4196980"/>
            <a:ext cx="1316567" cy="1272117"/>
          </a:xfrm>
          <a:custGeom>
            <a:avLst/>
            <a:gdLst/>
            <a:ahLst/>
            <a:cxnLst>
              <a:cxn ang="0">
                <a:pos x="276" y="267"/>
              </a:cxn>
              <a:cxn ang="0">
                <a:pos x="276" y="50"/>
              </a:cxn>
              <a:cxn ang="0">
                <a:pos x="153" y="0"/>
              </a:cxn>
              <a:cxn ang="0">
                <a:pos x="94" y="58"/>
              </a:cxn>
              <a:cxn ang="0">
                <a:pos x="48" y="60"/>
              </a:cxn>
              <a:cxn ang="0">
                <a:pos x="47" y="105"/>
              </a:cxn>
              <a:cxn ang="0">
                <a:pos x="0" y="153"/>
              </a:cxn>
              <a:cxn ang="0">
                <a:pos x="276" y="267"/>
              </a:cxn>
            </a:cxnLst>
            <a:rect l="0" t="0" r="r" b="b"/>
            <a:pathLst>
              <a:path w="276" h="267">
                <a:moveTo>
                  <a:pt x="276" y="267"/>
                </a:moveTo>
                <a:cubicBezTo>
                  <a:pt x="276" y="50"/>
                  <a:pt x="276" y="50"/>
                  <a:pt x="276" y="50"/>
                </a:cubicBezTo>
                <a:cubicBezTo>
                  <a:pt x="231" y="50"/>
                  <a:pt x="187" y="33"/>
                  <a:pt x="153" y="0"/>
                </a:cubicBezTo>
                <a:cubicBezTo>
                  <a:pt x="94" y="58"/>
                  <a:pt x="94" y="58"/>
                  <a:pt x="94" y="58"/>
                </a:cubicBezTo>
                <a:cubicBezTo>
                  <a:pt x="48" y="60"/>
                  <a:pt x="48" y="60"/>
                  <a:pt x="48" y="60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0" y="153"/>
                  <a:pt x="0" y="153"/>
                  <a:pt x="0" y="153"/>
                </a:cubicBezTo>
                <a:cubicBezTo>
                  <a:pt x="76" y="229"/>
                  <a:pt x="176" y="267"/>
                  <a:pt x="276" y="26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71" name="Freeform 13"/>
          <p:cNvSpPr/>
          <p:nvPr/>
        </p:nvSpPr>
        <p:spPr bwMode="auto">
          <a:xfrm>
            <a:off x="5947835" y="4196980"/>
            <a:ext cx="1468967" cy="1272117"/>
          </a:xfrm>
          <a:custGeom>
            <a:avLst/>
            <a:gdLst/>
            <a:ahLst/>
            <a:cxnLst>
              <a:cxn ang="0">
                <a:pos x="308" y="153"/>
              </a:cxn>
              <a:cxn ang="0">
                <a:pos x="154" y="0"/>
              </a:cxn>
              <a:cxn ang="0">
                <a:pos x="32" y="50"/>
              </a:cxn>
              <a:cxn ang="0">
                <a:pos x="32" y="133"/>
              </a:cxn>
              <a:cxn ang="0">
                <a:pos x="0" y="168"/>
              </a:cxn>
              <a:cxn ang="0">
                <a:pos x="32" y="200"/>
              </a:cxn>
              <a:cxn ang="0">
                <a:pos x="32" y="267"/>
              </a:cxn>
              <a:cxn ang="0">
                <a:pos x="308" y="153"/>
              </a:cxn>
            </a:cxnLst>
            <a:rect l="0" t="0" r="r" b="b"/>
            <a:pathLst>
              <a:path w="308" h="267">
                <a:moveTo>
                  <a:pt x="308" y="153"/>
                </a:moveTo>
                <a:cubicBezTo>
                  <a:pt x="154" y="0"/>
                  <a:pt x="154" y="0"/>
                  <a:pt x="154" y="0"/>
                </a:cubicBezTo>
                <a:cubicBezTo>
                  <a:pt x="123" y="31"/>
                  <a:pt x="80" y="50"/>
                  <a:pt x="32" y="50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0" y="168"/>
                  <a:pt x="0" y="168"/>
                  <a:pt x="0" y="168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2" y="267"/>
                  <a:pt x="32" y="267"/>
                  <a:pt x="32" y="267"/>
                </a:cubicBezTo>
                <a:cubicBezTo>
                  <a:pt x="140" y="267"/>
                  <a:pt x="237" y="224"/>
                  <a:pt x="308" y="153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72" name="Freeform 14"/>
          <p:cNvSpPr/>
          <p:nvPr/>
        </p:nvSpPr>
        <p:spPr bwMode="auto">
          <a:xfrm>
            <a:off x="6682317" y="3610663"/>
            <a:ext cx="1278467" cy="1314451"/>
          </a:xfrm>
          <a:custGeom>
            <a:avLst/>
            <a:gdLst/>
            <a:ahLst/>
            <a:cxnLst>
              <a:cxn ang="0">
                <a:pos x="106" y="228"/>
              </a:cxn>
              <a:cxn ang="0">
                <a:pos x="154" y="276"/>
              </a:cxn>
              <a:cxn ang="0">
                <a:pos x="154" y="276"/>
              </a:cxn>
              <a:cxn ang="0">
                <a:pos x="268" y="0"/>
              </a:cxn>
              <a:cxn ang="0">
                <a:pos x="51" y="0"/>
              </a:cxn>
              <a:cxn ang="0">
                <a:pos x="0" y="123"/>
              </a:cxn>
              <a:cxn ang="0">
                <a:pos x="0" y="123"/>
              </a:cxn>
              <a:cxn ang="0">
                <a:pos x="59" y="181"/>
              </a:cxn>
              <a:cxn ang="0">
                <a:pos x="60" y="227"/>
              </a:cxn>
              <a:cxn ang="0">
                <a:pos x="106" y="228"/>
              </a:cxn>
            </a:cxnLst>
            <a:rect l="0" t="0" r="r" b="b"/>
            <a:pathLst>
              <a:path w="268" h="276">
                <a:moveTo>
                  <a:pt x="106" y="228"/>
                </a:moveTo>
                <a:cubicBezTo>
                  <a:pt x="154" y="276"/>
                  <a:pt x="154" y="276"/>
                  <a:pt x="154" y="276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230" y="200"/>
                  <a:pt x="268" y="100"/>
                  <a:pt x="2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44"/>
                  <a:pt x="34" y="89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59" y="181"/>
                  <a:pt x="59" y="181"/>
                  <a:pt x="59" y="181"/>
                </a:cubicBezTo>
                <a:cubicBezTo>
                  <a:pt x="60" y="227"/>
                  <a:pt x="60" y="227"/>
                  <a:pt x="60" y="227"/>
                </a:cubicBezTo>
                <a:lnTo>
                  <a:pt x="106" y="22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74" name="Freeform 15"/>
          <p:cNvSpPr/>
          <p:nvPr/>
        </p:nvSpPr>
        <p:spPr bwMode="auto">
          <a:xfrm>
            <a:off x="6682317" y="2294097"/>
            <a:ext cx="1278467" cy="1468967"/>
          </a:xfrm>
          <a:custGeom>
            <a:avLst/>
            <a:gdLst/>
            <a:ahLst/>
            <a:cxnLst>
              <a:cxn ang="0">
                <a:pos x="201" y="276"/>
              </a:cxn>
              <a:cxn ang="0">
                <a:pos x="268" y="276"/>
              </a:cxn>
              <a:cxn ang="0">
                <a:pos x="268" y="276"/>
              </a:cxn>
              <a:cxn ang="0">
                <a:pos x="154" y="0"/>
              </a:cxn>
              <a:cxn ang="0">
                <a:pos x="0" y="154"/>
              </a:cxn>
              <a:cxn ang="0">
                <a:pos x="51" y="276"/>
              </a:cxn>
              <a:cxn ang="0">
                <a:pos x="51" y="276"/>
              </a:cxn>
              <a:cxn ang="0">
                <a:pos x="134" y="276"/>
              </a:cxn>
              <a:cxn ang="0">
                <a:pos x="166" y="308"/>
              </a:cxn>
              <a:cxn ang="0">
                <a:pos x="201" y="276"/>
              </a:cxn>
            </a:cxnLst>
            <a:rect l="0" t="0" r="r" b="b"/>
            <a:pathLst>
              <a:path w="268" h="308">
                <a:moveTo>
                  <a:pt x="201" y="276"/>
                </a:moveTo>
                <a:cubicBezTo>
                  <a:pt x="268" y="276"/>
                  <a:pt x="268" y="276"/>
                  <a:pt x="268" y="276"/>
                </a:cubicBezTo>
                <a:cubicBezTo>
                  <a:pt x="268" y="276"/>
                  <a:pt x="268" y="276"/>
                  <a:pt x="268" y="276"/>
                </a:cubicBezTo>
                <a:cubicBezTo>
                  <a:pt x="268" y="168"/>
                  <a:pt x="224" y="71"/>
                  <a:pt x="154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32" y="185"/>
                  <a:pt x="51" y="228"/>
                  <a:pt x="51" y="276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66" y="308"/>
                  <a:pt x="166" y="308"/>
                  <a:pt x="166" y="308"/>
                </a:cubicBezTo>
                <a:lnTo>
                  <a:pt x="201" y="2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4" name="Freeform 16"/>
          <p:cNvSpPr/>
          <p:nvPr/>
        </p:nvSpPr>
        <p:spPr bwMode="auto">
          <a:xfrm>
            <a:off x="6963835" y="2518463"/>
            <a:ext cx="224367" cy="224367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2" y="106"/>
              </a:cxn>
              <a:cxn ang="0">
                <a:pos x="0" y="106"/>
              </a:cxn>
              <a:cxn ang="0">
                <a:pos x="106" y="0"/>
              </a:cxn>
            </a:cxnLst>
            <a:rect l="0" t="0" r="r" b="b"/>
            <a:pathLst>
              <a:path w="106" h="106">
                <a:moveTo>
                  <a:pt x="106" y="0"/>
                </a:moveTo>
                <a:lnTo>
                  <a:pt x="102" y="106"/>
                </a:lnTo>
                <a:lnTo>
                  <a:pt x="0" y="106"/>
                </a:lnTo>
                <a:lnTo>
                  <a:pt x="106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75" name="Freeform 105"/>
          <p:cNvSpPr>
            <a:spLocks noEditPoints="1"/>
          </p:cNvSpPr>
          <p:nvPr/>
        </p:nvSpPr>
        <p:spPr bwMode="auto">
          <a:xfrm>
            <a:off x="5372698" y="2148981"/>
            <a:ext cx="480175" cy="47321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421196" y="2947401"/>
            <a:ext cx="1342272" cy="1339827"/>
            <a:chOff x="4065897" y="2210551"/>
            <a:chExt cx="1006704" cy="1004870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4065897" y="2210551"/>
              <a:ext cx="1006704" cy="10048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4397019" y="2529992"/>
              <a:ext cx="344460" cy="365989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0" y="34"/>
                </a:cxn>
                <a:cxn ang="0">
                  <a:pos x="12" y="10"/>
                </a:cxn>
                <a:cxn ang="0">
                  <a:pos x="19" y="11"/>
                </a:cxn>
                <a:cxn ang="0">
                  <a:pos x="18" y="18"/>
                </a:cxn>
                <a:cxn ang="0">
                  <a:pos x="10" y="34"/>
                </a:cxn>
                <a:cxn ang="0">
                  <a:pos x="30" y="53"/>
                </a:cxn>
                <a:cxn ang="0">
                  <a:pos x="49" y="34"/>
                </a:cxn>
                <a:cxn ang="0">
                  <a:pos x="41" y="18"/>
                </a:cxn>
                <a:cxn ang="0">
                  <a:pos x="40" y="11"/>
                </a:cxn>
                <a:cxn ang="0">
                  <a:pos x="47" y="10"/>
                </a:cxn>
                <a:cxn ang="0">
                  <a:pos x="59" y="34"/>
                </a:cxn>
                <a:cxn ang="0">
                  <a:pos x="30" y="63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29"/>
                </a:cxn>
                <a:cxn ang="0">
                  <a:pos x="25" y="5"/>
                </a:cxn>
                <a:cxn ang="0">
                  <a:pos x="30" y="0"/>
                </a:cxn>
                <a:cxn ang="0">
                  <a:pos x="34" y="5"/>
                </a:cxn>
                <a:cxn ang="0">
                  <a:pos x="34" y="29"/>
                </a:cxn>
              </a:cxnLst>
              <a:rect l="0" t="0" r="r" b="b"/>
              <a:pathLst>
                <a:path w="59" h="63">
                  <a:moveTo>
                    <a:pt x="30" y="63"/>
                  </a:moveTo>
                  <a:cubicBezTo>
                    <a:pt x="14" y="63"/>
                    <a:pt x="0" y="50"/>
                    <a:pt x="0" y="34"/>
                  </a:cubicBezTo>
                  <a:cubicBezTo>
                    <a:pt x="0" y="24"/>
                    <a:pt x="5" y="16"/>
                    <a:pt x="12" y="10"/>
                  </a:cubicBezTo>
                  <a:cubicBezTo>
                    <a:pt x="14" y="9"/>
                    <a:pt x="17" y="9"/>
                    <a:pt x="19" y="11"/>
                  </a:cubicBezTo>
                  <a:cubicBezTo>
                    <a:pt x="21" y="14"/>
                    <a:pt x="20" y="17"/>
                    <a:pt x="18" y="18"/>
                  </a:cubicBezTo>
                  <a:cubicBezTo>
                    <a:pt x="13" y="22"/>
                    <a:pt x="10" y="28"/>
                    <a:pt x="10" y="34"/>
                  </a:cubicBezTo>
                  <a:cubicBezTo>
                    <a:pt x="10" y="44"/>
                    <a:pt x="19" y="53"/>
                    <a:pt x="30" y="53"/>
                  </a:cubicBezTo>
                  <a:cubicBezTo>
                    <a:pt x="40" y="53"/>
                    <a:pt x="49" y="44"/>
                    <a:pt x="49" y="34"/>
                  </a:cubicBezTo>
                  <a:cubicBezTo>
                    <a:pt x="49" y="28"/>
                    <a:pt x="46" y="22"/>
                    <a:pt x="41" y="18"/>
                  </a:cubicBezTo>
                  <a:cubicBezTo>
                    <a:pt x="39" y="17"/>
                    <a:pt x="39" y="14"/>
                    <a:pt x="40" y="11"/>
                  </a:cubicBezTo>
                  <a:cubicBezTo>
                    <a:pt x="42" y="9"/>
                    <a:pt x="45" y="9"/>
                    <a:pt x="47" y="10"/>
                  </a:cubicBezTo>
                  <a:cubicBezTo>
                    <a:pt x="55" y="16"/>
                    <a:pt x="59" y="24"/>
                    <a:pt x="59" y="34"/>
                  </a:cubicBezTo>
                  <a:cubicBezTo>
                    <a:pt x="59" y="50"/>
                    <a:pt x="46" y="63"/>
                    <a:pt x="30" y="63"/>
                  </a:cubicBezTo>
                  <a:close/>
                  <a:moveTo>
                    <a:pt x="34" y="29"/>
                  </a:moveTo>
                  <a:cubicBezTo>
                    <a:pt x="34" y="32"/>
                    <a:pt x="32" y="34"/>
                    <a:pt x="30" y="34"/>
                  </a:cubicBezTo>
                  <a:cubicBezTo>
                    <a:pt x="27" y="34"/>
                    <a:pt x="25" y="32"/>
                    <a:pt x="25" y="2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7" y="0"/>
                    <a:pt x="30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103" name="Freeform 122"/>
          <p:cNvSpPr>
            <a:spLocks noEditPoints="1"/>
          </p:cNvSpPr>
          <p:nvPr/>
        </p:nvSpPr>
        <p:spPr bwMode="auto">
          <a:xfrm>
            <a:off x="5318477" y="4670649"/>
            <a:ext cx="508995" cy="399464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5" name="Freeform 245"/>
          <p:cNvSpPr/>
          <p:nvPr/>
        </p:nvSpPr>
        <p:spPr bwMode="auto">
          <a:xfrm>
            <a:off x="6305039" y="4617857"/>
            <a:ext cx="460723" cy="46072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6" name="Freeform 187"/>
          <p:cNvSpPr>
            <a:spLocks noEditPoints="1"/>
          </p:cNvSpPr>
          <p:nvPr/>
        </p:nvSpPr>
        <p:spPr bwMode="auto">
          <a:xfrm>
            <a:off x="7068437" y="4032769"/>
            <a:ext cx="467092" cy="301863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7" name="Freeform 196"/>
          <p:cNvSpPr/>
          <p:nvPr/>
        </p:nvSpPr>
        <p:spPr bwMode="auto">
          <a:xfrm>
            <a:off x="7150628" y="2904764"/>
            <a:ext cx="302645" cy="541576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8" name="Freeform 40"/>
          <p:cNvSpPr>
            <a:spLocks noEditPoints="1"/>
          </p:cNvSpPr>
          <p:nvPr/>
        </p:nvSpPr>
        <p:spPr bwMode="auto">
          <a:xfrm>
            <a:off x="4646769" y="2837693"/>
            <a:ext cx="488987" cy="492583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4685881" y="3878294"/>
            <a:ext cx="398775" cy="398775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10" name="Freeform 54"/>
          <p:cNvSpPr>
            <a:spLocks noEditPoints="1"/>
          </p:cNvSpPr>
          <p:nvPr/>
        </p:nvSpPr>
        <p:spPr bwMode="auto">
          <a:xfrm>
            <a:off x="6404538" y="2201942"/>
            <a:ext cx="500765" cy="371316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104" grpId="0" animBg="1"/>
      <p:bldP spid="75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5315180" y="2832949"/>
            <a:ext cx="256666" cy="4274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5565548" y="2842054"/>
            <a:ext cx="247547" cy="4042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4285864" y="2240509"/>
            <a:ext cx="624221" cy="10192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09404" y="2240509"/>
            <a:ext cx="1287054" cy="2079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09555" y="4313543"/>
            <a:ext cx="34612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6356279" y="4117456"/>
            <a:ext cx="123773" cy="196089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296461" y="3346838"/>
            <a:ext cx="2687303" cy="11076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rPr>
              <a:t>04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artika" panose="02020503030404060203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0109" y="3691471"/>
            <a:ext cx="50096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28"/>
          <p:cNvSpPr/>
          <p:nvPr/>
        </p:nvSpPr>
        <p:spPr bwMode="auto">
          <a:xfrm>
            <a:off x="-1" y="2611342"/>
            <a:ext cx="4838068" cy="1711957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3" tIns="60956" rIns="121913" bIns="60956" numCol="1" rtlCol="0" anchor="t" anchorCtr="0" compatLnSpc="1"/>
          <a:lstStyle/>
          <a:p>
            <a:pPr defTabSz="1219200"/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67" name="TextBox 4"/>
          <p:cNvSpPr txBox="1"/>
          <p:nvPr/>
        </p:nvSpPr>
        <p:spPr bwMode="auto">
          <a:xfrm>
            <a:off x="1530051" y="2801518"/>
            <a:ext cx="1563876" cy="943776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>
              <a:defRPr/>
            </a:pPr>
            <a:r>
              <a:rPr lang="zh-CN" altLang="en-US" sz="5335" kern="0" spc="-200" dirty="0">
                <a:ln w="1905">
                  <a:noFill/>
                </a:ln>
                <a:solidFill>
                  <a:schemeClr val="bg1"/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</a:rPr>
              <a:t>目录</a:t>
            </a:r>
          </a:p>
        </p:txBody>
      </p:sp>
      <p:sp>
        <p:nvSpPr>
          <p:cNvPr id="68" name="TextBox 5"/>
          <p:cNvSpPr txBox="1"/>
          <p:nvPr/>
        </p:nvSpPr>
        <p:spPr bwMode="auto">
          <a:xfrm>
            <a:off x="1293336" y="3567615"/>
            <a:ext cx="2160513" cy="533536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algn="ctr"/>
            <a:r>
              <a:rPr lang="en-US" altLang="zh-CN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7"/>
          <p:cNvSpPr txBox="1"/>
          <p:nvPr/>
        </p:nvSpPr>
        <p:spPr bwMode="auto">
          <a:xfrm>
            <a:off x="4752692" y="1511196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865" b="1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在此输入标题内容</a:t>
            </a:r>
          </a:p>
        </p:txBody>
      </p:sp>
      <p:sp>
        <p:nvSpPr>
          <p:cNvPr id="70" name="TextBox 8"/>
          <p:cNvSpPr txBox="1"/>
          <p:nvPr/>
        </p:nvSpPr>
        <p:spPr bwMode="auto">
          <a:xfrm>
            <a:off x="4765391" y="2044596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在此录入此部分的内容及说明，简单扼要</a:t>
            </a:r>
          </a:p>
        </p:txBody>
      </p:sp>
      <p:sp>
        <p:nvSpPr>
          <p:cNvPr id="71" name="TextBox 9"/>
          <p:cNvSpPr txBox="1"/>
          <p:nvPr/>
        </p:nvSpPr>
        <p:spPr bwMode="auto">
          <a:xfrm>
            <a:off x="6071720" y="3717443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在此输入标题内容</a:t>
            </a:r>
          </a:p>
        </p:txBody>
      </p:sp>
      <p:sp>
        <p:nvSpPr>
          <p:cNvPr id="72" name="TextBox 10"/>
          <p:cNvSpPr txBox="1"/>
          <p:nvPr/>
        </p:nvSpPr>
        <p:spPr bwMode="auto">
          <a:xfrm>
            <a:off x="6084418" y="4201632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在此录入此部分的内容及说明，简单扼要</a:t>
            </a:r>
          </a:p>
        </p:txBody>
      </p:sp>
      <p:sp>
        <p:nvSpPr>
          <p:cNvPr id="73" name="TextBox 11"/>
          <p:cNvSpPr txBox="1"/>
          <p:nvPr/>
        </p:nvSpPr>
        <p:spPr bwMode="auto">
          <a:xfrm>
            <a:off x="5438844" y="2616524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在此输入标题内容</a:t>
            </a:r>
          </a:p>
        </p:txBody>
      </p:sp>
      <p:sp>
        <p:nvSpPr>
          <p:cNvPr id="74" name="TextBox 12"/>
          <p:cNvSpPr txBox="1"/>
          <p:nvPr/>
        </p:nvSpPr>
        <p:spPr bwMode="auto">
          <a:xfrm>
            <a:off x="5451543" y="3100714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在此录入此部分的内容及说明，简单扼要</a:t>
            </a:r>
          </a:p>
        </p:txBody>
      </p:sp>
      <p:sp>
        <p:nvSpPr>
          <p:cNvPr id="75" name="TextBox 13"/>
          <p:cNvSpPr txBox="1"/>
          <p:nvPr/>
        </p:nvSpPr>
        <p:spPr bwMode="auto">
          <a:xfrm>
            <a:off x="6695765" y="4754495"/>
            <a:ext cx="2156987" cy="410425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lvl="0">
              <a:defRPr/>
            </a:pPr>
            <a:r>
              <a:rPr lang="zh-CN" altLang="en-US" sz="1865" b="1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在此输入标题内容</a:t>
            </a:r>
          </a:p>
        </p:txBody>
      </p:sp>
      <p:sp>
        <p:nvSpPr>
          <p:cNvPr id="76" name="TextBox 14"/>
          <p:cNvSpPr txBox="1"/>
          <p:nvPr/>
        </p:nvSpPr>
        <p:spPr bwMode="auto">
          <a:xfrm>
            <a:off x="6708465" y="5236567"/>
            <a:ext cx="3333591" cy="328223"/>
          </a:xfrm>
          <a:prstGeom prst="rect">
            <a:avLst/>
          </a:prstGeom>
          <a:noFill/>
        </p:spPr>
        <p:txBody>
          <a:bodyPr wrap="none" lIns="121913" tIns="60956" rIns="121913" bIns="60956">
            <a:spAutoFit/>
          </a:bodyPr>
          <a:lstStyle/>
          <a:p>
            <a:pPr defTabSz="1219200">
              <a:defRPr/>
            </a:pPr>
            <a:r>
              <a:rPr lang="zh-CN" altLang="en-US" sz="1335" kern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在此录入此部分的内容及说明，简单扼要</a:t>
            </a:r>
          </a:p>
        </p:txBody>
      </p:sp>
      <p:sp>
        <p:nvSpPr>
          <p:cNvPr id="77" name="TextBox 15"/>
          <p:cNvSpPr txBox="1"/>
          <p:nvPr/>
        </p:nvSpPr>
        <p:spPr>
          <a:xfrm>
            <a:off x="3859387" y="1468532"/>
            <a:ext cx="685430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rgbClr val="404040"/>
                </a:solidFill>
                <a:latin typeface="Impact" panose="020B0806030902050204" pitchFamily="34" charset="0"/>
              </a:rPr>
              <a:t>01</a:t>
            </a:r>
            <a:endParaRPr lang="zh-CN" altLang="en-US" sz="3735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78" name="TextBox 16"/>
          <p:cNvSpPr txBox="1"/>
          <p:nvPr/>
        </p:nvSpPr>
        <p:spPr>
          <a:xfrm>
            <a:off x="4550879" y="2567244"/>
            <a:ext cx="743138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rgbClr val="404040"/>
                </a:solidFill>
                <a:latin typeface="Impact" panose="020B0806030902050204" pitchFamily="34" charset="0"/>
              </a:rPr>
              <a:t>02</a:t>
            </a:r>
            <a:endParaRPr lang="zh-CN" altLang="en-US" sz="3735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79" name="TextBox 17"/>
          <p:cNvSpPr txBox="1"/>
          <p:nvPr/>
        </p:nvSpPr>
        <p:spPr>
          <a:xfrm>
            <a:off x="5264545" y="3621021"/>
            <a:ext cx="755962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rgbClr val="404040"/>
                </a:solidFill>
                <a:latin typeface="Impact" panose="020B0806030902050204" pitchFamily="34" charset="0"/>
              </a:rPr>
              <a:t>03</a:t>
            </a:r>
            <a:endParaRPr lang="zh-CN" altLang="en-US" sz="3735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0" name="TextBox 18"/>
          <p:cNvSpPr txBox="1"/>
          <p:nvPr/>
        </p:nvSpPr>
        <p:spPr>
          <a:xfrm>
            <a:off x="5816334" y="4754495"/>
            <a:ext cx="741536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rgbClr val="404040"/>
                </a:solidFill>
                <a:latin typeface="Impact" panose="020B0806030902050204" pitchFamily="34" charset="0"/>
              </a:rPr>
              <a:t>04</a:t>
            </a:r>
            <a:endParaRPr lang="zh-CN" altLang="en-US" sz="3735" dirty="0">
              <a:solidFill>
                <a:srgbClr val="404040"/>
              </a:solidFill>
              <a:latin typeface="Impact" panose="020B0806030902050204" pitchFamily="34" charset="0"/>
            </a:endParaRPr>
          </a:p>
        </p:txBody>
      </p:sp>
      <p:sp>
        <p:nvSpPr>
          <p:cNvPr id="81" name="矩形 34"/>
          <p:cNvSpPr/>
          <p:nvPr/>
        </p:nvSpPr>
        <p:spPr bwMode="auto">
          <a:xfrm>
            <a:off x="9316456" y="2606559"/>
            <a:ext cx="2893569" cy="1716740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3" tIns="60956" rIns="121913" bIns="60956" numCol="1" rtlCol="0" anchor="t" anchorCtr="0" compatLnSpc="1"/>
          <a:lstStyle/>
          <a:p>
            <a:pPr defTabSz="1219200"/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82" name="TextBox 20"/>
          <p:cNvSpPr txBox="1"/>
          <p:nvPr/>
        </p:nvSpPr>
        <p:spPr>
          <a:xfrm>
            <a:off x="10127107" y="3073011"/>
            <a:ext cx="1730588" cy="697555"/>
          </a:xfrm>
          <a:prstGeom prst="rect">
            <a:avLst/>
          </a:prstGeom>
          <a:noFill/>
        </p:spPr>
        <p:txBody>
          <a:bodyPr wrap="none" lIns="121913" tIns="60956" rIns="121913" bIns="60956" rtlCol="0">
            <a:spAutoFit/>
          </a:bodyPr>
          <a:lstStyle/>
          <a:p>
            <a:r>
              <a:rPr lang="en-US" altLang="zh-CN" sz="3735" dirty="0">
                <a:solidFill>
                  <a:schemeClr val="bg1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735" dirty="0">
              <a:solidFill>
                <a:schemeClr val="bg1"/>
              </a:solidFill>
              <a:latin typeface="Eras Bold ITC" panose="020B0907030504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683868" y="2358308"/>
            <a:ext cx="2824265" cy="2824264"/>
          </a:xfrm>
          <a:prstGeom prst="plaqu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60321" y="1816995"/>
            <a:ext cx="1753380" cy="1778468"/>
            <a:chOff x="3045240" y="1362746"/>
            <a:chExt cx="1315035" cy="1333851"/>
          </a:xfrm>
        </p:grpSpPr>
        <p:sp>
          <p:nvSpPr>
            <p:cNvPr id="31" name="Teardrop 30"/>
            <p:cNvSpPr/>
            <p:nvPr/>
          </p:nvSpPr>
          <p:spPr>
            <a:xfrm rot="16200000">
              <a:off x="3074219" y="1410542"/>
              <a:ext cx="1286055" cy="1286056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3045240" y="1362746"/>
              <a:ext cx="1286055" cy="128605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16939" y="1816995"/>
            <a:ext cx="1714741" cy="1778240"/>
            <a:chOff x="4812704" y="1362746"/>
            <a:chExt cx="1286056" cy="1333680"/>
          </a:xfrm>
        </p:grpSpPr>
        <p:sp>
          <p:nvSpPr>
            <p:cNvPr id="32" name="Teardrop 31"/>
            <p:cNvSpPr/>
            <p:nvPr/>
          </p:nvSpPr>
          <p:spPr>
            <a:xfrm>
              <a:off x="4812704" y="1410371"/>
              <a:ext cx="1286056" cy="128605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" name="Teardrop 7"/>
            <p:cNvSpPr/>
            <p:nvPr/>
          </p:nvSpPr>
          <p:spPr>
            <a:xfrm>
              <a:off x="4812704" y="1362746"/>
              <a:ext cx="1286056" cy="128605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60320" y="3980440"/>
            <a:ext cx="1765541" cy="1752840"/>
            <a:chOff x="3045240" y="2985330"/>
            <a:chExt cx="1324156" cy="1314630"/>
          </a:xfrm>
        </p:grpSpPr>
        <p:sp>
          <p:nvSpPr>
            <p:cNvPr id="33" name="Teardrop 32"/>
            <p:cNvSpPr/>
            <p:nvPr/>
          </p:nvSpPr>
          <p:spPr>
            <a:xfrm rot="10800000">
              <a:off x="3083340" y="2985330"/>
              <a:ext cx="1286056" cy="128605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9" name="Teardrop 8"/>
            <p:cNvSpPr/>
            <p:nvPr/>
          </p:nvSpPr>
          <p:spPr>
            <a:xfrm rot="10800000">
              <a:off x="3045240" y="3013905"/>
              <a:ext cx="1286056" cy="128605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78841" y="3980440"/>
            <a:ext cx="1752841" cy="1752840"/>
            <a:chOff x="4784130" y="2985330"/>
            <a:chExt cx="1314631" cy="1314630"/>
          </a:xfrm>
        </p:grpSpPr>
        <p:sp>
          <p:nvSpPr>
            <p:cNvPr id="34" name="Teardrop 33"/>
            <p:cNvSpPr/>
            <p:nvPr/>
          </p:nvSpPr>
          <p:spPr>
            <a:xfrm rot="5400000">
              <a:off x="4784130" y="2985330"/>
              <a:ext cx="1286055" cy="1286056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5400000">
              <a:off x="4812705" y="3013905"/>
              <a:ext cx="1286055" cy="128605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949221" y="4735748"/>
            <a:ext cx="2996119" cy="1068876"/>
            <a:chOff x="-267404" y="3168889"/>
            <a:chExt cx="2247089" cy="801657"/>
          </a:xfrm>
        </p:grpSpPr>
        <p:sp>
          <p:nvSpPr>
            <p:cNvPr id="14" name="TextBox 13"/>
            <p:cNvSpPr txBox="1"/>
            <p:nvPr/>
          </p:nvSpPr>
          <p:spPr>
            <a:xfrm>
              <a:off x="-267404" y="3416692"/>
              <a:ext cx="2247089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58"/>
          <p:cNvGrpSpPr/>
          <p:nvPr/>
        </p:nvGrpSpPr>
        <p:grpSpPr>
          <a:xfrm>
            <a:off x="8284762" y="1816995"/>
            <a:ext cx="3034927" cy="1068876"/>
            <a:chOff x="7174424" y="1352592"/>
            <a:chExt cx="2276195" cy="801657"/>
          </a:xfrm>
        </p:grpSpPr>
        <p:sp>
          <p:nvSpPr>
            <p:cNvPr id="17" name="TextBox 16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910411" y="1816995"/>
            <a:ext cx="3034928" cy="1068876"/>
            <a:chOff x="-296510" y="1363501"/>
            <a:chExt cx="2276196" cy="801657"/>
          </a:xfrm>
        </p:grpSpPr>
        <p:sp>
          <p:nvSpPr>
            <p:cNvPr id="20" name="TextBox 19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8246662" y="4658940"/>
            <a:ext cx="3034927" cy="1068876"/>
            <a:chOff x="7174424" y="1352592"/>
            <a:chExt cx="2276195" cy="801657"/>
          </a:xfrm>
        </p:grpSpPr>
        <p:sp>
          <p:nvSpPr>
            <p:cNvPr id="23" name="TextBox 22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131"/>
          <p:cNvSpPr>
            <a:spLocks noEditPoints="1"/>
          </p:cNvSpPr>
          <p:nvPr/>
        </p:nvSpPr>
        <p:spPr bwMode="auto">
          <a:xfrm>
            <a:off x="5775062" y="3387142"/>
            <a:ext cx="660085" cy="660085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7" name="Freeform 69"/>
          <p:cNvSpPr/>
          <p:nvPr/>
        </p:nvSpPr>
        <p:spPr bwMode="auto">
          <a:xfrm>
            <a:off x="4673600" y="2264834"/>
            <a:ext cx="397869" cy="747351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4561101" y="4526971"/>
            <a:ext cx="682140" cy="645016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9" name="Freeform 50"/>
          <p:cNvSpPr>
            <a:spLocks noEditPoints="1"/>
          </p:cNvSpPr>
          <p:nvPr/>
        </p:nvSpPr>
        <p:spPr bwMode="auto">
          <a:xfrm>
            <a:off x="7013516" y="2227437"/>
            <a:ext cx="576808" cy="743652"/>
          </a:xfrm>
          <a:custGeom>
            <a:avLst/>
            <a:gdLst/>
            <a:ahLst/>
            <a:cxnLst>
              <a:cxn ang="0">
                <a:pos x="54" y="72"/>
              </a:cxn>
              <a:cxn ang="0">
                <a:pos x="0" y="3"/>
              </a:cxn>
              <a:cxn ang="0">
                <a:pos x="56" y="3"/>
              </a:cxn>
              <a:cxn ang="0">
                <a:pos x="11" y="11"/>
              </a:cxn>
              <a:cxn ang="0">
                <a:pos x="11" y="16"/>
              </a:cxn>
              <a:cxn ang="0">
                <a:pos x="15" y="12"/>
              </a:cxn>
              <a:cxn ang="0">
                <a:pos x="11" y="21"/>
              </a:cxn>
              <a:cxn ang="0">
                <a:pos x="11" y="26"/>
              </a:cxn>
              <a:cxn ang="0">
                <a:pos x="15" y="22"/>
              </a:cxn>
              <a:cxn ang="0">
                <a:pos x="11" y="31"/>
              </a:cxn>
              <a:cxn ang="0">
                <a:pos x="11" y="36"/>
              </a:cxn>
              <a:cxn ang="0">
                <a:pos x="15" y="32"/>
              </a:cxn>
              <a:cxn ang="0">
                <a:pos x="11" y="41"/>
              </a:cxn>
              <a:cxn ang="0">
                <a:pos x="11" y="47"/>
              </a:cxn>
              <a:cxn ang="0">
                <a:pos x="15" y="43"/>
              </a:cxn>
              <a:cxn ang="0">
                <a:pos x="11" y="52"/>
              </a:cxn>
              <a:cxn ang="0">
                <a:pos x="11" y="57"/>
              </a:cxn>
              <a:cxn ang="0">
                <a:pos x="15" y="53"/>
              </a:cxn>
              <a:cxn ang="0">
                <a:pos x="24" y="16"/>
              </a:cxn>
              <a:cxn ang="0">
                <a:pos x="24" y="11"/>
              </a:cxn>
              <a:cxn ang="0">
                <a:pos x="20" y="14"/>
              </a:cxn>
              <a:cxn ang="0">
                <a:pos x="24" y="26"/>
              </a:cxn>
              <a:cxn ang="0">
                <a:pos x="24" y="21"/>
              </a:cxn>
              <a:cxn ang="0">
                <a:pos x="20" y="25"/>
              </a:cxn>
              <a:cxn ang="0">
                <a:pos x="24" y="36"/>
              </a:cxn>
              <a:cxn ang="0">
                <a:pos x="24" y="31"/>
              </a:cxn>
              <a:cxn ang="0">
                <a:pos x="20" y="35"/>
              </a:cxn>
              <a:cxn ang="0">
                <a:pos x="24" y="47"/>
              </a:cxn>
              <a:cxn ang="0">
                <a:pos x="24" y="41"/>
              </a:cxn>
              <a:cxn ang="0">
                <a:pos x="20" y="45"/>
              </a:cxn>
              <a:cxn ang="0">
                <a:pos x="22" y="57"/>
              </a:cxn>
              <a:cxn ang="0">
                <a:pos x="22" y="67"/>
              </a:cxn>
              <a:cxn ang="0">
                <a:pos x="36" y="58"/>
              </a:cxn>
              <a:cxn ang="0">
                <a:pos x="32" y="11"/>
              </a:cxn>
              <a:cxn ang="0">
                <a:pos x="32" y="16"/>
              </a:cxn>
              <a:cxn ang="0">
                <a:pos x="36" y="12"/>
              </a:cxn>
              <a:cxn ang="0">
                <a:pos x="32" y="21"/>
              </a:cxn>
              <a:cxn ang="0">
                <a:pos x="32" y="26"/>
              </a:cxn>
              <a:cxn ang="0">
                <a:pos x="36" y="22"/>
              </a:cxn>
              <a:cxn ang="0">
                <a:pos x="32" y="31"/>
              </a:cxn>
              <a:cxn ang="0">
                <a:pos x="32" y="36"/>
              </a:cxn>
              <a:cxn ang="0">
                <a:pos x="36" y="32"/>
              </a:cxn>
              <a:cxn ang="0">
                <a:pos x="32" y="41"/>
              </a:cxn>
              <a:cxn ang="0">
                <a:pos x="32" y="47"/>
              </a:cxn>
              <a:cxn ang="0">
                <a:pos x="36" y="43"/>
              </a:cxn>
              <a:cxn ang="0">
                <a:pos x="42" y="11"/>
              </a:cxn>
              <a:cxn ang="0">
                <a:pos x="42" y="16"/>
              </a:cxn>
              <a:cxn ang="0">
                <a:pos x="46" y="12"/>
              </a:cxn>
              <a:cxn ang="0">
                <a:pos x="42" y="21"/>
              </a:cxn>
              <a:cxn ang="0">
                <a:pos x="42" y="26"/>
              </a:cxn>
              <a:cxn ang="0">
                <a:pos x="46" y="22"/>
              </a:cxn>
              <a:cxn ang="0">
                <a:pos x="42" y="31"/>
              </a:cxn>
              <a:cxn ang="0">
                <a:pos x="42" y="36"/>
              </a:cxn>
              <a:cxn ang="0">
                <a:pos x="46" y="32"/>
              </a:cxn>
              <a:cxn ang="0">
                <a:pos x="42" y="41"/>
              </a:cxn>
              <a:cxn ang="0">
                <a:pos x="42" y="47"/>
              </a:cxn>
              <a:cxn ang="0">
                <a:pos x="46" y="43"/>
              </a:cxn>
              <a:cxn ang="0">
                <a:pos x="42" y="52"/>
              </a:cxn>
              <a:cxn ang="0">
                <a:pos x="42" y="57"/>
              </a:cxn>
              <a:cxn ang="0">
                <a:pos x="46" y="53"/>
              </a:cxn>
            </a:cxnLst>
            <a:rect l="0" t="0" r="r" b="b"/>
            <a:pathLst>
              <a:path w="56" h="72">
                <a:moveTo>
                  <a:pt x="56" y="3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5" y="72"/>
                  <a:pt x="54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2"/>
                  <a:pt x="0" y="71"/>
                  <a:pt x="0" y="7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3"/>
                </a:cubicBezTo>
                <a:close/>
                <a:moveTo>
                  <a:pt x="15" y="12"/>
                </a:moveTo>
                <a:cubicBezTo>
                  <a:pt x="15" y="11"/>
                  <a:pt x="15" y="11"/>
                  <a:pt x="14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1" y="16"/>
                  <a:pt x="11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5"/>
                  <a:pt x="15" y="14"/>
                </a:cubicBezTo>
                <a:lnTo>
                  <a:pt x="15" y="12"/>
                </a:lnTo>
                <a:close/>
                <a:moveTo>
                  <a:pt x="15" y="22"/>
                </a:moveTo>
                <a:cubicBezTo>
                  <a:pt x="15" y="21"/>
                  <a:pt x="15" y="21"/>
                  <a:pt x="1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6"/>
                  <a:pt x="1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5" y="25"/>
                  <a:pt x="15" y="25"/>
                </a:cubicBezTo>
                <a:lnTo>
                  <a:pt x="15" y="22"/>
                </a:lnTo>
                <a:close/>
                <a:moveTo>
                  <a:pt x="15" y="32"/>
                </a:moveTo>
                <a:cubicBezTo>
                  <a:pt x="15" y="32"/>
                  <a:pt x="15" y="31"/>
                  <a:pt x="14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0" y="32"/>
                  <a:pt x="10" y="32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5" y="36"/>
                  <a:pt x="15" y="35"/>
                </a:cubicBezTo>
                <a:lnTo>
                  <a:pt x="15" y="32"/>
                </a:lnTo>
                <a:close/>
                <a:moveTo>
                  <a:pt x="15" y="43"/>
                </a:moveTo>
                <a:cubicBezTo>
                  <a:pt x="15" y="42"/>
                  <a:pt x="15" y="41"/>
                  <a:pt x="14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0" y="42"/>
                  <a:pt x="10" y="43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6"/>
                  <a:pt x="11" y="47"/>
                  <a:pt x="11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7"/>
                  <a:pt x="15" y="46"/>
                  <a:pt x="15" y="45"/>
                </a:cubicBezTo>
                <a:lnTo>
                  <a:pt x="15" y="43"/>
                </a:lnTo>
                <a:close/>
                <a:moveTo>
                  <a:pt x="15" y="53"/>
                </a:moveTo>
                <a:cubicBezTo>
                  <a:pt x="15" y="52"/>
                  <a:pt x="15" y="52"/>
                  <a:pt x="14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2"/>
                  <a:pt x="10" y="52"/>
                  <a:pt x="10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1" y="57"/>
                  <a:pt x="11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7"/>
                  <a:pt x="15" y="56"/>
                  <a:pt x="15" y="56"/>
                </a:cubicBezTo>
                <a:lnTo>
                  <a:pt x="15" y="53"/>
                </a:lnTo>
                <a:close/>
                <a:moveTo>
                  <a:pt x="20" y="14"/>
                </a:moveTo>
                <a:cubicBezTo>
                  <a:pt x="20" y="15"/>
                  <a:pt x="21" y="16"/>
                  <a:pt x="2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5"/>
                  <a:pt x="25" y="14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1"/>
                  <a:pt x="25" y="11"/>
                  <a:pt x="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0" y="11"/>
                  <a:pt x="20" y="12"/>
                </a:cubicBezTo>
                <a:lnTo>
                  <a:pt x="20" y="14"/>
                </a:lnTo>
                <a:close/>
                <a:moveTo>
                  <a:pt x="20" y="25"/>
                </a:moveTo>
                <a:cubicBezTo>
                  <a:pt x="20" y="25"/>
                  <a:pt x="21" y="26"/>
                  <a:pt x="22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4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0" y="21"/>
                  <a:pt x="20" y="22"/>
                </a:cubicBezTo>
                <a:lnTo>
                  <a:pt x="20" y="25"/>
                </a:lnTo>
                <a:close/>
                <a:moveTo>
                  <a:pt x="20" y="35"/>
                </a:moveTo>
                <a:cubicBezTo>
                  <a:pt x="20" y="36"/>
                  <a:pt x="21" y="36"/>
                  <a:pt x="2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0" y="32"/>
                  <a:pt x="20" y="32"/>
                </a:cubicBezTo>
                <a:lnTo>
                  <a:pt x="20" y="35"/>
                </a:lnTo>
                <a:close/>
                <a:moveTo>
                  <a:pt x="20" y="45"/>
                </a:moveTo>
                <a:cubicBezTo>
                  <a:pt x="20" y="46"/>
                  <a:pt x="21" y="47"/>
                  <a:pt x="22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5" y="47"/>
                  <a:pt x="25" y="46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5" y="41"/>
                  <a:pt x="24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0" y="42"/>
                  <a:pt x="20" y="43"/>
                </a:cubicBezTo>
                <a:lnTo>
                  <a:pt x="20" y="45"/>
                </a:lnTo>
                <a:close/>
                <a:moveTo>
                  <a:pt x="36" y="58"/>
                </a:moveTo>
                <a:cubicBezTo>
                  <a:pt x="36" y="57"/>
                  <a:pt x="35" y="57"/>
                  <a:pt x="34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0" y="57"/>
                  <a:pt x="20" y="58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7"/>
                  <a:pt x="21" y="67"/>
                  <a:pt x="22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5" y="67"/>
                  <a:pt x="36" y="67"/>
                  <a:pt x="36" y="66"/>
                </a:cubicBezTo>
                <a:lnTo>
                  <a:pt x="36" y="58"/>
                </a:lnTo>
                <a:close/>
                <a:moveTo>
                  <a:pt x="36" y="12"/>
                </a:moveTo>
                <a:cubicBezTo>
                  <a:pt x="36" y="11"/>
                  <a:pt x="35" y="11"/>
                  <a:pt x="34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5"/>
                  <a:pt x="31" y="16"/>
                  <a:pt x="32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lnTo>
                  <a:pt x="36" y="12"/>
                </a:lnTo>
                <a:close/>
                <a:moveTo>
                  <a:pt x="36" y="22"/>
                </a:move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1"/>
                  <a:pt x="31" y="21"/>
                  <a:pt x="31" y="22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6" y="25"/>
                  <a:pt x="36" y="25"/>
                </a:cubicBezTo>
                <a:lnTo>
                  <a:pt x="36" y="22"/>
                </a:lnTo>
                <a:close/>
                <a:moveTo>
                  <a:pt x="36" y="32"/>
                </a:moveTo>
                <a:cubicBezTo>
                  <a:pt x="36" y="32"/>
                  <a:pt x="35" y="31"/>
                  <a:pt x="3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1"/>
                  <a:pt x="31" y="32"/>
                  <a:pt x="31" y="32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6"/>
                  <a:pt x="31" y="36"/>
                  <a:pt x="32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6" y="36"/>
                  <a:pt x="36" y="35"/>
                </a:cubicBezTo>
                <a:lnTo>
                  <a:pt x="36" y="32"/>
                </a:lnTo>
                <a:close/>
                <a:moveTo>
                  <a:pt x="36" y="43"/>
                </a:moveTo>
                <a:cubicBezTo>
                  <a:pt x="36" y="42"/>
                  <a:pt x="35" y="41"/>
                  <a:pt x="3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2"/>
                  <a:pt x="31" y="43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6"/>
                  <a:pt x="31" y="47"/>
                  <a:pt x="32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6" y="46"/>
                  <a:pt x="36" y="45"/>
                </a:cubicBezTo>
                <a:lnTo>
                  <a:pt x="36" y="43"/>
                </a:lnTo>
                <a:close/>
                <a:moveTo>
                  <a:pt x="46" y="12"/>
                </a:moveTo>
                <a:cubicBezTo>
                  <a:pt x="46" y="11"/>
                  <a:pt x="45" y="11"/>
                  <a:pt x="45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1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5"/>
                  <a:pt x="41" y="16"/>
                  <a:pt x="42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5"/>
                  <a:pt x="46" y="14"/>
                </a:cubicBezTo>
                <a:lnTo>
                  <a:pt x="46" y="12"/>
                </a:lnTo>
                <a:close/>
                <a:moveTo>
                  <a:pt x="46" y="22"/>
                </a:moveTo>
                <a:cubicBezTo>
                  <a:pt x="46" y="21"/>
                  <a:pt x="45" y="21"/>
                  <a:pt x="45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1" y="21"/>
                  <a:pt x="41" y="21"/>
                  <a:pt x="41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6"/>
                  <a:pt x="42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6" y="25"/>
                  <a:pt x="46" y="25"/>
                </a:cubicBezTo>
                <a:lnTo>
                  <a:pt x="46" y="22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1" y="31"/>
                  <a:pt x="41" y="32"/>
                  <a:pt x="41" y="32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1" y="36"/>
                  <a:pt x="4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1"/>
                  <a:pt x="41" y="42"/>
                  <a:pt x="41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7"/>
                  <a:pt x="42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1" y="52"/>
                  <a:pt x="41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7"/>
                  <a:pt x="42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0" name="Freeform 57"/>
          <p:cNvSpPr>
            <a:spLocks noEditPoints="1"/>
          </p:cNvSpPr>
          <p:nvPr/>
        </p:nvSpPr>
        <p:spPr bwMode="auto">
          <a:xfrm>
            <a:off x="7013516" y="4644045"/>
            <a:ext cx="681659" cy="604308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/>
          <p:cNvSpPr/>
          <p:nvPr/>
        </p:nvSpPr>
        <p:spPr>
          <a:xfrm rot="8100000">
            <a:off x="4276535" y="1534854"/>
            <a:ext cx="3638931" cy="3638932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5" name="Teardrop 34"/>
          <p:cNvSpPr/>
          <p:nvPr/>
        </p:nvSpPr>
        <p:spPr>
          <a:xfrm rot="8100000">
            <a:off x="4656723" y="2511941"/>
            <a:ext cx="2878555" cy="2878555"/>
          </a:xfrm>
          <a:prstGeom prst="teardrop">
            <a:avLst>
              <a:gd name="adj" fmla="val 11283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6" name="Teardrop 35"/>
          <p:cNvSpPr/>
          <p:nvPr/>
        </p:nvSpPr>
        <p:spPr>
          <a:xfrm rot="8100000">
            <a:off x="4926596" y="3366673"/>
            <a:ext cx="2338808" cy="2338808"/>
          </a:xfrm>
          <a:prstGeom prst="teardrop">
            <a:avLst>
              <a:gd name="adj" fmla="val 112833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7" name="Teardrop 36"/>
          <p:cNvSpPr/>
          <p:nvPr/>
        </p:nvSpPr>
        <p:spPr>
          <a:xfrm rot="8100000">
            <a:off x="5187022" y="4076476"/>
            <a:ext cx="1817957" cy="1817957"/>
          </a:xfrm>
          <a:prstGeom prst="teardrop">
            <a:avLst>
              <a:gd name="adj" fmla="val 112833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8" name="Freeform 69"/>
          <p:cNvSpPr/>
          <p:nvPr/>
        </p:nvSpPr>
        <p:spPr bwMode="auto">
          <a:xfrm>
            <a:off x="5897066" y="1646855"/>
            <a:ext cx="397869" cy="747351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9" name="Freeform 23"/>
          <p:cNvSpPr>
            <a:spLocks noEditPoints="1"/>
          </p:cNvSpPr>
          <p:nvPr/>
        </p:nvSpPr>
        <p:spPr bwMode="auto">
          <a:xfrm>
            <a:off x="5831741" y="3475486"/>
            <a:ext cx="528521" cy="499757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2" name="Freeform 144"/>
          <p:cNvSpPr>
            <a:spLocks noEditPoints="1"/>
          </p:cNvSpPr>
          <p:nvPr/>
        </p:nvSpPr>
        <p:spPr bwMode="auto">
          <a:xfrm>
            <a:off x="5757744" y="2750893"/>
            <a:ext cx="602517" cy="52249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3" name="Freeform 56"/>
          <p:cNvSpPr>
            <a:spLocks noEditPoints="1"/>
          </p:cNvSpPr>
          <p:nvPr/>
        </p:nvSpPr>
        <p:spPr bwMode="auto">
          <a:xfrm>
            <a:off x="5808545" y="4755667"/>
            <a:ext cx="608927" cy="60892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44" name="Group 57"/>
          <p:cNvGrpSpPr/>
          <p:nvPr/>
        </p:nvGrpSpPr>
        <p:grpSpPr>
          <a:xfrm>
            <a:off x="949221" y="4735748"/>
            <a:ext cx="2996119" cy="1068876"/>
            <a:chOff x="-267404" y="3168889"/>
            <a:chExt cx="2247089" cy="801657"/>
          </a:xfrm>
        </p:grpSpPr>
        <p:sp>
          <p:nvSpPr>
            <p:cNvPr id="45" name="TextBox 44"/>
            <p:cNvSpPr txBox="1"/>
            <p:nvPr/>
          </p:nvSpPr>
          <p:spPr>
            <a:xfrm>
              <a:off x="-267404" y="3416692"/>
              <a:ext cx="2247089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6601" y="3168889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58"/>
          <p:cNvGrpSpPr/>
          <p:nvPr/>
        </p:nvGrpSpPr>
        <p:grpSpPr>
          <a:xfrm>
            <a:off x="8284762" y="1816995"/>
            <a:ext cx="3034927" cy="1068876"/>
            <a:chOff x="7174424" y="1352592"/>
            <a:chExt cx="2276195" cy="801657"/>
          </a:xfrm>
        </p:grpSpPr>
        <p:sp>
          <p:nvSpPr>
            <p:cNvPr id="48" name="TextBox 47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910411" y="1816995"/>
            <a:ext cx="3034928" cy="1068876"/>
            <a:chOff x="-296510" y="1363501"/>
            <a:chExt cx="2276196" cy="801657"/>
          </a:xfrm>
        </p:grpSpPr>
        <p:sp>
          <p:nvSpPr>
            <p:cNvPr id="51" name="TextBox 50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58"/>
          <p:cNvGrpSpPr/>
          <p:nvPr/>
        </p:nvGrpSpPr>
        <p:grpSpPr>
          <a:xfrm>
            <a:off x="8246662" y="4658940"/>
            <a:ext cx="3034927" cy="1068876"/>
            <a:chOff x="7174424" y="1352592"/>
            <a:chExt cx="2276195" cy="801657"/>
          </a:xfrm>
        </p:grpSpPr>
        <p:sp>
          <p:nvSpPr>
            <p:cNvPr id="54" name="TextBox 53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6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>
            <a:off x="4200558" y="1920801"/>
            <a:ext cx="1900748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727" tIns="952723" rIns="265515" bIns="265515" numCol="1" spcCol="1270" anchor="ctr" anchorCtr="0">
            <a:noAutofit/>
          </a:bodyPr>
          <a:lstStyle/>
          <a:p>
            <a:pPr algn="ctr" defTabSz="165925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189098" y="1920801"/>
            <a:ext cx="1900748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516" tIns="952727" rIns="952721" bIns="265515" numCol="1" spcCol="1270" anchor="ctr" anchorCtr="0">
            <a:noAutofit/>
          </a:bodyPr>
          <a:lstStyle/>
          <a:p>
            <a:pPr algn="ctr" defTabSz="165925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189098" y="3909340"/>
            <a:ext cx="1900748" cy="1900749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515" tIns="265516" rIns="952727" bIns="952723" numCol="1" spcCol="1270" anchor="ctr" anchorCtr="0">
            <a:noAutofit/>
          </a:bodyPr>
          <a:lstStyle/>
          <a:p>
            <a:pPr algn="ctr" defTabSz="165925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200558" y="3909342"/>
            <a:ext cx="1900748" cy="1900748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724" tIns="265513" rIns="265512" bIns="952728" numCol="1" spcCol="1270" anchor="ctr" anchorCtr="0">
            <a:noAutofit/>
          </a:bodyPr>
          <a:lstStyle/>
          <a:p>
            <a:pPr algn="ctr" defTabSz="1659255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3555" dirty="0">
              <a:sym typeface="+mn-lt"/>
            </a:endParaRPr>
          </a:p>
        </p:txBody>
      </p:sp>
      <p:sp>
        <p:nvSpPr>
          <p:cNvPr id="36" name="Teardrop 35"/>
          <p:cNvSpPr/>
          <p:nvPr/>
        </p:nvSpPr>
        <p:spPr>
          <a:xfrm rot="5400000">
            <a:off x="4821983" y="2538039"/>
            <a:ext cx="1202631" cy="1202631"/>
          </a:xfrm>
          <a:prstGeom prst="teardrop">
            <a:avLst>
              <a:gd name="adj" fmla="val 1128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1" name="Teardrop 40"/>
          <p:cNvSpPr/>
          <p:nvPr/>
        </p:nvSpPr>
        <p:spPr>
          <a:xfrm rot="16200000" flipH="1">
            <a:off x="6264510" y="2545658"/>
            <a:ext cx="1202631" cy="1202631"/>
          </a:xfrm>
          <a:prstGeom prst="teardrop">
            <a:avLst>
              <a:gd name="adj" fmla="val 11283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1" name="Teardrop 50"/>
          <p:cNvSpPr/>
          <p:nvPr/>
        </p:nvSpPr>
        <p:spPr>
          <a:xfrm rot="16200000" flipV="1">
            <a:off x="4816561" y="3992063"/>
            <a:ext cx="1202631" cy="1202631"/>
          </a:xfrm>
          <a:prstGeom prst="teardrop">
            <a:avLst>
              <a:gd name="adj" fmla="val 1128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54" name="Teardrop 53"/>
          <p:cNvSpPr/>
          <p:nvPr/>
        </p:nvSpPr>
        <p:spPr>
          <a:xfrm rot="5400000" flipH="1" flipV="1">
            <a:off x="6264510" y="3997146"/>
            <a:ext cx="1202631" cy="1202631"/>
          </a:xfrm>
          <a:prstGeom prst="teardrop">
            <a:avLst>
              <a:gd name="adj" fmla="val 1128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56" name="Group 59"/>
          <p:cNvGrpSpPr/>
          <p:nvPr/>
        </p:nvGrpSpPr>
        <p:grpSpPr>
          <a:xfrm>
            <a:off x="8169853" y="5094559"/>
            <a:ext cx="3034927" cy="1068876"/>
            <a:chOff x="7154104" y="3206176"/>
            <a:chExt cx="2276195" cy="801657"/>
          </a:xfrm>
        </p:grpSpPr>
        <p:sp>
          <p:nvSpPr>
            <p:cNvPr id="58" name="TextBox 57"/>
            <p:cNvSpPr txBox="1"/>
            <p:nvPr/>
          </p:nvSpPr>
          <p:spPr>
            <a:xfrm>
              <a:off x="7154105" y="3453979"/>
              <a:ext cx="2276194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54104" y="3206176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6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58"/>
          <p:cNvGrpSpPr/>
          <p:nvPr/>
        </p:nvGrpSpPr>
        <p:grpSpPr>
          <a:xfrm>
            <a:off x="8130490" y="1638140"/>
            <a:ext cx="3034927" cy="1068876"/>
            <a:chOff x="7174424" y="1352592"/>
            <a:chExt cx="2276195" cy="801657"/>
          </a:xfrm>
        </p:grpSpPr>
        <p:sp>
          <p:nvSpPr>
            <p:cNvPr id="61" name="TextBox 60"/>
            <p:cNvSpPr txBox="1"/>
            <p:nvPr/>
          </p:nvSpPr>
          <p:spPr>
            <a:xfrm>
              <a:off x="7174424" y="1600395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174424" y="1352592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56"/>
          <p:cNvGrpSpPr/>
          <p:nvPr/>
        </p:nvGrpSpPr>
        <p:grpSpPr>
          <a:xfrm>
            <a:off x="1140839" y="1638140"/>
            <a:ext cx="3034928" cy="1068876"/>
            <a:chOff x="-296510" y="1363501"/>
            <a:chExt cx="2276196" cy="801657"/>
          </a:xfrm>
        </p:grpSpPr>
        <p:sp>
          <p:nvSpPr>
            <p:cNvPr id="66" name="TextBox 65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56"/>
          <p:cNvGrpSpPr/>
          <p:nvPr/>
        </p:nvGrpSpPr>
        <p:grpSpPr>
          <a:xfrm>
            <a:off x="1064029" y="5094560"/>
            <a:ext cx="3034928" cy="1068876"/>
            <a:chOff x="-296510" y="1363501"/>
            <a:chExt cx="2276196" cy="801657"/>
          </a:xfrm>
        </p:grpSpPr>
        <p:sp>
          <p:nvSpPr>
            <p:cNvPr id="70" name="TextBox 69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6600" y="1363501"/>
              <a:ext cx="1433084" cy="25858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865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865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flipH="1" flipV="1">
            <a:off x="4329385" y="2147487"/>
            <a:ext cx="318739" cy="28880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632187" y="2123241"/>
            <a:ext cx="318739" cy="293691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329385" y="5272424"/>
            <a:ext cx="318739" cy="28880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632187" y="5272424"/>
            <a:ext cx="318739" cy="29369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69"/>
          <p:cNvSpPr/>
          <p:nvPr/>
        </p:nvSpPr>
        <p:spPr bwMode="auto">
          <a:xfrm>
            <a:off x="5251098" y="2814526"/>
            <a:ext cx="397869" cy="747351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92" name="Freeform 23"/>
          <p:cNvSpPr>
            <a:spLocks noEditPoints="1"/>
          </p:cNvSpPr>
          <p:nvPr/>
        </p:nvSpPr>
        <p:spPr bwMode="auto">
          <a:xfrm>
            <a:off x="5190138" y="4276230"/>
            <a:ext cx="528521" cy="499757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93" name="Freeform 144"/>
          <p:cNvSpPr>
            <a:spLocks noEditPoints="1"/>
          </p:cNvSpPr>
          <p:nvPr/>
        </p:nvSpPr>
        <p:spPr bwMode="auto">
          <a:xfrm>
            <a:off x="6492004" y="2952989"/>
            <a:ext cx="602517" cy="52249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94" name="Freeform 56"/>
          <p:cNvSpPr>
            <a:spLocks noEditPoints="1"/>
          </p:cNvSpPr>
          <p:nvPr/>
        </p:nvSpPr>
        <p:spPr bwMode="auto">
          <a:xfrm>
            <a:off x="6542085" y="4222962"/>
            <a:ext cx="608927" cy="60892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36" grpId="0" animBg="1"/>
      <p:bldP spid="41" grpId="0" animBg="1"/>
      <p:bldP spid="51" grpId="0" animBg="1"/>
      <p:bldP spid="54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/>
          <p:nvPr/>
        </p:nvSpPr>
        <p:spPr bwMode="auto">
          <a:xfrm>
            <a:off x="5374217" y="4385884"/>
            <a:ext cx="1873251" cy="248073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36" name="Freeform 12"/>
          <p:cNvSpPr/>
          <p:nvPr/>
        </p:nvSpPr>
        <p:spPr bwMode="auto">
          <a:xfrm>
            <a:off x="4948767" y="1475468"/>
            <a:ext cx="1540933" cy="1591733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37" name="Freeform 13"/>
          <p:cNvSpPr/>
          <p:nvPr/>
        </p:nvSpPr>
        <p:spPr bwMode="auto">
          <a:xfrm>
            <a:off x="4944534" y="3416452"/>
            <a:ext cx="1555751" cy="1604433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038" name="Freeform 14"/>
          <p:cNvSpPr/>
          <p:nvPr/>
        </p:nvSpPr>
        <p:spPr bwMode="auto">
          <a:xfrm>
            <a:off x="5706534" y="2455484"/>
            <a:ext cx="1540933" cy="1581149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19" name="Text Placeholder 3"/>
          <p:cNvSpPr txBox="1"/>
          <p:nvPr/>
        </p:nvSpPr>
        <p:spPr>
          <a:xfrm rot="19086412">
            <a:off x="6625271" y="4563366"/>
            <a:ext cx="38151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0" name="Text Placeholder 3"/>
          <p:cNvSpPr txBox="1"/>
          <p:nvPr/>
        </p:nvSpPr>
        <p:spPr>
          <a:xfrm rot="2817072">
            <a:off x="5152979" y="3552631"/>
            <a:ext cx="38151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1" name="Text Placeholder 3"/>
          <p:cNvSpPr txBox="1"/>
          <p:nvPr/>
        </p:nvSpPr>
        <p:spPr>
          <a:xfrm rot="18997969">
            <a:off x="6605518" y="2619473"/>
            <a:ext cx="38151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2" name="Text Placeholder 3"/>
          <p:cNvSpPr txBox="1"/>
          <p:nvPr/>
        </p:nvSpPr>
        <p:spPr>
          <a:xfrm rot="2817072">
            <a:off x="5173301" y="1646249"/>
            <a:ext cx="38151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 rot="18897855">
            <a:off x="5981690" y="3239222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输入文字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 rot="2726022">
            <a:off x="5483230" y="2254835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输入文字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 rot="2786029">
            <a:off x="5469530" y="4191956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输入文字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rot="18897855">
            <a:off x="5994388" y="5159455"/>
            <a:ext cx="718145" cy="258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输入文字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521175" y="6248931"/>
            <a:ext cx="511715" cy="49054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1" name="Freeform 187"/>
          <p:cNvSpPr>
            <a:spLocks noEditPoints="1"/>
          </p:cNvSpPr>
          <p:nvPr/>
        </p:nvSpPr>
        <p:spPr bwMode="auto">
          <a:xfrm>
            <a:off x="7380591" y="4445706"/>
            <a:ext cx="580319" cy="3750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4308605" y="3465587"/>
            <a:ext cx="558447" cy="5584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3" name="Freeform 51"/>
          <p:cNvSpPr>
            <a:spLocks noEditPoints="1"/>
          </p:cNvSpPr>
          <p:nvPr/>
        </p:nvSpPr>
        <p:spPr bwMode="auto">
          <a:xfrm>
            <a:off x="7346965" y="2382489"/>
            <a:ext cx="481521" cy="681703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4" name="Freeform 152"/>
          <p:cNvSpPr>
            <a:spLocks noEditPoints="1"/>
          </p:cNvSpPr>
          <p:nvPr/>
        </p:nvSpPr>
        <p:spPr bwMode="auto">
          <a:xfrm>
            <a:off x="4288343" y="1536164"/>
            <a:ext cx="529296" cy="4891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37" name="Group 59"/>
          <p:cNvGrpSpPr/>
          <p:nvPr/>
        </p:nvGrpSpPr>
        <p:grpSpPr>
          <a:xfrm>
            <a:off x="8144664" y="4146838"/>
            <a:ext cx="2861749" cy="1018076"/>
            <a:chOff x="7154104" y="3244276"/>
            <a:chExt cx="2146312" cy="763557"/>
          </a:xfrm>
        </p:grpSpPr>
        <p:sp>
          <p:nvSpPr>
            <p:cNvPr id="38" name="TextBox 37"/>
            <p:cNvSpPr txBox="1"/>
            <p:nvPr/>
          </p:nvSpPr>
          <p:spPr>
            <a:xfrm>
              <a:off x="7154105" y="3453979"/>
              <a:ext cx="2146311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4104" y="3244276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8144665" y="2263318"/>
            <a:ext cx="2861751" cy="1030776"/>
            <a:chOff x="7174424" y="1381167"/>
            <a:chExt cx="2146313" cy="773082"/>
          </a:xfrm>
        </p:grpSpPr>
        <p:sp>
          <p:nvSpPr>
            <p:cNvPr id="41" name="TextBox 40"/>
            <p:cNvSpPr txBox="1"/>
            <p:nvPr/>
          </p:nvSpPr>
          <p:spPr>
            <a:xfrm>
              <a:off x="7174425" y="1600395"/>
              <a:ext cx="2146312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74424" y="1381167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1127139" y="3327336"/>
            <a:ext cx="3034928" cy="992676"/>
            <a:chOff x="-296510" y="1420651"/>
            <a:chExt cx="2276196" cy="744507"/>
          </a:xfrm>
        </p:grpSpPr>
        <p:sp>
          <p:nvSpPr>
            <p:cNvPr id="44" name="TextBox 43"/>
            <p:cNvSpPr txBox="1"/>
            <p:nvPr/>
          </p:nvSpPr>
          <p:spPr>
            <a:xfrm>
              <a:off x="-296510" y="1611304"/>
              <a:ext cx="2276196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8579" y="1420651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1363064" y="1368847"/>
            <a:ext cx="2799003" cy="992676"/>
            <a:chOff x="-119566" y="1420651"/>
            <a:chExt cx="2099252" cy="744507"/>
          </a:xfrm>
        </p:grpSpPr>
        <p:sp>
          <p:nvSpPr>
            <p:cNvPr id="47" name="TextBox 46"/>
            <p:cNvSpPr txBox="1"/>
            <p:nvPr/>
          </p:nvSpPr>
          <p:spPr>
            <a:xfrm>
              <a:off x="-119566" y="1611304"/>
              <a:ext cx="2099252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48579" y="1420651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7" grpId="0" animBg="1"/>
      <p:bldP spid="1038" grpId="0" animBg="1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971102" y="4142830"/>
            <a:ext cx="7923617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66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ART CLASS EXPLAINS THE PPT TEMPLATE</a:t>
            </a:r>
          </a:p>
          <a:p>
            <a:pPr algn="ctr">
              <a:buNone/>
            </a:pPr>
            <a:r>
              <a:rPr lang="zh-CN" altLang="en-US" sz="1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 工作报告 培训总结 课堂讲解</a:t>
            </a:r>
            <a:endParaRPr lang="en-US" altLang="zh-CN" sz="12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296430" y="3162732"/>
            <a:ext cx="7732080" cy="9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5865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感谢您的观看！</a:t>
            </a:r>
            <a:endParaRPr lang="en-US" altLang="zh-CN" sz="5865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5315180" y="2832949"/>
            <a:ext cx="256666" cy="4274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565548" y="2842054"/>
            <a:ext cx="247547" cy="4042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4285864" y="2240509"/>
            <a:ext cx="624221" cy="10192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009404" y="2240509"/>
            <a:ext cx="1287054" cy="2079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009555" y="4313543"/>
            <a:ext cx="34612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356279" y="4117456"/>
            <a:ext cx="123773" cy="196089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296461" y="3346838"/>
            <a:ext cx="2687303" cy="11076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artika" panose="02020503030404060203" pitchFamily="18" charset="0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40109" y="3691471"/>
            <a:ext cx="50096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152284" y="1739196"/>
            <a:ext cx="2106749" cy="942385"/>
            <a:chOff x="3667126" y="1319213"/>
            <a:chExt cx="1657350" cy="741362"/>
          </a:xfrm>
        </p:grpSpPr>
        <p:sp>
          <p:nvSpPr>
            <p:cNvPr id="7173" name="Freeform 5"/>
            <p:cNvSpPr/>
            <p:nvPr/>
          </p:nvSpPr>
          <p:spPr bwMode="auto">
            <a:xfrm>
              <a:off x="3667126" y="1319213"/>
              <a:ext cx="1657350" cy="681037"/>
            </a:xfrm>
            <a:custGeom>
              <a:avLst/>
              <a:gdLst/>
              <a:ahLst/>
              <a:cxnLst>
                <a:cxn ang="0">
                  <a:pos x="1044" y="429"/>
                </a:cxn>
                <a:cxn ang="0">
                  <a:pos x="0" y="429"/>
                </a:cxn>
                <a:cxn ang="0">
                  <a:pos x="0" y="107"/>
                </a:cxn>
                <a:cxn ang="0">
                  <a:pos x="220" y="107"/>
                </a:cxn>
                <a:cxn ang="0">
                  <a:pos x="220" y="308"/>
                </a:cxn>
                <a:cxn ang="0">
                  <a:pos x="253" y="278"/>
                </a:cxn>
                <a:cxn ang="0">
                  <a:pos x="563" y="0"/>
                </a:cxn>
                <a:cxn ang="0">
                  <a:pos x="1044" y="426"/>
                </a:cxn>
                <a:cxn ang="0">
                  <a:pos x="1044" y="429"/>
                </a:cxn>
              </a:cxnLst>
              <a:rect l="0" t="0" r="r" b="b"/>
              <a:pathLst>
                <a:path w="1044" h="429">
                  <a:moveTo>
                    <a:pt x="1044" y="429"/>
                  </a:moveTo>
                  <a:lnTo>
                    <a:pt x="0" y="429"/>
                  </a:lnTo>
                  <a:lnTo>
                    <a:pt x="0" y="107"/>
                  </a:lnTo>
                  <a:lnTo>
                    <a:pt x="220" y="107"/>
                  </a:lnTo>
                  <a:lnTo>
                    <a:pt x="220" y="308"/>
                  </a:lnTo>
                  <a:lnTo>
                    <a:pt x="253" y="278"/>
                  </a:lnTo>
                  <a:lnTo>
                    <a:pt x="563" y="0"/>
                  </a:lnTo>
                  <a:lnTo>
                    <a:pt x="1044" y="426"/>
                  </a:lnTo>
                  <a:lnTo>
                    <a:pt x="1044" y="42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67126" y="1489075"/>
              <a:ext cx="1657350" cy="571500"/>
              <a:chOff x="3667126" y="1489075"/>
              <a:chExt cx="1657350" cy="5715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7174" name="Freeform 6"/>
              <p:cNvSpPr/>
              <p:nvPr/>
            </p:nvSpPr>
            <p:spPr bwMode="auto">
              <a:xfrm>
                <a:off x="4016376" y="1489075"/>
                <a:ext cx="52388" cy="319087"/>
              </a:xfrm>
              <a:custGeom>
                <a:avLst/>
                <a:gdLst/>
                <a:ahLst/>
                <a:cxnLst>
                  <a:cxn ang="0">
                    <a:pos x="33" y="17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3" y="77"/>
                  </a:cxn>
                  <a:cxn ang="0">
                    <a:pos x="33" y="171"/>
                  </a:cxn>
                </a:cxnLst>
                <a:rect l="0" t="0" r="r" b="b"/>
                <a:pathLst>
                  <a:path w="33" h="201">
                    <a:moveTo>
                      <a:pt x="33" y="17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3" y="77"/>
                    </a:lnTo>
                    <a:lnTo>
                      <a:pt x="33" y="1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7175" name="Freeform 7"/>
              <p:cNvSpPr/>
              <p:nvPr/>
            </p:nvSpPr>
            <p:spPr bwMode="auto">
              <a:xfrm>
                <a:off x="3667126" y="2000250"/>
                <a:ext cx="1657350" cy="60325"/>
              </a:xfrm>
              <a:custGeom>
                <a:avLst/>
                <a:gdLst/>
                <a:ahLst/>
                <a:cxnLst>
                  <a:cxn ang="0">
                    <a:pos x="1016" y="38"/>
                  </a:cxn>
                  <a:cxn ang="0">
                    <a:pos x="55" y="38"/>
                  </a:cxn>
                  <a:cxn ang="0">
                    <a:pos x="41" y="38"/>
                  </a:cxn>
                  <a:cxn ang="0">
                    <a:pos x="0" y="0"/>
                  </a:cxn>
                  <a:cxn ang="0">
                    <a:pos x="1044" y="0"/>
                  </a:cxn>
                  <a:cxn ang="0">
                    <a:pos x="1016" y="38"/>
                  </a:cxn>
                </a:cxnLst>
                <a:rect l="0" t="0" r="r" b="b"/>
                <a:pathLst>
                  <a:path w="1044" h="38">
                    <a:moveTo>
                      <a:pt x="1016" y="38"/>
                    </a:moveTo>
                    <a:lnTo>
                      <a:pt x="55" y="38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1044" y="0"/>
                    </a:lnTo>
                    <a:lnTo>
                      <a:pt x="1016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219987" y="2681581"/>
            <a:ext cx="4152959" cy="992836"/>
            <a:chOff x="2933701" y="2060575"/>
            <a:chExt cx="3267075" cy="781050"/>
          </a:xfrm>
        </p:grpSpPr>
        <p:sp>
          <p:nvSpPr>
            <p:cNvPr id="7176" name="Freeform 8"/>
            <p:cNvSpPr/>
            <p:nvPr/>
          </p:nvSpPr>
          <p:spPr bwMode="auto">
            <a:xfrm>
              <a:off x="2933701" y="2060575"/>
              <a:ext cx="3267075" cy="711200"/>
            </a:xfrm>
            <a:custGeom>
              <a:avLst/>
              <a:gdLst/>
              <a:ahLst/>
              <a:cxnLst>
                <a:cxn ang="0">
                  <a:pos x="2058" y="448"/>
                </a:cxn>
                <a:cxn ang="0">
                  <a:pos x="0" y="448"/>
                </a:cxn>
                <a:cxn ang="0">
                  <a:pos x="0" y="448"/>
                </a:cxn>
                <a:cxn ang="0">
                  <a:pos x="503" y="0"/>
                </a:cxn>
                <a:cxn ang="0">
                  <a:pos x="517" y="0"/>
                </a:cxn>
                <a:cxn ang="0">
                  <a:pos x="1478" y="0"/>
                </a:cxn>
                <a:cxn ang="0">
                  <a:pos x="1553" y="0"/>
                </a:cxn>
                <a:cxn ang="0">
                  <a:pos x="2058" y="448"/>
                </a:cxn>
              </a:cxnLst>
              <a:rect l="0" t="0" r="r" b="b"/>
              <a:pathLst>
                <a:path w="2058" h="448">
                  <a:moveTo>
                    <a:pt x="2058" y="448"/>
                  </a:moveTo>
                  <a:lnTo>
                    <a:pt x="0" y="448"/>
                  </a:lnTo>
                  <a:lnTo>
                    <a:pt x="0" y="448"/>
                  </a:lnTo>
                  <a:lnTo>
                    <a:pt x="503" y="0"/>
                  </a:lnTo>
                  <a:lnTo>
                    <a:pt x="517" y="0"/>
                  </a:lnTo>
                  <a:lnTo>
                    <a:pt x="1478" y="0"/>
                  </a:lnTo>
                  <a:lnTo>
                    <a:pt x="1553" y="0"/>
                  </a:lnTo>
                  <a:lnTo>
                    <a:pt x="2058" y="44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7177" name="Freeform 9"/>
            <p:cNvSpPr/>
            <p:nvPr/>
          </p:nvSpPr>
          <p:spPr bwMode="auto">
            <a:xfrm>
              <a:off x="2933701" y="2771775"/>
              <a:ext cx="3267075" cy="69850"/>
            </a:xfrm>
            <a:custGeom>
              <a:avLst/>
              <a:gdLst/>
              <a:ahLst/>
              <a:cxnLst>
                <a:cxn ang="0">
                  <a:pos x="2006" y="44"/>
                </a:cxn>
                <a:cxn ang="0">
                  <a:pos x="55" y="44"/>
                </a:cxn>
                <a:cxn ang="0">
                  <a:pos x="0" y="0"/>
                </a:cxn>
                <a:cxn ang="0">
                  <a:pos x="2058" y="0"/>
                </a:cxn>
                <a:cxn ang="0">
                  <a:pos x="2006" y="44"/>
                </a:cxn>
              </a:cxnLst>
              <a:rect l="0" t="0" r="r" b="b"/>
              <a:pathLst>
                <a:path w="2058" h="44">
                  <a:moveTo>
                    <a:pt x="2006" y="44"/>
                  </a:moveTo>
                  <a:lnTo>
                    <a:pt x="55" y="44"/>
                  </a:lnTo>
                  <a:lnTo>
                    <a:pt x="0" y="0"/>
                  </a:lnTo>
                  <a:lnTo>
                    <a:pt x="2058" y="0"/>
                  </a:lnTo>
                  <a:lnTo>
                    <a:pt x="2006" y="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6263" y="3674416"/>
            <a:ext cx="4540407" cy="1043285"/>
            <a:chOff x="2781301" y="2841625"/>
            <a:chExt cx="3571875" cy="820738"/>
          </a:xfrm>
        </p:grpSpPr>
        <p:sp>
          <p:nvSpPr>
            <p:cNvPr id="7178" name="Freeform 10"/>
            <p:cNvSpPr/>
            <p:nvPr/>
          </p:nvSpPr>
          <p:spPr bwMode="auto">
            <a:xfrm>
              <a:off x="2781301" y="2841625"/>
              <a:ext cx="3571875" cy="741362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2102" y="0"/>
                </a:cxn>
                <a:cxn ang="0">
                  <a:pos x="2204" y="0"/>
                </a:cxn>
                <a:cxn ang="0">
                  <a:pos x="2250" y="44"/>
                </a:cxn>
                <a:cxn ang="0">
                  <a:pos x="1833" y="44"/>
                </a:cxn>
                <a:cxn ang="0">
                  <a:pos x="1833" y="143"/>
                </a:cxn>
                <a:cxn ang="0">
                  <a:pos x="1833" y="467"/>
                </a:cxn>
                <a:cxn ang="0">
                  <a:pos x="415" y="467"/>
                </a:cxn>
                <a:cxn ang="0">
                  <a:pos x="415" y="143"/>
                </a:cxn>
                <a:cxn ang="0">
                  <a:pos x="415" y="44"/>
                </a:cxn>
                <a:cxn ang="0">
                  <a:pos x="0" y="44"/>
                </a:cxn>
                <a:cxn ang="0">
                  <a:pos x="50" y="0"/>
                </a:cxn>
                <a:cxn ang="0">
                  <a:pos x="151" y="0"/>
                </a:cxn>
              </a:cxnLst>
              <a:rect l="0" t="0" r="r" b="b"/>
              <a:pathLst>
                <a:path w="2250" h="467">
                  <a:moveTo>
                    <a:pt x="151" y="0"/>
                  </a:moveTo>
                  <a:lnTo>
                    <a:pt x="2102" y="0"/>
                  </a:lnTo>
                  <a:lnTo>
                    <a:pt x="2204" y="0"/>
                  </a:lnTo>
                  <a:lnTo>
                    <a:pt x="2250" y="44"/>
                  </a:lnTo>
                  <a:lnTo>
                    <a:pt x="1833" y="44"/>
                  </a:lnTo>
                  <a:lnTo>
                    <a:pt x="1833" y="143"/>
                  </a:lnTo>
                  <a:lnTo>
                    <a:pt x="1833" y="467"/>
                  </a:lnTo>
                  <a:lnTo>
                    <a:pt x="415" y="467"/>
                  </a:lnTo>
                  <a:lnTo>
                    <a:pt x="415" y="143"/>
                  </a:lnTo>
                  <a:lnTo>
                    <a:pt x="415" y="44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81301" y="2911475"/>
              <a:ext cx="3571875" cy="750888"/>
              <a:chOff x="2781301" y="2911475"/>
              <a:chExt cx="3571875" cy="75088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179" name="Freeform 11"/>
              <p:cNvSpPr/>
              <p:nvPr/>
            </p:nvSpPr>
            <p:spPr bwMode="auto">
              <a:xfrm>
                <a:off x="2781301" y="2911475"/>
                <a:ext cx="658813" cy="157162"/>
              </a:xfrm>
              <a:custGeom>
                <a:avLst/>
                <a:gdLst/>
                <a:ahLst/>
                <a:cxnLst>
                  <a:cxn ang="0">
                    <a:pos x="415" y="99"/>
                  </a:cxn>
                  <a:cxn ang="0">
                    <a:pos x="132" y="99"/>
                  </a:cxn>
                  <a:cxn ang="0">
                    <a:pos x="0" y="0"/>
                  </a:cxn>
                  <a:cxn ang="0">
                    <a:pos x="415" y="0"/>
                  </a:cxn>
                  <a:cxn ang="0">
                    <a:pos x="415" y="99"/>
                  </a:cxn>
                </a:cxnLst>
                <a:rect l="0" t="0" r="r" b="b"/>
                <a:pathLst>
                  <a:path w="415" h="99">
                    <a:moveTo>
                      <a:pt x="415" y="99"/>
                    </a:moveTo>
                    <a:lnTo>
                      <a:pt x="132" y="99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7180" name="Freeform 12"/>
              <p:cNvSpPr/>
              <p:nvPr/>
            </p:nvSpPr>
            <p:spPr bwMode="auto">
              <a:xfrm>
                <a:off x="5691188" y="2911475"/>
                <a:ext cx="661988" cy="15716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0" y="0"/>
                  </a:cxn>
                  <a:cxn ang="0">
                    <a:pos x="417" y="0"/>
                  </a:cxn>
                  <a:cxn ang="0">
                    <a:pos x="263" y="99"/>
                  </a:cxn>
                  <a:cxn ang="0">
                    <a:pos x="0" y="99"/>
                  </a:cxn>
                </a:cxnLst>
                <a:rect l="0" t="0" r="r" b="b"/>
                <a:pathLst>
                  <a:path w="417" h="99">
                    <a:moveTo>
                      <a:pt x="0" y="99"/>
                    </a:moveTo>
                    <a:lnTo>
                      <a:pt x="0" y="0"/>
                    </a:lnTo>
                    <a:lnTo>
                      <a:pt x="417" y="0"/>
                    </a:lnTo>
                    <a:lnTo>
                      <a:pt x="263" y="99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7181" name="Freeform 13"/>
              <p:cNvSpPr/>
              <p:nvPr/>
            </p:nvSpPr>
            <p:spPr bwMode="auto">
              <a:xfrm>
                <a:off x="3440113" y="3582988"/>
                <a:ext cx="2251075" cy="79375"/>
              </a:xfrm>
              <a:custGeom>
                <a:avLst/>
                <a:gdLst/>
                <a:ahLst/>
                <a:cxnLst>
                  <a:cxn ang="0">
                    <a:pos x="1313" y="50"/>
                  </a:cxn>
                  <a:cxn ang="0">
                    <a:pos x="93" y="50"/>
                  </a:cxn>
                  <a:cxn ang="0">
                    <a:pos x="0" y="0"/>
                  </a:cxn>
                  <a:cxn ang="0">
                    <a:pos x="1418" y="0"/>
                  </a:cxn>
                  <a:cxn ang="0">
                    <a:pos x="1313" y="50"/>
                  </a:cxn>
                </a:cxnLst>
                <a:rect l="0" t="0" r="r" b="b"/>
                <a:pathLst>
                  <a:path w="1418" h="50">
                    <a:moveTo>
                      <a:pt x="1313" y="50"/>
                    </a:moveTo>
                    <a:lnTo>
                      <a:pt x="93" y="50"/>
                    </a:lnTo>
                    <a:lnTo>
                      <a:pt x="0" y="0"/>
                    </a:lnTo>
                    <a:lnTo>
                      <a:pt x="1418" y="0"/>
                    </a:lnTo>
                    <a:lnTo>
                      <a:pt x="1313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863716" y="4717702"/>
            <a:ext cx="2861465" cy="1021087"/>
            <a:chOff x="3440113" y="3662363"/>
            <a:chExt cx="2251075" cy="803275"/>
          </a:xfrm>
        </p:grpSpPr>
        <p:sp>
          <p:nvSpPr>
            <p:cNvPr id="7182" name="Freeform 14"/>
            <p:cNvSpPr/>
            <p:nvPr/>
          </p:nvSpPr>
          <p:spPr bwMode="auto">
            <a:xfrm>
              <a:off x="3440113" y="3662363"/>
              <a:ext cx="2251075" cy="803275"/>
            </a:xfrm>
            <a:custGeom>
              <a:avLst/>
              <a:gdLst/>
              <a:ahLst/>
              <a:cxnLst>
                <a:cxn ang="0">
                  <a:pos x="569" y="506"/>
                </a:cxn>
                <a:cxn ang="0">
                  <a:pos x="0" y="506"/>
                </a:cxn>
                <a:cxn ang="0">
                  <a:pos x="0" y="0"/>
                </a:cxn>
                <a:cxn ang="0">
                  <a:pos x="93" y="0"/>
                </a:cxn>
                <a:cxn ang="0">
                  <a:pos x="1313" y="0"/>
                </a:cxn>
                <a:cxn ang="0">
                  <a:pos x="1418" y="0"/>
                </a:cxn>
                <a:cxn ang="0">
                  <a:pos x="1418" y="506"/>
                </a:cxn>
                <a:cxn ang="0">
                  <a:pos x="857" y="506"/>
                </a:cxn>
                <a:cxn ang="0">
                  <a:pos x="857" y="88"/>
                </a:cxn>
                <a:cxn ang="0">
                  <a:pos x="816" y="88"/>
                </a:cxn>
                <a:cxn ang="0">
                  <a:pos x="613" y="88"/>
                </a:cxn>
                <a:cxn ang="0">
                  <a:pos x="569" y="88"/>
                </a:cxn>
                <a:cxn ang="0">
                  <a:pos x="569" y="506"/>
                </a:cxn>
              </a:cxnLst>
              <a:rect l="0" t="0" r="r" b="b"/>
              <a:pathLst>
                <a:path w="1418" h="506">
                  <a:moveTo>
                    <a:pt x="569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93" y="0"/>
                  </a:lnTo>
                  <a:lnTo>
                    <a:pt x="1313" y="0"/>
                  </a:lnTo>
                  <a:lnTo>
                    <a:pt x="1418" y="0"/>
                  </a:lnTo>
                  <a:lnTo>
                    <a:pt x="1418" y="506"/>
                  </a:lnTo>
                  <a:lnTo>
                    <a:pt x="857" y="506"/>
                  </a:lnTo>
                  <a:lnTo>
                    <a:pt x="857" y="88"/>
                  </a:lnTo>
                  <a:lnTo>
                    <a:pt x="816" y="88"/>
                  </a:lnTo>
                  <a:lnTo>
                    <a:pt x="613" y="88"/>
                  </a:lnTo>
                  <a:lnTo>
                    <a:pt x="569" y="88"/>
                  </a:lnTo>
                  <a:lnTo>
                    <a:pt x="569" y="50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3401" y="3802063"/>
              <a:ext cx="457200" cy="663575"/>
              <a:chOff x="4343401" y="3802063"/>
              <a:chExt cx="457200" cy="6635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183" name="Freeform 15"/>
              <p:cNvSpPr/>
              <p:nvPr/>
            </p:nvSpPr>
            <p:spPr bwMode="auto">
              <a:xfrm>
                <a:off x="4735513" y="3802063"/>
                <a:ext cx="65088" cy="663575"/>
              </a:xfrm>
              <a:custGeom>
                <a:avLst/>
                <a:gdLst/>
                <a:ahLst/>
                <a:cxnLst>
                  <a:cxn ang="0">
                    <a:pos x="41" y="418"/>
                  </a:cxn>
                  <a:cxn ang="0">
                    <a:pos x="0" y="365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418"/>
                  </a:cxn>
                </a:cxnLst>
                <a:rect l="0" t="0" r="r" b="b"/>
                <a:pathLst>
                  <a:path w="41" h="418">
                    <a:moveTo>
                      <a:pt x="41" y="418"/>
                    </a:moveTo>
                    <a:lnTo>
                      <a:pt x="0" y="365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  <p:sp>
            <p:nvSpPr>
              <p:cNvPr id="7184" name="Freeform 16"/>
              <p:cNvSpPr/>
              <p:nvPr/>
            </p:nvSpPr>
            <p:spPr bwMode="auto">
              <a:xfrm>
                <a:off x="4343401" y="3802063"/>
                <a:ext cx="69850" cy="663575"/>
              </a:xfrm>
              <a:custGeom>
                <a:avLst/>
                <a:gdLst/>
                <a:ahLst/>
                <a:cxnLst>
                  <a:cxn ang="0">
                    <a:pos x="0" y="418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4" y="360"/>
                  </a:cxn>
                  <a:cxn ang="0">
                    <a:pos x="0" y="418"/>
                  </a:cxn>
                </a:cxnLst>
                <a:rect l="0" t="0" r="r" b="b"/>
                <a:pathLst>
                  <a:path w="44" h="418">
                    <a:moveTo>
                      <a:pt x="0" y="418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44" y="360"/>
                    </a:lnTo>
                    <a:lnTo>
                      <a:pt x="0" y="4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3555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750920" y="1892814"/>
            <a:ext cx="3304373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50919" y="2943563"/>
            <a:ext cx="3304375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0920" y="3986977"/>
            <a:ext cx="3304373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0920" y="5030390"/>
            <a:ext cx="3304373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4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0266800" y="1940608"/>
            <a:ext cx="820738" cy="5909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1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41" name="Text Placeholder 3"/>
          <p:cNvSpPr txBox="1"/>
          <p:nvPr/>
        </p:nvSpPr>
        <p:spPr>
          <a:xfrm>
            <a:off x="10266800" y="5142350"/>
            <a:ext cx="820738" cy="5909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4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10266800" y="3012746"/>
            <a:ext cx="820738" cy="5909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2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10266800" y="4077547"/>
            <a:ext cx="820738" cy="5909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accent3"/>
                </a:solidFill>
                <a:cs typeface="+mn-ea"/>
                <a:sym typeface="+mn-lt"/>
              </a:rPr>
              <a:t>90%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62825" y="1963168"/>
            <a:ext cx="657827" cy="638993"/>
            <a:chOff x="860271" y="1518068"/>
            <a:chExt cx="493370" cy="479245"/>
          </a:xfrm>
        </p:grpSpPr>
        <p:sp>
          <p:nvSpPr>
            <p:cNvPr id="45" name="Rounded Rectangle 44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36009" y="3013917"/>
            <a:ext cx="657827" cy="638993"/>
            <a:chOff x="840159" y="2185414"/>
            <a:chExt cx="493370" cy="479245"/>
          </a:xfrm>
        </p:grpSpPr>
        <p:sp>
          <p:nvSpPr>
            <p:cNvPr id="48" name="Rounded Rectangle 47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36009" y="4057330"/>
            <a:ext cx="657827" cy="638993"/>
            <a:chOff x="840159" y="2852760"/>
            <a:chExt cx="493370" cy="479245"/>
          </a:xfrm>
        </p:grpSpPr>
        <p:sp>
          <p:nvSpPr>
            <p:cNvPr id="51" name="Rounded Rectangle 50"/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36009" y="5100744"/>
            <a:ext cx="657827" cy="638993"/>
            <a:chOff x="840159" y="3520106"/>
            <a:chExt cx="493370" cy="479245"/>
          </a:xfrm>
        </p:grpSpPr>
        <p:sp>
          <p:nvSpPr>
            <p:cNvPr id="54" name="Rounded Rectangle 53"/>
            <p:cNvSpPr/>
            <p:nvPr/>
          </p:nvSpPr>
          <p:spPr>
            <a:xfrm>
              <a:off x="840159" y="3520106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1920" rtlCol="0" anchor="ctr"/>
            <a:lstStyle/>
            <a:p>
              <a:pPr algn="ctr">
                <a:lnSpc>
                  <a:spcPct val="120000"/>
                </a:lnSpc>
              </a:pPr>
              <a:endParaRPr lang="en-US" sz="355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7"/>
          <p:cNvSpPr/>
          <p:nvPr/>
        </p:nvSpPr>
        <p:spPr bwMode="auto">
          <a:xfrm>
            <a:off x="3232744" y="4260434"/>
            <a:ext cx="2870771" cy="1053993"/>
          </a:xfrm>
          <a:custGeom>
            <a:avLst/>
            <a:gdLst/>
            <a:ahLst/>
            <a:cxnLst>
              <a:cxn ang="0">
                <a:pos x="1528" y="281"/>
              </a:cxn>
              <a:cxn ang="0">
                <a:pos x="767" y="561"/>
              </a:cxn>
              <a:cxn ang="0">
                <a:pos x="0" y="281"/>
              </a:cxn>
              <a:cxn ang="0">
                <a:pos x="761" y="0"/>
              </a:cxn>
              <a:cxn ang="0">
                <a:pos x="1528" y="281"/>
              </a:cxn>
            </a:cxnLst>
            <a:rect l="0" t="0" r="r" b="b"/>
            <a:pathLst>
              <a:path w="1528" h="561">
                <a:moveTo>
                  <a:pt x="1528" y="281"/>
                </a:moveTo>
                <a:lnTo>
                  <a:pt x="767" y="561"/>
                </a:lnTo>
                <a:lnTo>
                  <a:pt x="0" y="281"/>
                </a:lnTo>
                <a:lnTo>
                  <a:pt x="761" y="0"/>
                </a:lnTo>
                <a:lnTo>
                  <a:pt x="1528" y="28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3232744" y="5314427"/>
            <a:ext cx="2865136" cy="1033328"/>
          </a:xfrm>
          <a:custGeom>
            <a:avLst/>
            <a:gdLst/>
            <a:ahLst/>
            <a:cxnLst>
              <a:cxn ang="0">
                <a:pos x="761" y="550"/>
              </a:cxn>
              <a:cxn ang="0">
                <a:pos x="0" y="278"/>
              </a:cxn>
              <a:cxn ang="0">
                <a:pos x="767" y="0"/>
              </a:cxn>
              <a:cxn ang="0">
                <a:pos x="1525" y="275"/>
              </a:cxn>
              <a:cxn ang="0">
                <a:pos x="761" y="550"/>
              </a:cxn>
            </a:cxnLst>
            <a:rect l="0" t="0" r="r" b="b"/>
            <a:pathLst>
              <a:path w="1525" h="550">
                <a:moveTo>
                  <a:pt x="761" y="550"/>
                </a:moveTo>
                <a:lnTo>
                  <a:pt x="0" y="278"/>
                </a:lnTo>
                <a:lnTo>
                  <a:pt x="767" y="0"/>
                </a:lnTo>
                <a:lnTo>
                  <a:pt x="1525" y="275"/>
                </a:lnTo>
                <a:lnTo>
                  <a:pt x="761" y="550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057" name="Freeform 9"/>
          <p:cNvSpPr/>
          <p:nvPr/>
        </p:nvSpPr>
        <p:spPr bwMode="auto">
          <a:xfrm>
            <a:off x="4673767" y="4788370"/>
            <a:ext cx="2855741" cy="1042721"/>
          </a:xfrm>
          <a:custGeom>
            <a:avLst/>
            <a:gdLst/>
            <a:ahLst/>
            <a:cxnLst>
              <a:cxn ang="0">
                <a:pos x="758" y="555"/>
              </a:cxn>
              <a:cxn ang="0">
                <a:pos x="0" y="280"/>
              </a:cxn>
              <a:cxn ang="0">
                <a:pos x="761" y="0"/>
              </a:cxn>
              <a:cxn ang="0">
                <a:pos x="1520" y="277"/>
              </a:cxn>
              <a:cxn ang="0">
                <a:pos x="758" y="555"/>
              </a:cxn>
            </a:cxnLst>
            <a:rect l="0" t="0" r="r" b="b"/>
            <a:pathLst>
              <a:path w="1520" h="555">
                <a:moveTo>
                  <a:pt x="758" y="555"/>
                </a:moveTo>
                <a:lnTo>
                  <a:pt x="0" y="280"/>
                </a:lnTo>
                <a:lnTo>
                  <a:pt x="761" y="0"/>
                </a:lnTo>
                <a:lnTo>
                  <a:pt x="1520" y="277"/>
                </a:lnTo>
                <a:lnTo>
                  <a:pt x="758" y="55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058" name="Freeform 10"/>
          <p:cNvSpPr/>
          <p:nvPr/>
        </p:nvSpPr>
        <p:spPr bwMode="auto">
          <a:xfrm>
            <a:off x="6103515" y="4266070"/>
            <a:ext cx="2855741" cy="1042721"/>
          </a:xfrm>
          <a:custGeom>
            <a:avLst/>
            <a:gdLst/>
            <a:ahLst/>
            <a:cxnLst>
              <a:cxn ang="0">
                <a:pos x="762" y="555"/>
              </a:cxn>
              <a:cxn ang="0">
                <a:pos x="759" y="555"/>
              </a:cxn>
              <a:cxn ang="0">
                <a:pos x="0" y="278"/>
              </a:cxn>
              <a:cxn ang="0">
                <a:pos x="762" y="0"/>
              </a:cxn>
              <a:cxn ang="0">
                <a:pos x="1520" y="278"/>
              </a:cxn>
              <a:cxn ang="0">
                <a:pos x="762" y="555"/>
              </a:cxn>
            </a:cxnLst>
            <a:rect l="0" t="0" r="r" b="b"/>
            <a:pathLst>
              <a:path w="1520" h="555">
                <a:moveTo>
                  <a:pt x="762" y="555"/>
                </a:moveTo>
                <a:lnTo>
                  <a:pt x="759" y="555"/>
                </a:lnTo>
                <a:lnTo>
                  <a:pt x="0" y="278"/>
                </a:lnTo>
                <a:lnTo>
                  <a:pt x="762" y="0"/>
                </a:lnTo>
                <a:lnTo>
                  <a:pt x="1520" y="278"/>
                </a:lnTo>
                <a:lnTo>
                  <a:pt x="762" y="55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059" name="Freeform 11"/>
          <p:cNvSpPr/>
          <p:nvPr/>
        </p:nvSpPr>
        <p:spPr bwMode="auto">
          <a:xfrm>
            <a:off x="6103515" y="5308792"/>
            <a:ext cx="2855741" cy="1033328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1520" y="278"/>
              </a:cxn>
              <a:cxn ang="0">
                <a:pos x="742" y="550"/>
              </a:cxn>
              <a:cxn ang="0">
                <a:pos x="0" y="278"/>
              </a:cxn>
              <a:cxn ang="0">
                <a:pos x="0" y="275"/>
              </a:cxn>
              <a:cxn ang="0">
                <a:pos x="759" y="0"/>
              </a:cxn>
              <a:cxn ang="0">
                <a:pos x="762" y="0"/>
              </a:cxn>
            </a:cxnLst>
            <a:rect l="0" t="0" r="r" b="b"/>
            <a:pathLst>
              <a:path w="1520" h="550">
                <a:moveTo>
                  <a:pt x="762" y="0"/>
                </a:moveTo>
                <a:lnTo>
                  <a:pt x="1520" y="278"/>
                </a:lnTo>
                <a:lnTo>
                  <a:pt x="742" y="550"/>
                </a:lnTo>
                <a:lnTo>
                  <a:pt x="0" y="278"/>
                </a:lnTo>
                <a:lnTo>
                  <a:pt x="0" y="275"/>
                </a:lnTo>
                <a:lnTo>
                  <a:pt x="759" y="0"/>
                </a:lnTo>
                <a:lnTo>
                  <a:pt x="762" y="0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231763" y="3989890"/>
            <a:ext cx="1711567" cy="1508657"/>
            <a:chOff x="3841750" y="2522538"/>
            <a:chExt cx="1446213" cy="1274762"/>
          </a:xfrm>
        </p:grpSpPr>
        <p:sp>
          <p:nvSpPr>
            <p:cNvPr id="81" name="Freeform 41"/>
            <p:cNvSpPr/>
            <p:nvPr/>
          </p:nvSpPr>
          <p:spPr bwMode="auto">
            <a:xfrm>
              <a:off x="3841750" y="2522538"/>
              <a:ext cx="1443038" cy="517525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464" y="0"/>
                </a:cxn>
                <a:cxn ang="0">
                  <a:pos x="909" y="159"/>
                </a:cxn>
                <a:cxn ang="0">
                  <a:pos x="464" y="326"/>
                </a:cxn>
                <a:cxn ang="0">
                  <a:pos x="0" y="159"/>
                </a:cxn>
              </a:cxnLst>
              <a:rect l="0" t="0" r="r" b="b"/>
              <a:pathLst>
                <a:path w="909" h="326">
                  <a:moveTo>
                    <a:pt x="0" y="159"/>
                  </a:moveTo>
                  <a:lnTo>
                    <a:pt x="464" y="0"/>
                  </a:lnTo>
                  <a:lnTo>
                    <a:pt x="909" y="159"/>
                  </a:lnTo>
                  <a:lnTo>
                    <a:pt x="464" y="326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3841750" y="2774950"/>
              <a:ext cx="736599" cy="1022350"/>
            </a:xfrm>
            <a:custGeom>
              <a:avLst/>
              <a:gdLst/>
              <a:ahLst/>
              <a:cxnLst>
                <a:cxn ang="0">
                  <a:pos x="0" y="479"/>
                </a:cxn>
                <a:cxn ang="0">
                  <a:pos x="0" y="0"/>
                </a:cxn>
                <a:cxn ang="0">
                  <a:pos x="464" y="167"/>
                </a:cxn>
                <a:cxn ang="0">
                  <a:pos x="464" y="644"/>
                </a:cxn>
                <a:cxn ang="0">
                  <a:pos x="0" y="479"/>
                </a:cxn>
              </a:cxnLst>
              <a:rect l="0" t="0" r="r" b="b"/>
              <a:pathLst>
                <a:path w="464" h="644">
                  <a:moveTo>
                    <a:pt x="0" y="479"/>
                  </a:moveTo>
                  <a:lnTo>
                    <a:pt x="0" y="0"/>
                  </a:lnTo>
                  <a:lnTo>
                    <a:pt x="464" y="167"/>
                  </a:lnTo>
                  <a:lnTo>
                    <a:pt x="464" y="644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chemeClr val="accent3">
                <a:lumMod val="75000"/>
                <a:alpha val="98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3" name="Freeform 43"/>
            <p:cNvSpPr/>
            <p:nvPr/>
          </p:nvSpPr>
          <p:spPr bwMode="auto">
            <a:xfrm>
              <a:off x="4578350" y="2774950"/>
              <a:ext cx="709613" cy="1022350"/>
            </a:xfrm>
            <a:custGeom>
              <a:avLst/>
              <a:gdLst/>
              <a:ahLst/>
              <a:cxnLst>
                <a:cxn ang="0">
                  <a:pos x="447" y="482"/>
                </a:cxn>
                <a:cxn ang="0">
                  <a:pos x="445" y="482"/>
                </a:cxn>
                <a:cxn ang="0">
                  <a:pos x="0" y="644"/>
                </a:cxn>
                <a:cxn ang="0">
                  <a:pos x="0" y="167"/>
                </a:cxn>
                <a:cxn ang="0">
                  <a:pos x="445" y="0"/>
                </a:cxn>
                <a:cxn ang="0">
                  <a:pos x="447" y="482"/>
                </a:cxn>
              </a:cxnLst>
              <a:rect l="0" t="0" r="r" b="b"/>
              <a:pathLst>
                <a:path w="447" h="644">
                  <a:moveTo>
                    <a:pt x="447" y="482"/>
                  </a:moveTo>
                  <a:lnTo>
                    <a:pt x="445" y="482"/>
                  </a:lnTo>
                  <a:lnTo>
                    <a:pt x="0" y="644"/>
                  </a:lnTo>
                  <a:lnTo>
                    <a:pt x="0" y="167"/>
                  </a:lnTo>
                  <a:lnTo>
                    <a:pt x="445" y="0"/>
                  </a:lnTo>
                  <a:lnTo>
                    <a:pt x="447" y="4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35144" y="2759291"/>
            <a:ext cx="1424113" cy="2029079"/>
            <a:chOff x="5651357" y="2069468"/>
            <a:chExt cx="1068085" cy="1521809"/>
          </a:xfrm>
        </p:grpSpPr>
        <p:sp>
          <p:nvSpPr>
            <p:cNvPr id="2054" name="Freeform 6"/>
            <p:cNvSpPr/>
            <p:nvPr/>
          </p:nvSpPr>
          <p:spPr bwMode="auto">
            <a:xfrm>
              <a:off x="5651357" y="2069468"/>
              <a:ext cx="1068085" cy="1521809"/>
            </a:xfrm>
            <a:custGeom>
              <a:avLst/>
              <a:gdLst/>
              <a:ahLst/>
              <a:cxnLst>
                <a:cxn ang="0">
                  <a:pos x="758" y="272"/>
                </a:cxn>
                <a:cxn ang="0">
                  <a:pos x="758" y="1080"/>
                </a:cxn>
                <a:cxn ang="0">
                  <a:pos x="0" y="802"/>
                </a:cxn>
                <a:cxn ang="0">
                  <a:pos x="0" y="0"/>
                </a:cxn>
                <a:cxn ang="0">
                  <a:pos x="758" y="272"/>
                </a:cxn>
              </a:cxnLst>
              <a:rect l="0" t="0" r="r" b="b"/>
              <a:pathLst>
                <a:path w="758" h="1080">
                  <a:moveTo>
                    <a:pt x="758" y="272"/>
                  </a:moveTo>
                  <a:lnTo>
                    <a:pt x="758" y="1080"/>
                  </a:lnTo>
                  <a:lnTo>
                    <a:pt x="0" y="802"/>
                  </a:lnTo>
                  <a:lnTo>
                    <a:pt x="0" y="0"/>
                  </a:lnTo>
                  <a:lnTo>
                    <a:pt x="758" y="2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 rot="1093960">
              <a:off x="5957887" y="2661406"/>
              <a:ext cx="380667" cy="353081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90" name="Group 57"/>
          <p:cNvGrpSpPr/>
          <p:nvPr/>
        </p:nvGrpSpPr>
        <p:grpSpPr>
          <a:xfrm>
            <a:off x="798659" y="3336397"/>
            <a:ext cx="2224968" cy="1651125"/>
            <a:chOff x="310959" y="3185330"/>
            <a:chExt cx="1668726" cy="1238344"/>
          </a:xfrm>
        </p:grpSpPr>
        <p:sp>
          <p:nvSpPr>
            <p:cNvPr id="91" name="TextBox 90"/>
            <p:cNvSpPr txBox="1"/>
            <p:nvPr/>
          </p:nvSpPr>
          <p:spPr>
            <a:xfrm>
              <a:off x="310959" y="3500584"/>
              <a:ext cx="1668726" cy="923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8579" y="3185330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Group 58"/>
          <p:cNvGrpSpPr/>
          <p:nvPr/>
        </p:nvGrpSpPr>
        <p:grpSpPr>
          <a:xfrm>
            <a:off x="9091565" y="3413206"/>
            <a:ext cx="2238772" cy="1342498"/>
            <a:chOff x="7174424" y="1405504"/>
            <a:chExt cx="1679079" cy="1006874"/>
          </a:xfrm>
        </p:grpSpPr>
        <p:sp>
          <p:nvSpPr>
            <p:cNvPr id="94" name="TextBox 93"/>
            <p:cNvSpPr txBox="1"/>
            <p:nvPr/>
          </p:nvSpPr>
          <p:spPr>
            <a:xfrm>
              <a:off x="7174425" y="1673906"/>
              <a:ext cx="1679078" cy="7384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74424" y="1405504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Group 58"/>
          <p:cNvGrpSpPr/>
          <p:nvPr/>
        </p:nvGrpSpPr>
        <p:grpSpPr>
          <a:xfrm>
            <a:off x="4647051" y="1508766"/>
            <a:ext cx="3034927" cy="1173150"/>
            <a:chOff x="7154387" y="1398354"/>
            <a:chExt cx="2276195" cy="879863"/>
          </a:xfrm>
        </p:grpSpPr>
        <p:sp>
          <p:nvSpPr>
            <p:cNvPr id="97" name="TextBox 96"/>
            <p:cNvSpPr txBox="1"/>
            <p:nvPr/>
          </p:nvSpPr>
          <p:spPr>
            <a:xfrm>
              <a:off x="7154387" y="1724363"/>
              <a:ext cx="2276195" cy="553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点击输入简要文字内容，文字内容需概括精炼，不用多余的文字修饰，言简意赅的说明分项内容。</a:t>
              </a: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676932" y="1398354"/>
              <a:ext cx="1231106" cy="2216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279"/>
          <p:cNvGrpSpPr/>
          <p:nvPr/>
        </p:nvGrpSpPr>
        <p:grpSpPr>
          <a:xfrm>
            <a:off x="3299591" y="1662386"/>
            <a:ext cx="1047997" cy="1047989"/>
            <a:chOff x="846989" y="1401020"/>
            <a:chExt cx="877416" cy="877416"/>
          </a:xfrm>
          <a:effectLst/>
        </p:grpSpPr>
        <p:sp>
          <p:nvSpPr>
            <p:cNvPr id="37" name="Teardrop 3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7988314" y="1662386"/>
            <a:ext cx="1047997" cy="1047989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5593215" y="2702003"/>
            <a:ext cx="1047997" cy="1047989"/>
            <a:chOff x="846989" y="1401020"/>
            <a:chExt cx="877416" cy="877416"/>
          </a:xfrm>
          <a:effectLst/>
        </p:grpSpPr>
        <p:sp>
          <p:nvSpPr>
            <p:cNvPr id="43" name="Teardrop 4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6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32744" y="2753655"/>
            <a:ext cx="1429749" cy="2034715"/>
            <a:chOff x="2424558" y="2065241"/>
            <a:chExt cx="1072312" cy="1526036"/>
          </a:xfrm>
        </p:grpSpPr>
        <p:sp>
          <p:nvSpPr>
            <p:cNvPr id="2053" name="Freeform 5"/>
            <p:cNvSpPr/>
            <p:nvPr/>
          </p:nvSpPr>
          <p:spPr bwMode="auto">
            <a:xfrm>
              <a:off x="2424558" y="2065241"/>
              <a:ext cx="1072312" cy="1526036"/>
            </a:xfrm>
            <a:custGeom>
              <a:avLst/>
              <a:gdLst/>
              <a:ahLst/>
              <a:cxnLst>
                <a:cxn ang="0">
                  <a:pos x="0" y="1083"/>
                </a:cxn>
                <a:cxn ang="0">
                  <a:pos x="0" y="1083"/>
                </a:cxn>
                <a:cxn ang="0">
                  <a:pos x="0" y="278"/>
                </a:cxn>
                <a:cxn ang="0">
                  <a:pos x="761" y="0"/>
                </a:cxn>
                <a:cxn ang="0">
                  <a:pos x="761" y="802"/>
                </a:cxn>
                <a:cxn ang="0">
                  <a:pos x="0" y="1083"/>
                </a:cxn>
              </a:cxnLst>
              <a:rect l="0" t="0" r="r" b="b"/>
              <a:pathLst>
                <a:path w="761" h="1083">
                  <a:moveTo>
                    <a:pt x="0" y="1083"/>
                  </a:moveTo>
                  <a:lnTo>
                    <a:pt x="0" y="1083"/>
                  </a:lnTo>
                  <a:lnTo>
                    <a:pt x="0" y="278"/>
                  </a:lnTo>
                  <a:lnTo>
                    <a:pt x="761" y="0"/>
                  </a:lnTo>
                  <a:lnTo>
                    <a:pt x="761" y="8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5" name="Freeform 101"/>
            <p:cNvSpPr>
              <a:spLocks noEditPoints="1"/>
            </p:cNvSpPr>
            <p:nvPr/>
          </p:nvSpPr>
          <p:spPr bwMode="auto">
            <a:xfrm>
              <a:off x="2762393" y="2623151"/>
              <a:ext cx="447459" cy="41397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43351" y="2275992"/>
            <a:ext cx="1801284" cy="2556933"/>
            <a:chOff x="2957513" y="1706994"/>
            <a:chExt cx="1350963" cy="1917700"/>
          </a:xfrm>
        </p:grpSpPr>
        <p:sp>
          <p:nvSpPr>
            <p:cNvPr id="4115" name="Freeform 19"/>
            <p:cNvSpPr/>
            <p:nvPr/>
          </p:nvSpPr>
          <p:spPr bwMode="auto">
            <a:xfrm>
              <a:off x="2957513" y="1706994"/>
              <a:ext cx="428625" cy="19177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1052"/>
                </a:cxn>
                <a:cxn ang="0">
                  <a:pos x="0" y="1208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270" h="1208">
                  <a:moveTo>
                    <a:pt x="270" y="0"/>
                  </a:moveTo>
                  <a:lnTo>
                    <a:pt x="270" y="1052"/>
                  </a:lnTo>
                  <a:lnTo>
                    <a:pt x="0" y="1208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17" name="Freeform 21"/>
            <p:cNvSpPr/>
            <p:nvPr/>
          </p:nvSpPr>
          <p:spPr bwMode="auto">
            <a:xfrm>
              <a:off x="2957513" y="1706994"/>
              <a:ext cx="1350963" cy="7810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851" y="330"/>
                </a:cxn>
                <a:cxn ang="0">
                  <a:pos x="578" y="492"/>
                </a:cxn>
                <a:cxn ang="0">
                  <a:pos x="0" y="160"/>
                </a:cxn>
                <a:cxn ang="0">
                  <a:pos x="270" y="0"/>
                </a:cxn>
              </a:cxnLst>
              <a:rect l="0" t="0" r="r" b="b"/>
              <a:pathLst>
                <a:path w="851" h="492">
                  <a:moveTo>
                    <a:pt x="270" y="0"/>
                  </a:moveTo>
                  <a:lnTo>
                    <a:pt x="851" y="330"/>
                  </a:lnTo>
                  <a:lnTo>
                    <a:pt x="578" y="492"/>
                  </a:lnTo>
                  <a:lnTo>
                    <a:pt x="0" y="1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86968" y="1526692"/>
            <a:ext cx="1907117" cy="2495549"/>
            <a:chOff x="4340226" y="1145019"/>
            <a:chExt cx="1430338" cy="1871662"/>
          </a:xfrm>
        </p:grpSpPr>
        <p:sp>
          <p:nvSpPr>
            <p:cNvPr id="4114" name="Freeform 18"/>
            <p:cNvSpPr/>
            <p:nvPr/>
          </p:nvSpPr>
          <p:spPr bwMode="auto">
            <a:xfrm>
              <a:off x="4340226" y="1145019"/>
              <a:ext cx="1430338" cy="1333500"/>
            </a:xfrm>
            <a:custGeom>
              <a:avLst/>
              <a:gdLst/>
              <a:ahLst/>
              <a:cxnLst>
                <a:cxn ang="0">
                  <a:pos x="622" y="686"/>
                </a:cxn>
                <a:cxn ang="0">
                  <a:pos x="622" y="686"/>
                </a:cxn>
                <a:cxn ang="0">
                  <a:pos x="0" y="318"/>
                </a:cxn>
                <a:cxn ang="0">
                  <a:pos x="0" y="0"/>
                </a:cxn>
                <a:cxn ang="0">
                  <a:pos x="901" y="526"/>
                </a:cxn>
                <a:cxn ang="0">
                  <a:pos x="901" y="840"/>
                </a:cxn>
                <a:cxn ang="0">
                  <a:pos x="622" y="686"/>
                </a:cxn>
              </a:cxnLst>
              <a:rect l="0" t="0" r="r" b="b"/>
              <a:pathLst>
                <a:path w="901" h="840">
                  <a:moveTo>
                    <a:pt x="622" y="686"/>
                  </a:moveTo>
                  <a:lnTo>
                    <a:pt x="622" y="686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901" y="526"/>
                  </a:lnTo>
                  <a:lnTo>
                    <a:pt x="901" y="840"/>
                  </a:lnTo>
                  <a:lnTo>
                    <a:pt x="622" y="6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18" name="Freeform 22"/>
            <p:cNvSpPr/>
            <p:nvPr/>
          </p:nvSpPr>
          <p:spPr bwMode="auto">
            <a:xfrm>
              <a:off x="4859338" y="1980044"/>
              <a:ext cx="911225" cy="1036637"/>
            </a:xfrm>
            <a:custGeom>
              <a:avLst/>
              <a:gdLst/>
              <a:ahLst/>
              <a:cxnLst>
                <a:cxn ang="0">
                  <a:pos x="295" y="160"/>
                </a:cxn>
                <a:cxn ang="0">
                  <a:pos x="574" y="0"/>
                </a:cxn>
                <a:cxn ang="0">
                  <a:pos x="574" y="314"/>
                </a:cxn>
                <a:cxn ang="0">
                  <a:pos x="0" y="653"/>
                </a:cxn>
                <a:cxn ang="0">
                  <a:pos x="0" y="331"/>
                </a:cxn>
                <a:cxn ang="0">
                  <a:pos x="295" y="160"/>
                </a:cxn>
                <a:cxn ang="0">
                  <a:pos x="295" y="160"/>
                </a:cxn>
              </a:cxnLst>
              <a:rect l="0" t="0" r="r" b="b"/>
              <a:pathLst>
                <a:path w="574" h="653">
                  <a:moveTo>
                    <a:pt x="295" y="160"/>
                  </a:moveTo>
                  <a:lnTo>
                    <a:pt x="574" y="0"/>
                  </a:lnTo>
                  <a:lnTo>
                    <a:pt x="574" y="314"/>
                  </a:lnTo>
                  <a:lnTo>
                    <a:pt x="0" y="653"/>
                  </a:lnTo>
                  <a:lnTo>
                    <a:pt x="0" y="331"/>
                  </a:lnTo>
                  <a:lnTo>
                    <a:pt x="295" y="160"/>
                  </a:lnTo>
                  <a:lnTo>
                    <a:pt x="295" y="16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02769" y="4115376"/>
            <a:ext cx="3045884" cy="1782233"/>
            <a:chOff x="3902076" y="3086531"/>
            <a:chExt cx="2284413" cy="1336675"/>
          </a:xfrm>
        </p:grpSpPr>
        <p:sp>
          <p:nvSpPr>
            <p:cNvPr id="4116" name="Freeform 20"/>
            <p:cNvSpPr/>
            <p:nvPr/>
          </p:nvSpPr>
          <p:spPr bwMode="auto">
            <a:xfrm>
              <a:off x="3902076" y="3086531"/>
              <a:ext cx="2284413" cy="1336675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439" y="162"/>
                </a:cxn>
                <a:cxn ang="0">
                  <a:pos x="299" y="842"/>
                </a:cxn>
                <a:cxn ang="0">
                  <a:pos x="0" y="674"/>
                </a:cxn>
                <a:cxn ang="0">
                  <a:pos x="1177" y="0"/>
                </a:cxn>
                <a:cxn ang="0">
                  <a:pos x="1177" y="0"/>
                </a:cxn>
              </a:cxnLst>
              <a:rect l="0" t="0" r="r" b="b"/>
              <a:pathLst>
                <a:path w="1439" h="842">
                  <a:moveTo>
                    <a:pt x="1177" y="0"/>
                  </a:moveTo>
                  <a:lnTo>
                    <a:pt x="1439" y="162"/>
                  </a:lnTo>
                  <a:lnTo>
                    <a:pt x="299" y="842"/>
                  </a:lnTo>
                  <a:lnTo>
                    <a:pt x="0" y="674"/>
                  </a:lnTo>
                  <a:lnTo>
                    <a:pt x="1177" y="0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19" name="Freeform 23"/>
            <p:cNvSpPr/>
            <p:nvPr/>
          </p:nvSpPr>
          <p:spPr bwMode="auto">
            <a:xfrm>
              <a:off x="3902076" y="3108756"/>
              <a:ext cx="474663" cy="1314450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0" y="0"/>
                </a:cxn>
                <a:cxn ang="0">
                  <a:pos x="299" y="158"/>
                </a:cxn>
                <a:cxn ang="0">
                  <a:pos x="299" y="828"/>
                </a:cxn>
                <a:cxn ang="0">
                  <a:pos x="0" y="660"/>
                </a:cxn>
              </a:cxnLst>
              <a:rect l="0" t="0" r="r" b="b"/>
              <a:pathLst>
                <a:path w="299" h="828">
                  <a:moveTo>
                    <a:pt x="0" y="660"/>
                  </a:moveTo>
                  <a:lnTo>
                    <a:pt x="0" y="0"/>
                  </a:lnTo>
                  <a:lnTo>
                    <a:pt x="299" y="158"/>
                  </a:lnTo>
                  <a:lnTo>
                    <a:pt x="299" y="828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14" name="Text Placeholder 3"/>
          <p:cNvSpPr txBox="1"/>
          <p:nvPr/>
        </p:nvSpPr>
        <p:spPr>
          <a:xfrm>
            <a:off x="4321104" y="4659867"/>
            <a:ext cx="68608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accent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3176177" y="2559692"/>
            <a:ext cx="68608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accent2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7868882" y="2098836"/>
            <a:ext cx="686085" cy="49250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665" dirty="0">
                <a:solidFill>
                  <a:schemeClr val="accent3"/>
                </a:solidFill>
                <a:cs typeface="+mn-ea"/>
                <a:sym typeface="+mn-lt"/>
              </a:rPr>
              <a:t>60%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02768" y="3406292"/>
            <a:ext cx="628651" cy="1007533"/>
            <a:chOff x="3902076" y="2554719"/>
            <a:chExt cx="471488" cy="755650"/>
          </a:xfrm>
        </p:grpSpPr>
        <p:sp>
          <p:nvSpPr>
            <p:cNvPr id="4113" name="Freeform 17"/>
            <p:cNvSpPr/>
            <p:nvPr/>
          </p:nvSpPr>
          <p:spPr bwMode="auto">
            <a:xfrm>
              <a:off x="3902076" y="2554719"/>
              <a:ext cx="471488" cy="755650"/>
            </a:xfrm>
            <a:custGeom>
              <a:avLst/>
              <a:gdLst/>
              <a:ahLst/>
              <a:cxnLst>
                <a:cxn ang="0">
                  <a:pos x="297" y="154"/>
                </a:cxn>
                <a:cxn ang="0">
                  <a:pos x="297" y="476"/>
                </a:cxn>
                <a:cxn ang="0">
                  <a:pos x="0" y="320"/>
                </a:cxn>
                <a:cxn ang="0">
                  <a:pos x="0" y="0"/>
                </a:cxn>
                <a:cxn ang="0">
                  <a:pos x="297" y="154"/>
                </a:cxn>
              </a:cxnLst>
              <a:rect l="0" t="0" r="r" b="b"/>
              <a:pathLst>
                <a:path w="297" h="476">
                  <a:moveTo>
                    <a:pt x="297" y="154"/>
                  </a:moveTo>
                  <a:lnTo>
                    <a:pt x="297" y="476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97" y="1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auto">
            <a:xfrm rot="1517534">
              <a:off x="3962405" y="2799607"/>
              <a:ext cx="328877" cy="331507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28169" y="3006242"/>
            <a:ext cx="1166284" cy="681567"/>
            <a:chOff x="3921126" y="2254681"/>
            <a:chExt cx="874713" cy="511175"/>
          </a:xfrm>
        </p:grpSpPr>
        <p:sp>
          <p:nvSpPr>
            <p:cNvPr id="4112" name="Freeform 16"/>
            <p:cNvSpPr/>
            <p:nvPr/>
          </p:nvSpPr>
          <p:spPr bwMode="auto">
            <a:xfrm>
              <a:off x="3921126" y="2254681"/>
              <a:ext cx="874713" cy="511175"/>
            </a:xfrm>
            <a:custGeom>
              <a:avLst/>
              <a:gdLst/>
              <a:ahLst/>
              <a:cxnLst>
                <a:cxn ang="0">
                  <a:pos x="551" y="160"/>
                </a:cxn>
                <a:cxn ang="0">
                  <a:pos x="289" y="322"/>
                </a:cxn>
                <a:cxn ang="0">
                  <a:pos x="0" y="170"/>
                </a:cxn>
                <a:cxn ang="0">
                  <a:pos x="271" y="0"/>
                </a:cxn>
                <a:cxn ang="0">
                  <a:pos x="551" y="160"/>
                </a:cxn>
              </a:cxnLst>
              <a:rect l="0" t="0" r="r" b="b"/>
              <a:pathLst>
                <a:path w="551" h="322">
                  <a:moveTo>
                    <a:pt x="551" y="160"/>
                  </a:moveTo>
                  <a:lnTo>
                    <a:pt x="289" y="322"/>
                  </a:lnTo>
                  <a:lnTo>
                    <a:pt x="0" y="170"/>
                  </a:lnTo>
                  <a:lnTo>
                    <a:pt x="271" y="0"/>
                  </a:lnTo>
                  <a:lnTo>
                    <a:pt x="551" y="1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18" name="Freeform 65"/>
            <p:cNvSpPr>
              <a:spLocks noEditPoints="1"/>
            </p:cNvSpPr>
            <p:nvPr/>
          </p:nvSpPr>
          <p:spPr bwMode="auto">
            <a:xfrm rot="18682126">
              <a:off x="4181006" y="2327643"/>
              <a:ext cx="323785" cy="360012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71635" y="3380892"/>
            <a:ext cx="558800" cy="999067"/>
            <a:chOff x="4403726" y="2535669"/>
            <a:chExt cx="419100" cy="749300"/>
          </a:xfrm>
        </p:grpSpPr>
        <p:sp>
          <p:nvSpPr>
            <p:cNvPr id="4111" name="Freeform 15"/>
            <p:cNvSpPr/>
            <p:nvPr/>
          </p:nvSpPr>
          <p:spPr bwMode="auto">
            <a:xfrm>
              <a:off x="4403726" y="2535669"/>
              <a:ext cx="419100" cy="74930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4" y="316"/>
                </a:cxn>
                <a:cxn ang="0">
                  <a:pos x="0" y="472"/>
                </a:cxn>
                <a:cxn ang="0">
                  <a:pos x="0" y="162"/>
                </a:cxn>
                <a:cxn ang="0">
                  <a:pos x="264" y="0"/>
                </a:cxn>
              </a:cxnLst>
              <a:rect l="0" t="0" r="r" b="b"/>
              <a:pathLst>
                <a:path w="264" h="472">
                  <a:moveTo>
                    <a:pt x="264" y="0"/>
                  </a:moveTo>
                  <a:lnTo>
                    <a:pt x="264" y="316"/>
                  </a:lnTo>
                  <a:lnTo>
                    <a:pt x="0" y="472"/>
                  </a:lnTo>
                  <a:lnTo>
                    <a:pt x="0" y="16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20" name="Freeform 66"/>
            <p:cNvSpPr>
              <a:spLocks noEditPoints="1"/>
            </p:cNvSpPr>
            <p:nvPr/>
          </p:nvSpPr>
          <p:spPr bwMode="auto">
            <a:xfrm>
              <a:off x="4464986" y="2817995"/>
              <a:ext cx="292718" cy="227045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21" name="Group 66"/>
          <p:cNvGrpSpPr/>
          <p:nvPr/>
        </p:nvGrpSpPr>
        <p:grpSpPr>
          <a:xfrm>
            <a:off x="7877164" y="2579110"/>
            <a:ext cx="2596968" cy="1090824"/>
            <a:chOff x="5603652" y="1679754"/>
            <a:chExt cx="1947726" cy="818118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5603652" y="1679754"/>
              <a:ext cx="1231106" cy="22160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5603652" y="1944018"/>
              <a:ext cx="1947726" cy="5538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点击输入简要文字内容，言简意赅的说明内容点击输入简要文字内容，言简意赅的说明内容。</a:t>
              </a:r>
              <a:endParaRPr lang="en-US" altLang="zh-CN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75"/>
          <p:cNvGrpSpPr/>
          <p:nvPr/>
        </p:nvGrpSpPr>
        <p:grpSpPr>
          <a:xfrm>
            <a:off x="1194143" y="3002789"/>
            <a:ext cx="2596968" cy="1128002"/>
            <a:chOff x="5603652" y="1660876"/>
            <a:chExt cx="1947726" cy="846001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6320272" y="1660876"/>
              <a:ext cx="1231106" cy="2215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5603652" y="1953023"/>
              <a:ext cx="1947726" cy="5538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点击输入简要文字内容，言简意赅的说明内容点击输入简要文字内容，言简意赅的说明内容。</a:t>
              </a:r>
              <a:endParaRPr lang="en-US" altLang="zh-CN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75"/>
          <p:cNvGrpSpPr/>
          <p:nvPr/>
        </p:nvGrpSpPr>
        <p:grpSpPr>
          <a:xfrm>
            <a:off x="2409152" y="5127754"/>
            <a:ext cx="2596968" cy="1076888"/>
            <a:chOff x="5603652" y="1660876"/>
            <a:chExt cx="1947726" cy="807666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6320272" y="1660876"/>
              <a:ext cx="1231106" cy="22160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5603652" y="1914688"/>
              <a:ext cx="1947726" cy="55385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335" dirty="0">
                  <a:solidFill>
                    <a:schemeClr val="tx2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点击输入简要文字内容，言简意赅的说明内容点击输入简要文字内容，言简意赅的说明内容。</a:t>
              </a:r>
              <a:endParaRPr lang="en-US" altLang="zh-CN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 Placeholder 3"/>
          <p:cNvSpPr txBox="1"/>
          <p:nvPr/>
        </p:nvSpPr>
        <p:spPr>
          <a:xfrm rot="19747125">
            <a:off x="6042956" y="4769861"/>
            <a:ext cx="1641475" cy="2954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在此输入标题文字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 Placeholder 3"/>
          <p:cNvSpPr txBox="1"/>
          <p:nvPr/>
        </p:nvSpPr>
        <p:spPr>
          <a:xfrm rot="1874816">
            <a:off x="5828293" y="2244005"/>
            <a:ext cx="1641475" cy="2954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在此输入标题文字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 Placeholder 3"/>
          <p:cNvSpPr txBox="1"/>
          <p:nvPr/>
        </p:nvSpPr>
        <p:spPr>
          <a:xfrm rot="16200000">
            <a:off x="3398647" y="3485657"/>
            <a:ext cx="1641475" cy="295466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在此输入标题文字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/>
          <p:cNvGrpSpPr/>
          <p:nvPr/>
        </p:nvGrpSpPr>
        <p:grpSpPr>
          <a:xfrm>
            <a:off x="909835" y="2117977"/>
            <a:ext cx="622357" cy="3592409"/>
            <a:chOff x="682376" y="1446648"/>
            <a:chExt cx="466768" cy="2694307"/>
          </a:xfrm>
          <a:effectLst>
            <a:outerShdw blurRad="50800" dir="18900000" sy="23000" kx="-1200000" algn="bl" rotWithShape="0">
              <a:prstClr val="black">
                <a:alpha val="13000"/>
              </a:prstClr>
            </a:outerShdw>
          </a:effectLst>
        </p:grpSpPr>
        <p:sp>
          <p:nvSpPr>
            <p:cNvPr id="65" name="Freeform 355"/>
            <p:cNvSpPr/>
            <p:nvPr/>
          </p:nvSpPr>
          <p:spPr bwMode="auto">
            <a:xfrm>
              <a:off x="682376" y="1451271"/>
              <a:ext cx="466768" cy="2689684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337"/>
                </a:cxn>
                <a:cxn ang="0">
                  <a:pos x="0" y="337"/>
                </a:cxn>
                <a:cxn ang="0">
                  <a:pos x="0" y="338"/>
                </a:cxn>
                <a:cxn ang="0">
                  <a:pos x="31" y="355"/>
                </a:cxn>
                <a:cxn ang="0">
                  <a:pos x="62" y="338"/>
                </a:cxn>
                <a:cxn ang="0">
                  <a:pos x="62" y="337"/>
                </a:cxn>
                <a:cxn ang="0">
                  <a:pos x="62" y="337"/>
                </a:cxn>
                <a:cxn ang="0">
                  <a:pos x="62" y="18"/>
                </a:cxn>
                <a:cxn ang="0">
                  <a:pos x="62" y="17"/>
                </a:cxn>
              </a:cxnLst>
              <a:rect l="0" t="0" r="r" b="b"/>
              <a:pathLst>
                <a:path w="62" h="355">
                  <a:moveTo>
                    <a:pt x="62" y="17"/>
                  </a:moveTo>
                  <a:cubicBezTo>
                    <a:pt x="62" y="8"/>
                    <a:pt x="48" y="0"/>
                    <a:pt x="31" y="0"/>
                  </a:cubicBezTo>
                  <a:cubicBezTo>
                    <a:pt x="14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8"/>
                    <a:pt x="14" y="355"/>
                    <a:pt x="31" y="355"/>
                  </a:cubicBezTo>
                  <a:cubicBezTo>
                    <a:pt x="48" y="355"/>
                    <a:pt x="62" y="348"/>
                    <a:pt x="62" y="338"/>
                  </a:cubicBezTo>
                  <a:cubicBezTo>
                    <a:pt x="62" y="337"/>
                    <a:pt x="62" y="337"/>
                    <a:pt x="62" y="337"/>
                  </a:cubicBezTo>
                  <a:cubicBezTo>
                    <a:pt x="62" y="337"/>
                    <a:pt x="62" y="337"/>
                    <a:pt x="62" y="33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7"/>
                    <a:pt x="62" y="17"/>
                    <a:pt x="62" y="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66" name="Oval 356"/>
            <p:cNvSpPr>
              <a:spLocks noChangeArrowheads="1"/>
            </p:cNvSpPr>
            <p:nvPr/>
          </p:nvSpPr>
          <p:spPr bwMode="auto">
            <a:xfrm>
              <a:off x="682376" y="1446648"/>
              <a:ext cx="466768" cy="2495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6" name="Group 52"/>
          <p:cNvGrpSpPr/>
          <p:nvPr/>
        </p:nvGrpSpPr>
        <p:grpSpPr>
          <a:xfrm>
            <a:off x="1874768" y="2814086"/>
            <a:ext cx="634681" cy="2896300"/>
            <a:chOff x="1406075" y="1968730"/>
            <a:chExt cx="476011" cy="2172225"/>
          </a:xfrm>
          <a:effectLst>
            <a:outerShdw blurRad="50800" dir="18900000" sy="23000" kx="-1200000" algn="bl" rotWithShape="0">
              <a:prstClr val="black">
                <a:alpha val="13000"/>
              </a:prstClr>
            </a:outerShdw>
          </a:effectLst>
        </p:grpSpPr>
        <p:sp>
          <p:nvSpPr>
            <p:cNvPr id="64" name="Freeform 353"/>
            <p:cNvSpPr/>
            <p:nvPr/>
          </p:nvSpPr>
          <p:spPr bwMode="auto">
            <a:xfrm>
              <a:off x="1406075" y="1973493"/>
              <a:ext cx="476011" cy="2167462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9"/>
                </a:cxn>
                <a:cxn ang="0">
                  <a:pos x="31" y="286"/>
                </a:cxn>
                <a:cxn ang="0">
                  <a:pos x="63" y="269"/>
                </a:cxn>
                <a:cxn ang="0">
                  <a:pos x="63" y="268"/>
                </a:cxn>
                <a:cxn ang="0">
                  <a:pos x="63" y="268"/>
                </a:cxn>
                <a:cxn ang="0">
                  <a:pos x="63" y="18"/>
                </a:cxn>
                <a:cxn ang="0">
                  <a:pos x="63" y="18"/>
                </a:cxn>
              </a:cxnLst>
              <a:rect l="0" t="0" r="r" b="b"/>
              <a:pathLst>
                <a:path w="63" h="286">
                  <a:moveTo>
                    <a:pt x="63" y="18"/>
                  </a:moveTo>
                  <a:cubicBezTo>
                    <a:pt x="63" y="8"/>
                    <a:pt x="49" y="0"/>
                    <a:pt x="31" y="0"/>
                  </a:cubicBezTo>
                  <a:cubicBezTo>
                    <a:pt x="14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79"/>
                    <a:pt x="14" y="286"/>
                    <a:pt x="31" y="286"/>
                  </a:cubicBezTo>
                  <a:cubicBezTo>
                    <a:pt x="49" y="286"/>
                    <a:pt x="63" y="279"/>
                    <a:pt x="63" y="269"/>
                  </a:cubicBezTo>
                  <a:cubicBezTo>
                    <a:pt x="63" y="268"/>
                    <a:pt x="63" y="268"/>
                    <a:pt x="63" y="268"/>
                  </a:cubicBezTo>
                  <a:cubicBezTo>
                    <a:pt x="63" y="268"/>
                    <a:pt x="63" y="268"/>
                    <a:pt x="63" y="26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60" name="Oval 354"/>
            <p:cNvSpPr>
              <a:spLocks noChangeArrowheads="1"/>
            </p:cNvSpPr>
            <p:nvPr/>
          </p:nvSpPr>
          <p:spPr bwMode="auto">
            <a:xfrm>
              <a:off x="1412127" y="1968730"/>
              <a:ext cx="463907" cy="2495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39" name="Text Placeholder 3"/>
          <p:cNvSpPr txBox="1"/>
          <p:nvPr/>
        </p:nvSpPr>
        <p:spPr>
          <a:xfrm>
            <a:off x="946901" y="1673600"/>
            <a:ext cx="548227" cy="39389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135" dirty="0">
                <a:solidFill>
                  <a:schemeClr val="accent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3828569" y="3632341"/>
            <a:ext cx="548227" cy="39389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135" dirty="0">
                <a:solidFill>
                  <a:schemeClr val="accent4"/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45" name="Text Placeholder 3"/>
          <p:cNvSpPr txBox="1"/>
          <p:nvPr/>
        </p:nvSpPr>
        <p:spPr>
          <a:xfrm>
            <a:off x="1917995" y="2428702"/>
            <a:ext cx="548227" cy="39389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135" dirty="0">
                <a:solidFill>
                  <a:schemeClr val="accent2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2894157" y="3095837"/>
            <a:ext cx="548227" cy="39389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135" dirty="0">
                <a:solidFill>
                  <a:schemeClr val="accent3"/>
                </a:solidFill>
                <a:cs typeface="+mn-ea"/>
                <a:sym typeface="+mn-lt"/>
              </a:rPr>
              <a:t>60%</a:t>
            </a:r>
          </a:p>
        </p:txBody>
      </p:sp>
      <p:grpSp>
        <p:nvGrpSpPr>
          <p:cNvPr id="7" name="Group 53"/>
          <p:cNvGrpSpPr/>
          <p:nvPr/>
        </p:nvGrpSpPr>
        <p:grpSpPr>
          <a:xfrm>
            <a:off x="2857091" y="3510574"/>
            <a:ext cx="622357" cy="2199812"/>
            <a:chOff x="2142818" y="2491096"/>
            <a:chExt cx="466768" cy="1649859"/>
          </a:xfrm>
          <a:effectLst>
            <a:outerShdw blurRad="50800" dir="18900000" sy="23000" kx="-1200000" algn="bl" rotWithShape="0">
              <a:prstClr val="black">
                <a:alpha val="13000"/>
              </a:prstClr>
            </a:outerShdw>
          </a:effectLst>
        </p:grpSpPr>
        <p:sp>
          <p:nvSpPr>
            <p:cNvPr id="63" name="Freeform 351"/>
            <p:cNvSpPr/>
            <p:nvPr/>
          </p:nvSpPr>
          <p:spPr bwMode="auto">
            <a:xfrm>
              <a:off x="2142818" y="2491096"/>
              <a:ext cx="466768" cy="1649859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00"/>
                </a:cxn>
                <a:cxn ang="0">
                  <a:pos x="0" y="200"/>
                </a:cxn>
                <a:cxn ang="0">
                  <a:pos x="0" y="201"/>
                </a:cxn>
                <a:cxn ang="0">
                  <a:pos x="31" y="218"/>
                </a:cxn>
                <a:cxn ang="0">
                  <a:pos x="62" y="201"/>
                </a:cxn>
                <a:cxn ang="0">
                  <a:pos x="62" y="200"/>
                </a:cxn>
                <a:cxn ang="0">
                  <a:pos x="62" y="200"/>
                </a:cxn>
                <a:cxn ang="0">
                  <a:pos x="62" y="17"/>
                </a:cxn>
                <a:cxn ang="0">
                  <a:pos x="62" y="17"/>
                </a:cxn>
              </a:cxnLst>
              <a:rect l="0" t="0" r="r" b="b"/>
              <a:pathLst>
                <a:path w="62" h="218">
                  <a:moveTo>
                    <a:pt x="62" y="17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14" y="0"/>
                    <a:pt x="0" y="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11"/>
                    <a:pt x="14" y="218"/>
                    <a:pt x="31" y="218"/>
                  </a:cubicBezTo>
                  <a:cubicBezTo>
                    <a:pt x="48" y="218"/>
                    <a:pt x="62" y="211"/>
                    <a:pt x="62" y="201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3" name="Oval 352"/>
            <p:cNvSpPr>
              <a:spLocks noChangeArrowheads="1"/>
            </p:cNvSpPr>
            <p:nvPr/>
          </p:nvSpPr>
          <p:spPr bwMode="auto">
            <a:xfrm>
              <a:off x="2142818" y="2491096"/>
              <a:ext cx="466768" cy="24031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71" name="Freeform 65"/>
          <p:cNvSpPr>
            <a:spLocks noEditPoints="1"/>
          </p:cNvSpPr>
          <p:nvPr/>
        </p:nvSpPr>
        <p:spPr bwMode="auto">
          <a:xfrm>
            <a:off x="1046602" y="3723337"/>
            <a:ext cx="348825" cy="387855"/>
          </a:xfrm>
          <a:custGeom>
            <a:avLst/>
            <a:gdLst/>
            <a:ahLst/>
            <a:cxnLst>
              <a:cxn ang="0">
                <a:pos x="151" y="125"/>
              </a:cxn>
              <a:cxn ang="0">
                <a:pos x="144" y="120"/>
              </a:cxn>
              <a:cxn ang="0">
                <a:pos x="107" y="104"/>
              </a:cxn>
              <a:cxn ang="0">
                <a:pos x="105" y="102"/>
              </a:cxn>
              <a:cxn ang="0">
                <a:pos x="102" y="95"/>
              </a:cxn>
              <a:cxn ang="0">
                <a:pos x="100" y="91"/>
              </a:cxn>
              <a:cxn ang="0">
                <a:pos x="99" y="89"/>
              </a:cxn>
              <a:cxn ang="0">
                <a:pos x="102" y="73"/>
              </a:cxn>
              <a:cxn ang="0">
                <a:pos x="102" y="72"/>
              </a:cxn>
              <a:cxn ang="0">
                <a:pos x="108" y="57"/>
              </a:cxn>
              <a:cxn ang="0">
                <a:pos x="108" y="57"/>
              </a:cxn>
              <a:cxn ang="0">
                <a:pos x="109" y="47"/>
              </a:cxn>
              <a:cxn ang="0">
                <a:pos x="108" y="45"/>
              </a:cxn>
              <a:cxn ang="0">
                <a:pos x="106" y="42"/>
              </a:cxn>
              <a:cxn ang="0">
                <a:pos x="106" y="27"/>
              </a:cxn>
              <a:cxn ang="0">
                <a:pos x="102" y="17"/>
              </a:cxn>
              <a:cxn ang="0">
                <a:pos x="97" y="13"/>
              </a:cxn>
              <a:cxn ang="0">
                <a:pos x="97" y="13"/>
              </a:cxn>
              <a:cxn ang="0">
                <a:pos x="95" y="6"/>
              </a:cxn>
              <a:cxn ang="0">
                <a:pos x="99" y="4"/>
              </a:cxn>
              <a:cxn ang="0">
                <a:pos x="83" y="3"/>
              </a:cxn>
              <a:cxn ang="0">
                <a:pos x="82" y="3"/>
              </a:cxn>
              <a:cxn ang="0">
                <a:pos x="79" y="4"/>
              </a:cxn>
              <a:cxn ang="0">
                <a:pos x="59" y="13"/>
              </a:cxn>
              <a:cxn ang="0">
                <a:pos x="51" y="25"/>
              </a:cxn>
              <a:cxn ang="0">
                <a:pos x="51" y="34"/>
              </a:cxn>
              <a:cxn ang="0">
                <a:pos x="51" y="42"/>
              </a:cxn>
              <a:cxn ang="0">
                <a:pos x="50" y="44"/>
              </a:cxn>
              <a:cxn ang="0">
                <a:pos x="48" y="48"/>
              </a:cxn>
              <a:cxn ang="0">
                <a:pos x="49" y="51"/>
              </a:cxn>
              <a:cxn ang="0">
                <a:pos x="51" y="59"/>
              </a:cxn>
              <a:cxn ang="0">
                <a:pos x="53" y="66"/>
              </a:cxn>
              <a:cxn ang="0">
                <a:pos x="58" y="77"/>
              </a:cxn>
              <a:cxn ang="0">
                <a:pos x="59" y="79"/>
              </a:cxn>
              <a:cxn ang="0">
                <a:pos x="58" y="89"/>
              </a:cxn>
              <a:cxn ang="0">
                <a:pos x="57" y="91"/>
              </a:cxn>
              <a:cxn ang="0">
                <a:pos x="54" y="95"/>
              </a:cxn>
              <a:cxn ang="0">
                <a:pos x="51" y="102"/>
              </a:cxn>
              <a:cxn ang="0">
                <a:pos x="50" y="103"/>
              </a:cxn>
              <a:cxn ang="0">
                <a:pos x="38" y="108"/>
              </a:cxn>
              <a:cxn ang="0">
                <a:pos x="25" y="114"/>
              </a:cxn>
              <a:cxn ang="0">
                <a:pos x="13" y="120"/>
              </a:cxn>
              <a:cxn ang="0">
                <a:pos x="6" y="125"/>
              </a:cxn>
              <a:cxn ang="0">
                <a:pos x="0" y="149"/>
              </a:cxn>
              <a:cxn ang="0">
                <a:pos x="61" y="170"/>
              </a:cxn>
              <a:cxn ang="0">
                <a:pos x="61" y="170"/>
              </a:cxn>
              <a:cxn ang="0">
                <a:pos x="90" y="171"/>
              </a:cxn>
              <a:cxn ang="0">
                <a:pos x="97" y="169"/>
              </a:cxn>
              <a:cxn ang="0">
                <a:pos x="157" y="149"/>
              </a:cxn>
              <a:cxn ang="0">
                <a:pos x="151" y="125"/>
              </a:cxn>
              <a:cxn ang="0">
                <a:pos x="62" y="158"/>
              </a:cxn>
              <a:cxn ang="0">
                <a:pos x="62" y="157"/>
              </a:cxn>
              <a:cxn ang="0">
                <a:pos x="62" y="157"/>
              </a:cxn>
              <a:cxn ang="0">
                <a:pos x="62" y="158"/>
              </a:cxn>
            </a:cxnLst>
            <a:rect l="0" t="0" r="r" b="b"/>
            <a:pathLst>
              <a:path w="157" h="175">
                <a:moveTo>
                  <a:pt x="151" y="125"/>
                </a:moveTo>
                <a:cubicBezTo>
                  <a:pt x="149" y="123"/>
                  <a:pt x="147" y="121"/>
                  <a:pt x="144" y="120"/>
                </a:cubicBezTo>
                <a:cubicBezTo>
                  <a:pt x="132" y="114"/>
                  <a:pt x="120" y="109"/>
                  <a:pt x="107" y="104"/>
                </a:cubicBezTo>
                <a:cubicBezTo>
                  <a:pt x="106" y="103"/>
                  <a:pt x="105" y="103"/>
                  <a:pt x="105" y="102"/>
                </a:cubicBezTo>
                <a:cubicBezTo>
                  <a:pt x="104" y="99"/>
                  <a:pt x="103" y="97"/>
                  <a:pt x="102" y="95"/>
                </a:cubicBezTo>
                <a:cubicBezTo>
                  <a:pt x="102" y="93"/>
                  <a:pt x="101" y="92"/>
                  <a:pt x="100" y="91"/>
                </a:cubicBezTo>
                <a:cubicBezTo>
                  <a:pt x="99" y="91"/>
                  <a:pt x="99" y="90"/>
                  <a:pt x="99" y="89"/>
                </a:cubicBezTo>
                <a:cubicBezTo>
                  <a:pt x="99" y="84"/>
                  <a:pt x="97" y="78"/>
                  <a:pt x="102" y="73"/>
                </a:cubicBezTo>
                <a:cubicBezTo>
                  <a:pt x="102" y="73"/>
                  <a:pt x="102" y="73"/>
                  <a:pt x="102" y="72"/>
                </a:cubicBezTo>
                <a:cubicBezTo>
                  <a:pt x="104" y="68"/>
                  <a:pt x="105" y="62"/>
                  <a:pt x="108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08" y="54"/>
                  <a:pt x="108" y="50"/>
                  <a:pt x="109" y="47"/>
                </a:cubicBezTo>
                <a:cubicBezTo>
                  <a:pt x="109" y="46"/>
                  <a:pt x="108" y="46"/>
                  <a:pt x="108" y="45"/>
                </a:cubicBezTo>
                <a:cubicBezTo>
                  <a:pt x="106" y="45"/>
                  <a:pt x="106" y="43"/>
                  <a:pt x="106" y="42"/>
                </a:cubicBezTo>
                <a:cubicBezTo>
                  <a:pt x="106" y="35"/>
                  <a:pt x="106" y="34"/>
                  <a:pt x="106" y="27"/>
                </a:cubicBezTo>
                <a:cubicBezTo>
                  <a:pt x="106" y="24"/>
                  <a:pt x="105" y="20"/>
                  <a:pt x="102" y="17"/>
                </a:cubicBezTo>
                <a:cubicBezTo>
                  <a:pt x="100" y="16"/>
                  <a:pt x="99" y="14"/>
                  <a:pt x="97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7" y="13"/>
                  <a:pt x="92" y="9"/>
                  <a:pt x="95" y="6"/>
                </a:cubicBezTo>
                <a:cubicBezTo>
                  <a:pt x="96" y="4"/>
                  <a:pt x="99" y="4"/>
                  <a:pt x="99" y="4"/>
                </a:cubicBezTo>
                <a:cubicBezTo>
                  <a:pt x="99" y="4"/>
                  <a:pt x="95" y="0"/>
                  <a:pt x="83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1" y="3"/>
                  <a:pt x="80" y="4"/>
                  <a:pt x="79" y="4"/>
                </a:cubicBezTo>
                <a:cubicBezTo>
                  <a:pt x="72" y="6"/>
                  <a:pt x="65" y="8"/>
                  <a:pt x="59" y="13"/>
                </a:cubicBezTo>
                <a:cubicBezTo>
                  <a:pt x="55" y="16"/>
                  <a:pt x="52" y="20"/>
                  <a:pt x="51" y="25"/>
                </a:cubicBezTo>
                <a:cubicBezTo>
                  <a:pt x="51" y="28"/>
                  <a:pt x="51" y="31"/>
                  <a:pt x="51" y="34"/>
                </a:cubicBezTo>
                <a:cubicBezTo>
                  <a:pt x="51" y="38"/>
                  <a:pt x="51" y="37"/>
                  <a:pt x="51" y="42"/>
                </a:cubicBezTo>
                <a:cubicBezTo>
                  <a:pt x="51" y="43"/>
                  <a:pt x="51" y="44"/>
                  <a:pt x="50" y="44"/>
                </a:cubicBezTo>
                <a:cubicBezTo>
                  <a:pt x="48" y="45"/>
                  <a:pt x="48" y="46"/>
                  <a:pt x="48" y="48"/>
                </a:cubicBezTo>
                <a:cubicBezTo>
                  <a:pt x="49" y="49"/>
                  <a:pt x="48" y="50"/>
                  <a:pt x="49" y="51"/>
                </a:cubicBezTo>
                <a:cubicBezTo>
                  <a:pt x="49" y="54"/>
                  <a:pt x="50" y="57"/>
                  <a:pt x="51" y="59"/>
                </a:cubicBezTo>
                <a:cubicBezTo>
                  <a:pt x="51" y="62"/>
                  <a:pt x="53" y="64"/>
                  <a:pt x="53" y="66"/>
                </a:cubicBezTo>
                <a:cubicBezTo>
                  <a:pt x="54" y="70"/>
                  <a:pt x="55" y="74"/>
                  <a:pt x="58" y="77"/>
                </a:cubicBezTo>
                <a:cubicBezTo>
                  <a:pt x="59" y="78"/>
                  <a:pt x="59" y="79"/>
                  <a:pt x="59" y="79"/>
                </a:cubicBezTo>
                <a:cubicBezTo>
                  <a:pt x="59" y="83"/>
                  <a:pt x="58" y="86"/>
                  <a:pt x="58" y="89"/>
                </a:cubicBezTo>
                <a:cubicBezTo>
                  <a:pt x="58" y="90"/>
                  <a:pt x="57" y="91"/>
                  <a:pt x="57" y="91"/>
                </a:cubicBezTo>
                <a:cubicBezTo>
                  <a:pt x="54" y="91"/>
                  <a:pt x="54" y="93"/>
                  <a:pt x="54" y="95"/>
                </a:cubicBezTo>
                <a:cubicBezTo>
                  <a:pt x="53" y="97"/>
                  <a:pt x="52" y="99"/>
                  <a:pt x="51" y="102"/>
                </a:cubicBezTo>
                <a:cubicBezTo>
                  <a:pt x="51" y="102"/>
                  <a:pt x="50" y="103"/>
                  <a:pt x="50" y="103"/>
                </a:cubicBezTo>
                <a:cubicBezTo>
                  <a:pt x="46" y="105"/>
                  <a:pt x="42" y="107"/>
                  <a:pt x="38" y="108"/>
                </a:cubicBezTo>
                <a:cubicBezTo>
                  <a:pt x="33" y="110"/>
                  <a:pt x="29" y="112"/>
                  <a:pt x="25" y="114"/>
                </a:cubicBezTo>
                <a:cubicBezTo>
                  <a:pt x="21" y="116"/>
                  <a:pt x="17" y="118"/>
                  <a:pt x="13" y="120"/>
                </a:cubicBezTo>
                <a:cubicBezTo>
                  <a:pt x="10" y="122"/>
                  <a:pt x="8" y="123"/>
                  <a:pt x="6" y="125"/>
                </a:cubicBezTo>
                <a:cubicBezTo>
                  <a:pt x="0" y="149"/>
                  <a:pt x="0" y="149"/>
                  <a:pt x="0" y="149"/>
                </a:cubicBezTo>
                <a:cubicBezTo>
                  <a:pt x="24" y="149"/>
                  <a:pt x="39" y="165"/>
                  <a:pt x="61" y="170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61" y="170"/>
                  <a:pt x="77" y="175"/>
                  <a:pt x="90" y="171"/>
                </a:cubicBezTo>
                <a:cubicBezTo>
                  <a:pt x="93" y="171"/>
                  <a:pt x="95" y="170"/>
                  <a:pt x="97" y="169"/>
                </a:cubicBezTo>
                <a:cubicBezTo>
                  <a:pt x="117" y="162"/>
                  <a:pt x="143" y="149"/>
                  <a:pt x="157" y="149"/>
                </a:cubicBezTo>
                <a:lnTo>
                  <a:pt x="151" y="125"/>
                </a:lnTo>
                <a:close/>
                <a:moveTo>
                  <a:pt x="62" y="158"/>
                </a:moveTo>
                <a:cubicBezTo>
                  <a:pt x="62" y="157"/>
                  <a:pt x="62" y="157"/>
                  <a:pt x="62" y="157"/>
                </a:cubicBezTo>
                <a:cubicBezTo>
                  <a:pt x="62" y="157"/>
                  <a:pt x="62" y="157"/>
                  <a:pt x="62" y="157"/>
                </a:cubicBezTo>
                <a:lnTo>
                  <a:pt x="62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12" name="Group 55"/>
          <p:cNvGrpSpPr/>
          <p:nvPr/>
        </p:nvGrpSpPr>
        <p:grpSpPr>
          <a:xfrm>
            <a:off x="3791503" y="4052823"/>
            <a:ext cx="622357" cy="1657563"/>
            <a:chOff x="2843627" y="2897783"/>
            <a:chExt cx="466768" cy="1243172"/>
          </a:xfrm>
          <a:effectLst>
            <a:outerShdw blurRad="50800" dir="18900000" sy="23000" kx="-1200000" algn="bl" rotWithShape="0">
              <a:prstClr val="black">
                <a:alpha val="13000"/>
              </a:prstClr>
            </a:outerShdw>
          </a:effectLst>
        </p:grpSpPr>
        <p:sp>
          <p:nvSpPr>
            <p:cNvPr id="57" name="Freeform 349"/>
            <p:cNvSpPr/>
            <p:nvPr/>
          </p:nvSpPr>
          <p:spPr bwMode="auto">
            <a:xfrm>
              <a:off x="2843627" y="2897783"/>
              <a:ext cx="466768" cy="1243172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0" y="147"/>
                </a:cxn>
                <a:cxn ang="0">
                  <a:pos x="31" y="164"/>
                </a:cxn>
                <a:cxn ang="0">
                  <a:pos x="62" y="147"/>
                </a:cxn>
                <a:cxn ang="0">
                  <a:pos x="62" y="146"/>
                </a:cxn>
                <a:cxn ang="0">
                  <a:pos x="62" y="146"/>
                </a:cxn>
                <a:cxn ang="0">
                  <a:pos x="62" y="17"/>
                </a:cxn>
                <a:cxn ang="0">
                  <a:pos x="62" y="17"/>
                </a:cxn>
              </a:cxnLst>
              <a:rect l="0" t="0" r="r" b="b"/>
              <a:pathLst>
                <a:path w="62" h="164">
                  <a:moveTo>
                    <a:pt x="62" y="17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14" y="0"/>
                    <a:pt x="0" y="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7"/>
                    <a:pt x="14" y="164"/>
                    <a:pt x="31" y="164"/>
                  </a:cubicBezTo>
                  <a:cubicBezTo>
                    <a:pt x="48" y="164"/>
                    <a:pt x="62" y="15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61" name="Oval 350"/>
            <p:cNvSpPr>
              <a:spLocks noChangeArrowheads="1"/>
            </p:cNvSpPr>
            <p:nvPr/>
          </p:nvSpPr>
          <p:spPr bwMode="auto">
            <a:xfrm>
              <a:off x="2843627" y="2897783"/>
              <a:ext cx="466768" cy="24493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08757" y="1882215"/>
            <a:ext cx="5610279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r>
              <a: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  </a:t>
            </a:r>
            <a:endParaRPr lang="en-US" sz="1335" dirty="0">
              <a:solidFill>
                <a:schemeClr val="tx2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Group 134"/>
          <p:cNvGrpSpPr/>
          <p:nvPr/>
        </p:nvGrpSpPr>
        <p:grpSpPr>
          <a:xfrm>
            <a:off x="4872710" y="1869919"/>
            <a:ext cx="864665" cy="865389"/>
            <a:chOff x="3287425" y="1417883"/>
            <a:chExt cx="648499" cy="649042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129"/>
          <p:cNvGrpSpPr/>
          <p:nvPr/>
        </p:nvGrpSpPr>
        <p:grpSpPr>
          <a:xfrm>
            <a:off x="4872710" y="2866715"/>
            <a:ext cx="864665" cy="865389"/>
            <a:chOff x="2779491" y="2517212"/>
            <a:chExt cx="648499" cy="649042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53" name="Group 130"/>
          <p:cNvGrpSpPr/>
          <p:nvPr/>
        </p:nvGrpSpPr>
        <p:grpSpPr>
          <a:xfrm>
            <a:off x="4872710" y="3893464"/>
            <a:ext cx="864665" cy="865389"/>
            <a:chOff x="3287425" y="3613920"/>
            <a:chExt cx="648499" cy="649042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56" name="Group 133"/>
          <p:cNvGrpSpPr/>
          <p:nvPr/>
        </p:nvGrpSpPr>
        <p:grpSpPr>
          <a:xfrm>
            <a:off x="4872710" y="4928175"/>
            <a:ext cx="864665" cy="865389"/>
            <a:chOff x="5249342" y="1406453"/>
            <a:chExt cx="648499" cy="649042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708757" y="2875161"/>
            <a:ext cx="5610279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2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r>
              <a: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  </a:t>
            </a:r>
            <a:endParaRPr lang="en-US" sz="1335" dirty="0">
              <a:solidFill>
                <a:schemeClr val="tx2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08757" y="3875569"/>
            <a:ext cx="5610279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r>
              <a: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  </a:t>
            </a:r>
            <a:endParaRPr lang="en-US" sz="1335" dirty="0">
              <a:solidFill>
                <a:schemeClr val="tx2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08757" y="4961079"/>
            <a:ext cx="5610279" cy="880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/>
                </a:solidFill>
                <a:cs typeface="+mn-ea"/>
                <a:sym typeface="+mn-lt"/>
              </a:rPr>
              <a:t>在此输入标题文字</a:t>
            </a:r>
            <a:endParaRPr lang="en-US" sz="1600" dirty="0">
              <a:solidFill>
                <a:schemeClr val="accent4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</a:t>
            </a:r>
            <a:r>
              <a:rPr 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335" dirty="0">
                <a:solidFill>
                  <a:schemeClr val="tx2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点击输入简要文字内容，言简意赅的说明内容。  </a:t>
            </a:r>
            <a:endParaRPr lang="en-US" sz="1335" dirty="0">
              <a:solidFill>
                <a:schemeClr val="tx2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Freeform 63"/>
          <p:cNvSpPr>
            <a:spLocks noEditPoints="1"/>
          </p:cNvSpPr>
          <p:nvPr/>
        </p:nvSpPr>
        <p:spPr bwMode="auto">
          <a:xfrm>
            <a:off x="2013248" y="4132061"/>
            <a:ext cx="357717" cy="260351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81" name="Freeform 12"/>
          <p:cNvSpPr>
            <a:spLocks noEditPoints="1"/>
          </p:cNvSpPr>
          <p:nvPr/>
        </p:nvSpPr>
        <p:spPr bwMode="auto">
          <a:xfrm>
            <a:off x="3003169" y="4445379"/>
            <a:ext cx="330200" cy="330200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16" y="43"/>
              </a:cxn>
              <a:cxn ang="0">
                <a:pos x="15" y="36"/>
              </a:cxn>
              <a:cxn ang="0">
                <a:pos x="16" y="30"/>
              </a:cxn>
              <a:cxn ang="0">
                <a:pos x="9" y="22"/>
              </a:cxn>
              <a:cxn ang="0">
                <a:pos x="5" y="36"/>
              </a:cxn>
              <a:cxn ang="0">
                <a:pos x="9" y="51"/>
              </a:cxn>
              <a:cxn ang="0">
                <a:pos x="16" y="43"/>
              </a:cxn>
              <a:cxn ang="0">
                <a:pos x="51" y="36"/>
              </a:cxn>
              <a:cxn ang="0">
                <a:pos x="36" y="21"/>
              </a:cxn>
              <a:cxn ang="0">
                <a:pos x="20" y="36"/>
              </a:cxn>
              <a:cxn ang="0">
                <a:pos x="36" y="52"/>
              </a:cxn>
              <a:cxn ang="0">
                <a:pos x="51" y="36"/>
              </a:cxn>
              <a:cxn ang="0">
                <a:pos x="21" y="9"/>
              </a:cxn>
              <a:cxn ang="0">
                <a:pos x="29" y="17"/>
              </a:cxn>
              <a:cxn ang="0">
                <a:pos x="36" y="16"/>
              </a:cxn>
              <a:cxn ang="0">
                <a:pos x="42" y="17"/>
              </a:cxn>
              <a:cxn ang="0">
                <a:pos x="50" y="9"/>
              </a:cxn>
              <a:cxn ang="0">
                <a:pos x="36" y="5"/>
              </a:cxn>
              <a:cxn ang="0">
                <a:pos x="21" y="9"/>
              </a:cxn>
              <a:cxn ang="0">
                <a:pos x="50" y="64"/>
              </a:cxn>
              <a:cxn ang="0">
                <a:pos x="42" y="56"/>
              </a:cxn>
              <a:cxn ang="0">
                <a:pos x="36" y="57"/>
              </a:cxn>
              <a:cxn ang="0">
                <a:pos x="29" y="56"/>
              </a:cxn>
              <a:cxn ang="0">
                <a:pos x="21" y="64"/>
              </a:cxn>
              <a:cxn ang="0">
                <a:pos x="36" y="67"/>
              </a:cxn>
              <a:cxn ang="0">
                <a:pos x="50" y="64"/>
              </a:cxn>
              <a:cxn ang="0">
                <a:pos x="63" y="51"/>
              </a:cxn>
              <a:cxn ang="0">
                <a:pos x="67" y="36"/>
              </a:cxn>
              <a:cxn ang="0">
                <a:pos x="63" y="22"/>
              </a:cxn>
              <a:cxn ang="0">
                <a:pos x="55" y="30"/>
              </a:cxn>
              <a:cxn ang="0">
                <a:pos x="56" y="36"/>
              </a:cxn>
              <a:cxn ang="0">
                <a:pos x="55" y="43"/>
              </a:cxn>
              <a:cxn ang="0">
                <a:pos x="63" y="51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84" name="Freeform 62"/>
          <p:cNvSpPr>
            <a:spLocks noEditPoints="1"/>
          </p:cNvSpPr>
          <p:nvPr/>
        </p:nvSpPr>
        <p:spPr bwMode="auto">
          <a:xfrm>
            <a:off x="3924371" y="4701867"/>
            <a:ext cx="356623" cy="35947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  <p:bldP spid="59" grpId="0"/>
      <p:bldP spid="71" grpId="0" animBg="1"/>
      <p:bldP spid="70" grpId="0"/>
      <p:bldP spid="72" grpId="0"/>
      <p:bldP spid="75" grpId="0"/>
      <p:bldP spid="78" grpId="0" animBg="1"/>
      <p:bldP spid="81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72401" y="3344759"/>
            <a:ext cx="2201704" cy="883793"/>
            <a:chOff x="965101" y="1974238"/>
            <a:chExt cx="1651278" cy="662845"/>
          </a:xfrm>
        </p:grpSpPr>
        <p:sp>
          <p:nvSpPr>
            <p:cNvPr id="6" name="TextBox 5"/>
            <p:cNvSpPr txBox="1"/>
            <p:nvPr/>
          </p:nvSpPr>
          <p:spPr>
            <a:xfrm>
              <a:off x="965101" y="1974238"/>
              <a:ext cx="1651278" cy="221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5102" y="2267847"/>
              <a:ext cx="1651277" cy="3692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360471" y="1791540"/>
            <a:ext cx="1425565" cy="13847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1742" y="5041996"/>
            <a:ext cx="2403025" cy="6144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在此输入标题文字</a:t>
            </a:r>
            <a:endParaRPr lang="en-US" sz="1865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5325" y="2043363"/>
            <a:ext cx="675860" cy="826309"/>
            <a:chOff x="4106863" y="2003425"/>
            <a:chExt cx="927100" cy="1133476"/>
          </a:xfrm>
          <a:solidFill>
            <a:schemeClr val="bg1"/>
          </a:solidFill>
        </p:grpSpPr>
        <p:sp>
          <p:nvSpPr>
            <p:cNvPr id="4101" name="Freeform 5"/>
            <p:cNvSpPr>
              <a:spLocks noEditPoints="1"/>
            </p:cNvSpPr>
            <p:nvPr/>
          </p:nvSpPr>
          <p:spPr bwMode="auto">
            <a:xfrm>
              <a:off x="4106863" y="2484438"/>
              <a:ext cx="927100" cy="652463"/>
            </a:xfrm>
            <a:custGeom>
              <a:avLst/>
              <a:gdLst/>
              <a:ahLst/>
              <a:cxnLst>
                <a:cxn ang="0">
                  <a:pos x="20" y="172"/>
                </a:cxn>
                <a:cxn ang="0">
                  <a:pos x="224" y="172"/>
                </a:cxn>
                <a:cxn ang="0">
                  <a:pos x="244" y="153"/>
                </a:cxn>
                <a:cxn ang="0">
                  <a:pos x="244" y="20"/>
                </a:cxn>
                <a:cxn ang="0">
                  <a:pos x="224" y="0"/>
                </a:cxn>
                <a:cxn ang="0">
                  <a:pos x="195" y="0"/>
                </a:cxn>
                <a:cxn ang="0">
                  <a:pos x="195" y="40"/>
                </a:cxn>
                <a:cxn ang="0">
                  <a:pos x="215" y="66"/>
                </a:cxn>
                <a:cxn ang="0">
                  <a:pos x="215" y="88"/>
                </a:cxn>
                <a:cxn ang="0">
                  <a:pos x="199" y="88"/>
                </a:cxn>
                <a:cxn ang="0">
                  <a:pos x="199" y="66"/>
                </a:cxn>
                <a:cxn ang="0">
                  <a:pos x="187" y="54"/>
                </a:cxn>
                <a:cxn ang="0">
                  <a:pos x="175" y="66"/>
                </a:cxn>
                <a:cxn ang="0">
                  <a:pos x="175" y="88"/>
                </a:cxn>
                <a:cxn ang="0">
                  <a:pos x="159" y="88"/>
                </a:cxn>
                <a:cxn ang="0">
                  <a:pos x="159" y="66"/>
                </a:cxn>
                <a:cxn ang="0">
                  <a:pos x="179" y="40"/>
                </a:cxn>
                <a:cxn ang="0">
                  <a:pos x="179" y="1"/>
                </a:cxn>
                <a:cxn ang="0">
                  <a:pos x="122" y="25"/>
                </a:cxn>
                <a:cxn ang="0">
                  <a:pos x="67" y="3"/>
                </a:cxn>
                <a:cxn ang="0">
                  <a:pos x="67" y="46"/>
                </a:cxn>
                <a:cxn ang="0">
                  <a:pos x="85" y="70"/>
                </a:cxn>
                <a:cxn ang="0">
                  <a:pos x="59" y="96"/>
                </a:cxn>
                <a:cxn ang="0">
                  <a:pos x="33" y="70"/>
                </a:cxn>
                <a:cxn ang="0">
                  <a:pos x="51" y="46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53"/>
                </a:cxn>
                <a:cxn ang="0">
                  <a:pos x="20" y="172"/>
                </a:cxn>
                <a:cxn ang="0">
                  <a:pos x="20" y="172"/>
                </a:cxn>
                <a:cxn ang="0">
                  <a:pos x="20" y="172"/>
                </a:cxn>
              </a:cxnLst>
              <a:rect l="0" t="0" r="r" b="b"/>
              <a:pathLst>
                <a:path w="244" h="172">
                  <a:moveTo>
                    <a:pt x="20" y="172"/>
                  </a:moveTo>
                  <a:cubicBezTo>
                    <a:pt x="224" y="172"/>
                    <a:pt x="224" y="172"/>
                    <a:pt x="224" y="172"/>
                  </a:cubicBezTo>
                  <a:cubicBezTo>
                    <a:pt x="235" y="172"/>
                    <a:pt x="244" y="163"/>
                    <a:pt x="244" y="153"/>
                  </a:cubicBezTo>
                  <a:cubicBezTo>
                    <a:pt x="244" y="20"/>
                    <a:pt x="244" y="20"/>
                    <a:pt x="244" y="20"/>
                  </a:cubicBezTo>
                  <a:cubicBezTo>
                    <a:pt x="244" y="9"/>
                    <a:pt x="235" y="0"/>
                    <a:pt x="22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206" y="43"/>
                    <a:pt x="215" y="54"/>
                    <a:pt x="215" y="66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0"/>
                    <a:pt x="193" y="54"/>
                    <a:pt x="187" y="54"/>
                  </a:cubicBezTo>
                  <a:cubicBezTo>
                    <a:pt x="180" y="54"/>
                    <a:pt x="175" y="60"/>
                    <a:pt x="175" y="66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54"/>
                    <a:pt x="167" y="43"/>
                    <a:pt x="179" y="40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64" y="16"/>
                    <a:pt x="144" y="25"/>
                    <a:pt x="122" y="25"/>
                  </a:cubicBezTo>
                  <a:cubicBezTo>
                    <a:pt x="100" y="25"/>
                    <a:pt x="81" y="17"/>
                    <a:pt x="67" y="3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7" y="49"/>
                    <a:pt x="85" y="59"/>
                    <a:pt x="85" y="70"/>
                  </a:cubicBezTo>
                  <a:cubicBezTo>
                    <a:pt x="85" y="85"/>
                    <a:pt x="73" y="96"/>
                    <a:pt x="59" y="96"/>
                  </a:cubicBezTo>
                  <a:cubicBezTo>
                    <a:pt x="44" y="96"/>
                    <a:pt x="33" y="85"/>
                    <a:pt x="33" y="70"/>
                  </a:cubicBezTo>
                  <a:cubicBezTo>
                    <a:pt x="33" y="59"/>
                    <a:pt x="40" y="49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3"/>
                    <a:pt x="9" y="172"/>
                    <a:pt x="20" y="172"/>
                  </a:cubicBezTo>
                  <a:close/>
                  <a:moveTo>
                    <a:pt x="20" y="172"/>
                  </a:moveTo>
                  <a:cubicBezTo>
                    <a:pt x="20" y="172"/>
                    <a:pt x="20" y="172"/>
                    <a:pt x="20" y="1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4300538" y="2003425"/>
              <a:ext cx="539750" cy="538163"/>
            </a:xfrm>
            <a:custGeom>
              <a:avLst/>
              <a:gdLst/>
              <a:ahLst/>
              <a:cxnLst>
                <a:cxn ang="0">
                  <a:pos x="22" y="123"/>
                </a:cxn>
                <a:cxn ang="0">
                  <a:pos x="27" y="127"/>
                </a:cxn>
                <a:cxn ang="0">
                  <a:pos x="71" y="142"/>
                </a:cxn>
                <a:cxn ang="0">
                  <a:pos x="114" y="127"/>
                </a:cxn>
                <a:cxn ang="0">
                  <a:pos x="120" y="123"/>
                </a:cxn>
                <a:cxn ang="0">
                  <a:pos x="124" y="118"/>
                </a:cxn>
                <a:cxn ang="0">
                  <a:pos x="142" y="71"/>
                </a:cxn>
                <a:cxn ang="0">
                  <a:pos x="71" y="0"/>
                </a:cxn>
                <a:cxn ang="0">
                  <a:pos x="0" y="71"/>
                </a:cxn>
                <a:cxn ang="0">
                  <a:pos x="17" y="118"/>
                </a:cxn>
                <a:cxn ang="0">
                  <a:pos x="22" y="123"/>
                </a:cxn>
                <a:cxn ang="0">
                  <a:pos x="22" y="123"/>
                </a:cxn>
                <a:cxn ang="0">
                  <a:pos x="22" y="123"/>
                </a:cxn>
              </a:cxnLst>
              <a:rect l="0" t="0" r="r" b="b"/>
              <a:pathLst>
                <a:path w="142" h="142">
                  <a:moveTo>
                    <a:pt x="22" y="123"/>
                  </a:moveTo>
                  <a:cubicBezTo>
                    <a:pt x="24" y="124"/>
                    <a:pt x="25" y="126"/>
                    <a:pt x="27" y="127"/>
                  </a:cubicBezTo>
                  <a:cubicBezTo>
                    <a:pt x="39" y="137"/>
                    <a:pt x="54" y="142"/>
                    <a:pt x="71" y="142"/>
                  </a:cubicBezTo>
                  <a:cubicBezTo>
                    <a:pt x="87" y="142"/>
                    <a:pt x="102" y="137"/>
                    <a:pt x="114" y="127"/>
                  </a:cubicBezTo>
                  <a:cubicBezTo>
                    <a:pt x="116" y="126"/>
                    <a:pt x="118" y="124"/>
                    <a:pt x="120" y="123"/>
                  </a:cubicBezTo>
                  <a:cubicBezTo>
                    <a:pt x="121" y="121"/>
                    <a:pt x="123" y="120"/>
                    <a:pt x="124" y="118"/>
                  </a:cubicBezTo>
                  <a:cubicBezTo>
                    <a:pt x="135" y="105"/>
                    <a:pt x="142" y="89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89"/>
                    <a:pt x="6" y="105"/>
                    <a:pt x="17" y="118"/>
                  </a:cubicBezTo>
                  <a:cubicBezTo>
                    <a:pt x="19" y="120"/>
                    <a:pt x="20" y="121"/>
                    <a:pt x="22" y="123"/>
                  </a:cubicBezTo>
                  <a:close/>
                  <a:moveTo>
                    <a:pt x="22" y="123"/>
                  </a:moveTo>
                  <a:cubicBezTo>
                    <a:pt x="22" y="123"/>
                    <a:pt x="22" y="123"/>
                    <a:pt x="22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4292601" y="2711450"/>
              <a:ext cx="76200" cy="762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20"/>
                </a:cxn>
                <a:cxn ang="0">
                  <a:pos x="20" y="10"/>
                </a:cxn>
                <a:cxn ang="0">
                  <a:pos x="16" y="3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cubicBezTo>
                    <a:pt x="0" y="16"/>
                    <a:pt x="4" y="20"/>
                    <a:pt x="10" y="20"/>
                  </a:cubicBezTo>
                  <a:cubicBezTo>
                    <a:pt x="15" y="20"/>
                    <a:pt x="20" y="16"/>
                    <a:pt x="20" y="10"/>
                  </a:cubicBezTo>
                  <a:cubicBezTo>
                    <a:pt x="20" y="7"/>
                    <a:pt x="18" y="5"/>
                    <a:pt x="16" y="3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61952" y="3344759"/>
            <a:ext cx="2201704" cy="873409"/>
            <a:chOff x="965101" y="1974238"/>
            <a:chExt cx="1651278" cy="655057"/>
          </a:xfrm>
        </p:grpSpPr>
        <p:sp>
          <p:nvSpPr>
            <p:cNvPr id="32" name="TextBox 31"/>
            <p:cNvSpPr txBox="1"/>
            <p:nvPr/>
          </p:nvSpPr>
          <p:spPr>
            <a:xfrm>
              <a:off x="965101" y="1974238"/>
              <a:ext cx="1651278" cy="221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65102" y="2260059"/>
              <a:ext cx="1651277" cy="3692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4050022" y="1791540"/>
            <a:ext cx="1425565" cy="13847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61293" y="5041996"/>
            <a:ext cx="2403025" cy="6144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在此输入标题文字</a:t>
            </a:r>
            <a:endParaRPr lang="en-US" sz="1865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Freeform 11"/>
          <p:cNvSpPr>
            <a:spLocks noEditPoints="1"/>
          </p:cNvSpPr>
          <p:nvPr/>
        </p:nvSpPr>
        <p:spPr bwMode="auto">
          <a:xfrm>
            <a:off x="4414935" y="2097608"/>
            <a:ext cx="713197" cy="73095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0" y="86"/>
              </a:cxn>
              <a:cxn ang="0">
                <a:pos x="16" y="102"/>
              </a:cxn>
              <a:cxn ang="0">
                <a:pos x="83" y="102"/>
              </a:cxn>
              <a:cxn ang="0">
                <a:pos x="99" y="86"/>
              </a:cxn>
              <a:cxn ang="0">
                <a:pos x="99" y="16"/>
              </a:cxn>
              <a:cxn ang="0">
                <a:pos x="83" y="0"/>
              </a:cxn>
              <a:cxn ang="0">
                <a:pos x="16" y="0"/>
              </a:cxn>
              <a:cxn ang="0">
                <a:pos x="72" y="75"/>
              </a:cxn>
              <a:cxn ang="0">
                <a:pos x="68" y="79"/>
              </a:cxn>
              <a:cxn ang="0">
                <a:pos x="64" y="79"/>
              </a:cxn>
              <a:cxn ang="0">
                <a:pos x="60" y="75"/>
              </a:cxn>
              <a:cxn ang="0">
                <a:pos x="60" y="56"/>
              </a:cxn>
              <a:cxn ang="0">
                <a:pos x="39" y="56"/>
              </a:cxn>
              <a:cxn ang="0">
                <a:pos x="39" y="75"/>
              </a:cxn>
              <a:cxn ang="0">
                <a:pos x="35" y="79"/>
              </a:cxn>
              <a:cxn ang="0">
                <a:pos x="31" y="79"/>
              </a:cxn>
              <a:cxn ang="0">
                <a:pos x="27" y="75"/>
              </a:cxn>
              <a:cxn ang="0">
                <a:pos x="27" y="27"/>
              </a:cxn>
              <a:cxn ang="0">
                <a:pos x="31" y="23"/>
              </a:cxn>
              <a:cxn ang="0">
                <a:pos x="35" y="23"/>
              </a:cxn>
              <a:cxn ang="0">
                <a:pos x="39" y="27"/>
              </a:cxn>
              <a:cxn ang="0">
                <a:pos x="39" y="45"/>
              </a:cxn>
              <a:cxn ang="0">
                <a:pos x="60" y="45"/>
              </a:cxn>
              <a:cxn ang="0">
                <a:pos x="60" y="27"/>
              </a:cxn>
              <a:cxn ang="0">
                <a:pos x="64" y="23"/>
              </a:cxn>
              <a:cxn ang="0">
                <a:pos x="68" y="23"/>
              </a:cxn>
              <a:cxn ang="0">
                <a:pos x="72" y="27"/>
              </a:cxn>
              <a:cxn ang="0">
                <a:pos x="72" y="75"/>
              </a:cxn>
              <a:cxn ang="0">
                <a:pos x="72" y="75"/>
              </a:cxn>
              <a:cxn ang="0">
                <a:pos x="72" y="75"/>
              </a:cxn>
            </a:cxnLst>
            <a:rect l="0" t="0" r="r" b="b"/>
            <a:pathLst>
              <a:path w="99" h="102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7" y="102"/>
                  <a:pt x="16" y="10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92" y="102"/>
                  <a:pt x="99" y="95"/>
                  <a:pt x="99" y="8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7"/>
                  <a:pt x="92" y="0"/>
                  <a:pt x="83" y="0"/>
                </a:cubicBezTo>
                <a:lnTo>
                  <a:pt x="16" y="0"/>
                </a:lnTo>
                <a:close/>
                <a:moveTo>
                  <a:pt x="72" y="75"/>
                </a:moveTo>
                <a:cubicBezTo>
                  <a:pt x="72" y="77"/>
                  <a:pt x="71" y="79"/>
                  <a:pt x="68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62" y="79"/>
                  <a:pt x="60" y="77"/>
                  <a:pt x="60" y="75"/>
                </a:cubicBezTo>
                <a:cubicBezTo>
                  <a:pt x="60" y="56"/>
                  <a:pt x="60" y="56"/>
                  <a:pt x="60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7"/>
                  <a:pt x="37" y="79"/>
                  <a:pt x="35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29" y="79"/>
                  <a:pt x="27" y="77"/>
                  <a:pt x="27" y="75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5"/>
                  <a:pt x="29" y="23"/>
                  <a:pt x="3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7" y="23"/>
                  <a:pt x="39" y="25"/>
                  <a:pt x="39" y="27"/>
                </a:cubicBezTo>
                <a:cubicBezTo>
                  <a:pt x="39" y="45"/>
                  <a:pt x="39" y="45"/>
                  <a:pt x="39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5"/>
                  <a:pt x="62" y="23"/>
                  <a:pt x="64" y="23"/>
                </a:cubicBezTo>
                <a:cubicBezTo>
                  <a:pt x="68" y="23"/>
                  <a:pt x="68" y="23"/>
                  <a:pt x="68" y="23"/>
                </a:cubicBezTo>
                <a:cubicBezTo>
                  <a:pt x="71" y="23"/>
                  <a:pt x="72" y="25"/>
                  <a:pt x="72" y="27"/>
                </a:cubicBezTo>
                <a:cubicBezTo>
                  <a:pt x="72" y="75"/>
                  <a:pt x="72" y="75"/>
                  <a:pt x="72" y="75"/>
                </a:cubicBezTo>
                <a:close/>
                <a:moveTo>
                  <a:pt x="72" y="75"/>
                </a:moveTo>
                <a:cubicBezTo>
                  <a:pt x="72" y="75"/>
                  <a:pt x="72" y="75"/>
                  <a:pt x="72" y="7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328264" y="3344759"/>
            <a:ext cx="2201704" cy="873409"/>
            <a:chOff x="965101" y="1974238"/>
            <a:chExt cx="1651278" cy="655057"/>
          </a:xfrm>
        </p:grpSpPr>
        <p:sp>
          <p:nvSpPr>
            <p:cNvPr id="46" name="TextBox 45"/>
            <p:cNvSpPr txBox="1"/>
            <p:nvPr/>
          </p:nvSpPr>
          <p:spPr>
            <a:xfrm>
              <a:off x="965101" y="1974238"/>
              <a:ext cx="1651278" cy="221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65102" y="2260059"/>
              <a:ext cx="1651277" cy="3692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716334" y="1791540"/>
            <a:ext cx="1425565" cy="13847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27605" y="5041996"/>
            <a:ext cx="2403025" cy="6144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在此输入标题文字</a:t>
            </a:r>
            <a:endParaRPr lang="en-US" sz="1865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15"/>
          <p:cNvSpPr>
            <a:spLocks noEditPoints="1"/>
          </p:cNvSpPr>
          <p:nvPr/>
        </p:nvSpPr>
        <p:spPr bwMode="auto">
          <a:xfrm>
            <a:off x="7080977" y="2091271"/>
            <a:ext cx="713467" cy="709892"/>
          </a:xfrm>
          <a:custGeom>
            <a:avLst/>
            <a:gdLst/>
            <a:ahLst/>
            <a:cxnLst>
              <a:cxn ang="0">
                <a:pos x="165" y="147"/>
              </a:cxn>
              <a:cxn ang="0">
                <a:pos x="165" y="14"/>
              </a:cxn>
              <a:cxn ang="0">
                <a:pos x="148" y="0"/>
              </a:cxn>
              <a:cxn ang="0">
                <a:pos x="18" y="0"/>
              </a:cxn>
              <a:cxn ang="0">
                <a:pos x="0" y="15"/>
              </a:cxn>
              <a:cxn ang="0">
                <a:pos x="0" y="145"/>
              </a:cxn>
              <a:cxn ang="0">
                <a:pos x="16" y="165"/>
              </a:cxn>
              <a:cxn ang="0">
                <a:pos x="149" y="165"/>
              </a:cxn>
              <a:cxn ang="0">
                <a:pos x="165" y="147"/>
              </a:cxn>
              <a:cxn ang="0">
                <a:pos x="38" y="22"/>
              </a:cxn>
              <a:cxn ang="0">
                <a:pos x="46" y="16"/>
              </a:cxn>
              <a:cxn ang="0">
                <a:pos x="51" y="15"/>
              </a:cxn>
              <a:cxn ang="0">
                <a:pos x="55" y="17"/>
              </a:cxn>
              <a:cxn ang="0">
                <a:pos x="57" y="20"/>
              </a:cxn>
              <a:cxn ang="0">
                <a:pos x="39" y="34"/>
              </a:cxn>
              <a:cxn ang="0">
                <a:pos x="36" y="31"/>
              </a:cxn>
              <a:cxn ang="0">
                <a:pos x="38" y="22"/>
              </a:cxn>
              <a:cxn ang="0">
                <a:pos x="120" y="150"/>
              </a:cxn>
              <a:cxn ang="0">
                <a:pos x="116" y="153"/>
              </a:cxn>
              <a:cxn ang="0">
                <a:pos x="37" y="153"/>
              </a:cxn>
              <a:cxn ang="0">
                <a:pos x="34" y="150"/>
              </a:cxn>
              <a:cxn ang="0">
                <a:pos x="34" y="138"/>
              </a:cxn>
              <a:cxn ang="0">
                <a:pos x="37" y="135"/>
              </a:cxn>
              <a:cxn ang="0">
                <a:pos x="41" y="135"/>
              </a:cxn>
              <a:cxn ang="0">
                <a:pos x="43" y="132"/>
              </a:cxn>
              <a:cxn ang="0">
                <a:pos x="61" y="73"/>
              </a:cxn>
              <a:cxn ang="0">
                <a:pos x="63" y="68"/>
              </a:cxn>
              <a:cxn ang="0">
                <a:pos x="45" y="41"/>
              </a:cxn>
              <a:cxn ang="0">
                <a:pos x="63" y="27"/>
              </a:cxn>
              <a:cxn ang="0">
                <a:pos x="104" y="82"/>
              </a:cxn>
              <a:cxn ang="0">
                <a:pos x="98" y="86"/>
              </a:cxn>
              <a:cxn ang="0">
                <a:pos x="103" y="92"/>
              </a:cxn>
              <a:cxn ang="0">
                <a:pos x="104" y="95"/>
              </a:cxn>
              <a:cxn ang="0">
                <a:pos x="102" y="98"/>
              </a:cxn>
              <a:cxn ang="0">
                <a:pos x="101" y="99"/>
              </a:cxn>
              <a:cxn ang="0">
                <a:pos x="95" y="99"/>
              </a:cxn>
              <a:cxn ang="0">
                <a:pos x="90" y="92"/>
              </a:cxn>
              <a:cxn ang="0">
                <a:pos x="83" y="97"/>
              </a:cxn>
              <a:cxn ang="0">
                <a:pos x="74" y="84"/>
              </a:cxn>
              <a:cxn ang="0">
                <a:pos x="68" y="83"/>
              </a:cxn>
              <a:cxn ang="0">
                <a:pos x="48" y="111"/>
              </a:cxn>
              <a:cxn ang="0">
                <a:pos x="116" y="134"/>
              </a:cxn>
              <a:cxn ang="0">
                <a:pos x="120" y="138"/>
              </a:cxn>
              <a:cxn ang="0">
                <a:pos x="120" y="150"/>
              </a:cxn>
              <a:cxn ang="0">
                <a:pos x="113" y="115"/>
              </a:cxn>
              <a:cxn ang="0">
                <a:pos x="90" y="122"/>
              </a:cxn>
              <a:cxn ang="0">
                <a:pos x="105" y="104"/>
              </a:cxn>
              <a:cxn ang="0">
                <a:pos x="128" y="96"/>
              </a:cxn>
              <a:cxn ang="0">
                <a:pos x="113" y="115"/>
              </a:cxn>
              <a:cxn ang="0">
                <a:pos x="113" y="115"/>
              </a:cxn>
              <a:cxn ang="0">
                <a:pos x="113" y="115"/>
              </a:cxn>
            </a:cxnLst>
            <a:rect l="0" t="0" r="r" b="b"/>
            <a:pathLst>
              <a:path w="166" h="165">
                <a:moveTo>
                  <a:pt x="165" y="147"/>
                </a:moveTo>
                <a:cubicBezTo>
                  <a:pt x="165" y="14"/>
                  <a:pt x="165" y="14"/>
                  <a:pt x="165" y="14"/>
                </a:cubicBezTo>
                <a:cubicBezTo>
                  <a:pt x="165" y="7"/>
                  <a:pt x="165" y="0"/>
                  <a:pt x="14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0"/>
                  <a:pt x="0" y="0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64"/>
                  <a:pt x="1" y="165"/>
                  <a:pt x="16" y="165"/>
                </a:cubicBezTo>
                <a:cubicBezTo>
                  <a:pt x="149" y="165"/>
                  <a:pt x="149" y="165"/>
                  <a:pt x="149" y="165"/>
                </a:cubicBezTo>
                <a:cubicBezTo>
                  <a:pt x="166" y="165"/>
                  <a:pt x="165" y="163"/>
                  <a:pt x="165" y="147"/>
                </a:cubicBezTo>
                <a:close/>
                <a:moveTo>
                  <a:pt x="38" y="22"/>
                </a:moveTo>
                <a:cubicBezTo>
                  <a:pt x="46" y="16"/>
                  <a:pt x="46" y="16"/>
                  <a:pt x="46" y="16"/>
                </a:cubicBezTo>
                <a:cubicBezTo>
                  <a:pt x="47" y="15"/>
                  <a:pt x="49" y="14"/>
                  <a:pt x="51" y="15"/>
                </a:cubicBezTo>
                <a:cubicBezTo>
                  <a:pt x="52" y="15"/>
                  <a:pt x="54" y="16"/>
                  <a:pt x="55" y="17"/>
                </a:cubicBezTo>
                <a:cubicBezTo>
                  <a:pt x="57" y="20"/>
                  <a:pt x="57" y="20"/>
                  <a:pt x="57" y="20"/>
                </a:cubicBezTo>
                <a:cubicBezTo>
                  <a:pt x="39" y="34"/>
                  <a:pt x="39" y="34"/>
                  <a:pt x="39" y="34"/>
                </a:cubicBezTo>
                <a:cubicBezTo>
                  <a:pt x="36" y="31"/>
                  <a:pt x="36" y="31"/>
                  <a:pt x="36" y="31"/>
                </a:cubicBezTo>
                <a:cubicBezTo>
                  <a:pt x="34" y="28"/>
                  <a:pt x="35" y="24"/>
                  <a:pt x="38" y="22"/>
                </a:cubicBezTo>
                <a:close/>
                <a:moveTo>
                  <a:pt x="120" y="150"/>
                </a:moveTo>
                <a:cubicBezTo>
                  <a:pt x="120" y="152"/>
                  <a:pt x="118" y="153"/>
                  <a:pt x="116" y="153"/>
                </a:cubicBezTo>
                <a:cubicBezTo>
                  <a:pt x="37" y="153"/>
                  <a:pt x="37" y="153"/>
                  <a:pt x="37" y="153"/>
                </a:cubicBezTo>
                <a:cubicBezTo>
                  <a:pt x="35" y="153"/>
                  <a:pt x="34" y="152"/>
                  <a:pt x="34" y="150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6"/>
                  <a:pt x="35" y="135"/>
                  <a:pt x="37" y="135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3" y="135"/>
                  <a:pt x="44" y="133"/>
                  <a:pt x="43" y="132"/>
                </a:cubicBezTo>
                <a:cubicBezTo>
                  <a:pt x="31" y="113"/>
                  <a:pt x="41" y="80"/>
                  <a:pt x="61" y="73"/>
                </a:cubicBezTo>
                <a:cubicBezTo>
                  <a:pt x="63" y="72"/>
                  <a:pt x="64" y="70"/>
                  <a:pt x="63" y="68"/>
                </a:cubicBezTo>
                <a:cubicBezTo>
                  <a:pt x="57" y="59"/>
                  <a:pt x="51" y="50"/>
                  <a:pt x="45" y="41"/>
                </a:cubicBezTo>
                <a:cubicBezTo>
                  <a:pt x="63" y="27"/>
                  <a:pt x="63" y="27"/>
                  <a:pt x="63" y="27"/>
                </a:cubicBezTo>
                <a:cubicBezTo>
                  <a:pt x="77" y="47"/>
                  <a:pt x="102" y="78"/>
                  <a:pt x="104" y="82"/>
                </a:cubicBezTo>
                <a:cubicBezTo>
                  <a:pt x="98" y="86"/>
                  <a:pt x="98" y="86"/>
                  <a:pt x="98" y="86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4" y="93"/>
                  <a:pt x="104" y="94"/>
                  <a:pt x="104" y="95"/>
                </a:cubicBezTo>
                <a:cubicBezTo>
                  <a:pt x="104" y="96"/>
                  <a:pt x="103" y="97"/>
                  <a:pt x="102" y="98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99" y="101"/>
                  <a:pt x="96" y="100"/>
                  <a:pt x="95" y="99"/>
                </a:cubicBezTo>
                <a:cubicBezTo>
                  <a:pt x="90" y="92"/>
                  <a:pt x="90" y="92"/>
                  <a:pt x="90" y="92"/>
                </a:cubicBezTo>
                <a:cubicBezTo>
                  <a:pt x="83" y="97"/>
                  <a:pt x="83" y="97"/>
                  <a:pt x="83" y="97"/>
                </a:cubicBezTo>
                <a:cubicBezTo>
                  <a:pt x="81" y="94"/>
                  <a:pt x="77" y="89"/>
                  <a:pt x="74" y="84"/>
                </a:cubicBezTo>
                <a:cubicBezTo>
                  <a:pt x="72" y="83"/>
                  <a:pt x="70" y="82"/>
                  <a:pt x="68" y="83"/>
                </a:cubicBezTo>
                <a:cubicBezTo>
                  <a:pt x="56" y="88"/>
                  <a:pt x="48" y="100"/>
                  <a:pt x="48" y="111"/>
                </a:cubicBezTo>
                <a:cubicBezTo>
                  <a:pt x="49" y="139"/>
                  <a:pt x="83" y="135"/>
                  <a:pt x="116" y="134"/>
                </a:cubicBezTo>
                <a:cubicBezTo>
                  <a:pt x="118" y="134"/>
                  <a:pt x="120" y="136"/>
                  <a:pt x="120" y="138"/>
                </a:cubicBezTo>
                <a:lnTo>
                  <a:pt x="120" y="150"/>
                </a:lnTo>
                <a:close/>
                <a:moveTo>
                  <a:pt x="113" y="115"/>
                </a:moveTo>
                <a:cubicBezTo>
                  <a:pt x="102" y="122"/>
                  <a:pt x="92" y="125"/>
                  <a:pt x="90" y="122"/>
                </a:cubicBezTo>
                <a:cubicBezTo>
                  <a:pt x="88" y="120"/>
                  <a:pt x="95" y="111"/>
                  <a:pt x="105" y="104"/>
                </a:cubicBezTo>
                <a:cubicBezTo>
                  <a:pt x="116" y="97"/>
                  <a:pt x="126" y="93"/>
                  <a:pt x="128" y="96"/>
                </a:cubicBezTo>
                <a:cubicBezTo>
                  <a:pt x="130" y="99"/>
                  <a:pt x="123" y="107"/>
                  <a:pt x="113" y="115"/>
                </a:cubicBezTo>
                <a:close/>
                <a:moveTo>
                  <a:pt x="113" y="115"/>
                </a:moveTo>
                <a:cubicBezTo>
                  <a:pt x="113" y="115"/>
                  <a:pt x="113" y="115"/>
                  <a:pt x="113" y="11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021053" y="3344759"/>
            <a:ext cx="2201704" cy="873409"/>
            <a:chOff x="965101" y="1974238"/>
            <a:chExt cx="1651278" cy="655057"/>
          </a:xfrm>
        </p:grpSpPr>
        <p:sp>
          <p:nvSpPr>
            <p:cNvPr id="57" name="TextBox 56"/>
            <p:cNvSpPr txBox="1"/>
            <p:nvPr/>
          </p:nvSpPr>
          <p:spPr>
            <a:xfrm>
              <a:off x="965101" y="1974238"/>
              <a:ext cx="1651278" cy="221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在此输入标题文字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65102" y="2260059"/>
              <a:ext cx="1651277" cy="3692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点击输入简要文字内容，言简意赅的说明内容。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9409123" y="1791540"/>
            <a:ext cx="1425565" cy="13847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555" dirty="0">
              <a:sym typeface="+mn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920394" y="5041996"/>
            <a:ext cx="2403025" cy="6144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20000"/>
              </a:lnSpc>
            </a:pPr>
            <a:r>
              <a:rPr lang="zh-CN" altLang="en-US" sz="1865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在此输入标题文字</a:t>
            </a:r>
            <a:endParaRPr lang="en-US" sz="1865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745134" y="2106121"/>
            <a:ext cx="768351" cy="772584"/>
            <a:chOff x="7299325" y="1482725"/>
            <a:chExt cx="576263" cy="579438"/>
          </a:xfrm>
          <a:solidFill>
            <a:schemeClr val="bg1"/>
          </a:solidFill>
        </p:grpSpPr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7299325" y="1482725"/>
              <a:ext cx="576263" cy="35718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8" y="54"/>
                </a:cxn>
                <a:cxn ang="0">
                  <a:pos x="38" y="17"/>
                </a:cxn>
                <a:cxn ang="0">
                  <a:pos x="42" y="14"/>
                </a:cxn>
                <a:cxn ang="0">
                  <a:pos x="45" y="17"/>
                </a:cxn>
                <a:cxn ang="0">
                  <a:pos x="49" y="63"/>
                </a:cxn>
                <a:cxn ang="0">
                  <a:pos x="55" y="33"/>
                </a:cxn>
                <a:cxn ang="0">
                  <a:pos x="59" y="30"/>
                </a:cxn>
                <a:cxn ang="0">
                  <a:pos x="63" y="32"/>
                </a:cxn>
                <a:cxn ang="0">
                  <a:pos x="71" y="54"/>
                </a:cxn>
                <a:cxn ang="0">
                  <a:pos x="102" y="55"/>
                </a:cxn>
                <a:cxn ang="0">
                  <a:pos x="102" y="5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102" h="63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5"/>
                    <a:pt x="40" y="14"/>
                    <a:pt x="42" y="14"/>
                  </a:cubicBezTo>
                  <a:cubicBezTo>
                    <a:pt x="43" y="14"/>
                    <a:pt x="45" y="15"/>
                    <a:pt x="45" y="1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1"/>
                    <a:pt x="57" y="30"/>
                    <a:pt x="59" y="30"/>
                  </a:cubicBezTo>
                  <a:cubicBezTo>
                    <a:pt x="61" y="30"/>
                    <a:pt x="62" y="31"/>
                    <a:pt x="63" y="3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53"/>
                    <a:pt x="102" y="52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/>
          </p:nvSpPr>
          <p:spPr bwMode="auto">
            <a:xfrm>
              <a:off x="7304088" y="1709738"/>
              <a:ext cx="566738" cy="352425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59" y="7"/>
                </a:cxn>
                <a:cxn ang="0">
                  <a:pos x="50" y="50"/>
                </a:cxn>
                <a:cxn ang="0">
                  <a:pos x="46" y="53"/>
                </a:cxn>
                <a:cxn ang="0">
                  <a:pos x="46" y="53"/>
                </a:cxn>
                <a:cxn ang="0">
                  <a:pos x="43" y="50"/>
                </a:cxn>
                <a:cxn ang="0">
                  <a:pos x="38" y="0"/>
                </a:cxn>
                <a:cxn ang="0">
                  <a:pos x="34" y="19"/>
                </a:cxn>
                <a:cxn ang="0">
                  <a:pos x="30" y="22"/>
                </a:cxn>
                <a:cxn ang="0">
                  <a:pos x="0" y="22"/>
                </a:cxn>
                <a:cxn ang="0">
                  <a:pos x="50" y="62"/>
                </a:cxn>
                <a:cxn ang="0">
                  <a:pos x="100" y="22"/>
                </a:cxn>
                <a:cxn ang="0">
                  <a:pos x="67" y="22"/>
                </a:cxn>
                <a:cxn ang="0">
                  <a:pos x="63" y="19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100" h="62">
                  <a:moveTo>
                    <a:pt x="63" y="19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48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2" y="22"/>
                    <a:pt x="3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45"/>
                    <a:pt x="26" y="62"/>
                    <a:pt x="50" y="62"/>
                  </a:cubicBezTo>
                  <a:cubicBezTo>
                    <a:pt x="75" y="62"/>
                    <a:pt x="95" y="45"/>
                    <a:pt x="100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5" y="22"/>
                    <a:pt x="64" y="21"/>
                    <a:pt x="63" y="19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3555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34" grpId="0" animBg="1"/>
      <p:bldP spid="35" grpId="0" animBg="1"/>
      <p:bldP spid="44" grpId="0" animBg="1"/>
      <p:bldP spid="48" grpId="0" animBg="1"/>
      <p:bldP spid="49" grpId="0" animBg="1"/>
      <p:bldP spid="55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5315180" y="2832949"/>
            <a:ext cx="256666" cy="4274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5565548" y="2842054"/>
            <a:ext cx="247547" cy="4042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4285864" y="2240509"/>
            <a:ext cx="624221" cy="10192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009404" y="2240509"/>
            <a:ext cx="1287054" cy="207945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09555" y="4313543"/>
            <a:ext cx="34612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6356279" y="4117456"/>
            <a:ext cx="123773" cy="196089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296461" y="3346838"/>
            <a:ext cx="2687303" cy="11076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Kartika" panose="02020503030404060203" pitchFamily="18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Kartika" panose="02020503030404060203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0109" y="3691471"/>
            <a:ext cx="50096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Title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E55AAD3-E25D-4345-B2A4-525E39C5111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70A6"/>
      </a:accent1>
      <a:accent2>
        <a:srgbClr val="EAAC1F"/>
      </a:accent2>
      <a:accent3>
        <a:srgbClr val="12A471"/>
      </a:accent3>
      <a:accent4>
        <a:srgbClr val="DC6298"/>
      </a:accent4>
      <a:accent5>
        <a:srgbClr val="EAAC1F"/>
      </a:accent5>
      <a:accent6>
        <a:srgbClr val="12A471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2139</Words>
  <Application>Microsoft Office PowerPoint</Application>
  <PresentationFormat>宽屏</PresentationFormat>
  <Paragraphs>245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微软雅黑</vt:lpstr>
      <vt:lpstr>Arial</vt:lpstr>
      <vt:lpstr>方正大黑简体</vt:lpstr>
      <vt:lpstr>等线</vt:lpstr>
      <vt:lpstr>Eras Bold ITC</vt:lpstr>
      <vt:lpstr>Impact</vt:lpstr>
      <vt:lpstr>Agency FB</vt:lpstr>
      <vt:lpstr>Kartika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2021-07-19T02:57:21Z</dcterms:created>
  <dcterms:modified xsi:type="dcterms:W3CDTF">2023-01-10T10:20:56Z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22695DE1488B4807B6D558D9931C8416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