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5" r:id="rId2"/>
  </p:sldMasterIdLst>
  <p:notesMasterIdLst>
    <p:notesMasterId r:id="rId27"/>
  </p:notesMasterIdLst>
  <p:handoutMasterIdLst>
    <p:handoutMasterId r:id="rId28"/>
  </p:handoutMasterIdLst>
  <p:sldIdLst>
    <p:sldId id="256" r:id="rId3"/>
    <p:sldId id="257" r:id="rId4"/>
    <p:sldId id="258" r:id="rId5"/>
    <p:sldId id="2076" r:id="rId6"/>
    <p:sldId id="2068" r:id="rId7"/>
    <p:sldId id="2069" r:id="rId8"/>
    <p:sldId id="263" r:id="rId9"/>
    <p:sldId id="2098" r:id="rId10"/>
    <p:sldId id="2070" r:id="rId11"/>
    <p:sldId id="2071" r:id="rId12"/>
    <p:sldId id="454" r:id="rId13"/>
    <p:sldId id="449" r:id="rId14"/>
    <p:sldId id="2099" r:id="rId15"/>
    <p:sldId id="2072" r:id="rId16"/>
    <p:sldId id="2073" r:id="rId17"/>
    <p:sldId id="455" r:id="rId18"/>
    <p:sldId id="2074" r:id="rId19"/>
    <p:sldId id="2100" r:id="rId20"/>
    <p:sldId id="2075" r:id="rId21"/>
    <p:sldId id="2097" r:id="rId22"/>
    <p:sldId id="2077" r:id="rId23"/>
    <p:sldId id="456" r:id="rId24"/>
    <p:sldId id="2078" r:id="rId25"/>
    <p:sldId id="2102"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p15:clr>
            <a:srgbClr val="A4A3A4"/>
          </p15:clr>
        </p15:guide>
        <p15:guide id="2" orient="horz" pos="712">
          <p15:clr>
            <a:srgbClr val="A4A3A4"/>
          </p15:clr>
        </p15:guide>
        <p15:guide id="3" orient="horz" pos="3928">
          <p15:clr>
            <a:srgbClr val="A4A3A4"/>
          </p15:clr>
        </p15:guide>
        <p15:guide id="4" orient="horz" pos="3974">
          <p15:clr>
            <a:srgbClr val="A4A3A4"/>
          </p15:clr>
        </p15:guide>
        <p15:guide id="5" pos="416">
          <p15:clr>
            <a:srgbClr val="A4A3A4"/>
          </p15:clr>
        </p15:guide>
        <p15:guide id="6" pos="72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314" autoAdjust="0"/>
  </p:normalViewPr>
  <p:slideViewPr>
    <p:cSldViewPr snapToGrid="0" showGuides="1">
      <p:cViewPr varScale="1">
        <p:scale>
          <a:sx n="58" d="100"/>
          <a:sy n="58" d="100"/>
        </p:scale>
        <p:origin x="-78" y="-1176"/>
      </p:cViewPr>
      <p:guideLst>
        <p:guide orient="horz" pos="648"/>
        <p:guide orient="horz" pos="712"/>
        <p:guide orient="horz" pos="3928"/>
        <p:guide orient="horz" pos="3974"/>
        <p:guide pos="416"/>
        <p:guide pos="726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DE89B6-21B0-4EC6-B26B-36EE77473107}"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D74437-EBA0-4894-A64F-15ADCAC2A6B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144CAA79-63ED-4D4C-97FF-23192032DF9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7C76618-DE28-446A-AAD8-45B8B9C1994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B8BA23-BD00-4857-B603-DD487FFC39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7C76618-DE28-446A-AAD8-45B8B9C1994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C438DE-569E-40D3-92D2-DCAF65B91DB5}" type="slidenum">
              <a:rPr lang="zh-CN" altLang="en-US" smtClean="0"/>
              <a:t>19</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C438DE-569E-40D3-92D2-DCAF65B91DB5}" type="slidenum">
              <a:rPr lang="zh-CN" altLang="en-US" smtClean="0"/>
              <a:t>21</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22</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8A53DB7F-D4F4-4AE4-B28C-F74E3E8373DA}"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23</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C438DE-569E-40D3-92D2-DCAF65B91DB5}" type="slidenum">
              <a:rPr lang="zh-CN" altLang="en-US" smtClean="0"/>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1E8F154-D10B-4217-8098-E9B94BCC3F26}"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C438DE-569E-40D3-92D2-DCAF65B91DB5}" type="slidenum">
              <a:rPr lang="zh-CN" altLang="en-US" smtClean="0"/>
              <a:t>7</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C438DE-569E-40D3-92D2-DCAF65B91DB5}"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03B8BA23-BD00-4857-B603-DD487FFC396E}"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10</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11FC198-2D83-4DFC-8CDD-7D23AF44D411}"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11</a:t>
            </a:fld>
            <a:endParaRPr kumimoji="0" lang="zh-CN" altLang="en-US" sz="1200" b="0" i="0" u="none" strike="noStrike" kern="1200" cap="none" spc="0" normalizeH="0" baseline="0" noProof="0" dirty="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DFC438DE-569E-40D3-92D2-DCAF65B91DB5}"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67C76618-DE28-446A-AAD8-45B8B9C19948}"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9F068A0B-F67C-4F84-AD3A-BFEE22DB8F51}"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EF7E7DC-F326-411B-927C-0A21ECCCB335}"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9F068A0B-F67C-4F84-AD3A-BFEE22DB8F51}"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EF7E7DC-F326-411B-927C-0A21ECCCB335}"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F068A0B-F67C-4F84-AD3A-BFEE22DB8F51}"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EF7E7DC-F326-411B-927C-0A21ECCCB335}"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F068A0B-F67C-4F84-AD3A-BFEE22DB8F51}"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EF7E7DC-F326-411B-927C-0A21ECCCB335}"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068A0B-F67C-4F84-AD3A-BFEE22DB8F51}"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EF7E7DC-F326-411B-927C-0A21ECCCB335}"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068A0B-F67C-4F84-AD3A-BFEE22DB8F51}"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EF7E7DC-F326-411B-927C-0A21ECCCB335}"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
        <p:nvSpPr>
          <p:cNvPr id="8" name="矩形 7"/>
          <p:cNvSpPr/>
          <p:nvPr userDrawn="1"/>
        </p:nvSpPr>
        <p:spPr>
          <a:xfrm rot="16200000">
            <a:off x="5958829" y="715047"/>
            <a:ext cx="184124" cy="12101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矩形 9"/>
          <p:cNvSpPr/>
          <p:nvPr userDrawn="1"/>
        </p:nvSpPr>
        <p:spPr>
          <a:xfrm>
            <a:off x="12009720" y="0"/>
            <a:ext cx="18412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矩形 11"/>
          <p:cNvSpPr/>
          <p:nvPr userDrawn="1"/>
        </p:nvSpPr>
        <p:spPr>
          <a:xfrm>
            <a:off x="12009720" y="0"/>
            <a:ext cx="184124"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p:cNvSpPr/>
          <p:nvPr userDrawn="1"/>
        </p:nvSpPr>
        <p:spPr>
          <a:xfrm>
            <a:off x="0" y="0"/>
            <a:ext cx="18412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userDrawn="1"/>
        </p:nvSpPr>
        <p:spPr>
          <a:xfrm>
            <a:off x="0" y="0"/>
            <a:ext cx="184124"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矩形 14"/>
          <p:cNvSpPr/>
          <p:nvPr userDrawn="1"/>
        </p:nvSpPr>
        <p:spPr>
          <a:xfrm rot="16200000">
            <a:off x="6050891" y="-5958829"/>
            <a:ext cx="184124" cy="1210178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1" name="组合 20"/>
          <p:cNvGrpSpPr/>
          <p:nvPr userDrawn="1"/>
        </p:nvGrpSpPr>
        <p:grpSpPr>
          <a:xfrm>
            <a:off x="3891966" y="318908"/>
            <a:ext cx="4409911" cy="811392"/>
            <a:chOff x="3891966" y="318908"/>
            <a:chExt cx="4409911" cy="811392"/>
          </a:xfrm>
        </p:grpSpPr>
        <p:sp>
          <p:nvSpPr>
            <p:cNvPr id="16" name="文本框 15"/>
            <p:cNvSpPr txBox="1"/>
            <p:nvPr userDrawn="1"/>
          </p:nvSpPr>
          <p:spPr>
            <a:xfrm>
              <a:off x="4731669" y="360859"/>
              <a:ext cx="3570208" cy="769441"/>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400" b="1" i="0" u="none" strike="noStrike" kern="1200" cap="none" spc="0" normalizeH="0" baseline="0" noProof="0" dirty="0">
                  <a:ln>
                    <a:noFill/>
                  </a:ln>
                  <a:solidFill>
                    <a:schemeClr val="tx1">
                      <a:lumMod val="75000"/>
                      <a:lumOff val="25000"/>
                    </a:schemeClr>
                  </a:solidFill>
                  <a:effectLst/>
                  <a:uLnTx/>
                  <a:uFillTx/>
                  <a:latin typeface="思源黑体 CN" panose="020F0502020204030204"/>
                  <a:cs typeface="+mn-ea"/>
                  <a:sym typeface="+mn-lt"/>
                </a:rPr>
                <a:t>此处添加标题</a:t>
              </a:r>
            </a:p>
          </p:txBody>
        </p:sp>
        <p:sp>
          <p:nvSpPr>
            <p:cNvPr id="19" name="对话气泡: 圆角矩形 18"/>
            <p:cNvSpPr/>
            <p:nvPr userDrawn="1"/>
          </p:nvSpPr>
          <p:spPr>
            <a:xfrm>
              <a:off x="3891966" y="361834"/>
              <a:ext cx="679599" cy="673100"/>
            </a:xfrm>
            <a:prstGeom prst="wedgeRoundRectCallout">
              <a:avLst>
                <a:gd name="adj1" fmla="val 70736"/>
                <a:gd name="adj2" fmla="val 2123"/>
                <a:gd name="adj3" fmla="val 1666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userDrawn="1"/>
          </p:nvSpPr>
          <p:spPr>
            <a:xfrm>
              <a:off x="3996765" y="318908"/>
              <a:ext cx="470000" cy="769441"/>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chemeClr val="bg1"/>
                  </a:solidFill>
                  <a:effectLst/>
                  <a:uLnTx/>
                  <a:uFillTx/>
                  <a:latin typeface="思源黑体 CN" panose="020F0502020204030204"/>
                  <a:cs typeface="+mn-ea"/>
                  <a:sym typeface="+mn-lt"/>
                </a:rPr>
                <a:t>1</a:t>
              </a:r>
              <a:endParaRPr kumimoji="0" lang="zh-CN" altLang="en-US" sz="4400" b="1" i="0" u="none" strike="noStrike" kern="1200" cap="none" spc="0" normalizeH="0" baseline="0" noProof="0" dirty="0">
                <a:ln>
                  <a:noFill/>
                </a:ln>
                <a:solidFill>
                  <a:schemeClr val="bg1"/>
                </a:solidFill>
                <a:effectLst/>
                <a:uLnTx/>
                <a:uFillTx/>
                <a:latin typeface="思源黑体 CN" panose="020F0502020204030204"/>
                <a:cs typeface="+mn-ea"/>
                <a:sym typeface="+mn-lt"/>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 r="203" b="49728"/>
          <a:stretch>
            <a:fillRect/>
          </a:stretch>
        </p:blipFill>
        <p:spPr>
          <a:xfrm>
            <a:off x="0" y="0"/>
            <a:ext cx="12192000" cy="6858000"/>
          </a:xfrm>
          <a:prstGeom prst="rect">
            <a:avLst/>
          </a:prstGeom>
        </p:spPr>
      </p:pic>
      <p:sp>
        <p:nvSpPr>
          <p:cNvPr id="12" name="矩形 11"/>
          <p:cNvSpPr/>
          <p:nvPr userDrawn="1"/>
        </p:nvSpPr>
        <p:spPr>
          <a:xfrm>
            <a:off x="323850" y="317500"/>
            <a:ext cx="11544300" cy="622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965" y="310320"/>
            <a:ext cx="976739" cy="1865244"/>
          </a:xfrm>
          <a:prstGeom prst="rect">
            <a:avLst/>
          </a:prstGeom>
        </p:spPr>
      </p:pic>
      <p:pic>
        <p:nvPicPr>
          <p:cNvPr id="17" name="图片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23850" y="323020"/>
            <a:ext cx="976739" cy="186524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 r="203" b="49728"/>
          <a:stretch>
            <a:fillRect/>
          </a:stretch>
        </p:blipFill>
        <p:spPr>
          <a:xfrm>
            <a:off x="0" y="0"/>
            <a:ext cx="12192000" cy="6858000"/>
          </a:xfrm>
          <a:prstGeom prst="rect">
            <a:avLst/>
          </a:prstGeom>
        </p:spPr>
      </p:pic>
      <p:sp>
        <p:nvSpPr>
          <p:cNvPr id="12" name="矩形 11"/>
          <p:cNvSpPr/>
          <p:nvPr userDrawn="1"/>
        </p:nvSpPr>
        <p:spPr>
          <a:xfrm>
            <a:off x="323850" y="317500"/>
            <a:ext cx="11544300" cy="622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965" y="310320"/>
            <a:ext cx="976739" cy="1865244"/>
          </a:xfrm>
          <a:prstGeom prst="rect">
            <a:avLst/>
          </a:prstGeom>
        </p:spPr>
      </p:pic>
      <p:pic>
        <p:nvPicPr>
          <p:cNvPr id="17" name="图片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23850" y="323020"/>
            <a:ext cx="976739" cy="186524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 r="203" b="49728"/>
          <a:stretch>
            <a:fillRect/>
          </a:stretch>
        </p:blipFill>
        <p:spPr>
          <a:xfrm>
            <a:off x="0" y="0"/>
            <a:ext cx="12192000" cy="6858000"/>
          </a:xfrm>
          <a:prstGeom prst="rect">
            <a:avLst/>
          </a:prstGeom>
        </p:spPr>
      </p:pic>
      <p:sp>
        <p:nvSpPr>
          <p:cNvPr id="12" name="矩形 11"/>
          <p:cNvSpPr/>
          <p:nvPr userDrawn="1"/>
        </p:nvSpPr>
        <p:spPr>
          <a:xfrm>
            <a:off x="323850" y="317500"/>
            <a:ext cx="11544300" cy="622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965" y="310320"/>
            <a:ext cx="976739" cy="1865244"/>
          </a:xfrm>
          <a:prstGeom prst="rect">
            <a:avLst/>
          </a:prstGeom>
        </p:spPr>
      </p:pic>
      <p:pic>
        <p:nvPicPr>
          <p:cNvPr id="17" name="图片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23850" y="323020"/>
            <a:ext cx="976739" cy="186524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 r="203" b="49728"/>
          <a:stretch>
            <a:fillRect/>
          </a:stretch>
        </p:blipFill>
        <p:spPr>
          <a:xfrm>
            <a:off x="0" y="0"/>
            <a:ext cx="12192000" cy="6858000"/>
          </a:xfrm>
          <a:prstGeom prst="rect">
            <a:avLst/>
          </a:prstGeom>
        </p:spPr>
      </p:pic>
      <p:sp>
        <p:nvSpPr>
          <p:cNvPr id="12" name="矩形 11"/>
          <p:cNvSpPr/>
          <p:nvPr userDrawn="1"/>
        </p:nvSpPr>
        <p:spPr>
          <a:xfrm>
            <a:off x="323850" y="317500"/>
            <a:ext cx="11544300" cy="622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08965" y="310320"/>
            <a:ext cx="976739" cy="1865244"/>
          </a:xfrm>
          <a:prstGeom prst="rect">
            <a:avLst/>
          </a:prstGeom>
        </p:spPr>
      </p:pic>
      <p:pic>
        <p:nvPicPr>
          <p:cNvPr id="17" name="图片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323850" y="323020"/>
            <a:ext cx="976739" cy="186524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068A0B-F67C-4F84-AD3A-BFEE22DB8F51}"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EF7E7DC-F326-411B-927C-0A21ECCCB335}"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节标题">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9F068A0B-F67C-4F84-AD3A-BFEE22DB8F51}"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EF7E7DC-F326-411B-927C-0A21ECCCB335}"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9F068A0B-F67C-4F84-AD3A-BFEE22DB8F51}"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EF7E7DC-F326-411B-927C-0A21ECCCB335}"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9F068A0B-F67C-4F84-AD3A-BFEE22DB8F51}"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EF7E7DC-F326-411B-927C-0A21ECCCB335}" type="slidenum">
              <a:rPr lang="zh-CN" altLang="en-US" smtClean="0"/>
              <a:t>‹#›</a:t>
            </a:fld>
            <a:endParaRPr lang="zh-CN" altLang="en-US"/>
          </a:p>
        </p:txBody>
      </p:sp>
      <p:sp>
        <p:nvSpPr>
          <p:cNvPr id="11" name="TextBox 10"/>
          <p:cNvSpPr txBox="1"/>
          <p:nvPr userDrawn="1"/>
        </p:nvSpPr>
        <p:spPr>
          <a:xfrm>
            <a:off x="1907704" y="6747050"/>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3327400"/>
            <a:ext cx="4197106" cy="311150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56176" y="3429000"/>
            <a:ext cx="4197106" cy="31115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 y="4169755"/>
            <a:ext cx="10896600" cy="2103924"/>
          </a:xfrm>
          <a:prstGeom prst="rect">
            <a:avLst/>
          </a:prstGeom>
        </p:spPr>
      </p:pic>
      <p:pic>
        <p:nvPicPr>
          <p:cNvPr id="28" name="图片 27"/>
          <p:cNvPicPr>
            <a:picLocks noChangeAspect="1"/>
          </p:cNvPicPr>
          <p:nvPr/>
        </p:nvPicPr>
        <p:blipFill rotWithShape="1">
          <a:blip r:embed="rId5">
            <a:extLst>
              <a:ext uri="{28A0092B-C50C-407E-A947-70E740481C1C}">
                <a14:useLocalDpi xmlns:a14="http://schemas.microsoft.com/office/drawing/2010/main" val="0"/>
              </a:ext>
            </a:extLst>
          </a:blip>
          <a:srcRect r="284" b="49728"/>
          <a:stretch>
            <a:fillRect/>
          </a:stretch>
        </p:blipFill>
        <p:spPr>
          <a:xfrm>
            <a:off x="0" y="0"/>
            <a:ext cx="12192000" cy="6858000"/>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98894" y="837112"/>
            <a:ext cx="4197106" cy="3065822"/>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9380" y="563076"/>
            <a:ext cx="2074921" cy="3962400"/>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700" y="539629"/>
            <a:ext cx="2074920" cy="3962400"/>
          </a:xfrm>
          <a:prstGeom prst="rect">
            <a:avLst/>
          </a:prstGeom>
        </p:spPr>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174893" y="837112"/>
            <a:ext cx="4066480" cy="2966330"/>
          </a:xfrm>
          <a:prstGeom prst="rect">
            <a:avLst/>
          </a:prstGeom>
        </p:spPr>
      </p:pic>
      <p:pic>
        <p:nvPicPr>
          <p:cNvPr id="22" name="图片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4789" y="1369843"/>
            <a:ext cx="7108477" cy="3044446"/>
          </a:xfrm>
          <a:prstGeom prst="rect">
            <a:avLst/>
          </a:prstGeom>
        </p:spPr>
      </p:pic>
      <p:sp>
        <p:nvSpPr>
          <p:cNvPr id="2" name="椭圆 1"/>
          <p:cNvSpPr/>
          <p:nvPr/>
        </p:nvSpPr>
        <p:spPr>
          <a:xfrm>
            <a:off x="4492283" y="4076126"/>
            <a:ext cx="792960" cy="792960"/>
          </a:xfrm>
          <a:prstGeom prst="ellipse">
            <a:avLst/>
          </a:prstGeom>
          <a:solidFill>
            <a:srgbClr val="FFDB94"/>
          </a:solidFill>
          <a:ln w="381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ysClr val="windowText" lastClr="000000"/>
                </a:solidFill>
                <a:cs typeface="+mn-ea"/>
                <a:sym typeface="+mn-lt"/>
              </a:rPr>
              <a:t>辛</a:t>
            </a:r>
          </a:p>
        </p:txBody>
      </p:sp>
      <p:sp>
        <p:nvSpPr>
          <p:cNvPr id="3" name="椭圆 2"/>
          <p:cNvSpPr/>
          <p:nvPr/>
        </p:nvSpPr>
        <p:spPr>
          <a:xfrm>
            <a:off x="5381933" y="4076126"/>
            <a:ext cx="792960" cy="792960"/>
          </a:xfrm>
          <a:prstGeom prst="ellipse">
            <a:avLst/>
          </a:prstGeom>
          <a:solidFill>
            <a:srgbClr val="FFDB94"/>
          </a:solidFill>
          <a:ln w="381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ysClr val="windowText" lastClr="000000"/>
                </a:solidFill>
                <a:cs typeface="+mn-ea"/>
                <a:sym typeface="+mn-lt"/>
              </a:rPr>
              <a:t>丑</a:t>
            </a:r>
          </a:p>
        </p:txBody>
      </p:sp>
      <p:sp>
        <p:nvSpPr>
          <p:cNvPr id="25" name="椭圆 24"/>
          <p:cNvSpPr/>
          <p:nvPr/>
        </p:nvSpPr>
        <p:spPr>
          <a:xfrm>
            <a:off x="6260888" y="4076126"/>
            <a:ext cx="792960" cy="792960"/>
          </a:xfrm>
          <a:prstGeom prst="ellipse">
            <a:avLst/>
          </a:prstGeom>
          <a:solidFill>
            <a:srgbClr val="FFDB94"/>
          </a:solidFill>
          <a:ln w="381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ysClr val="windowText" lastClr="000000"/>
                </a:solidFill>
                <a:cs typeface="+mn-ea"/>
                <a:sym typeface="+mn-lt"/>
              </a:rPr>
              <a:t>牛</a:t>
            </a:r>
          </a:p>
        </p:txBody>
      </p:sp>
      <p:sp>
        <p:nvSpPr>
          <p:cNvPr id="26" name="椭圆 25"/>
          <p:cNvSpPr/>
          <p:nvPr/>
        </p:nvSpPr>
        <p:spPr>
          <a:xfrm>
            <a:off x="7150538" y="4076126"/>
            <a:ext cx="792960" cy="792960"/>
          </a:xfrm>
          <a:prstGeom prst="ellipse">
            <a:avLst/>
          </a:prstGeom>
          <a:solidFill>
            <a:srgbClr val="FFDB94"/>
          </a:solidFill>
          <a:ln w="381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ysClr val="windowText" lastClr="000000"/>
                </a:solidFill>
                <a:cs typeface="+mn-ea"/>
                <a:sym typeface="+mn-lt"/>
              </a:rPr>
              <a:t>年</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2"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par>
                          <p:cTn id="38" fill="hold">
                            <p:stCondLst>
                              <p:cond delay="4500"/>
                            </p:stCondLst>
                            <p:childTnLst>
                              <p:par>
                                <p:cTn id="39" presetID="50" presetClass="entr" presetSubtype="0" decel="10000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strVal val="#ppt_w+.3"/>
                                          </p:val>
                                        </p:tav>
                                        <p:tav tm="100000">
                                          <p:val>
                                            <p:strVal val="#ppt_w"/>
                                          </p:val>
                                        </p:tav>
                                      </p:tavLst>
                                    </p:anim>
                                    <p:anim calcmode="lin" valueType="num">
                                      <p:cBhvr>
                                        <p:cTn id="42" dur="1000" fill="hold"/>
                                        <p:tgtEl>
                                          <p:spTgt spid="22"/>
                                        </p:tgtEl>
                                        <p:attrNameLst>
                                          <p:attrName>ppt_h</p:attrName>
                                        </p:attrNameLst>
                                      </p:cBhvr>
                                      <p:tavLst>
                                        <p:tav tm="0">
                                          <p:val>
                                            <p:strVal val="#ppt_h"/>
                                          </p:val>
                                        </p:tav>
                                        <p:tav tm="100000">
                                          <p:val>
                                            <p:strVal val="#ppt_h"/>
                                          </p:val>
                                        </p:tav>
                                      </p:tavLst>
                                    </p:anim>
                                    <p:animEffect transition="in" filter="fade">
                                      <p:cBhvr>
                                        <p:cTn id="43" dur="1000"/>
                                        <p:tgtEl>
                                          <p:spTgt spid="22"/>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7000"/>
                            </p:stCondLst>
                            <p:childTnLst>
                              <p:par>
                                <p:cTn id="63" presetID="53" presetClass="entr" presetSubtype="1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ppt_w</p:attrName>
                                        </p:attrNameLst>
                                      </p:cBhvr>
                                      <p:tavLst>
                                        <p:tav tm="0">
                                          <p:val>
                                            <p:fltVal val="0"/>
                                          </p:val>
                                        </p:tav>
                                        <p:tav tm="100000">
                                          <p:val>
                                            <p:strVal val="#ppt_w"/>
                                          </p:val>
                                        </p:tav>
                                      </p:tavLst>
                                    </p:anim>
                                    <p:anim calcmode="lin" valueType="num">
                                      <p:cBhvr>
                                        <p:cTn id="66" dur="500" fill="hold"/>
                                        <p:tgtEl>
                                          <p:spTgt spid="26"/>
                                        </p:tgtEl>
                                        <p:attrNameLst>
                                          <p:attrName>ppt_h</p:attrName>
                                        </p:attrNameLst>
                                      </p:cBhvr>
                                      <p:tavLst>
                                        <p:tav tm="0">
                                          <p:val>
                                            <p:fltVal val="0"/>
                                          </p:val>
                                        </p:tav>
                                        <p:tav tm="100000">
                                          <p:val>
                                            <p:strVal val="#ppt_h"/>
                                          </p:val>
                                        </p:tav>
                                      </p:tavLst>
                                    </p:anim>
                                    <p:animEffect transition="in" filter="fad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Line 15"/>
          <p:cNvSpPr>
            <a:spLocks noChangeShapeType="1"/>
          </p:cNvSpPr>
          <p:nvPr/>
        </p:nvSpPr>
        <p:spPr bwMode="auto">
          <a:xfrm>
            <a:off x="2097902" y="3702149"/>
            <a:ext cx="0" cy="497240"/>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91285" tIns="45642" rIns="91285" bIns="4564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solidFill>
                <a:srgbClr val="000000"/>
              </a:solidFill>
              <a:effectLst/>
              <a:uLnTx/>
              <a:uFillTx/>
              <a:cs typeface="+mn-ea"/>
              <a:sym typeface="+mn-lt"/>
            </a:endParaRPr>
          </a:p>
        </p:txBody>
      </p:sp>
      <p:sp>
        <p:nvSpPr>
          <p:cNvPr id="15" name="Line 17"/>
          <p:cNvSpPr>
            <a:spLocks noChangeShapeType="1"/>
          </p:cNvSpPr>
          <p:nvPr/>
        </p:nvSpPr>
        <p:spPr bwMode="auto">
          <a:xfrm>
            <a:off x="6070176" y="3702149"/>
            <a:ext cx="0" cy="497240"/>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91285" tIns="45642" rIns="91285" bIns="4564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solidFill>
                <a:srgbClr val="000000"/>
              </a:solidFill>
              <a:effectLst/>
              <a:uLnTx/>
              <a:uFillTx/>
              <a:cs typeface="+mn-ea"/>
              <a:sym typeface="+mn-lt"/>
            </a:endParaRPr>
          </a:p>
        </p:txBody>
      </p:sp>
      <p:sp>
        <p:nvSpPr>
          <p:cNvPr id="17" name="Line 19"/>
          <p:cNvSpPr>
            <a:spLocks noChangeShapeType="1"/>
          </p:cNvSpPr>
          <p:nvPr/>
        </p:nvSpPr>
        <p:spPr bwMode="auto">
          <a:xfrm>
            <a:off x="10041446" y="3702149"/>
            <a:ext cx="0" cy="497240"/>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91285" tIns="45642" rIns="91285" bIns="4564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solidFill>
                <a:srgbClr val="000000"/>
              </a:solidFill>
              <a:effectLst/>
              <a:uLnTx/>
              <a:uFillTx/>
              <a:cs typeface="+mn-ea"/>
              <a:sym typeface="+mn-lt"/>
            </a:endParaRPr>
          </a:p>
        </p:txBody>
      </p:sp>
      <p:sp>
        <p:nvSpPr>
          <p:cNvPr id="23" name="矩形 22"/>
          <p:cNvSpPr/>
          <p:nvPr/>
        </p:nvSpPr>
        <p:spPr>
          <a:xfrm>
            <a:off x="1346699" y="4265367"/>
            <a:ext cx="1636189" cy="611624"/>
          </a:xfrm>
          <a:prstGeom prst="rect">
            <a:avLst/>
          </a:prstGeom>
        </p:spPr>
        <p:txBody>
          <a:bodyPr wrap="square" lIns="121712" tIns="60856" rIns="121712" bIns="60856" anchor="ctr" anchorCtr="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cs typeface="+mn-ea"/>
                <a:sym typeface="+mn-lt"/>
              </a:rPr>
              <a:t>添加标题</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24" name="矩形 23"/>
          <p:cNvSpPr/>
          <p:nvPr/>
        </p:nvSpPr>
        <p:spPr>
          <a:xfrm>
            <a:off x="1215819" y="4820190"/>
            <a:ext cx="1983678" cy="1230896"/>
          </a:xfrm>
          <a:prstGeom prst="rect">
            <a:avLst/>
          </a:prstGeom>
        </p:spPr>
        <p:txBody>
          <a:bodyPr wrap="square" lIns="121712" tIns="60856" rIns="121712" bIns="6085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62626"/>
                </a:solidFill>
                <a:effectLst/>
                <a:uLnTx/>
                <a:uFillTx/>
                <a:cs typeface="+mn-ea"/>
                <a:sym typeface="+mn-lt"/>
              </a:rPr>
              <a:t>点击添加文本点击添加文本点击添加文本点击添加文本</a:t>
            </a:r>
          </a:p>
        </p:txBody>
      </p:sp>
      <p:sp>
        <p:nvSpPr>
          <p:cNvPr id="25" name="矩形 24"/>
          <p:cNvSpPr/>
          <p:nvPr/>
        </p:nvSpPr>
        <p:spPr>
          <a:xfrm>
            <a:off x="3341227" y="3635625"/>
            <a:ext cx="1636189" cy="617908"/>
          </a:xfrm>
          <a:prstGeom prst="rect">
            <a:avLst/>
          </a:prstGeom>
          <a:ln>
            <a:noFill/>
          </a:ln>
        </p:spPr>
        <p:txBody>
          <a:bodyPr wrap="square" lIns="121712" tIns="60856" rIns="121712" bIns="60856" anchor="ctr" anchorCtr="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cs typeface="+mn-ea"/>
                <a:sym typeface="+mn-lt"/>
              </a:rPr>
              <a:t>添加标题</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26" name="矩形 25"/>
          <p:cNvSpPr/>
          <p:nvPr/>
        </p:nvSpPr>
        <p:spPr>
          <a:xfrm>
            <a:off x="3199496" y="4193589"/>
            <a:ext cx="1983678" cy="1230896"/>
          </a:xfrm>
          <a:prstGeom prst="rect">
            <a:avLst/>
          </a:prstGeom>
        </p:spPr>
        <p:txBody>
          <a:bodyPr wrap="square" lIns="121712" tIns="60856" rIns="121712" bIns="6085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262626"/>
                </a:solidFill>
                <a:effectLst/>
                <a:uLnTx/>
                <a:uFillTx/>
                <a:cs typeface="+mn-ea"/>
                <a:sym typeface="+mn-lt"/>
              </a:rPr>
              <a:t>点击添加文本点击添加文本点击添加文本点击添加文本</a:t>
            </a:r>
          </a:p>
        </p:txBody>
      </p:sp>
      <p:sp>
        <p:nvSpPr>
          <p:cNvPr id="27" name="矩形 26"/>
          <p:cNvSpPr/>
          <p:nvPr/>
        </p:nvSpPr>
        <p:spPr>
          <a:xfrm>
            <a:off x="5339780" y="4262224"/>
            <a:ext cx="1636189" cy="617908"/>
          </a:xfrm>
          <a:prstGeom prst="rect">
            <a:avLst/>
          </a:prstGeom>
        </p:spPr>
        <p:txBody>
          <a:bodyPr wrap="square" lIns="121712" tIns="60856" rIns="121712" bIns="60856" anchor="ctr" anchorCtr="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cs typeface="+mn-ea"/>
                <a:sym typeface="+mn-lt"/>
              </a:rPr>
              <a:t>添加标题</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28" name="矩形 27"/>
          <p:cNvSpPr/>
          <p:nvPr/>
        </p:nvSpPr>
        <p:spPr>
          <a:xfrm>
            <a:off x="5187341" y="4820190"/>
            <a:ext cx="1983678" cy="1230896"/>
          </a:xfrm>
          <a:prstGeom prst="rect">
            <a:avLst/>
          </a:prstGeom>
        </p:spPr>
        <p:txBody>
          <a:bodyPr wrap="square" lIns="121712" tIns="60856" rIns="121712" bIns="6085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262626"/>
                </a:solidFill>
                <a:effectLst/>
                <a:uLnTx/>
                <a:uFillTx/>
                <a:cs typeface="+mn-ea"/>
                <a:sym typeface="+mn-lt"/>
              </a:rPr>
              <a:t>点击添加文本点击添加文本点击添加文本点击添加文本</a:t>
            </a:r>
          </a:p>
        </p:txBody>
      </p:sp>
      <p:sp>
        <p:nvSpPr>
          <p:cNvPr id="29" name="矩形 28"/>
          <p:cNvSpPr/>
          <p:nvPr/>
        </p:nvSpPr>
        <p:spPr>
          <a:xfrm>
            <a:off x="7345012" y="3635625"/>
            <a:ext cx="1636189" cy="617908"/>
          </a:xfrm>
          <a:prstGeom prst="rect">
            <a:avLst/>
          </a:prstGeom>
          <a:ln>
            <a:noFill/>
          </a:ln>
        </p:spPr>
        <p:txBody>
          <a:bodyPr wrap="square" lIns="121712" tIns="60856" rIns="121712" bIns="60856" anchor="ctr" anchorCtr="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a:ln>
                  <a:noFill/>
                </a:ln>
                <a:solidFill>
                  <a:schemeClr val="accent1"/>
                </a:solidFill>
                <a:effectLst/>
                <a:uLnTx/>
                <a:uFillTx/>
                <a:cs typeface="+mn-ea"/>
                <a:sym typeface="+mn-lt"/>
              </a:rPr>
              <a:t>添加标题</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30" name="矩形 29"/>
          <p:cNvSpPr/>
          <p:nvPr/>
        </p:nvSpPr>
        <p:spPr>
          <a:xfrm>
            <a:off x="7171269" y="4193589"/>
            <a:ext cx="1983678" cy="1230896"/>
          </a:xfrm>
          <a:prstGeom prst="rect">
            <a:avLst/>
          </a:prstGeom>
        </p:spPr>
        <p:txBody>
          <a:bodyPr wrap="square" lIns="121712" tIns="60856" rIns="121712" bIns="6085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262626"/>
                </a:solidFill>
                <a:effectLst/>
                <a:uLnTx/>
                <a:uFillTx/>
                <a:cs typeface="+mn-ea"/>
                <a:sym typeface="+mn-lt"/>
              </a:rPr>
              <a:t>点击添加文本点击添加文本点击添加文本点击添加文本</a:t>
            </a:r>
          </a:p>
        </p:txBody>
      </p:sp>
      <p:sp>
        <p:nvSpPr>
          <p:cNvPr id="31" name="矩形 30"/>
          <p:cNvSpPr/>
          <p:nvPr/>
        </p:nvSpPr>
        <p:spPr>
          <a:xfrm>
            <a:off x="9371555" y="4265367"/>
            <a:ext cx="1636189" cy="611624"/>
          </a:xfrm>
          <a:prstGeom prst="rect">
            <a:avLst/>
          </a:prstGeom>
        </p:spPr>
        <p:txBody>
          <a:bodyPr wrap="square" lIns="121712" tIns="60856" rIns="121712" bIns="60856" anchor="ctr" anchorCtr="0">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cs typeface="+mn-ea"/>
                <a:sym typeface="+mn-lt"/>
              </a:rPr>
              <a:t>添加标题</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32" name="矩形 31"/>
          <p:cNvSpPr/>
          <p:nvPr/>
        </p:nvSpPr>
        <p:spPr>
          <a:xfrm>
            <a:off x="9197809" y="4820190"/>
            <a:ext cx="1983678" cy="1230896"/>
          </a:xfrm>
          <a:prstGeom prst="rect">
            <a:avLst/>
          </a:prstGeom>
        </p:spPr>
        <p:txBody>
          <a:bodyPr wrap="square" lIns="121712" tIns="60856" rIns="121712" bIns="60856">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a:ln>
                  <a:noFill/>
                </a:ln>
                <a:solidFill>
                  <a:srgbClr val="262626"/>
                </a:solidFill>
                <a:effectLst/>
                <a:uLnTx/>
                <a:uFillTx/>
                <a:cs typeface="+mn-ea"/>
                <a:sym typeface="+mn-lt"/>
              </a:rPr>
              <a:t>点击添加文本点击添加文本点击添加文本点击添加文本</a:t>
            </a:r>
          </a:p>
        </p:txBody>
      </p:sp>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8582" y="1654482"/>
            <a:ext cx="2626157" cy="2626157"/>
          </a:xfrm>
          <a:prstGeom prst="rect">
            <a:avLst/>
          </a:prstGeom>
        </p:spPr>
      </p:pic>
      <p:grpSp>
        <p:nvGrpSpPr>
          <p:cNvPr id="20" name="组合 19"/>
          <p:cNvGrpSpPr/>
          <p:nvPr/>
        </p:nvGrpSpPr>
        <p:grpSpPr>
          <a:xfrm>
            <a:off x="1148992" y="1953760"/>
            <a:ext cx="9616552" cy="2027602"/>
            <a:chOff x="1148992" y="1953760"/>
            <a:chExt cx="9616552" cy="2027602"/>
          </a:xfrm>
        </p:grpSpPr>
        <p:sp>
          <p:nvSpPr>
            <p:cNvPr id="5" name="Oval 7"/>
            <p:cNvSpPr>
              <a:spLocks noChangeArrowheads="1"/>
            </p:cNvSpPr>
            <p:nvPr/>
          </p:nvSpPr>
          <p:spPr bwMode="auto">
            <a:xfrm>
              <a:off x="3730677" y="2546934"/>
              <a:ext cx="707233" cy="703545"/>
            </a:xfrm>
            <a:prstGeom prst="ellipse">
              <a:avLst/>
            </a:prstGeom>
            <a:solidFill>
              <a:schemeClr val="accent2"/>
            </a:solidFill>
            <a:ln w="4" cap="flat">
              <a:noFill/>
              <a:prstDash val="solid"/>
              <a:miter lim="800000"/>
            </a:ln>
          </p:spPr>
          <p:txBody>
            <a:bodyPr vert="horz" wrap="square" lIns="91285" tIns="45642" rIns="91285" bIns="4564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solidFill>
                  <a:srgbClr val="000000"/>
                </a:solidFill>
                <a:effectLst/>
                <a:uLnTx/>
                <a:uFillTx/>
                <a:cs typeface="+mn-ea"/>
                <a:sym typeface="+mn-lt"/>
              </a:endParaRPr>
            </a:p>
          </p:txBody>
        </p:sp>
        <p:sp>
          <p:nvSpPr>
            <p:cNvPr id="7" name="Oval 9"/>
            <p:cNvSpPr>
              <a:spLocks noChangeArrowheads="1"/>
            </p:cNvSpPr>
            <p:nvPr/>
          </p:nvSpPr>
          <p:spPr bwMode="auto">
            <a:xfrm>
              <a:off x="7702952" y="2546934"/>
              <a:ext cx="705724" cy="703545"/>
            </a:xfrm>
            <a:prstGeom prst="ellipse">
              <a:avLst/>
            </a:prstGeom>
            <a:solidFill>
              <a:schemeClr val="accent2"/>
            </a:solidFill>
            <a:ln w="4" cap="flat">
              <a:noFill/>
              <a:prstDash val="solid"/>
              <a:miter lim="800000"/>
            </a:ln>
          </p:spPr>
          <p:txBody>
            <a:bodyPr vert="horz" wrap="square" lIns="91285" tIns="45642" rIns="91285" bIns="4564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solidFill>
                  <a:srgbClr val="000000"/>
                </a:solidFill>
                <a:effectLst/>
                <a:uLnTx/>
                <a:uFillTx/>
                <a:cs typeface="+mn-ea"/>
                <a:sym typeface="+mn-lt"/>
              </a:endParaRPr>
            </a:p>
          </p:txBody>
        </p:sp>
        <p:sp>
          <p:nvSpPr>
            <p:cNvPr id="9" name="Oval 11"/>
            <p:cNvSpPr>
              <a:spLocks noChangeArrowheads="1"/>
            </p:cNvSpPr>
            <p:nvPr/>
          </p:nvSpPr>
          <p:spPr bwMode="auto">
            <a:xfrm>
              <a:off x="3199496" y="2830358"/>
              <a:ext cx="136819" cy="137204"/>
            </a:xfrm>
            <a:prstGeom prst="ellipse">
              <a:avLst/>
            </a:prstGeom>
            <a:solidFill>
              <a:schemeClr val="accent1">
                <a:alpha val="40000"/>
              </a:schemeClr>
            </a:solidFill>
            <a:ln w="4" cap="flat">
              <a:noFill/>
              <a:prstDash val="solid"/>
              <a:miter lim="800000"/>
            </a:ln>
          </p:spPr>
          <p:txBody>
            <a:bodyPr vert="horz" wrap="square" lIns="91285" tIns="45642" rIns="91285" bIns="4564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solidFill>
                  <a:srgbClr val="000000"/>
                </a:solidFill>
                <a:effectLst/>
                <a:uLnTx/>
                <a:uFillTx/>
                <a:cs typeface="+mn-ea"/>
                <a:sym typeface="+mn-lt"/>
              </a:endParaRPr>
            </a:p>
          </p:txBody>
        </p:sp>
        <p:sp>
          <p:nvSpPr>
            <p:cNvPr id="10" name="Oval 12"/>
            <p:cNvSpPr>
              <a:spLocks noChangeArrowheads="1"/>
            </p:cNvSpPr>
            <p:nvPr/>
          </p:nvSpPr>
          <p:spPr bwMode="auto">
            <a:xfrm>
              <a:off x="4832267" y="2830358"/>
              <a:ext cx="136317" cy="137204"/>
            </a:xfrm>
            <a:prstGeom prst="ellipse">
              <a:avLst/>
            </a:prstGeom>
            <a:solidFill>
              <a:schemeClr val="accent1">
                <a:alpha val="40000"/>
              </a:schemeClr>
            </a:solidFill>
            <a:ln w="4" cap="flat">
              <a:noFill/>
              <a:prstDash val="solid"/>
              <a:miter lim="800000"/>
            </a:ln>
          </p:spPr>
          <p:txBody>
            <a:bodyPr vert="horz" wrap="square" lIns="91285" tIns="45642" rIns="91285" bIns="4564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solidFill>
                  <a:srgbClr val="000000"/>
                </a:solidFill>
                <a:effectLst/>
                <a:uLnTx/>
                <a:uFillTx/>
                <a:cs typeface="+mn-ea"/>
                <a:sym typeface="+mn-lt"/>
              </a:endParaRPr>
            </a:p>
          </p:txBody>
        </p:sp>
        <p:sp>
          <p:nvSpPr>
            <p:cNvPr id="11" name="Oval 13"/>
            <p:cNvSpPr>
              <a:spLocks noChangeArrowheads="1"/>
            </p:cNvSpPr>
            <p:nvPr/>
          </p:nvSpPr>
          <p:spPr bwMode="auto">
            <a:xfrm>
              <a:off x="7170764" y="2830358"/>
              <a:ext cx="137826" cy="137204"/>
            </a:xfrm>
            <a:prstGeom prst="ellipse">
              <a:avLst/>
            </a:prstGeom>
            <a:solidFill>
              <a:schemeClr val="accent1">
                <a:alpha val="40000"/>
              </a:schemeClr>
            </a:solidFill>
            <a:ln w="4" cap="flat">
              <a:noFill/>
              <a:prstDash val="solid"/>
              <a:miter lim="800000"/>
            </a:ln>
          </p:spPr>
          <p:txBody>
            <a:bodyPr vert="horz" wrap="square" lIns="91285" tIns="45642" rIns="91285" bIns="4564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solidFill>
                  <a:srgbClr val="000000"/>
                </a:solidFill>
                <a:effectLst/>
                <a:uLnTx/>
                <a:uFillTx/>
                <a:cs typeface="+mn-ea"/>
                <a:sym typeface="+mn-lt"/>
              </a:endParaRPr>
            </a:p>
          </p:txBody>
        </p:sp>
        <p:sp>
          <p:nvSpPr>
            <p:cNvPr id="12" name="Oval 14"/>
            <p:cNvSpPr>
              <a:spLocks noChangeArrowheads="1"/>
            </p:cNvSpPr>
            <p:nvPr/>
          </p:nvSpPr>
          <p:spPr bwMode="auto">
            <a:xfrm>
              <a:off x="8803035" y="2830358"/>
              <a:ext cx="138328" cy="137204"/>
            </a:xfrm>
            <a:prstGeom prst="ellipse">
              <a:avLst/>
            </a:prstGeom>
            <a:solidFill>
              <a:schemeClr val="accent1">
                <a:alpha val="40000"/>
              </a:schemeClr>
            </a:solidFill>
            <a:ln w="4" cap="flat">
              <a:noFill/>
              <a:prstDash val="solid"/>
              <a:miter lim="800000"/>
            </a:ln>
          </p:spPr>
          <p:txBody>
            <a:bodyPr vert="horz" wrap="square" lIns="91285" tIns="45642" rIns="91285" bIns="4564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solidFill>
                  <a:srgbClr val="000000"/>
                </a:solidFill>
                <a:effectLst/>
                <a:uLnTx/>
                <a:uFillTx/>
                <a:cs typeface="+mn-ea"/>
                <a:sym typeface="+mn-lt"/>
              </a:endParaRPr>
            </a:p>
          </p:txBody>
        </p:sp>
        <p:sp>
          <p:nvSpPr>
            <p:cNvPr id="14" name="Line 16"/>
            <p:cNvSpPr>
              <a:spLocks noChangeShapeType="1"/>
            </p:cNvSpPr>
            <p:nvPr/>
          </p:nvSpPr>
          <p:spPr bwMode="auto">
            <a:xfrm>
              <a:off x="4084794" y="3329598"/>
              <a:ext cx="0" cy="303951"/>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91285" tIns="45642" rIns="91285" bIns="4564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solidFill>
                  <a:srgbClr val="000000"/>
                </a:solidFill>
                <a:effectLst/>
                <a:uLnTx/>
                <a:uFillTx/>
                <a:cs typeface="+mn-ea"/>
                <a:sym typeface="+mn-lt"/>
              </a:endParaRPr>
            </a:p>
          </p:txBody>
        </p:sp>
        <p:sp>
          <p:nvSpPr>
            <p:cNvPr id="16" name="Line 18"/>
            <p:cNvSpPr>
              <a:spLocks noChangeShapeType="1"/>
            </p:cNvSpPr>
            <p:nvPr/>
          </p:nvSpPr>
          <p:spPr bwMode="auto">
            <a:xfrm>
              <a:off x="8056062" y="3329598"/>
              <a:ext cx="0" cy="303951"/>
            </a:xfrm>
            <a:prstGeom prst="line">
              <a:avLst/>
            </a:prstGeom>
            <a:noFill/>
            <a:ln w="4" cap="flat">
              <a:noFill/>
              <a:prstDash val="solid"/>
              <a:miter lim="800000"/>
            </a:ln>
            <a:extLst>
              <a:ext uri="{909E8E84-426E-40DD-AFC4-6F175D3DCCD1}">
                <a14:hiddenFill xmlns:a14="http://schemas.microsoft.com/office/drawing/2010/main">
                  <a:noFill/>
                </a14:hiddenFill>
              </a:ext>
            </a:extLst>
          </p:spPr>
          <p:txBody>
            <a:bodyPr vert="horz" wrap="square" lIns="91285" tIns="45642" rIns="91285" bIns="4564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solidFill>
                  <a:srgbClr val="000000"/>
                </a:solidFill>
                <a:effectLst/>
                <a:uLnTx/>
                <a:uFillTx/>
                <a:cs typeface="+mn-ea"/>
                <a:sym typeface="+mn-lt"/>
              </a:endParaRPr>
            </a:p>
          </p:txBody>
        </p:sp>
        <p:sp>
          <p:nvSpPr>
            <p:cNvPr id="18" name="Freeform 24"/>
            <p:cNvSpPr>
              <a:spLocks noEditPoints="1"/>
            </p:cNvSpPr>
            <p:nvPr/>
          </p:nvSpPr>
          <p:spPr bwMode="auto">
            <a:xfrm>
              <a:off x="3890140" y="2705432"/>
              <a:ext cx="388303" cy="386553"/>
            </a:xfrm>
            <a:custGeom>
              <a:avLst/>
              <a:gdLst>
                <a:gd name="T0" fmla="*/ 919 w 1838"/>
                <a:gd name="T1" fmla="*/ 0 h 1838"/>
                <a:gd name="T2" fmla="*/ 0 w 1838"/>
                <a:gd name="T3" fmla="*/ 919 h 1838"/>
                <a:gd name="T4" fmla="*/ 919 w 1838"/>
                <a:gd name="T5" fmla="*/ 1838 h 1838"/>
                <a:gd name="T6" fmla="*/ 1838 w 1838"/>
                <a:gd name="T7" fmla="*/ 919 h 1838"/>
                <a:gd name="T8" fmla="*/ 919 w 1838"/>
                <a:gd name="T9" fmla="*/ 0 h 1838"/>
                <a:gd name="T10" fmla="*/ 919 w 1838"/>
                <a:gd name="T11" fmla="*/ 1608 h 1838"/>
                <a:gd name="T12" fmla="*/ 919 w 1838"/>
                <a:gd name="T13" fmla="*/ 1608 h 1838"/>
                <a:gd name="T14" fmla="*/ 230 w 1838"/>
                <a:gd name="T15" fmla="*/ 919 h 1838"/>
                <a:gd name="T16" fmla="*/ 919 w 1838"/>
                <a:gd name="T17" fmla="*/ 230 h 1838"/>
                <a:gd name="T18" fmla="*/ 1608 w 1838"/>
                <a:gd name="T19" fmla="*/ 919 h 1838"/>
                <a:gd name="T20" fmla="*/ 919 w 1838"/>
                <a:gd name="T21" fmla="*/ 1608 h 1838"/>
                <a:gd name="T22" fmla="*/ 1493 w 1838"/>
                <a:gd name="T23" fmla="*/ 919 h 1838"/>
                <a:gd name="T24" fmla="*/ 1493 w 1838"/>
                <a:gd name="T25" fmla="*/ 919 h 1838"/>
                <a:gd name="T26" fmla="*/ 1378 w 1838"/>
                <a:gd name="T27" fmla="*/ 1034 h 1838"/>
                <a:gd name="T28" fmla="*/ 919 w 1838"/>
                <a:gd name="T29" fmla="*/ 1034 h 1838"/>
                <a:gd name="T30" fmla="*/ 804 w 1838"/>
                <a:gd name="T31" fmla="*/ 919 h 1838"/>
                <a:gd name="T32" fmla="*/ 804 w 1838"/>
                <a:gd name="T33" fmla="*/ 460 h 1838"/>
                <a:gd name="T34" fmla="*/ 919 w 1838"/>
                <a:gd name="T35" fmla="*/ 345 h 1838"/>
                <a:gd name="T36" fmla="*/ 1034 w 1838"/>
                <a:gd name="T37" fmla="*/ 460 h 1838"/>
                <a:gd name="T38" fmla="*/ 1034 w 1838"/>
                <a:gd name="T39" fmla="*/ 804 h 1838"/>
                <a:gd name="T40" fmla="*/ 1378 w 1838"/>
                <a:gd name="T41" fmla="*/ 804 h 1838"/>
                <a:gd name="T42" fmla="*/ 1493 w 1838"/>
                <a:gd name="T43" fmla="*/ 919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38" h="1838">
                  <a:moveTo>
                    <a:pt x="919" y="0"/>
                  </a:moveTo>
                  <a:cubicBezTo>
                    <a:pt x="411" y="0"/>
                    <a:pt x="0" y="412"/>
                    <a:pt x="0" y="919"/>
                  </a:cubicBezTo>
                  <a:cubicBezTo>
                    <a:pt x="0" y="1427"/>
                    <a:pt x="411" y="1838"/>
                    <a:pt x="919" y="1838"/>
                  </a:cubicBezTo>
                  <a:cubicBezTo>
                    <a:pt x="1426" y="1838"/>
                    <a:pt x="1838" y="1427"/>
                    <a:pt x="1838" y="919"/>
                  </a:cubicBezTo>
                  <a:cubicBezTo>
                    <a:pt x="1838" y="412"/>
                    <a:pt x="1426" y="0"/>
                    <a:pt x="919" y="0"/>
                  </a:cubicBezTo>
                  <a:close/>
                  <a:moveTo>
                    <a:pt x="919" y="1608"/>
                  </a:moveTo>
                  <a:cubicBezTo>
                    <a:pt x="919" y="1608"/>
                    <a:pt x="919" y="1608"/>
                    <a:pt x="919" y="1608"/>
                  </a:cubicBezTo>
                  <a:cubicBezTo>
                    <a:pt x="539" y="1608"/>
                    <a:pt x="230" y="1299"/>
                    <a:pt x="230" y="919"/>
                  </a:cubicBezTo>
                  <a:cubicBezTo>
                    <a:pt x="230" y="539"/>
                    <a:pt x="539" y="230"/>
                    <a:pt x="919" y="230"/>
                  </a:cubicBezTo>
                  <a:cubicBezTo>
                    <a:pt x="1299" y="230"/>
                    <a:pt x="1608" y="539"/>
                    <a:pt x="1608" y="919"/>
                  </a:cubicBezTo>
                  <a:cubicBezTo>
                    <a:pt x="1608" y="1299"/>
                    <a:pt x="1299" y="1608"/>
                    <a:pt x="919" y="1608"/>
                  </a:cubicBezTo>
                  <a:close/>
                  <a:moveTo>
                    <a:pt x="1493" y="919"/>
                  </a:moveTo>
                  <a:cubicBezTo>
                    <a:pt x="1493" y="919"/>
                    <a:pt x="1493" y="919"/>
                    <a:pt x="1493" y="919"/>
                  </a:cubicBezTo>
                  <a:cubicBezTo>
                    <a:pt x="1493" y="983"/>
                    <a:pt x="1442" y="1034"/>
                    <a:pt x="1378" y="1034"/>
                  </a:cubicBezTo>
                  <a:cubicBezTo>
                    <a:pt x="919" y="1034"/>
                    <a:pt x="919" y="1034"/>
                    <a:pt x="919" y="1034"/>
                  </a:cubicBezTo>
                  <a:cubicBezTo>
                    <a:pt x="856" y="1034"/>
                    <a:pt x="804" y="983"/>
                    <a:pt x="804" y="919"/>
                  </a:cubicBezTo>
                  <a:cubicBezTo>
                    <a:pt x="804" y="460"/>
                    <a:pt x="804" y="460"/>
                    <a:pt x="804" y="460"/>
                  </a:cubicBezTo>
                  <a:cubicBezTo>
                    <a:pt x="804" y="396"/>
                    <a:pt x="856" y="345"/>
                    <a:pt x="919" y="345"/>
                  </a:cubicBezTo>
                  <a:cubicBezTo>
                    <a:pt x="982" y="345"/>
                    <a:pt x="1034" y="396"/>
                    <a:pt x="1034" y="460"/>
                  </a:cubicBezTo>
                  <a:cubicBezTo>
                    <a:pt x="1034" y="804"/>
                    <a:pt x="1034" y="804"/>
                    <a:pt x="1034" y="804"/>
                  </a:cubicBezTo>
                  <a:cubicBezTo>
                    <a:pt x="1378" y="804"/>
                    <a:pt x="1378" y="804"/>
                    <a:pt x="1378" y="804"/>
                  </a:cubicBezTo>
                  <a:cubicBezTo>
                    <a:pt x="1442" y="804"/>
                    <a:pt x="1493" y="856"/>
                    <a:pt x="1493" y="919"/>
                  </a:cubicBezTo>
                  <a:close/>
                </a:path>
              </a:pathLst>
            </a:custGeom>
            <a:solidFill>
              <a:srgbClr val="FFFFFF"/>
            </a:solidFill>
            <a:ln w="9525">
              <a:noFill/>
              <a:round/>
            </a:ln>
          </p:spPr>
          <p:txBody>
            <a:bodyPr vert="horz" wrap="square" lIns="91285" tIns="45642" rIns="91285" bIns="4564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solidFill>
                  <a:srgbClr val="000000"/>
                </a:solidFill>
                <a:effectLst/>
                <a:uLnTx/>
                <a:uFillTx/>
                <a:cs typeface="+mn-ea"/>
                <a:sym typeface="+mn-lt"/>
              </a:endParaRPr>
            </a:p>
          </p:txBody>
        </p:sp>
        <p:sp>
          <p:nvSpPr>
            <p:cNvPr id="21" name="Freeform 27"/>
            <p:cNvSpPr>
              <a:spLocks noEditPoints="1"/>
            </p:cNvSpPr>
            <p:nvPr/>
          </p:nvSpPr>
          <p:spPr bwMode="auto">
            <a:xfrm>
              <a:off x="7867433" y="2711176"/>
              <a:ext cx="376762" cy="375063"/>
            </a:xfrm>
            <a:custGeom>
              <a:avLst/>
              <a:gdLst>
                <a:gd name="T0" fmla="*/ 1723 w 1838"/>
                <a:gd name="T1" fmla="*/ 0 h 1838"/>
                <a:gd name="T2" fmla="*/ 115 w 1838"/>
                <a:gd name="T3" fmla="*/ 0 h 1838"/>
                <a:gd name="T4" fmla="*/ 0 w 1838"/>
                <a:gd name="T5" fmla="*/ 115 h 1838"/>
                <a:gd name="T6" fmla="*/ 0 w 1838"/>
                <a:gd name="T7" fmla="*/ 1321 h 1838"/>
                <a:gd name="T8" fmla="*/ 115 w 1838"/>
                <a:gd name="T9" fmla="*/ 1436 h 1838"/>
                <a:gd name="T10" fmla="*/ 1723 w 1838"/>
                <a:gd name="T11" fmla="*/ 1436 h 1838"/>
                <a:gd name="T12" fmla="*/ 1838 w 1838"/>
                <a:gd name="T13" fmla="*/ 1321 h 1838"/>
                <a:gd name="T14" fmla="*/ 1838 w 1838"/>
                <a:gd name="T15" fmla="*/ 115 h 1838"/>
                <a:gd name="T16" fmla="*/ 1723 w 1838"/>
                <a:gd name="T17" fmla="*/ 0 h 1838"/>
                <a:gd name="T18" fmla="*/ 1723 w 1838"/>
                <a:gd name="T19" fmla="*/ 1034 h 1838"/>
                <a:gd name="T20" fmla="*/ 1723 w 1838"/>
                <a:gd name="T21" fmla="*/ 1034 h 1838"/>
                <a:gd name="T22" fmla="*/ 1608 w 1838"/>
                <a:gd name="T23" fmla="*/ 1149 h 1838"/>
                <a:gd name="T24" fmla="*/ 230 w 1838"/>
                <a:gd name="T25" fmla="*/ 1149 h 1838"/>
                <a:gd name="T26" fmla="*/ 115 w 1838"/>
                <a:gd name="T27" fmla="*/ 1034 h 1838"/>
                <a:gd name="T28" fmla="*/ 115 w 1838"/>
                <a:gd name="T29" fmla="*/ 230 h 1838"/>
                <a:gd name="T30" fmla="*/ 230 w 1838"/>
                <a:gd name="T31" fmla="*/ 115 h 1838"/>
                <a:gd name="T32" fmla="*/ 1608 w 1838"/>
                <a:gd name="T33" fmla="*/ 115 h 1838"/>
                <a:gd name="T34" fmla="*/ 1723 w 1838"/>
                <a:gd name="T35" fmla="*/ 230 h 1838"/>
                <a:gd name="T36" fmla="*/ 1723 w 1838"/>
                <a:gd name="T37" fmla="*/ 1034 h 1838"/>
                <a:gd name="T38" fmla="*/ 1034 w 1838"/>
                <a:gd name="T39" fmla="*/ 1493 h 1838"/>
                <a:gd name="T40" fmla="*/ 1034 w 1838"/>
                <a:gd name="T41" fmla="*/ 1493 h 1838"/>
                <a:gd name="T42" fmla="*/ 1091 w 1838"/>
                <a:gd name="T43" fmla="*/ 1551 h 1838"/>
                <a:gd name="T44" fmla="*/ 1091 w 1838"/>
                <a:gd name="T45" fmla="*/ 1608 h 1838"/>
                <a:gd name="T46" fmla="*/ 1137 w 1838"/>
                <a:gd name="T47" fmla="*/ 1700 h 1838"/>
                <a:gd name="T48" fmla="*/ 1275 w 1838"/>
                <a:gd name="T49" fmla="*/ 1804 h 1838"/>
                <a:gd name="T50" fmla="*/ 1264 w 1838"/>
                <a:gd name="T51" fmla="*/ 1838 h 1838"/>
                <a:gd name="T52" fmla="*/ 574 w 1838"/>
                <a:gd name="T53" fmla="*/ 1838 h 1838"/>
                <a:gd name="T54" fmla="*/ 563 w 1838"/>
                <a:gd name="T55" fmla="*/ 1804 h 1838"/>
                <a:gd name="T56" fmla="*/ 701 w 1838"/>
                <a:gd name="T57" fmla="*/ 1700 h 1838"/>
                <a:gd name="T58" fmla="*/ 747 w 1838"/>
                <a:gd name="T59" fmla="*/ 1608 h 1838"/>
                <a:gd name="T60" fmla="*/ 747 w 1838"/>
                <a:gd name="T61" fmla="*/ 1551 h 1838"/>
                <a:gd name="T62" fmla="*/ 804 w 1838"/>
                <a:gd name="T63" fmla="*/ 1493 h 1838"/>
                <a:gd name="T64" fmla="*/ 1034 w 1838"/>
                <a:gd name="T65" fmla="*/ 1493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8" h="1838">
                  <a:moveTo>
                    <a:pt x="1723" y="0"/>
                  </a:moveTo>
                  <a:cubicBezTo>
                    <a:pt x="115" y="0"/>
                    <a:pt x="115" y="0"/>
                    <a:pt x="115" y="0"/>
                  </a:cubicBezTo>
                  <a:cubicBezTo>
                    <a:pt x="52" y="0"/>
                    <a:pt x="0" y="52"/>
                    <a:pt x="0" y="115"/>
                  </a:cubicBezTo>
                  <a:cubicBezTo>
                    <a:pt x="0" y="1321"/>
                    <a:pt x="0" y="1321"/>
                    <a:pt x="0" y="1321"/>
                  </a:cubicBezTo>
                  <a:cubicBezTo>
                    <a:pt x="0" y="1385"/>
                    <a:pt x="52" y="1436"/>
                    <a:pt x="115" y="1436"/>
                  </a:cubicBezTo>
                  <a:cubicBezTo>
                    <a:pt x="1723" y="1436"/>
                    <a:pt x="1723" y="1436"/>
                    <a:pt x="1723" y="1436"/>
                  </a:cubicBezTo>
                  <a:cubicBezTo>
                    <a:pt x="1786" y="1436"/>
                    <a:pt x="1838" y="1385"/>
                    <a:pt x="1838" y="1321"/>
                  </a:cubicBezTo>
                  <a:cubicBezTo>
                    <a:pt x="1838" y="115"/>
                    <a:pt x="1838" y="115"/>
                    <a:pt x="1838" y="115"/>
                  </a:cubicBezTo>
                  <a:cubicBezTo>
                    <a:pt x="1838" y="52"/>
                    <a:pt x="1786" y="0"/>
                    <a:pt x="1723" y="0"/>
                  </a:cubicBezTo>
                  <a:close/>
                  <a:moveTo>
                    <a:pt x="1723" y="1034"/>
                  </a:moveTo>
                  <a:cubicBezTo>
                    <a:pt x="1723" y="1034"/>
                    <a:pt x="1723" y="1034"/>
                    <a:pt x="1723" y="1034"/>
                  </a:cubicBezTo>
                  <a:cubicBezTo>
                    <a:pt x="1723" y="1098"/>
                    <a:pt x="1671" y="1149"/>
                    <a:pt x="1608" y="1149"/>
                  </a:cubicBezTo>
                  <a:cubicBezTo>
                    <a:pt x="230" y="1149"/>
                    <a:pt x="230" y="1149"/>
                    <a:pt x="230" y="1149"/>
                  </a:cubicBezTo>
                  <a:cubicBezTo>
                    <a:pt x="166" y="1149"/>
                    <a:pt x="115" y="1098"/>
                    <a:pt x="115" y="1034"/>
                  </a:cubicBezTo>
                  <a:cubicBezTo>
                    <a:pt x="115" y="230"/>
                    <a:pt x="115" y="230"/>
                    <a:pt x="115" y="230"/>
                  </a:cubicBezTo>
                  <a:cubicBezTo>
                    <a:pt x="115" y="167"/>
                    <a:pt x="167" y="115"/>
                    <a:pt x="230" y="115"/>
                  </a:cubicBezTo>
                  <a:cubicBezTo>
                    <a:pt x="1608" y="115"/>
                    <a:pt x="1608" y="115"/>
                    <a:pt x="1608" y="115"/>
                  </a:cubicBezTo>
                  <a:cubicBezTo>
                    <a:pt x="1671" y="115"/>
                    <a:pt x="1723" y="167"/>
                    <a:pt x="1723" y="230"/>
                  </a:cubicBezTo>
                  <a:cubicBezTo>
                    <a:pt x="1723" y="1034"/>
                    <a:pt x="1723" y="1034"/>
                    <a:pt x="1723" y="1034"/>
                  </a:cubicBezTo>
                  <a:close/>
                  <a:moveTo>
                    <a:pt x="1034" y="1493"/>
                  </a:moveTo>
                  <a:cubicBezTo>
                    <a:pt x="1034" y="1493"/>
                    <a:pt x="1034" y="1493"/>
                    <a:pt x="1034" y="1493"/>
                  </a:cubicBezTo>
                  <a:cubicBezTo>
                    <a:pt x="1065" y="1493"/>
                    <a:pt x="1091" y="1519"/>
                    <a:pt x="1091" y="1551"/>
                  </a:cubicBezTo>
                  <a:cubicBezTo>
                    <a:pt x="1091" y="1608"/>
                    <a:pt x="1091" y="1608"/>
                    <a:pt x="1091" y="1608"/>
                  </a:cubicBezTo>
                  <a:cubicBezTo>
                    <a:pt x="1091" y="1640"/>
                    <a:pt x="1112" y="1681"/>
                    <a:pt x="1137" y="1700"/>
                  </a:cubicBezTo>
                  <a:cubicBezTo>
                    <a:pt x="1275" y="1804"/>
                    <a:pt x="1275" y="1804"/>
                    <a:pt x="1275" y="1804"/>
                  </a:cubicBezTo>
                  <a:cubicBezTo>
                    <a:pt x="1300" y="1823"/>
                    <a:pt x="1295" y="1838"/>
                    <a:pt x="1264" y="1838"/>
                  </a:cubicBezTo>
                  <a:cubicBezTo>
                    <a:pt x="574" y="1838"/>
                    <a:pt x="574" y="1838"/>
                    <a:pt x="574" y="1838"/>
                  </a:cubicBezTo>
                  <a:cubicBezTo>
                    <a:pt x="543" y="1838"/>
                    <a:pt x="538" y="1823"/>
                    <a:pt x="563" y="1804"/>
                  </a:cubicBezTo>
                  <a:cubicBezTo>
                    <a:pt x="701" y="1700"/>
                    <a:pt x="701" y="1700"/>
                    <a:pt x="701" y="1700"/>
                  </a:cubicBezTo>
                  <a:cubicBezTo>
                    <a:pt x="726" y="1681"/>
                    <a:pt x="747" y="1640"/>
                    <a:pt x="747" y="1608"/>
                  </a:cubicBezTo>
                  <a:cubicBezTo>
                    <a:pt x="747" y="1551"/>
                    <a:pt x="747" y="1551"/>
                    <a:pt x="747" y="1551"/>
                  </a:cubicBezTo>
                  <a:cubicBezTo>
                    <a:pt x="747" y="1519"/>
                    <a:pt x="773" y="1493"/>
                    <a:pt x="804" y="1493"/>
                  </a:cubicBezTo>
                  <a:lnTo>
                    <a:pt x="1034" y="1493"/>
                  </a:lnTo>
                  <a:close/>
                </a:path>
              </a:pathLst>
            </a:custGeom>
            <a:solidFill>
              <a:srgbClr val="FFFFFF"/>
            </a:solidFill>
            <a:ln w="9525">
              <a:noFill/>
              <a:round/>
            </a:ln>
          </p:spPr>
          <p:txBody>
            <a:bodyPr vert="horz" wrap="square" lIns="91285" tIns="45642" rIns="91285" bIns="45642"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355" b="0" i="0" u="none" strike="noStrike" kern="1200" cap="none" spc="0" normalizeH="0" baseline="0" noProof="0" dirty="0">
                <a:ln>
                  <a:noFill/>
                </a:ln>
                <a:solidFill>
                  <a:srgbClr val="000000"/>
                </a:solidFill>
                <a:effectLst/>
                <a:uLnTx/>
                <a:uFillTx/>
                <a:cs typeface="+mn-ea"/>
                <a:sym typeface="+mn-lt"/>
              </a:endParaRPr>
            </a:p>
          </p:txBody>
        </p:sp>
        <p:pic>
          <p:nvPicPr>
            <p:cNvPr id="33" name="图片 3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37942" y="1953760"/>
              <a:ext cx="2027602" cy="2027602"/>
            </a:xfrm>
            <a:prstGeom prst="rect">
              <a:avLst/>
            </a:prstGeom>
          </p:spPr>
        </p:pic>
        <p:pic>
          <p:nvPicPr>
            <p:cNvPr id="34" name="图片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8992" y="1953760"/>
              <a:ext cx="2027602" cy="2027602"/>
            </a:xfrm>
            <a:prstGeom prst="rect">
              <a:avLst/>
            </a:prstGeom>
          </p:spPr>
        </p:pic>
      </p:grpSp>
      <p:sp>
        <p:nvSpPr>
          <p:cNvPr id="35" name="椭圆 34"/>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2</a:t>
            </a:r>
            <a:endParaRPr lang="zh-CN" altLang="en-US" sz="4000" b="1" dirty="0">
              <a:solidFill>
                <a:sysClr val="windowText" lastClr="000000"/>
              </a:solidFill>
              <a:cs typeface="+mn-ea"/>
              <a:sym typeface="+mn-lt"/>
            </a:endParaRPr>
          </a:p>
        </p:txBody>
      </p:sp>
      <p:sp>
        <p:nvSpPr>
          <p:cNvPr id="36" name="文本框 35"/>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22" presetClass="entr" presetSubtype="1" fill="hold" grpId="0" nodeType="withEffect" nodePh="1">
                                  <p:stCondLst>
                                    <p:cond delay="0"/>
                                  </p:stCondLst>
                                  <p:endCondLst>
                                    <p:cond evt="begin" delay="0">
                                      <p:tn val="14"/>
                                    </p:cond>
                                  </p:endCondLst>
                                  <p:childTnLst>
                                    <p:set>
                                      <p:cBhvr>
                                        <p:cTn id="15" dur="1" fill="hold">
                                          <p:stCondLst>
                                            <p:cond delay="0"/>
                                          </p:stCondLst>
                                        </p:cTn>
                                        <p:tgtEl>
                                          <p:spTgt spid="13"/>
                                        </p:tgtEl>
                                        <p:attrNameLst>
                                          <p:attrName>style.visibility</p:attrName>
                                        </p:attrNameLst>
                                      </p:cBhvr>
                                      <p:to>
                                        <p:strVal val="visible"/>
                                      </p:to>
                                    </p:set>
                                    <p:animEffect transition="in" filter="wipe(up)">
                                      <p:cBhvr>
                                        <p:cTn id="16" dur="500"/>
                                        <p:tgtEl>
                                          <p:spTgt spid="13"/>
                                        </p:tgtEl>
                                      </p:cBhvr>
                                    </p:animEffect>
                                  </p:childTnLst>
                                </p:cTn>
                              </p:par>
                              <p:par>
                                <p:cTn id="17" presetID="22" presetClass="entr" presetSubtype="1" fill="hold" grpId="0" nodeType="withEffect" nodePh="1">
                                  <p:stCondLst>
                                    <p:cond delay="0"/>
                                  </p:stCondLst>
                                  <p:endCondLst>
                                    <p:cond evt="begin" delay="0">
                                      <p:tn val="17"/>
                                    </p:cond>
                                  </p:end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par>
                                <p:cTn id="20" presetID="22" presetClass="entr" presetSubtype="1" fill="hold" grpId="0" nodeType="withEffect" nodePh="1">
                                  <p:stCondLst>
                                    <p:cond delay="0"/>
                                  </p:stCondLst>
                                  <p:endCondLst>
                                    <p:cond evt="begin" delay="0">
                                      <p:tn val="20"/>
                                    </p:cond>
                                  </p:end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par>
                          <p:cTn id="44" fill="hold">
                            <p:stCondLst>
                              <p:cond delay="2500"/>
                            </p:stCondLst>
                            <p:childTnLst>
                              <p:par>
                                <p:cTn id="45" presetID="10" presetClass="entr" presetSubtype="0"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par>
                          <p:cTn id="51" fill="hold">
                            <p:stCondLst>
                              <p:cond delay="3000"/>
                            </p:stCondLst>
                            <p:childTnLst>
                              <p:par>
                                <p:cTn id="52" presetID="10" presetClass="entr" presetSubtype="0" fill="hold" grpId="0"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7" grpId="0"/>
      <p:bldP spid="23" grpId="0"/>
      <p:bldP spid="24" grpId="0"/>
      <p:bldP spid="25" grpId="0"/>
      <p:bldP spid="26" grpId="0"/>
      <p:bldP spid="27" grpId="0"/>
      <p:bldP spid="28" grpId="0"/>
      <p:bldP spid="29"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70"/>
          <p:cNvGrpSpPr/>
          <p:nvPr/>
        </p:nvGrpSpPr>
        <p:grpSpPr>
          <a:xfrm>
            <a:off x="318052" y="1386025"/>
            <a:ext cx="11579087" cy="4622392"/>
            <a:chOff x="0" y="1088570"/>
            <a:chExt cx="12090400" cy="4622392"/>
          </a:xfrm>
        </p:grpSpPr>
        <p:sp>
          <p:nvSpPr>
            <p:cNvPr id="5" name="Freeform: Shape 5"/>
            <p:cNvSpPr/>
            <p:nvPr/>
          </p:nvSpPr>
          <p:spPr bwMode="auto">
            <a:xfrm>
              <a:off x="0" y="2420887"/>
              <a:ext cx="12090400" cy="3014962"/>
            </a:xfrm>
            <a:custGeom>
              <a:avLst/>
              <a:gdLst>
                <a:gd name="T0" fmla="*/ 0 w 10768"/>
                <a:gd name="T1" fmla="*/ 2802 h 2802"/>
                <a:gd name="T2" fmla="*/ 2630 w 10768"/>
                <a:gd name="T3" fmla="*/ 2802 h 2802"/>
                <a:gd name="T4" fmla="*/ 5091 w 10768"/>
                <a:gd name="T5" fmla="*/ 1359 h 2802"/>
                <a:gd name="T6" fmla="*/ 7891 w 10768"/>
                <a:gd name="T7" fmla="*/ 1593 h 2802"/>
                <a:gd name="T8" fmla="*/ 8777 w 10768"/>
                <a:gd name="T9" fmla="*/ 424 h 2802"/>
                <a:gd name="T10" fmla="*/ 10768 w 10768"/>
                <a:gd name="T11" fmla="*/ 0 h 2802"/>
                <a:gd name="connsiteX0" fmla="*/ 0 w 10000"/>
                <a:gd name="connsiteY0" fmla="*/ 10000 h 10000"/>
                <a:gd name="connsiteX1" fmla="*/ 2442 w 10000"/>
                <a:gd name="connsiteY1" fmla="*/ 10000 h 10000"/>
                <a:gd name="connsiteX2" fmla="*/ 4728 w 10000"/>
                <a:gd name="connsiteY2" fmla="*/ 4850 h 10000"/>
                <a:gd name="connsiteX3" fmla="*/ 7297 w 10000"/>
                <a:gd name="connsiteY3" fmla="*/ 6798 h 10000"/>
                <a:gd name="connsiteX4" fmla="*/ 8151 w 10000"/>
                <a:gd name="connsiteY4" fmla="*/ 1513 h 10000"/>
                <a:gd name="connsiteX5" fmla="*/ 10000 w 10000"/>
                <a:gd name="connsiteY5" fmla="*/ 0 h 10000"/>
                <a:gd name="connsiteX0-1" fmla="*/ 0 w 10552"/>
                <a:gd name="connsiteY0-2" fmla="*/ 9969 h 9969"/>
                <a:gd name="connsiteX1-3" fmla="*/ 2442 w 10552"/>
                <a:gd name="connsiteY1-4" fmla="*/ 9969 h 9969"/>
                <a:gd name="connsiteX2-5" fmla="*/ 4728 w 10552"/>
                <a:gd name="connsiteY2-6" fmla="*/ 4819 h 9969"/>
                <a:gd name="connsiteX3-7" fmla="*/ 7297 w 10552"/>
                <a:gd name="connsiteY3-8" fmla="*/ 6767 h 9969"/>
                <a:gd name="connsiteX4-9" fmla="*/ 8151 w 10552"/>
                <a:gd name="connsiteY4-10" fmla="*/ 1482 h 9969"/>
                <a:gd name="connsiteX5-11" fmla="*/ 10552 w 10552"/>
                <a:gd name="connsiteY5-12" fmla="*/ 0 h 9969"/>
                <a:gd name="connsiteX0-13" fmla="*/ 0 w 10000"/>
                <a:gd name="connsiteY0-14" fmla="*/ 10000 h 10000"/>
                <a:gd name="connsiteX1-15" fmla="*/ 2314 w 10000"/>
                <a:gd name="connsiteY1-16" fmla="*/ 10000 h 10000"/>
                <a:gd name="connsiteX2-17" fmla="*/ 4941 w 10000"/>
                <a:gd name="connsiteY2-18" fmla="*/ 5403 h 10000"/>
                <a:gd name="connsiteX3-19" fmla="*/ 6915 w 10000"/>
                <a:gd name="connsiteY3-20" fmla="*/ 6788 h 10000"/>
                <a:gd name="connsiteX4-21" fmla="*/ 7725 w 10000"/>
                <a:gd name="connsiteY4-22" fmla="*/ 1487 h 10000"/>
                <a:gd name="connsiteX5-23" fmla="*/ 10000 w 10000"/>
                <a:gd name="connsiteY5-24" fmla="*/ 0 h 10000"/>
                <a:gd name="connsiteX0-25" fmla="*/ 0 w 10000"/>
                <a:gd name="connsiteY0-26" fmla="*/ 10000 h 10000"/>
                <a:gd name="connsiteX1-27" fmla="*/ 3118 w 10000"/>
                <a:gd name="connsiteY1-28" fmla="*/ 10000 h 10000"/>
                <a:gd name="connsiteX2-29" fmla="*/ 4941 w 10000"/>
                <a:gd name="connsiteY2-30" fmla="*/ 5403 h 10000"/>
                <a:gd name="connsiteX3-31" fmla="*/ 6915 w 10000"/>
                <a:gd name="connsiteY3-32" fmla="*/ 6788 h 10000"/>
                <a:gd name="connsiteX4-33" fmla="*/ 7725 w 10000"/>
                <a:gd name="connsiteY4-34" fmla="*/ 1487 h 10000"/>
                <a:gd name="connsiteX5-35" fmla="*/ 10000 w 10000"/>
                <a:gd name="connsiteY5-36" fmla="*/ 0 h 10000"/>
                <a:gd name="connsiteX0-37" fmla="*/ 0 w 10000"/>
                <a:gd name="connsiteY0-38" fmla="*/ 10000 h 10000"/>
                <a:gd name="connsiteX1-39" fmla="*/ 3118 w 10000"/>
                <a:gd name="connsiteY1-40" fmla="*/ 10000 h 10000"/>
                <a:gd name="connsiteX2-41" fmla="*/ 5230 w 10000"/>
                <a:gd name="connsiteY2-42" fmla="*/ 5845 h 10000"/>
                <a:gd name="connsiteX3-43" fmla="*/ 6915 w 10000"/>
                <a:gd name="connsiteY3-44" fmla="*/ 6788 h 10000"/>
                <a:gd name="connsiteX4-45" fmla="*/ 7725 w 10000"/>
                <a:gd name="connsiteY4-46" fmla="*/ 1487 h 10000"/>
                <a:gd name="connsiteX5-47" fmla="*/ 10000 w 10000"/>
                <a:gd name="connsiteY5-48" fmla="*/ 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000">
                  <a:moveTo>
                    <a:pt x="0" y="10000"/>
                  </a:moveTo>
                  <a:lnTo>
                    <a:pt x="3118" y="10000"/>
                  </a:lnTo>
                  <a:lnTo>
                    <a:pt x="5230" y="5845"/>
                  </a:lnTo>
                  <a:lnTo>
                    <a:pt x="6915" y="6788"/>
                  </a:lnTo>
                  <a:lnTo>
                    <a:pt x="7725" y="1487"/>
                  </a:lnTo>
                  <a:cubicBezTo>
                    <a:pt x="8308" y="981"/>
                    <a:pt x="9416" y="506"/>
                    <a:pt x="10000" y="0"/>
                  </a:cubicBezTo>
                </a:path>
              </a:pathLst>
            </a:custGeom>
            <a:solidFill>
              <a:srgbClr val="FFFFFF"/>
            </a:solidFill>
            <a:ln w="76200">
              <a:solidFill>
                <a:schemeClr val="accent1"/>
              </a:solidFill>
              <a:prstDash val="solid"/>
              <a:rou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rgbClr val="000000"/>
                </a:solidFill>
                <a:effectLst/>
                <a:uLnTx/>
                <a:uFillTx/>
                <a:cs typeface="+mn-ea"/>
                <a:sym typeface="+mn-lt"/>
              </a:endParaRPr>
            </a:p>
          </p:txBody>
        </p:sp>
        <p:cxnSp>
          <p:nvCxnSpPr>
            <p:cNvPr id="6" name="Straight Connector 9"/>
            <p:cNvCxnSpPr/>
            <p:nvPr/>
          </p:nvCxnSpPr>
          <p:spPr>
            <a:xfrm>
              <a:off x="3623831" y="3193230"/>
              <a:ext cx="0" cy="2245173"/>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a:off x="6232618" y="2545286"/>
              <a:ext cx="0" cy="167249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17"/>
            <p:cNvCxnSpPr/>
            <p:nvPr/>
          </p:nvCxnSpPr>
          <p:spPr>
            <a:xfrm>
              <a:off x="9261568" y="1438873"/>
              <a:ext cx="0" cy="144418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Freeform: Shape 28"/>
            <p:cNvSpPr/>
            <p:nvPr/>
          </p:nvSpPr>
          <p:spPr bwMode="auto">
            <a:xfrm>
              <a:off x="624282" y="2611192"/>
              <a:ext cx="2637111" cy="2632336"/>
            </a:xfrm>
            <a:custGeom>
              <a:avLst/>
              <a:gdLst>
                <a:gd name="T0" fmla="*/ 2208 w 2208"/>
                <a:gd name="T1" fmla="*/ 1170 h 2204"/>
                <a:gd name="T2" fmla="*/ 2208 w 2208"/>
                <a:gd name="T3" fmla="*/ 1170 h 2204"/>
                <a:gd name="T4" fmla="*/ 2208 w 2208"/>
                <a:gd name="T5" fmla="*/ 2204 h 2204"/>
                <a:gd name="T6" fmla="*/ 2208 w 2208"/>
                <a:gd name="T7" fmla="*/ 2204 h 2204"/>
                <a:gd name="T8" fmla="*/ 2208 w 2208"/>
                <a:gd name="T9" fmla="*/ 1170 h 2204"/>
                <a:gd name="T10" fmla="*/ 971 w 2208"/>
                <a:gd name="T11" fmla="*/ 0 h 2204"/>
                <a:gd name="T12" fmla="*/ 0 w 2208"/>
                <a:gd name="T13" fmla="*/ 0 h 2204"/>
                <a:gd name="T14" fmla="*/ 0 w 2208"/>
                <a:gd name="T15" fmla="*/ 2204 h 2204"/>
                <a:gd name="T16" fmla="*/ 968 w 2208"/>
                <a:gd name="T17" fmla="*/ 2204 h 2204"/>
                <a:gd name="T18" fmla="*/ 968 w 2208"/>
                <a:gd name="T19" fmla="*/ 2203 h 2204"/>
                <a:gd name="T20" fmla="*/ 0 w 2208"/>
                <a:gd name="T21" fmla="*/ 2203 h 2204"/>
                <a:gd name="T22" fmla="*/ 0 w 2208"/>
                <a:gd name="T23" fmla="*/ 1029 h 2204"/>
                <a:gd name="T24" fmla="*/ 3 w 2208"/>
                <a:gd name="T25" fmla="*/ 1029 h 2204"/>
                <a:gd name="T26" fmla="*/ 3 w 2208"/>
                <a:gd name="T27" fmla="*/ 1 h 2204"/>
                <a:gd name="T28" fmla="*/ 971 w 2208"/>
                <a:gd name="T29" fmla="*/ 1 h 2204"/>
                <a:gd name="T30" fmla="*/ 971 w 2208"/>
                <a:gd name="T31" fmla="*/ 0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08" h="2204">
                  <a:moveTo>
                    <a:pt x="2208" y="1170"/>
                  </a:moveTo>
                  <a:lnTo>
                    <a:pt x="2208" y="1170"/>
                  </a:lnTo>
                  <a:lnTo>
                    <a:pt x="2208" y="2204"/>
                  </a:lnTo>
                  <a:lnTo>
                    <a:pt x="2208" y="2204"/>
                  </a:lnTo>
                  <a:lnTo>
                    <a:pt x="2208" y="1170"/>
                  </a:lnTo>
                  <a:moveTo>
                    <a:pt x="971" y="0"/>
                  </a:moveTo>
                  <a:lnTo>
                    <a:pt x="0" y="0"/>
                  </a:lnTo>
                  <a:lnTo>
                    <a:pt x="0" y="2204"/>
                  </a:lnTo>
                  <a:lnTo>
                    <a:pt x="968" y="2204"/>
                  </a:lnTo>
                  <a:lnTo>
                    <a:pt x="968" y="2203"/>
                  </a:lnTo>
                  <a:lnTo>
                    <a:pt x="0" y="2203"/>
                  </a:lnTo>
                  <a:lnTo>
                    <a:pt x="0" y="1029"/>
                  </a:lnTo>
                  <a:lnTo>
                    <a:pt x="3" y="1029"/>
                  </a:lnTo>
                  <a:lnTo>
                    <a:pt x="3" y="1"/>
                  </a:lnTo>
                  <a:lnTo>
                    <a:pt x="971" y="1"/>
                  </a:lnTo>
                  <a:lnTo>
                    <a:pt x="97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000000"/>
                </a:solidFill>
                <a:effectLst/>
                <a:uLnTx/>
                <a:uFillTx/>
                <a:cs typeface="+mn-ea"/>
                <a:sym typeface="+mn-lt"/>
              </a:endParaRPr>
            </a:p>
          </p:txBody>
        </p:sp>
        <p:sp>
          <p:nvSpPr>
            <p:cNvPr id="33" name="Heptagon 75"/>
            <p:cNvSpPr/>
            <p:nvPr/>
          </p:nvSpPr>
          <p:spPr>
            <a:xfrm>
              <a:off x="3321689" y="5142884"/>
              <a:ext cx="604284" cy="568078"/>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rgbClr val="FFFFFF"/>
                </a:solidFill>
                <a:effectLst/>
                <a:uLnTx/>
                <a:uFillTx/>
                <a:cs typeface="+mn-ea"/>
                <a:sym typeface="+mn-lt"/>
              </a:endParaRPr>
            </a:p>
          </p:txBody>
        </p:sp>
        <p:sp>
          <p:nvSpPr>
            <p:cNvPr id="31" name="Heptagon 78"/>
            <p:cNvSpPr/>
            <p:nvPr/>
          </p:nvSpPr>
          <p:spPr>
            <a:xfrm flipH="1">
              <a:off x="8947167" y="2604080"/>
              <a:ext cx="650100" cy="61114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dirty="0">
                <a:ln>
                  <a:noFill/>
                </a:ln>
                <a:solidFill>
                  <a:srgbClr val="FFFFFF"/>
                </a:solidFill>
                <a:effectLst/>
                <a:uLnTx/>
                <a:uFillTx/>
                <a:cs typeface="+mn-ea"/>
                <a:sym typeface="+mn-lt"/>
              </a:endParaRPr>
            </a:p>
          </p:txBody>
        </p:sp>
        <p:sp>
          <p:nvSpPr>
            <p:cNvPr id="29" name="Heptagon 81"/>
            <p:cNvSpPr/>
            <p:nvPr/>
          </p:nvSpPr>
          <p:spPr>
            <a:xfrm flipH="1">
              <a:off x="5905683" y="3975632"/>
              <a:ext cx="650100" cy="61114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400" b="0" i="0" u="none" strike="noStrike" kern="1200" cap="none" spc="0" normalizeH="0" baseline="0" noProof="0">
                <a:ln>
                  <a:noFill/>
                </a:ln>
                <a:solidFill>
                  <a:srgbClr val="FFFFFF"/>
                </a:solidFill>
                <a:effectLst/>
                <a:uLnTx/>
                <a:uFillTx/>
                <a:cs typeface="+mn-ea"/>
                <a:sym typeface="+mn-lt"/>
              </a:endParaRPr>
            </a:p>
          </p:txBody>
        </p:sp>
        <p:sp>
          <p:nvSpPr>
            <p:cNvPr id="63" name="TextBox 28"/>
            <p:cNvSpPr txBox="1"/>
            <p:nvPr/>
          </p:nvSpPr>
          <p:spPr>
            <a:xfrm>
              <a:off x="3810923" y="2769031"/>
              <a:ext cx="2151153" cy="538930"/>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40" b="1" i="0" u="none" strike="noStrike" kern="1200" cap="none" spc="0" normalizeH="0" baseline="0" noProof="0" dirty="0">
                  <a:ln>
                    <a:noFill/>
                  </a:ln>
                  <a:solidFill>
                    <a:schemeClr val="accent1"/>
                  </a:solidFill>
                  <a:effectLst/>
                  <a:uLnTx/>
                  <a:uFillTx/>
                  <a:cs typeface="+mn-ea"/>
                  <a:sym typeface="+mn-lt"/>
                </a:rPr>
                <a:t>相关标题文字</a:t>
              </a:r>
              <a:endParaRPr kumimoji="0" lang="en-GB" sz="2440" b="1" i="0" u="none" strike="noStrike" kern="1200" cap="none" spc="0" normalizeH="0" baseline="0" noProof="0" dirty="0">
                <a:ln>
                  <a:noFill/>
                </a:ln>
                <a:solidFill>
                  <a:schemeClr val="accent1"/>
                </a:solidFill>
                <a:effectLst/>
                <a:uLnTx/>
                <a:uFillTx/>
                <a:cs typeface="+mn-ea"/>
                <a:sym typeface="+mn-lt"/>
              </a:endParaRPr>
            </a:p>
          </p:txBody>
        </p:sp>
        <p:sp>
          <p:nvSpPr>
            <p:cNvPr id="64" name="Rectangle 29"/>
            <p:cNvSpPr/>
            <p:nvPr/>
          </p:nvSpPr>
          <p:spPr>
            <a:xfrm>
              <a:off x="3810922" y="3241877"/>
              <a:ext cx="2284167" cy="137268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lumMod val="75000"/>
                      <a:lumOff val="25000"/>
                    </a:srgbClr>
                  </a:solidFill>
                  <a:effectLst/>
                  <a:uLnTx/>
                  <a:uFillTx/>
                  <a:cs typeface="+mn-ea"/>
                  <a:sym typeface="+mn-lt"/>
                </a:rPr>
                <a:t>点击添加相关标题文字，点击添加相关标题文字，点击添加相关标题文字，</a:t>
              </a:r>
              <a:endParaRPr kumimoji="0" lang="en-GB" sz="1600" b="0" i="0" u="none" strike="noStrike" kern="1200" cap="none" spc="0" normalizeH="0" baseline="0" noProof="0" dirty="0">
                <a:ln>
                  <a:noFill/>
                </a:ln>
                <a:solidFill>
                  <a:srgbClr val="000000">
                    <a:lumMod val="75000"/>
                    <a:lumOff val="25000"/>
                  </a:srgbClr>
                </a:solidFill>
                <a:effectLst/>
                <a:uLnTx/>
                <a:uFillTx/>
                <a:cs typeface="+mn-ea"/>
                <a:sym typeface="+mn-lt"/>
              </a:endParaRPr>
            </a:p>
          </p:txBody>
        </p:sp>
        <p:sp>
          <p:nvSpPr>
            <p:cNvPr id="67" name="TextBox 28"/>
            <p:cNvSpPr txBox="1"/>
            <p:nvPr/>
          </p:nvSpPr>
          <p:spPr>
            <a:xfrm>
              <a:off x="6467125" y="2196608"/>
              <a:ext cx="2151153" cy="538930"/>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40" b="1" i="0" u="none" strike="noStrike" kern="1200" cap="none" spc="0" normalizeH="0" baseline="0" noProof="0" dirty="0">
                  <a:ln>
                    <a:noFill/>
                  </a:ln>
                  <a:solidFill>
                    <a:schemeClr val="accent1"/>
                  </a:solidFill>
                  <a:effectLst/>
                  <a:uLnTx/>
                  <a:uFillTx/>
                  <a:cs typeface="+mn-ea"/>
                  <a:sym typeface="+mn-lt"/>
                </a:rPr>
                <a:t>相关标题文字</a:t>
              </a:r>
              <a:endParaRPr kumimoji="0" lang="en-GB" sz="2440" b="1" i="0" u="none" strike="noStrike" kern="1200" cap="none" spc="0" normalizeH="0" baseline="0" noProof="0" dirty="0">
                <a:ln>
                  <a:noFill/>
                </a:ln>
                <a:solidFill>
                  <a:schemeClr val="accent1"/>
                </a:solidFill>
                <a:effectLst/>
                <a:uLnTx/>
                <a:uFillTx/>
                <a:cs typeface="+mn-ea"/>
                <a:sym typeface="+mn-lt"/>
              </a:endParaRPr>
            </a:p>
          </p:txBody>
        </p:sp>
        <p:sp>
          <p:nvSpPr>
            <p:cNvPr id="68" name="Rectangle 29"/>
            <p:cNvSpPr/>
            <p:nvPr/>
          </p:nvSpPr>
          <p:spPr>
            <a:xfrm>
              <a:off x="6569977" y="2669454"/>
              <a:ext cx="2265439" cy="1372683"/>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lumMod val="75000"/>
                      <a:lumOff val="25000"/>
                    </a:srgbClr>
                  </a:solidFill>
                  <a:effectLst/>
                  <a:uLnTx/>
                  <a:uFillTx/>
                  <a:cs typeface="+mn-ea"/>
                  <a:sym typeface="+mn-lt"/>
                </a:rPr>
                <a:t>点击添加相关标题文字，点击添加相关标题文字，点击添加相关标题文字，</a:t>
              </a:r>
              <a:endParaRPr kumimoji="0" lang="en-GB" sz="1600" b="0" i="0" u="none" strike="noStrike" kern="1200" cap="none" spc="0" normalizeH="0" baseline="0" noProof="0" dirty="0">
                <a:ln>
                  <a:noFill/>
                </a:ln>
                <a:solidFill>
                  <a:srgbClr val="000000">
                    <a:lumMod val="75000"/>
                    <a:lumOff val="25000"/>
                  </a:srgbClr>
                </a:solidFill>
                <a:effectLst/>
                <a:uLnTx/>
                <a:uFillTx/>
                <a:cs typeface="+mn-ea"/>
                <a:sym typeface="+mn-lt"/>
              </a:endParaRPr>
            </a:p>
          </p:txBody>
        </p:sp>
        <p:sp>
          <p:nvSpPr>
            <p:cNvPr id="69" name="TextBox 28"/>
            <p:cNvSpPr txBox="1"/>
            <p:nvPr/>
          </p:nvSpPr>
          <p:spPr>
            <a:xfrm>
              <a:off x="9526741" y="1088570"/>
              <a:ext cx="2151153" cy="538930"/>
            </a:xfrm>
            <a:prstGeom prst="rect">
              <a:avLst/>
            </a:prstGeom>
            <a:noFill/>
          </p:spPr>
          <p:txBody>
            <a:bodyPr wrap="none" rtlCol="0">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2440" b="1" i="0" u="none" strike="noStrike" kern="1200" cap="none" spc="0" normalizeH="0" baseline="0" noProof="0" dirty="0">
                  <a:ln>
                    <a:noFill/>
                  </a:ln>
                  <a:solidFill>
                    <a:schemeClr val="accent1"/>
                  </a:solidFill>
                  <a:effectLst/>
                  <a:uLnTx/>
                  <a:uFillTx/>
                  <a:cs typeface="+mn-ea"/>
                  <a:sym typeface="+mn-lt"/>
                </a:rPr>
                <a:t>相关标题文字</a:t>
              </a:r>
              <a:endParaRPr kumimoji="0" lang="en-GB" sz="2440" b="1" i="0" u="none" strike="noStrike" kern="1200" cap="none" spc="0" normalizeH="0" baseline="0" noProof="0" dirty="0">
                <a:ln>
                  <a:noFill/>
                </a:ln>
                <a:solidFill>
                  <a:schemeClr val="accent1"/>
                </a:solidFill>
                <a:effectLst/>
                <a:uLnTx/>
                <a:uFillTx/>
                <a:cs typeface="+mn-ea"/>
                <a:sym typeface="+mn-lt"/>
              </a:endParaRPr>
            </a:p>
          </p:txBody>
        </p:sp>
        <p:sp>
          <p:nvSpPr>
            <p:cNvPr id="70" name="Rectangle 29"/>
            <p:cNvSpPr/>
            <p:nvPr/>
          </p:nvSpPr>
          <p:spPr>
            <a:xfrm>
              <a:off x="9496075" y="1561416"/>
              <a:ext cx="2422427" cy="1052596"/>
            </a:xfrm>
            <a:prstGeom prst="rect">
              <a:avLst/>
            </a:prstGeom>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000000">
                      <a:lumMod val="75000"/>
                      <a:lumOff val="25000"/>
                    </a:srgbClr>
                  </a:solidFill>
                  <a:effectLst/>
                  <a:uLnTx/>
                  <a:uFillTx/>
                  <a:cs typeface="+mn-ea"/>
                  <a:sym typeface="+mn-lt"/>
                </a:rPr>
                <a:t>点击添加相关标题文字，点击添加相关标题文字，点击添加相关标题文字，</a:t>
              </a:r>
              <a:endParaRPr kumimoji="0" lang="en-GB" sz="1600" b="0" i="0" u="none" strike="noStrike" kern="1200" cap="none" spc="0" normalizeH="0" baseline="0" noProof="0" dirty="0">
                <a:ln>
                  <a:noFill/>
                </a:ln>
                <a:solidFill>
                  <a:srgbClr val="000000">
                    <a:lumMod val="75000"/>
                    <a:lumOff val="25000"/>
                  </a:srgbClr>
                </a:solidFill>
                <a:effectLst/>
                <a:uLnTx/>
                <a:uFillTx/>
                <a:cs typeface="+mn-ea"/>
                <a:sym typeface="+mn-lt"/>
              </a:endParaRPr>
            </a:p>
          </p:txBody>
        </p:sp>
      </p:grpSp>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r="6286" b="980"/>
          <a:stretch>
            <a:fillRect/>
          </a:stretch>
        </p:blipFill>
        <p:spPr>
          <a:xfrm>
            <a:off x="316392" y="2177922"/>
            <a:ext cx="3182871" cy="3363061"/>
          </a:xfrm>
          <a:prstGeom prst="rect">
            <a:avLst/>
          </a:prstGeom>
        </p:spPr>
      </p:pic>
      <p:sp>
        <p:nvSpPr>
          <p:cNvPr id="18" name="椭圆 17"/>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2</a:t>
            </a:r>
            <a:endParaRPr lang="zh-CN" altLang="en-US" sz="4000" b="1" dirty="0">
              <a:solidFill>
                <a:sysClr val="windowText" lastClr="000000"/>
              </a:solidFill>
              <a:cs typeface="+mn-ea"/>
              <a:sym typeface="+mn-lt"/>
            </a:endParaRPr>
          </a:p>
        </p:txBody>
      </p:sp>
      <p:sp>
        <p:nvSpPr>
          <p:cNvPr id="19" name="文本框 18"/>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71"/>
                                        </p:tgtEl>
                                        <p:attrNameLst>
                                          <p:attrName>style.visibility</p:attrName>
                                        </p:attrNameLst>
                                      </p:cBhvr>
                                      <p:to>
                                        <p:strVal val="visible"/>
                                      </p:to>
                                    </p:set>
                                    <p:animEffect transition="in" filter="wipe(left)">
                                      <p:cBhvr>
                                        <p:cTn id="13"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858068" y="1793240"/>
            <a:ext cx="10267133" cy="4781731"/>
            <a:chOff x="858068" y="1793240"/>
            <a:chExt cx="10267133" cy="4781731"/>
          </a:xfrm>
        </p:grpSpPr>
        <p:sp>
          <p:nvSpPr>
            <p:cNvPr id="2" name="上箭头 1"/>
            <p:cNvSpPr/>
            <p:nvPr/>
          </p:nvSpPr>
          <p:spPr>
            <a:xfrm>
              <a:off x="5985510" y="1793240"/>
              <a:ext cx="255199" cy="4781731"/>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cs typeface="+mn-ea"/>
                <a:sym typeface="+mn-lt"/>
              </a:endParaRPr>
            </a:p>
          </p:txBody>
        </p:sp>
        <p:sp>
          <p:nvSpPr>
            <p:cNvPr id="3" name="文本框 2"/>
            <p:cNvSpPr txBox="1"/>
            <p:nvPr/>
          </p:nvSpPr>
          <p:spPr>
            <a:xfrm>
              <a:off x="7583170" y="2153519"/>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cs typeface="+mn-ea"/>
                  <a:sym typeface="+mn-lt"/>
                </a:rPr>
                <a:t>添加标题</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41" name="文本框 40"/>
            <p:cNvSpPr txBox="1"/>
            <p:nvPr/>
          </p:nvSpPr>
          <p:spPr>
            <a:xfrm>
              <a:off x="7583171" y="2545715"/>
              <a:ext cx="3542030" cy="953897"/>
            </a:xfrm>
            <a:prstGeom prst="rect">
              <a:avLst/>
            </a:prstGeom>
          </p:spPr>
          <p:txBody>
            <a:bodyPr wrap="square" lIns="121712" tIns="60856" rIns="121712" bIns="60856">
              <a:spAutoFit/>
            </a:bodyPr>
            <a:lstStyle>
              <a:defPPr>
                <a:defRPr lang="zh-CN"/>
              </a:defPPr>
              <a:lvl1pPr algn="ctr">
                <a:defRPr>
                  <a:solidFill>
                    <a:srgbClr val="262626"/>
                  </a:solidFill>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62626"/>
                  </a:solidFill>
                  <a:effectLst/>
                  <a:uLnTx/>
                  <a:uFillTx/>
                  <a:sym typeface="+mn-lt"/>
                </a:rPr>
                <a:t>点击添加文本点击添加文本点击添加文本点击添加文本点击添加文本点击添加文本</a:t>
              </a:r>
            </a:p>
          </p:txBody>
        </p:sp>
        <p:sp>
          <p:nvSpPr>
            <p:cNvPr id="4" name="文本框 3"/>
            <p:cNvSpPr txBox="1"/>
            <p:nvPr/>
          </p:nvSpPr>
          <p:spPr>
            <a:xfrm>
              <a:off x="7583170" y="4014704"/>
              <a:ext cx="14157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cs typeface="+mn-ea"/>
                  <a:sym typeface="+mn-lt"/>
                </a:rPr>
                <a:t>添加标题</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5" name="文本框 4"/>
            <p:cNvSpPr txBox="1"/>
            <p:nvPr/>
          </p:nvSpPr>
          <p:spPr>
            <a:xfrm>
              <a:off x="7583171" y="4406900"/>
              <a:ext cx="3542030" cy="953897"/>
            </a:xfrm>
            <a:prstGeom prst="rect">
              <a:avLst/>
            </a:prstGeom>
          </p:spPr>
          <p:txBody>
            <a:bodyPr wrap="square" lIns="121712" tIns="60856" rIns="121712" bIns="60856">
              <a:spAutoFit/>
            </a:bodyPr>
            <a:lstStyle>
              <a:defPPr>
                <a:defRPr lang="zh-CN"/>
              </a:defPPr>
              <a:lvl1pPr algn="ctr">
                <a:defRPr>
                  <a:solidFill>
                    <a:srgbClr val="262626"/>
                  </a:solidFill>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62626"/>
                  </a:solidFill>
                  <a:effectLst/>
                  <a:uLnTx/>
                  <a:uFillTx/>
                  <a:sym typeface="+mn-lt"/>
                </a:rPr>
                <a:t>点击添加文本点击添加文本点击添加文本点击添加文本点击添加文本点击添加文本</a:t>
              </a:r>
            </a:p>
          </p:txBody>
        </p:sp>
        <p:sp>
          <p:nvSpPr>
            <p:cNvPr id="6" name="文本框 5"/>
            <p:cNvSpPr txBox="1"/>
            <p:nvPr/>
          </p:nvSpPr>
          <p:spPr>
            <a:xfrm>
              <a:off x="2914296" y="2163044"/>
              <a:ext cx="1415773"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cs typeface="+mn-ea"/>
                  <a:sym typeface="+mn-lt"/>
                </a:rPr>
                <a:t>添加标题</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7" name="文本框 6"/>
            <p:cNvSpPr txBox="1"/>
            <p:nvPr/>
          </p:nvSpPr>
          <p:spPr>
            <a:xfrm>
              <a:off x="858068" y="2545715"/>
              <a:ext cx="3472001" cy="953897"/>
            </a:xfrm>
            <a:prstGeom prst="rect">
              <a:avLst/>
            </a:prstGeom>
          </p:spPr>
          <p:txBody>
            <a:bodyPr wrap="square" lIns="121712" tIns="60856" rIns="121712" bIns="60856">
              <a:spAutoFit/>
            </a:bodyPr>
            <a:lstStyle>
              <a:defPPr>
                <a:defRPr lang="zh-CN"/>
              </a:defPPr>
              <a:lvl1pPr algn="ctr">
                <a:defRPr>
                  <a:solidFill>
                    <a:srgbClr val="262626"/>
                  </a:solidFill>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62626"/>
                  </a:solidFill>
                  <a:effectLst/>
                  <a:uLnTx/>
                  <a:uFillTx/>
                  <a:sym typeface="+mn-lt"/>
                </a:rPr>
                <a:t>点击添加文本点击添加文本点击添加文本点击添加文本点击添加文本点击添加文本</a:t>
              </a:r>
            </a:p>
          </p:txBody>
        </p:sp>
        <p:sp>
          <p:nvSpPr>
            <p:cNvPr id="8" name="文本框 7"/>
            <p:cNvSpPr txBox="1"/>
            <p:nvPr/>
          </p:nvSpPr>
          <p:spPr>
            <a:xfrm>
              <a:off x="2914296" y="4024229"/>
              <a:ext cx="1415773" cy="461665"/>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cs typeface="+mn-ea"/>
                  <a:sym typeface="+mn-lt"/>
                </a:rPr>
                <a:t>添加标题</a:t>
              </a:r>
              <a:endParaRPr kumimoji="0" lang="en-US" altLang="zh-CN" sz="2400" b="1" i="0" u="none" strike="noStrike" kern="1200" cap="none" spc="0" normalizeH="0" baseline="0" noProof="0" dirty="0">
                <a:ln>
                  <a:noFill/>
                </a:ln>
                <a:solidFill>
                  <a:schemeClr val="accent1"/>
                </a:solidFill>
                <a:effectLst/>
                <a:uLnTx/>
                <a:uFillTx/>
                <a:cs typeface="+mn-ea"/>
                <a:sym typeface="+mn-lt"/>
              </a:endParaRPr>
            </a:p>
          </p:txBody>
        </p:sp>
        <p:sp>
          <p:nvSpPr>
            <p:cNvPr id="9" name="文本框 8"/>
            <p:cNvSpPr txBox="1"/>
            <p:nvPr/>
          </p:nvSpPr>
          <p:spPr>
            <a:xfrm>
              <a:off x="858068" y="4416425"/>
              <a:ext cx="3472001" cy="953897"/>
            </a:xfrm>
            <a:prstGeom prst="rect">
              <a:avLst/>
            </a:prstGeom>
          </p:spPr>
          <p:txBody>
            <a:bodyPr wrap="square" lIns="121712" tIns="60856" rIns="121712" bIns="60856">
              <a:spAutoFit/>
            </a:bodyPr>
            <a:lstStyle>
              <a:defPPr>
                <a:defRPr lang="zh-CN"/>
              </a:defPPr>
              <a:lvl1pPr algn="ctr">
                <a:defRPr>
                  <a:solidFill>
                    <a:srgbClr val="262626"/>
                  </a:solidFill>
                  <a:cs typeface="+mn-e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62626"/>
                  </a:solidFill>
                  <a:effectLst/>
                  <a:uLnTx/>
                  <a:uFillTx/>
                  <a:sym typeface="+mn-lt"/>
                </a:rPr>
                <a:t>点击添加文本点击添加文本点击添加文本点击添加文本点击添加文本点击添加文本</a:t>
              </a:r>
            </a:p>
          </p:txBody>
        </p:sp>
        <p:sp>
          <p:nvSpPr>
            <p:cNvPr id="17" name="Oval 38"/>
            <p:cNvSpPr txBox="1">
              <a:spLocks noChangeAspect="1"/>
            </p:cNvSpPr>
            <p:nvPr/>
          </p:nvSpPr>
          <p:spPr>
            <a:xfrm>
              <a:off x="4487982" y="2270934"/>
              <a:ext cx="925628" cy="925628"/>
            </a:xfrm>
            <a:prstGeom prst="ellipse">
              <a:avLst/>
            </a:prstGeom>
            <a:solidFill>
              <a:schemeClr val="accent1"/>
            </a:solidFill>
          </p:spPr>
          <p:txBody>
            <a:bodyPr rot="0" spcFirstLastPara="0" vert="horz" wrap="square" lIns="91440" tIns="45720" rIns="91440" bIns="45720" numCol="1" spcCol="0" rtlCol="0" fromWordArt="0" anchor="t" anchorCtr="0" forceAA="0" compatLnSpc="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2860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3200" b="0" i="0" u="none" strike="noStrike" kern="1200" cap="none" spc="0" normalizeH="0" baseline="0" noProof="0" dirty="0">
                  <a:ln>
                    <a:noFill/>
                  </a:ln>
                  <a:solidFill>
                    <a:srgbClr val="FFFFFF"/>
                  </a:solidFill>
                  <a:effectLst/>
                  <a:uLnTx/>
                  <a:uFillTx/>
                  <a:latin typeface="+mn-lt"/>
                  <a:ea typeface="+mn-ea"/>
                  <a:cs typeface="+mn-ea"/>
                  <a:sym typeface="+mn-lt"/>
                </a:rPr>
                <a:t>01</a:t>
              </a:r>
            </a:p>
          </p:txBody>
        </p:sp>
        <p:sp>
          <p:nvSpPr>
            <p:cNvPr id="18" name="Oval 41"/>
            <p:cNvSpPr txBox="1">
              <a:spLocks noChangeAspect="1"/>
            </p:cNvSpPr>
            <p:nvPr/>
          </p:nvSpPr>
          <p:spPr>
            <a:xfrm>
              <a:off x="4473660" y="4177190"/>
              <a:ext cx="925628" cy="925628"/>
            </a:xfrm>
            <a:prstGeom prst="ellipse">
              <a:avLst/>
            </a:prstGeom>
            <a:solidFill>
              <a:schemeClr val="accent2"/>
            </a:solidFill>
          </p:spPr>
          <p:txBody>
            <a:bodyPr rot="0" spcFirstLastPara="0" vert="horz" wrap="square" lIns="91440" tIns="45720" rIns="91440" bIns="45720" numCol="1" spcCol="0" rtlCol="0" fromWordArt="0" anchor="t" anchorCtr="0" forceAA="0" compatLnSpc="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2860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3200" b="0" i="0" u="none" strike="noStrike" kern="1200" cap="none" spc="0" normalizeH="0" baseline="0" noProof="0" dirty="0">
                  <a:ln>
                    <a:noFill/>
                  </a:ln>
                  <a:solidFill>
                    <a:srgbClr val="FFFFFF"/>
                  </a:solidFill>
                  <a:effectLst/>
                  <a:uLnTx/>
                  <a:uFillTx/>
                  <a:latin typeface="+mn-lt"/>
                  <a:ea typeface="+mn-ea"/>
                  <a:cs typeface="+mn-ea"/>
                  <a:sym typeface="+mn-lt"/>
                </a:rPr>
                <a:t>03</a:t>
              </a:r>
            </a:p>
          </p:txBody>
        </p:sp>
        <p:sp>
          <p:nvSpPr>
            <p:cNvPr id="19" name="Oval 38"/>
            <p:cNvSpPr txBox="1">
              <a:spLocks noChangeAspect="1"/>
            </p:cNvSpPr>
            <p:nvPr/>
          </p:nvSpPr>
          <p:spPr>
            <a:xfrm>
              <a:off x="6449126" y="2270934"/>
              <a:ext cx="925628" cy="925628"/>
            </a:xfrm>
            <a:prstGeom prst="ellipse">
              <a:avLst/>
            </a:prstGeom>
            <a:solidFill>
              <a:schemeClr val="accent2"/>
            </a:solidFill>
          </p:spPr>
          <p:txBody>
            <a:bodyPr rot="0" spcFirstLastPara="0" vert="horz" wrap="square" lIns="91440" tIns="45720" rIns="91440" bIns="45720" numCol="1" spcCol="0" rtlCol="0" fromWordArt="0" anchor="t" anchorCtr="0" forceAA="0" compatLnSpc="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2860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3200" b="0" i="0" u="none" strike="noStrike" kern="1200" cap="none" spc="0" normalizeH="0" baseline="0" noProof="0" dirty="0">
                  <a:ln>
                    <a:noFill/>
                  </a:ln>
                  <a:solidFill>
                    <a:srgbClr val="FFFFFF"/>
                  </a:solidFill>
                  <a:effectLst/>
                  <a:uLnTx/>
                  <a:uFillTx/>
                  <a:latin typeface="+mn-lt"/>
                  <a:ea typeface="+mn-ea"/>
                  <a:cs typeface="+mn-ea"/>
                  <a:sym typeface="+mn-lt"/>
                </a:rPr>
                <a:t>02</a:t>
              </a:r>
            </a:p>
          </p:txBody>
        </p:sp>
        <p:sp>
          <p:nvSpPr>
            <p:cNvPr id="20" name="Oval 41"/>
            <p:cNvSpPr txBox="1">
              <a:spLocks noChangeAspect="1"/>
            </p:cNvSpPr>
            <p:nvPr/>
          </p:nvSpPr>
          <p:spPr>
            <a:xfrm>
              <a:off x="6449126" y="4177190"/>
              <a:ext cx="925628" cy="925628"/>
            </a:xfrm>
            <a:prstGeom prst="ellipse">
              <a:avLst/>
            </a:prstGeom>
            <a:solidFill>
              <a:schemeClr val="accent1"/>
            </a:solidFill>
          </p:spPr>
          <p:txBody>
            <a:bodyPr rot="0" spcFirstLastPara="0" vert="horz" wrap="square" lIns="91440" tIns="45720" rIns="91440" bIns="45720" numCol="1" spcCol="0" rtlCol="0" fromWordArt="0" anchor="t" anchorCtr="0" forceAA="0" compatLnSpc="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228600" algn="ctr"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en-US" sz="3200" b="0" i="0" u="none" strike="noStrike" kern="1200" cap="none" spc="0" normalizeH="0" baseline="0" noProof="0" dirty="0">
                  <a:ln>
                    <a:noFill/>
                  </a:ln>
                  <a:solidFill>
                    <a:srgbClr val="FFFFFF"/>
                  </a:solidFill>
                  <a:effectLst/>
                  <a:uLnTx/>
                  <a:uFillTx/>
                  <a:latin typeface="+mn-lt"/>
                  <a:ea typeface="+mn-ea"/>
                  <a:cs typeface="+mn-ea"/>
                  <a:sym typeface="+mn-lt"/>
                </a:rPr>
                <a:t>04</a:t>
              </a:r>
            </a:p>
          </p:txBody>
        </p:sp>
      </p:grpSp>
      <p:sp>
        <p:nvSpPr>
          <p:cNvPr id="16" name="椭圆 15"/>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2</a:t>
            </a:r>
            <a:endParaRPr lang="zh-CN" altLang="en-US" sz="4000" b="1" dirty="0">
              <a:solidFill>
                <a:sysClr val="windowText" lastClr="000000"/>
              </a:solidFill>
              <a:cs typeface="+mn-ea"/>
              <a:sym typeface="+mn-lt"/>
            </a:endParaRPr>
          </a:p>
        </p:txBody>
      </p:sp>
      <p:sp>
        <p:nvSpPr>
          <p:cNvPr id="21" name="文本框 20"/>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wind"/>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6157" r="26269" b="-18002"/>
          <a:stretch>
            <a:fillRect/>
          </a:stretch>
        </p:blipFill>
        <p:spPr>
          <a:xfrm flipH="1">
            <a:off x="308444" y="21749"/>
            <a:ext cx="3094558" cy="34290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2041" t="6220" r="-3554" b="-7357"/>
          <a:stretch>
            <a:fillRect/>
          </a:stretch>
        </p:blipFill>
        <p:spPr>
          <a:xfrm flipH="1">
            <a:off x="8877300" y="0"/>
            <a:ext cx="3314700" cy="3000093"/>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8525" y="563076"/>
            <a:ext cx="1185776" cy="2264432"/>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1" y="563076"/>
            <a:ext cx="1276150" cy="2437017"/>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b="28895"/>
          <a:stretch>
            <a:fillRect/>
          </a:stretch>
        </p:blipFill>
        <p:spPr>
          <a:xfrm>
            <a:off x="647699" y="4777808"/>
            <a:ext cx="10896601" cy="1495992"/>
          </a:xfrm>
          <a:prstGeom prst="rect">
            <a:avLst/>
          </a:prstGeom>
        </p:spPr>
      </p:pic>
      <p:pic>
        <p:nvPicPr>
          <p:cNvPr id="3" name="图片 2"/>
          <p:cNvPicPr>
            <a:picLocks noChangeAspect="1"/>
          </p:cNvPicPr>
          <p:nvPr/>
        </p:nvPicPr>
        <p:blipFill rotWithShape="1">
          <a:blip r:embed="rId7">
            <a:extLst>
              <a:ext uri="{28A0092B-C50C-407E-A947-70E740481C1C}">
                <a14:useLocalDpi xmlns:a14="http://schemas.microsoft.com/office/drawing/2010/main" val="0"/>
              </a:ext>
            </a:extLst>
          </a:blip>
          <a:srcRect l="1" r="203" b="49728"/>
          <a:stretch>
            <a:fillRect/>
          </a:stretch>
        </p:blipFill>
        <p:spPr>
          <a:xfrm>
            <a:off x="0" y="0"/>
            <a:ext cx="12192000" cy="6858000"/>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3801" y="1490567"/>
            <a:ext cx="3876866" cy="3876866"/>
          </a:xfrm>
          <a:prstGeom prst="rect">
            <a:avLst/>
          </a:prstGeom>
        </p:spPr>
      </p:pic>
      <p:cxnSp>
        <p:nvCxnSpPr>
          <p:cNvPr id="12" name="直接连接符 11"/>
          <p:cNvCxnSpPr/>
          <p:nvPr/>
        </p:nvCxnSpPr>
        <p:spPr>
          <a:xfrm>
            <a:off x="6071263" y="3101504"/>
            <a:ext cx="0" cy="1430337"/>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sp>
        <p:nvSpPr>
          <p:cNvPr id="13" name="文本框 12"/>
          <p:cNvSpPr txBox="1"/>
          <p:nvPr/>
        </p:nvSpPr>
        <p:spPr>
          <a:xfrm>
            <a:off x="4790232" y="3033601"/>
            <a:ext cx="1229825" cy="160043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accent4">
                    <a:lumMod val="20000"/>
                    <a:lumOff val="80000"/>
                  </a:schemeClr>
                </a:solidFill>
                <a:effectLst/>
                <a:uLnTx/>
                <a:uFillTx/>
                <a:cs typeface="+mn-ea"/>
                <a:sym typeface="+mn-lt"/>
              </a:rPr>
              <a:t>PART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schemeClr val="accent4">
                    <a:lumMod val="20000"/>
                    <a:lumOff val="80000"/>
                  </a:schemeClr>
                </a:solidFill>
                <a:effectLst/>
                <a:uLnTx/>
                <a:uFillTx/>
                <a:cs typeface="+mn-ea"/>
                <a:sym typeface="+mn-lt"/>
              </a:rPr>
              <a:t>03</a:t>
            </a:r>
            <a:endParaRPr kumimoji="0" lang="zh-CN" altLang="en-US" sz="6600" b="1" i="0" u="none" strike="noStrike" kern="1200" cap="none" spc="0" normalizeH="0" baseline="0" noProof="0" dirty="0">
              <a:ln>
                <a:noFill/>
              </a:ln>
              <a:solidFill>
                <a:schemeClr val="accent4">
                  <a:lumMod val="20000"/>
                  <a:lumOff val="80000"/>
                </a:schemeClr>
              </a:solidFill>
              <a:effectLst/>
              <a:uLnTx/>
              <a:uFillTx/>
              <a:cs typeface="+mn-ea"/>
              <a:sym typeface="+mn-lt"/>
            </a:endParaRPr>
          </a:p>
        </p:txBody>
      </p:sp>
      <p:sp>
        <p:nvSpPr>
          <p:cNvPr id="14" name="文本框 13"/>
          <p:cNvSpPr txBox="1"/>
          <p:nvPr/>
        </p:nvSpPr>
        <p:spPr>
          <a:xfrm>
            <a:off x="6215445" y="3101504"/>
            <a:ext cx="4339650" cy="92333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accent4">
                    <a:lumMod val="20000"/>
                    <a:lumOff val="80000"/>
                  </a:schemeClr>
                </a:solidFill>
                <a:effectLst/>
                <a:uLnTx/>
                <a:uFillTx/>
                <a:cs typeface="+mn-ea"/>
                <a:sym typeface="+mn-lt"/>
              </a:rPr>
              <a:t>此处添加标题</a:t>
            </a:r>
          </a:p>
        </p:txBody>
      </p:sp>
      <p:sp>
        <p:nvSpPr>
          <p:cNvPr id="15" name="文本框 14"/>
          <p:cNvSpPr txBox="1"/>
          <p:nvPr/>
        </p:nvSpPr>
        <p:spPr>
          <a:xfrm>
            <a:off x="6215445" y="3988520"/>
            <a:ext cx="4782754" cy="609398"/>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accent4">
                    <a:lumMod val="20000"/>
                    <a:lumOff val="80000"/>
                  </a:schemeClr>
                </a:solidFill>
                <a:effectLst/>
                <a:uLnTx/>
                <a:uFillTx/>
                <a:cs typeface="+mn-ea"/>
                <a:sym typeface="+mn-lt"/>
              </a:rPr>
              <a:t>The user can demonstrate on a projector or computer or print the it into a film to be used in a wider field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p:stCondLst>
                              <p:cond delay="5500"/>
                            </p:stCondLst>
                            <p:childTnLst>
                              <p:par>
                                <p:cTn id="49" presetID="2" presetClass="entr" presetSubtype="2"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6"/>
          <p:cNvSpPr txBox="1">
            <a:spLocks noChangeArrowheads="1"/>
          </p:cNvSpPr>
          <p:nvPr/>
        </p:nvSpPr>
        <p:spPr bwMode="auto">
          <a:xfrm>
            <a:off x="6096001" y="2200605"/>
            <a:ext cx="508371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ts val="20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3F3F3F"/>
                </a:solidFill>
                <a:effectLst/>
                <a:uLnTx/>
                <a:uFillTx/>
                <a:latin typeface="+mn-lt"/>
                <a:ea typeface="+mn-ea"/>
                <a:cs typeface="+mn-ea"/>
                <a:sym typeface="+mn-lt"/>
              </a:rPr>
              <a:t>请在此处添加具体内容，文字尽量言简意赅，简单说明即可，不必过于繁琐，注意版面美观度。</a:t>
            </a:r>
            <a:endParaRPr kumimoji="0" lang="zh-CN" altLang="en-US" sz="18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4" name="箭头: 五边形 3"/>
          <p:cNvSpPr/>
          <p:nvPr/>
        </p:nvSpPr>
        <p:spPr bwMode="auto">
          <a:xfrm>
            <a:off x="6096001" y="1651000"/>
            <a:ext cx="2565400" cy="549605"/>
          </a:xfrm>
          <a:prstGeom prst="homePlate">
            <a:avLst/>
          </a:prstGeom>
          <a:solidFill>
            <a:srgbClr val="C00000"/>
          </a:solidFill>
          <a:ln>
            <a:noFill/>
          </a:ln>
          <a:effectLst>
            <a:outerShdw blurRad="50800" dist="127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cs typeface="+mn-ea"/>
                <a:sym typeface="+mn-lt"/>
              </a:rPr>
              <a:t>添  加  标  题</a:t>
            </a:r>
          </a:p>
        </p:txBody>
      </p:sp>
      <p:sp>
        <p:nvSpPr>
          <p:cNvPr id="6" name="文本框 26"/>
          <p:cNvSpPr txBox="1">
            <a:spLocks noChangeArrowheads="1"/>
          </p:cNvSpPr>
          <p:nvPr/>
        </p:nvSpPr>
        <p:spPr bwMode="auto">
          <a:xfrm>
            <a:off x="6096001" y="3770713"/>
            <a:ext cx="5083712" cy="861774"/>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ts val="20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3F3F3F"/>
                </a:solidFill>
                <a:effectLst/>
                <a:uLnTx/>
                <a:uFillTx/>
                <a:latin typeface="+mn-lt"/>
                <a:ea typeface="+mn-ea"/>
                <a:cs typeface="+mn-ea"/>
                <a:sym typeface="+mn-lt"/>
              </a:rPr>
              <a:t>请在此处添加具体内容，文字尽量言简意赅，简单说明即可，不必过于繁琐，注意版面美观度。</a:t>
            </a:r>
          </a:p>
        </p:txBody>
      </p:sp>
      <p:sp>
        <p:nvSpPr>
          <p:cNvPr id="7" name="箭头: 五边形 6"/>
          <p:cNvSpPr/>
          <p:nvPr/>
        </p:nvSpPr>
        <p:spPr bwMode="auto">
          <a:xfrm>
            <a:off x="6096001" y="3221108"/>
            <a:ext cx="2565400" cy="549605"/>
          </a:xfrm>
          <a:prstGeom prst="homePlate">
            <a:avLst/>
          </a:prstGeom>
          <a:solidFill>
            <a:srgbClr val="C00000"/>
          </a:solidFill>
          <a:ln>
            <a:noFill/>
          </a:ln>
          <a:effectLst>
            <a:outerShdw blurRad="50800" dist="127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cs typeface="+mn-ea"/>
                <a:sym typeface="+mn-lt"/>
              </a:rPr>
              <a:t>添  加  标  题</a:t>
            </a:r>
          </a:p>
        </p:txBody>
      </p:sp>
      <p:sp>
        <p:nvSpPr>
          <p:cNvPr id="9" name="文本框 26"/>
          <p:cNvSpPr txBox="1">
            <a:spLocks noChangeArrowheads="1"/>
          </p:cNvSpPr>
          <p:nvPr/>
        </p:nvSpPr>
        <p:spPr bwMode="auto">
          <a:xfrm>
            <a:off x="6096001" y="5373926"/>
            <a:ext cx="5083712" cy="861774"/>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ts val="20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3F3F3F"/>
                </a:solidFill>
                <a:effectLst/>
                <a:uLnTx/>
                <a:uFillTx/>
                <a:latin typeface="+mn-lt"/>
                <a:ea typeface="+mn-ea"/>
                <a:cs typeface="+mn-ea"/>
                <a:sym typeface="+mn-lt"/>
              </a:rPr>
              <a:t>请在此处添加具体内容，文字尽量言简意赅，简单说明即可，不必过于繁琐，注意版面美观度。</a:t>
            </a:r>
          </a:p>
        </p:txBody>
      </p:sp>
      <p:sp>
        <p:nvSpPr>
          <p:cNvPr id="10" name="箭头: 五边形 9"/>
          <p:cNvSpPr/>
          <p:nvPr/>
        </p:nvSpPr>
        <p:spPr bwMode="auto">
          <a:xfrm>
            <a:off x="6096001" y="4824321"/>
            <a:ext cx="2565400" cy="549605"/>
          </a:xfrm>
          <a:prstGeom prst="homePlate">
            <a:avLst/>
          </a:prstGeom>
          <a:solidFill>
            <a:srgbClr val="C00000"/>
          </a:solidFill>
          <a:ln>
            <a:noFill/>
          </a:ln>
          <a:effectLst>
            <a:outerShdw blurRad="50800" dist="127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ct val="50000"/>
              </a:spcBef>
              <a:spcAft>
                <a:spcPts val="0"/>
              </a:spcAft>
              <a:buClrTx/>
              <a:buSzTx/>
              <a:buFontTx/>
              <a:buNone/>
              <a:defRPr/>
            </a:pPr>
            <a:r>
              <a:rPr kumimoji="0" lang="zh-CN" altLang="en-US" sz="2800" b="1" i="0" u="none" strike="noStrike" kern="1200" cap="none" spc="0" normalizeH="0" baseline="0" noProof="0" dirty="0">
                <a:ln>
                  <a:noFill/>
                </a:ln>
                <a:solidFill>
                  <a:schemeClr val="bg1"/>
                </a:solidFill>
                <a:effectLst/>
                <a:uLnTx/>
                <a:uFillTx/>
                <a:cs typeface="+mn-ea"/>
                <a:sym typeface="+mn-lt"/>
              </a:rPr>
              <a:t>添  加  标  题</a:t>
            </a: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01638" y="1157135"/>
            <a:ext cx="5549900" cy="5549900"/>
          </a:xfrm>
          <a:prstGeom prst="rect">
            <a:avLst/>
          </a:prstGeom>
        </p:spPr>
      </p:pic>
      <p:sp>
        <p:nvSpPr>
          <p:cNvPr id="11" name="椭圆 10"/>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3</a:t>
            </a:r>
            <a:endParaRPr lang="zh-CN" altLang="en-US" sz="4000" b="1" dirty="0">
              <a:solidFill>
                <a:sysClr val="windowText" lastClr="000000"/>
              </a:solidFill>
              <a:cs typeface="+mn-ea"/>
              <a:sym typeface="+mn-lt"/>
            </a:endParaRPr>
          </a:p>
        </p:txBody>
      </p:sp>
      <p:sp>
        <p:nvSpPr>
          <p:cNvPr id="12" name="文本框 11"/>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1200" advTm="3000">
        <p14:prism/>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750"/>
                                        <p:tgtEl>
                                          <p:spTgt spid="3"/>
                                        </p:tgtEl>
                                      </p:cBhvr>
                                    </p:animEffect>
                                  </p:childTnLst>
                                </p:cTn>
                              </p:par>
                            </p:childTnLst>
                          </p:cTn>
                        </p:par>
                        <p:par>
                          <p:cTn id="14" fill="hold">
                            <p:stCondLst>
                              <p:cond delay="2000"/>
                            </p:stCondLst>
                            <p:childTnLst>
                              <p:par>
                                <p:cTn id="15" presetID="16" presetClass="entr" presetSubtype="21" fill="hold" grpId="0" nodeType="afterEffect">
                                  <p:stCondLst>
                                    <p:cond delay="0"/>
                                  </p:stCondLst>
                                  <p:iterate type="wd">
                                    <p:tmPct val="10000"/>
                                  </p:iterate>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1000"/>
                                        <p:tgtEl>
                                          <p:spTgt spid="4"/>
                                        </p:tgtEl>
                                      </p:cBhvr>
                                    </p:animEffect>
                                  </p:childTnLst>
                                </p:cTn>
                              </p:par>
                            </p:childTnLst>
                          </p:cTn>
                        </p:par>
                        <p:par>
                          <p:cTn id="18" fill="hold">
                            <p:stCondLst>
                              <p:cond delay="3650"/>
                            </p:stCondLst>
                            <p:childTnLst>
                              <p:par>
                                <p:cTn id="19" presetID="16" presetClass="entr" presetSubtype="2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inVertical)">
                                      <p:cBhvr>
                                        <p:cTn id="21" dur="750"/>
                                        <p:tgtEl>
                                          <p:spTgt spid="6"/>
                                        </p:tgtEl>
                                      </p:cBhvr>
                                    </p:animEffect>
                                  </p:childTnLst>
                                </p:cTn>
                              </p:par>
                            </p:childTnLst>
                          </p:cTn>
                        </p:par>
                        <p:par>
                          <p:cTn id="22" fill="hold">
                            <p:stCondLst>
                              <p:cond delay="4650"/>
                            </p:stCondLst>
                            <p:childTnLst>
                              <p:par>
                                <p:cTn id="23" presetID="16" presetClass="entr" presetSubtype="21" fill="hold" grpId="0" nodeType="afterEffect">
                                  <p:stCondLst>
                                    <p:cond delay="0"/>
                                  </p:stCondLst>
                                  <p:iterate type="wd">
                                    <p:tmPct val="10000"/>
                                  </p:iterate>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1000"/>
                                        <p:tgtEl>
                                          <p:spTgt spid="7"/>
                                        </p:tgtEl>
                                      </p:cBhvr>
                                    </p:animEffect>
                                  </p:childTnLst>
                                </p:cTn>
                              </p:par>
                            </p:childTnLst>
                          </p:cTn>
                        </p:par>
                        <p:par>
                          <p:cTn id="26" fill="hold">
                            <p:stCondLst>
                              <p:cond delay="6300"/>
                            </p:stCondLst>
                            <p:childTnLst>
                              <p:par>
                                <p:cTn id="27" presetID="16" presetClass="entr" presetSubtype="21"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750"/>
                                        <p:tgtEl>
                                          <p:spTgt spid="9"/>
                                        </p:tgtEl>
                                      </p:cBhvr>
                                    </p:animEffect>
                                  </p:childTnLst>
                                </p:cTn>
                              </p:par>
                            </p:childTnLst>
                          </p:cTn>
                        </p:par>
                        <p:par>
                          <p:cTn id="30" fill="hold">
                            <p:stCondLst>
                              <p:cond delay="7300"/>
                            </p:stCondLst>
                            <p:childTnLst>
                              <p:par>
                                <p:cTn id="31" presetID="16" presetClass="entr" presetSubtype="21" fill="hold" grpId="0" nodeType="afterEffect">
                                  <p:stCondLst>
                                    <p:cond delay="0"/>
                                  </p:stCondLst>
                                  <p:iterate type="wd">
                                    <p:tmPct val="10000"/>
                                  </p:iterate>
                                  <p:childTnLst>
                                    <p:set>
                                      <p:cBhvr>
                                        <p:cTn id="32" dur="1" fill="hold">
                                          <p:stCondLst>
                                            <p:cond delay="0"/>
                                          </p:stCondLst>
                                        </p:cTn>
                                        <p:tgtEl>
                                          <p:spTgt spid="10"/>
                                        </p:tgtEl>
                                        <p:attrNameLst>
                                          <p:attrName>style.visibility</p:attrName>
                                        </p:attrNameLst>
                                      </p:cBhvr>
                                      <p:to>
                                        <p:strVal val="visible"/>
                                      </p:to>
                                    </p:set>
                                    <p:animEffect transition="in" filter="barn(inVertical)">
                                      <p:cBhvr>
                                        <p:cTn id="3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ldLvl="0" animBg="1"/>
      <p:bldP spid="6" grpId="0"/>
      <p:bldP spid="7" grpId="0" bldLvl="0" animBg="1"/>
      <p:bldP spid="9" grpId="0"/>
      <p:bldP spid="10"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6"/>
          <p:cNvSpPr txBox="1">
            <a:spLocks noChangeArrowheads="1"/>
          </p:cNvSpPr>
          <p:nvPr/>
        </p:nvSpPr>
        <p:spPr bwMode="auto">
          <a:xfrm>
            <a:off x="660400" y="2847368"/>
            <a:ext cx="3767533" cy="133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ts val="20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3F3F3F"/>
                </a:solidFill>
                <a:effectLst/>
                <a:uLnTx/>
                <a:uFillTx/>
                <a:latin typeface="+mn-lt"/>
                <a:ea typeface="+mn-ea"/>
                <a:cs typeface="+mn-ea"/>
                <a:sym typeface="+mn-lt"/>
              </a:rPr>
              <a:t>请在此处添加具体内容，文字尽量言简意赅，简单说明即可，不必过于繁琐，注意版面美观度。</a:t>
            </a:r>
            <a:endParaRPr kumimoji="0" lang="zh-CN" altLang="en-US" sz="1800" b="0" i="0" u="none" strike="noStrike" kern="0" cap="none" spc="0" normalizeH="0" baseline="0" noProof="0" dirty="0">
              <a:ln>
                <a:noFill/>
              </a:ln>
              <a:solidFill>
                <a:srgbClr val="000000">
                  <a:lumMod val="65000"/>
                  <a:lumOff val="35000"/>
                </a:srgbClr>
              </a:solidFill>
              <a:effectLst/>
              <a:uLnTx/>
              <a:uFillTx/>
              <a:latin typeface="+mn-lt"/>
              <a:ea typeface="+mn-ea"/>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400" b="0" i="0" u="none" strike="noStrike" kern="1200" cap="none" spc="0" normalizeH="0" baseline="0" noProof="0" dirty="0">
              <a:ln>
                <a:noFill/>
              </a:ln>
              <a:solidFill>
                <a:prstClr val="black"/>
              </a:solidFill>
              <a:effectLst/>
              <a:uLnTx/>
              <a:uFillTx/>
              <a:latin typeface="+mn-lt"/>
              <a:ea typeface="+mn-ea"/>
              <a:cs typeface="+mn-ea"/>
              <a:sym typeface="+mn-lt"/>
            </a:endParaRPr>
          </a:p>
        </p:txBody>
      </p:sp>
      <p:sp>
        <p:nvSpPr>
          <p:cNvPr id="4" name="矩形 3"/>
          <p:cNvSpPr/>
          <p:nvPr/>
        </p:nvSpPr>
        <p:spPr bwMode="auto">
          <a:xfrm>
            <a:off x="763422" y="2132325"/>
            <a:ext cx="3664511" cy="549605"/>
          </a:xfrm>
          <a:prstGeom prst="rect">
            <a:avLst/>
          </a:prstGeom>
          <a:solidFill>
            <a:schemeClr val="accent1"/>
          </a:solidFill>
          <a:ln>
            <a:solidFill>
              <a:schemeClr val="bg1"/>
            </a:solidFill>
          </a:ln>
          <a:effectLst>
            <a:outerShdw blurRad="50800" dist="127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cs typeface="+mn-ea"/>
                <a:sym typeface="+mn-lt"/>
              </a:rPr>
              <a:t>添  加  标  题</a:t>
            </a:r>
          </a:p>
        </p:txBody>
      </p:sp>
      <p:sp>
        <p:nvSpPr>
          <p:cNvPr id="5" name="文本框 26"/>
          <p:cNvSpPr txBox="1">
            <a:spLocks noChangeArrowheads="1"/>
          </p:cNvSpPr>
          <p:nvPr/>
        </p:nvSpPr>
        <p:spPr bwMode="auto">
          <a:xfrm>
            <a:off x="666469" y="4759365"/>
            <a:ext cx="3767533" cy="1374735"/>
          </a:xfrm>
          <a:prstGeom prst="rect">
            <a:avLst/>
          </a:prstGeom>
          <a:noFill/>
          <a:ln>
            <a:noFill/>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ts val="20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3F3F3F"/>
                </a:solidFill>
                <a:effectLst/>
                <a:uLnTx/>
                <a:uFillTx/>
                <a:latin typeface="+mn-lt"/>
                <a:ea typeface="+mn-ea"/>
                <a:cs typeface="+mn-ea"/>
                <a:sym typeface="+mn-lt"/>
              </a:rPr>
              <a:t>请在此处添加具体内容，文字尽量言简意赅，简单说明即可，不必过于繁琐，注意版面美观度。</a:t>
            </a:r>
          </a:p>
          <a:p>
            <a:pPr marL="0" marR="0" lvl="0" indent="0" algn="l" defTabSz="914400" rtl="0" eaLnBrk="1" fontAlgn="auto" latinLnBrk="0" hangingPunct="1">
              <a:lnSpc>
                <a:spcPts val="2000"/>
              </a:lnSpc>
              <a:spcBef>
                <a:spcPts val="0"/>
              </a:spcBef>
              <a:spcAft>
                <a:spcPts val="0"/>
              </a:spcAft>
              <a:buClrTx/>
              <a:buSzTx/>
              <a:buFontTx/>
              <a:buNone/>
              <a:defRPr/>
            </a:pPr>
            <a:endParaRPr kumimoji="0" lang="zh-CN" altLang="en-US" sz="1800" b="0" i="0" u="none" strike="noStrike" kern="1200" cap="none" spc="300" normalizeH="0" baseline="0" noProof="0" dirty="0">
              <a:ln>
                <a:noFill/>
              </a:ln>
              <a:solidFill>
                <a:srgbClr val="3F3F3F"/>
              </a:solidFill>
              <a:effectLst/>
              <a:uLnTx/>
              <a:uFillTx/>
              <a:latin typeface="+mn-lt"/>
              <a:ea typeface="+mn-ea"/>
              <a:cs typeface="+mn-ea"/>
              <a:sym typeface="+mn-lt"/>
            </a:endParaRPr>
          </a:p>
        </p:txBody>
      </p:sp>
      <p:sp>
        <p:nvSpPr>
          <p:cNvPr id="6" name="矩形 5"/>
          <p:cNvSpPr/>
          <p:nvPr/>
        </p:nvSpPr>
        <p:spPr bwMode="auto">
          <a:xfrm>
            <a:off x="769491" y="4044322"/>
            <a:ext cx="3664511" cy="549605"/>
          </a:xfrm>
          <a:prstGeom prst="rect">
            <a:avLst/>
          </a:prstGeom>
          <a:solidFill>
            <a:schemeClr val="accent1"/>
          </a:solidFill>
          <a:ln>
            <a:solidFill>
              <a:schemeClr val="bg1"/>
            </a:solidFill>
          </a:ln>
          <a:effectLst>
            <a:outerShdw blurRad="50800" dist="127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cs typeface="+mn-ea"/>
                <a:sym typeface="+mn-lt"/>
              </a:rPr>
              <a:t>添  加  标  题</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545267" y="1623710"/>
            <a:ext cx="4481855" cy="4481855"/>
          </a:xfrm>
          <a:prstGeom prst="rect">
            <a:avLst/>
          </a:prstGeom>
        </p:spPr>
      </p:pic>
      <p:sp>
        <p:nvSpPr>
          <p:cNvPr id="8" name="文本框 26"/>
          <p:cNvSpPr txBox="1">
            <a:spLocks noChangeArrowheads="1"/>
          </p:cNvSpPr>
          <p:nvPr/>
        </p:nvSpPr>
        <p:spPr bwMode="auto">
          <a:xfrm>
            <a:off x="9687993" y="2132325"/>
            <a:ext cx="1215717" cy="3943239"/>
          </a:xfrm>
          <a:prstGeom prst="rect">
            <a:avLst/>
          </a:prstGeom>
          <a:noFill/>
          <a:ln>
            <a:noFill/>
          </a:ln>
          <a:extLst>
            <a:ext uri="{909E8E84-426E-40DD-AFC4-6F175D3DCCD1}">
              <a14:hiddenFill xmlns:a14="http://schemas.microsoft.com/office/drawing/2010/main">
                <a:solidFill>
                  <a:srgbClr val="FFFFFF"/>
                </a:solidFill>
              </a14:hiddenFill>
            </a:ext>
          </a:extLst>
        </p:spPr>
        <p:txBody>
          <a:bodyPr vert="eaVert"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l" defTabSz="914400" rtl="0" eaLnBrk="1" fontAlgn="auto" latinLnBrk="0" hangingPunct="1">
              <a:lnSpc>
                <a:spcPts val="20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3F3F3F"/>
                </a:solidFill>
                <a:effectLst/>
                <a:uLnTx/>
                <a:uFillTx/>
                <a:latin typeface="+mn-lt"/>
                <a:ea typeface="+mn-ea"/>
                <a:cs typeface="+mn-ea"/>
                <a:sym typeface="+mn-lt"/>
              </a:rPr>
              <a:t>请在此处添加具体内容，文字尽量言简意赅，简单说明即可，不必过于繁琐，注意版面美观度。</a:t>
            </a:r>
          </a:p>
          <a:p>
            <a:pPr marL="0" marR="0" lvl="0" indent="0" algn="l" defTabSz="914400" rtl="0" eaLnBrk="1" fontAlgn="auto" latinLnBrk="0" hangingPunct="1">
              <a:lnSpc>
                <a:spcPts val="2000"/>
              </a:lnSpc>
              <a:spcBef>
                <a:spcPts val="0"/>
              </a:spcBef>
              <a:spcAft>
                <a:spcPts val="0"/>
              </a:spcAft>
              <a:buClrTx/>
              <a:buSzTx/>
              <a:buFontTx/>
              <a:buNone/>
              <a:defRPr/>
            </a:pPr>
            <a:endParaRPr kumimoji="0" lang="zh-CN" altLang="en-US" sz="1800" b="0" i="0" u="none" strike="noStrike" kern="1200" cap="none" spc="300" normalizeH="0" baseline="0" noProof="0" dirty="0">
              <a:ln>
                <a:noFill/>
              </a:ln>
              <a:solidFill>
                <a:srgbClr val="3F3F3F"/>
              </a:solidFill>
              <a:effectLst/>
              <a:uLnTx/>
              <a:uFillTx/>
              <a:latin typeface="+mn-lt"/>
              <a:ea typeface="+mn-ea"/>
              <a:cs typeface="+mn-ea"/>
              <a:sym typeface="+mn-lt"/>
            </a:endParaRPr>
          </a:p>
        </p:txBody>
      </p:sp>
      <p:sp>
        <p:nvSpPr>
          <p:cNvPr id="9" name="矩形 8"/>
          <p:cNvSpPr/>
          <p:nvPr/>
        </p:nvSpPr>
        <p:spPr bwMode="auto">
          <a:xfrm rot="16200000">
            <a:off x="7580935" y="3689778"/>
            <a:ext cx="3664511" cy="549605"/>
          </a:xfrm>
          <a:prstGeom prst="rect">
            <a:avLst/>
          </a:prstGeom>
          <a:solidFill>
            <a:schemeClr val="accent1"/>
          </a:solidFill>
          <a:ln>
            <a:solidFill>
              <a:schemeClr val="bg1"/>
            </a:solidFill>
          </a:ln>
          <a:effectLst>
            <a:outerShdw blurRad="50800" dist="12700" dir="5400000" sx="101000" sy="101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marL="0" marR="0" lvl="0" indent="0" algn="ctr" defTabSz="914400" rtl="0" eaLnBrk="1" fontAlgn="auto" latinLnBrk="0" hangingPunct="1">
              <a:lnSpc>
                <a:spcPct val="100000"/>
              </a:lnSpc>
              <a:spcBef>
                <a:spcPct val="5000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cs typeface="+mn-ea"/>
                <a:sym typeface="+mn-lt"/>
              </a:rPr>
              <a:t>添  加  标  题</a:t>
            </a:r>
          </a:p>
        </p:txBody>
      </p:sp>
      <p:sp>
        <p:nvSpPr>
          <p:cNvPr id="10" name="椭圆 9"/>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3</a:t>
            </a:r>
            <a:endParaRPr lang="zh-CN" altLang="en-US" sz="4000" b="1" dirty="0">
              <a:solidFill>
                <a:sysClr val="windowText" lastClr="000000"/>
              </a:solidFill>
              <a:cs typeface="+mn-ea"/>
              <a:sym typeface="+mn-lt"/>
            </a:endParaRPr>
          </a:p>
        </p:txBody>
      </p:sp>
      <p:sp>
        <p:nvSpPr>
          <p:cNvPr id="11" name="文本框 10"/>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750"/>
                                        <p:tgtEl>
                                          <p:spTgt spid="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750"/>
                                        <p:tgtEl>
                                          <p:spTgt spid="5"/>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fltVal val="0"/>
                                          </p:val>
                                        </p:tav>
                                        <p:tav tm="100000">
                                          <p:val>
                                            <p:strVal val="#ppt_h"/>
                                          </p:val>
                                        </p:tav>
                                      </p:tavLst>
                                    </p:anim>
                                    <p:animEffect transition="in" filter="fade">
                                      <p:cBhvr>
                                        <p:cTn id="33" dur="500"/>
                                        <p:tgtEl>
                                          <p:spTgt spid="9"/>
                                        </p:tgtEl>
                                      </p:cBhvr>
                                    </p:animEffect>
                                  </p:childTnLst>
                                </p:cTn>
                              </p:par>
                            </p:childTnLst>
                          </p:cTn>
                        </p:par>
                        <p:par>
                          <p:cTn id="34" fill="hold">
                            <p:stCondLst>
                              <p:cond delay="4000"/>
                            </p:stCondLst>
                            <p:childTnLst>
                              <p:par>
                                <p:cTn id="35" presetID="16" presetClass="entr" presetSubtype="21"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1360865" y="2166992"/>
            <a:ext cx="1435724" cy="1496875"/>
          </a:xfrm>
          <a:prstGeom prst="ellipse">
            <a:avLst/>
          </a:prstGeom>
          <a:solidFill>
            <a:schemeClr val="accent1"/>
          </a:solidFill>
          <a:ln>
            <a:noFill/>
          </a:ln>
        </p:spPr>
        <p:txBody>
          <a:bodyPr vert="horz" wrap="square" lIns="91285" tIns="287510" rIns="91285" bIns="45642"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cs typeface="+mn-ea"/>
                <a:sym typeface="+mn-lt"/>
              </a:rPr>
              <a:t>添加标题</a:t>
            </a:r>
          </a:p>
        </p:txBody>
      </p:sp>
      <p:sp>
        <p:nvSpPr>
          <p:cNvPr id="3" name="Freeform 7"/>
          <p:cNvSpPr/>
          <p:nvPr/>
        </p:nvSpPr>
        <p:spPr bwMode="auto">
          <a:xfrm>
            <a:off x="1360865" y="4323357"/>
            <a:ext cx="1435724" cy="1496875"/>
          </a:xfrm>
          <a:prstGeom prst="ellipse">
            <a:avLst/>
          </a:prstGeom>
          <a:solidFill>
            <a:schemeClr val="accent2"/>
          </a:solidFill>
          <a:ln>
            <a:noFill/>
          </a:ln>
        </p:spPr>
        <p:txBody>
          <a:bodyPr vert="horz" wrap="square" lIns="91285" tIns="287510" rIns="91285" bIns="45642" numCol="1" anchor="t" anchorCtr="0" compatLnSpc="1"/>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cs typeface="+mn-ea"/>
                <a:sym typeface="+mn-lt"/>
              </a:rPr>
              <a:t>添加标题</a:t>
            </a:r>
          </a:p>
        </p:txBody>
      </p:sp>
      <p:sp>
        <p:nvSpPr>
          <p:cNvPr id="6" name="TextBox 5"/>
          <p:cNvSpPr txBox="1"/>
          <p:nvPr/>
        </p:nvSpPr>
        <p:spPr>
          <a:xfrm>
            <a:off x="2856253" y="2270533"/>
            <a:ext cx="3560694" cy="1172453"/>
          </a:xfrm>
          <a:prstGeom prst="rect">
            <a:avLst/>
          </a:prstGeom>
          <a:noFill/>
        </p:spPr>
        <p:txBody>
          <a:bodyPr wrap="square" lIns="91267" tIns="45633" rIns="91267" bIns="45633"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62626"/>
                </a:solidFill>
                <a:effectLst/>
                <a:uLnTx/>
                <a:uFillTx/>
                <a:cs typeface="+mn-ea"/>
                <a:sym typeface="+mn-lt"/>
              </a:rPr>
              <a:t>您的内容打在这里，或者通过复制您的文本后，在此框中选择粘贴，并选择只保留文字。</a:t>
            </a:r>
          </a:p>
        </p:txBody>
      </p:sp>
      <p:sp>
        <p:nvSpPr>
          <p:cNvPr id="7" name="TextBox 6"/>
          <p:cNvSpPr txBox="1"/>
          <p:nvPr/>
        </p:nvSpPr>
        <p:spPr>
          <a:xfrm>
            <a:off x="2856253" y="4550006"/>
            <a:ext cx="3560694" cy="1172453"/>
          </a:xfrm>
          <a:prstGeom prst="rect">
            <a:avLst/>
          </a:prstGeom>
          <a:noFill/>
        </p:spPr>
        <p:txBody>
          <a:bodyPr wrap="square" lIns="91267" tIns="45633" rIns="91267" bIns="45633" rtlCol="0">
            <a:sp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262626"/>
                </a:solidFill>
                <a:effectLst/>
                <a:uLnTx/>
                <a:uFillTx/>
                <a:cs typeface="+mn-ea"/>
                <a:sym typeface="+mn-lt"/>
              </a:rPr>
              <a:t>您的内容打在这里，或者通过复制您的文本后，在此框中选择粘贴，并选择只保留文字。</a:t>
            </a:r>
          </a:p>
        </p:txBody>
      </p:sp>
      <p:pic>
        <p:nvPicPr>
          <p:cNvPr id="36" name="图片 3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416947" y="1574803"/>
            <a:ext cx="4733922" cy="4733922"/>
          </a:xfrm>
          <a:prstGeom prst="rect">
            <a:avLst/>
          </a:prstGeom>
        </p:spPr>
      </p:pic>
      <p:sp>
        <p:nvSpPr>
          <p:cNvPr id="8" name="椭圆 7"/>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3</a:t>
            </a:r>
            <a:endParaRPr lang="zh-CN" altLang="en-US" sz="4000" b="1" dirty="0">
              <a:solidFill>
                <a:sysClr val="windowText" lastClr="000000"/>
              </a:solidFill>
              <a:cs typeface="+mn-ea"/>
              <a:sym typeface="+mn-lt"/>
            </a:endParaRPr>
          </a:p>
        </p:txBody>
      </p:sp>
      <p:sp>
        <p:nvSpPr>
          <p:cNvPr id="9" name="文本框 8"/>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down)">
                                      <p:cBhvr>
                                        <p:cTn id="8" dur="500"/>
                                        <p:tgtEl>
                                          <p:spTgt spid="2"/>
                                        </p:tgtEl>
                                      </p:cBhvr>
                                    </p:animEffect>
                                  </p:childTnLst>
                                </p:cTn>
                              </p:par>
                              <p:par>
                                <p:cTn id="9" presetID="22" presetClass="entr" presetSubtype="8" fill="hold" grpId="0" nodeType="with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Effect transition="in" filter="wipe(left)">
                                      <p:cBhvr>
                                        <p:cTn id="11" dur="200"/>
                                        <p:tgtEl>
                                          <p:spTgt spid="6"/>
                                        </p:tgtEl>
                                      </p:cBhvr>
                                    </p:animEffect>
                                  </p:childTnLst>
                                </p:cTn>
                              </p:par>
                            </p:childTnLst>
                          </p:cTn>
                        </p:par>
                        <p:par>
                          <p:cTn id="12" fill="hold">
                            <p:stCondLst>
                              <p:cond delay="0"/>
                            </p:stCondLst>
                            <p:childTnLst>
                              <p:par>
                                <p:cTn id="13" presetID="12" presetClass="entr" presetSubtype="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p:tgtEl>
                                          <p:spTgt spid="3"/>
                                        </p:tgtEl>
                                        <p:attrNameLst>
                                          <p:attrName>ppt_y</p:attrName>
                                        </p:attrNameLst>
                                      </p:cBhvr>
                                      <p:tavLst>
                                        <p:tav tm="0">
                                          <p:val>
                                            <p:strVal val="#ppt_y-#ppt_h*1.125000"/>
                                          </p:val>
                                        </p:tav>
                                        <p:tav tm="100000">
                                          <p:val>
                                            <p:strVal val="#ppt_y"/>
                                          </p:val>
                                        </p:tav>
                                      </p:tavLst>
                                    </p:anim>
                                    <p:animEffect transition="in" filter="wipe(down)">
                                      <p:cBhvr>
                                        <p:cTn id="16" dur="500"/>
                                        <p:tgtEl>
                                          <p:spTgt spid="3"/>
                                        </p:tgtEl>
                                      </p:cBhvr>
                                    </p:animEffect>
                                  </p:childTnLst>
                                </p:cTn>
                              </p:par>
                              <p:par>
                                <p:cTn id="17" presetID="22" presetClass="entr" presetSubtype="8" fill="hold" grpId="0" nodeType="withEffect">
                                  <p:stCondLst>
                                    <p:cond delay="0"/>
                                  </p:stCondLst>
                                  <p:iterate type="lt">
                                    <p:tmPct val="10000"/>
                                  </p:iterate>
                                  <p:childTnLst>
                                    <p:set>
                                      <p:cBhvr>
                                        <p:cTn id="18" dur="1" fill="hold">
                                          <p:stCondLst>
                                            <p:cond delay="0"/>
                                          </p:stCondLst>
                                        </p:cTn>
                                        <p:tgtEl>
                                          <p:spTgt spid="7"/>
                                        </p:tgtEl>
                                        <p:attrNameLst>
                                          <p:attrName>style.visibility</p:attrName>
                                        </p:attrNameLst>
                                      </p:cBhvr>
                                      <p:to>
                                        <p:strVal val="visible"/>
                                      </p:to>
                                    </p:set>
                                    <p:animEffect transition="in" filter="wipe(left)">
                                      <p:cBhvr>
                                        <p:cTn id="19" dur="200"/>
                                        <p:tgtEl>
                                          <p:spTgt spid="7"/>
                                        </p:tgtEl>
                                      </p:cBhvr>
                                    </p:animEffect>
                                  </p:childTnLst>
                                </p:cTn>
                              </p:par>
                            </p:childTnLst>
                          </p:cTn>
                        </p:par>
                        <p:par>
                          <p:cTn id="20" fill="hold">
                            <p:stCondLst>
                              <p:cond delay="960"/>
                            </p:stCondLst>
                            <p:childTnLst>
                              <p:par>
                                <p:cTn id="21" presetID="42"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 name="组合 111"/>
          <p:cNvGrpSpPr/>
          <p:nvPr/>
        </p:nvGrpSpPr>
        <p:grpSpPr bwMode="auto">
          <a:xfrm>
            <a:off x="937304" y="1751830"/>
            <a:ext cx="3130241" cy="1481628"/>
            <a:chOff x="6510993" y="608141"/>
            <a:chExt cx="2348774" cy="1111406"/>
          </a:xfrm>
        </p:grpSpPr>
        <p:sp>
          <p:nvSpPr>
            <p:cNvPr id="113" name="Content Placeholder 2"/>
            <p:cNvSpPr txBox="1"/>
            <p:nvPr/>
          </p:nvSpPr>
          <p:spPr>
            <a:xfrm>
              <a:off x="6740291" y="1044956"/>
              <a:ext cx="1973259" cy="67459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ts val="20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000000">
                      <a:lumMod val="75000"/>
                    </a:srgbClr>
                  </a:solidFill>
                  <a:effectLst/>
                  <a:uLnTx/>
                  <a:uFillTx/>
                  <a:cs typeface="+mn-ea"/>
                  <a:sym typeface="+mn-lt"/>
                </a:rPr>
                <a:t>请在此处添加具体内容，文字尽量言简意赅，简单说明即可，不必过于繁琐，注意版面美观度。</a:t>
              </a:r>
            </a:p>
          </p:txBody>
        </p:sp>
        <p:sp>
          <p:nvSpPr>
            <p:cNvPr id="114" name="文本框 17"/>
            <p:cNvSpPr txBox="1">
              <a:spLocks noChangeArrowheads="1"/>
            </p:cNvSpPr>
            <p:nvPr/>
          </p:nvSpPr>
          <p:spPr bwMode="auto">
            <a:xfrm>
              <a:off x="6510993" y="608141"/>
              <a:ext cx="2348774" cy="623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华文细黑" panose="02010600040101010101" pitchFamily="2" charset="-122"/>
                  <a:ea typeface="华文细黑" panose="02010600040101010101" pitchFamily="2" charset="-122"/>
                </a:defRPr>
              </a:lvl1pPr>
              <a:lvl2pPr marL="742950" indent="-285750">
                <a:defRPr sz="1300">
                  <a:solidFill>
                    <a:schemeClr val="tx1"/>
                  </a:solidFill>
                  <a:latin typeface="华文细黑" panose="02010600040101010101" pitchFamily="2" charset="-122"/>
                  <a:ea typeface="华文细黑" panose="02010600040101010101" pitchFamily="2" charset="-122"/>
                </a:defRPr>
              </a:lvl2pPr>
              <a:lvl3pPr marL="1143000" indent="-228600">
                <a:defRPr sz="1300">
                  <a:solidFill>
                    <a:schemeClr val="tx1"/>
                  </a:solidFill>
                  <a:latin typeface="华文细黑" panose="02010600040101010101" pitchFamily="2" charset="-122"/>
                  <a:ea typeface="华文细黑" panose="02010600040101010101" pitchFamily="2" charset="-122"/>
                </a:defRPr>
              </a:lvl3pPr>
              <a:lvl4pPr marL="1600200" indent="-228600">
                <a:defRPr sz="1300">
                  <a:solidFill>
                    <a:schemeClr val="tx1"/>
                  </a:solidFill>
                  <a:latin typeface="华文细黑" panose="02010600040101010101" pitchFamily="2" charset="-122"/>
                  <a:ea typeface="华文细黑" panose="02010600040101010101" pitchFamily="2" charset="-122"/>
                </a:defRPr>
              </a:lvl4pPr>
              <a:lvl5pPr marL="2057400" indent="-228600">
                <a:defRPr sz="1300">
                  <a:solidFill>
                    <a:schemeClr val="tx1"/>
                  </a:solidFill>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solidFill>
                    <a:schemeClr val="tx1"/>
                  </a:solidFill>
                  <a:latin typeface="华文细黑" panose="02010600040101010101" pitchFamily="2" charset="-122"/>
                  <a:ea typeface="华文细黑" panose="02010600040101010101" pitchFamily="2" charset="-122"/>
                </a:defRPr>
              </a:lvl9p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mn-lt"/>
                  <a:ea typeface="+mn-ea"/>
                  <a:cs typeface="+mn-ea"/>
                  <a:sym typeface="+mn-lt"/>
                </a:rPr>
                <a:t>添加标题</a:t>
              </a:r>
            </a:p>
            <a:p>
              <a:pPr marL="0" marR="0" lvl="0" indent="0" algn="ctr" defTabSz="1218565" rtl="0" eaLnBrk="1" fontAlgn="auto" latinLnBrk="0" hangingPunct="1">
                <a:lnSpc>
                  <a:spcPct val="100000"/>
                </a:lnSpc>
                <a:spcBef>
                  <a:spcPts val="0"/>
                </a:spcBef>
                <a:spcAft>
                  <a:spcPts val="0"/>
                </a:spcAft>
                <a:buClrTx/>
                <a:buSzTx/>
                <a:buFontTx/>
                <a:buNone/>
                <a:defRPr/>
              </a:pPr>
              <a:endParaRPr kumimoji="0" lang="zh-CN" altLang="en-US" sz="2400" b="1" i="0" u="none" strike="noStrike" kern="1200" cap="none" spc="0" normalizeH="0" baseline="0" noProof="0" dirty="0">
                <a:ln>
                  <a:noFill/>
                </a:ln>
                <a:solidFill>
                  <a:schemeClr val="accent1"/>
                </a:solidFill>
                <a:effectLst/>
                <a:uLnTx/>
                <a:uFillTx/>
                <a:latin typeface="+mn-lt"/>
                <a:ea typeface="+mn-ea"/>
                <a:cs typeface="+mn-ea"/>
                <a:sym typeface="+mn-lt"/>
              </a:endParaRPr>
            </a:p>
          </p:txBody>
        </p:sp>
      </p:grpSp>
      <p:grpSp>
        <p:nvGrpSpPr>
          <p:cNvPr id="115" name="组合 114"/>
          <p:cNvGrpSpPr/>
          <p:nvPr/>
        </p:nvGrpSpPr>
        <p:grpSpPr bwMode="auto">
          <a:xfrm>
            <a:off x="8099560" y="1782293"/>
            <a:ext cx="3130241" cy="1657094"/>
            <a:chOff x="6070923" y="639353"/>
            <a:chExt cx="2348774" cy="994175"/>
          </a:xfrm>
        </p:grpSpPr>
        <p:sp>
          <p:nvSpPr>
            <p:cNvPr id="116" name="Content Placeholder 2"/>
            <p:cNvSpPr txBox="1"/>
            <p:nvPr/>
          </p:nvSpPr>
          <p:spPr>
            <a:xfrm>
              <a:off x="6358170" y="958937"/>
              <a:ext cx="1973259" cy="67459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342900" algn="ctr" defTabSz="914400" rtl="0" eaLnBrk="1" fontAlgn="auto" latinLnBrk="0" hangingPunct="1">
                <a:lnSpc>
                  <a:spcPts val="20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000000">
                      <a:lumMod val="75000"/>
                    </a:srgbClr>
                  </a:solidFill>
                  <a:effectLst/>
                  <a:uLnTx/>
                  <a:uFillTx/>
                  <a:cs typeface="+mn-ea"/>
                  <a:sym typeface="+mn-lt"/>
                </a:rPr>
                <a:t>请在此处添加具体内容，文字尽量言简意赅，简单说明即可，不必过于繁琐，注意版面美观度。</a:t>
              </a:r>
            </a:p>
          </p:txBody>
        </p:sp>
        <p:sp>
          <p:nvSpPr>
            <p:cNvPr id="117" name="文本框 17"/>
            <p:cNvSpPr txBox="1">
              <a:spLocks noChangeArrowheads="1"/>
            </p:cNvSpPr>
            <p:nvPr/>
          </p:nvSpPr>
          <p:spPr bwMode="auto">
            <a:xfrm>
              <a:off x="6070923" y="639353"/>
              <a:ext cx="2348774" cy="276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defTabSz="1218565">
                <a:defRPr sz="2000" b="1">
                  <a:solidFill>
                    <a:schemeClr val="tx1">
                      <a:lumMod val="75000"/>
                    </a:schemeClr>
                  </a:solidFill>
                  <a:latin typeface="汉仪家书简" panose="02010609000101010101" pitchFamily="49" charset="-122"/>
                  <a:ea typeface="汉仪家书简" panose="02010609000101010101" pitchFamily="49"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mn-lt"/>
                  <a:ea typeface="+mn-ea"/>
                  <a:cs typeface="+mn-ea"/>
                  <a:sym typeface="+mn-lt"/>
                </a:rPr>
                <a:t>添加标题</a:t>
              </a:r>
            </a:p>
          </p:txBody>
        </p:sp>
      </p:grpSp>
      <p:grpSp>
        <p:nvGrpSpPr>
          <p:cNvPr id="118" name="组合 117"/>
          <p:cNvGrpSpPr/>
          <p:nvPr/>
        </p:nvGrpSpPr>
        <p:grpSpPr bwMode="auto">
          <a:xfrm>
            <a:off x="8082414" y="4275489"/>
            <a:ext cx="3130241" cy="1431991"/>
            <a:chOff x="6058057" y="584457"/>
            <a:chExt cx="2348774" cy="1074171"/>
          </a:xfrm>
        </p:grpSpPr>
        <p:sp>
          <p:nvSpPr>
            <p:cNvPr id="119" name="Content Placeholder 2"/>
            <p:cNvSpPr txBox="1"/>
            <p:nvPr/>
          </p:nvSpPr>
          <p:spPr>
            <a:xfrm>
              <a:off x="6358170" y="984037"/>
              <a:ext cx="1973259" cy="67459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342900" algn="ctr" defTabSz="914400" rtl="0" eaLnBrk="1" fontAlgn="auto" latinLnBrk="0" hangingPunct="1">
                <a:lnSpc>
                  <a:spcPts val="20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000000">
                      <a:lumMod val="75000"/>
                    </a:srgbClr>
                  </a:solidFill>
                  <a:effectLst/>
                  <a:uLnTx/>
                  <a:uFillTx/>
                  <a:cs typeface="+mn-ea"/>
                  <a:sym typeface="+mn-lt"/>
                </a:rPr>
                <a:t>请在此处添加具体内容，文字尽量言简意赅，简单说明即可，不必过于繁琐，注意版面美观度。</a:t>
              </a:r>
            </a:p>
          </p:txBody>
        </p:sp>
        <p:sp>
          <p:nvSpPr>
            <p:cNvPr id="120" name="文本框 17"/>
            <p:cNvSpPr txBox="1">
              <a:spLocks noChangeArrowheads="1"/>
            </p:cNvSpPr>
            <p:nvPr/>
          </p:nvSpPr>
          <p:spPr bwMode="auto">
            <a:xfrm>
              <a:off x="6058057" y="584457"/>
              <a:ext cx="2348774" cy="34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defTabSz="1218565">
                <a:defRPr sz="2000" b="1">
                  <a:solidFill>
                    <a:schemeClr val="tx1">
                      <a:lumMod val="75000"/>
                    </a:schemeClr>
                  </a:solidFill>
                  <a:latin typeface="汉仪家书简" panose="02010609000101010101" pitchFamily="49" charset="-122"/>
                  <a:ea typeface="汉仪家书简" panose="02010609000101010101" pitchFamily="49"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mn-lt"/>
                  <a:ea typeface="+mn-ea"/>
                  <a:cs typeface="+mn-ea"/>
                  <a:sym typeface="+mn-lt"/>
                </a:rPr>
                <a:t>添加标题</a:t>
              </a:r>
            </a:p>
          </p:txBody>
        </p:sp>
      </p:grpSp>
      <p:grpSp>
        <p:nvGrpSpPr>
          <p:cNvPr id="121" name="组合 120"/>
          <p:cNvGrpSpPr/>
          <p:nvPr/>
        </p:nvGrpSpPr>
        <p:grpSpPr bwMode="auto">
          <a:xfrm>
            <a:off x="839214" y="4335948"/>
            <a:ext cx="3130241" cy="1407776"/>
            <a:chOff x="6491971" y="629809"/>
            <a:chExt cx="2348774" cy="1056007"/>
          </a:xfrm>
        </p:grpSpPr>
        <p:sp>
          <p:nvSpPr>
            <p:cNvPr id="122" name="Content Placeholder 2"/>
            <p:cNvSpPr txBox="1"/>
            <p:nvPr/>
          </p:nvSpPr>
          <p:spPr>
            <a:xfrm>
              <a:off x="6732038" y="1011225"/>
              <a:ext cx="1973259" cy="67459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342900" algn="ctr" defTabSz="914400" rtl="0" eaLnBrk="1" fontAlgn="auto" latinLnBrk="0" hangingPunct="1">
                <a:lnSpc>
                  <a:spcPts val="2000"/>
                </a:lnSpc>
                <a:spcBef>
                  <a:spcPts val="0"/>
                </a:spcBef>
                <a:spcAft>
                  <a:spcPts val="0"/>
                </a:spcAft>
                <a:buClrTx/>
                <a:buSzTx/>
                <a:buFontTx/>
                <a:buNone/>
                <a:defRPr/>
              </a:pPr>
              <a:r>
                <a:rPr kumimoji="0" lang="zh-CN" altLang="en-US" sz="1800" b="0" i="0" u="none" strike="noStrike" kern="1200" cap="none" spc="300" normalizeH="0" baseline="0" noProof="0" dirty="0">
                  <a:ln>
                    <a:noFill/>
                  </a:ln>
                  <a:solidFill>
                    <a:srgbClr val="000000">
                      <a:lumMod val="75000"/>
                    </a:srgbClr>
                  </a:solidFill>
                  <a:effectLst/>
                  <a:uLnTx/>
                  <a:uFillTx/>
                  <a:cs typeface="+mn-ea"/>
                  <a:sym typeface="+mn-lt"/>
                </a:rPr>
                <a:t>请在此处添加具体内容，文字尽量言简意赅，简单说明即可，不必过于繁琐，注意版面美观度。</a:t>
              </a:r>
            </a:p>
          </p:txBody>
        </p:sp>
        <p:sp>
          <p:nvSpPr>
            <p:cNvPr id="123" name="文本框 17"/>
            <p:cNvSpPr txBox="1">
              <a:spLocks noChangeArrowheads="1"/>
            </p:cNvSpPr>
            <p:nvPr/>
          </p:nvSpPr>
          <p:spPr bwMode="auto">
            <a:xfrm>
              <a:off x="6491971" y="629809"/>
              <a:ext cx="2348774" cy="34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ctr" defTabSz="1218565">
                <a:defRPr sz="2000" b="1">
                  <a:solidFill>
                    <a:schemeClr val="tx1">
                      <a:lumMod val="75000"/>
                    </a:schemeClr>
                  </a:solidFill>
                  <a:latin typeface="汉仪家书简" panose="02010609000101010101" pitchFamily="49" charset="-122"/>
                  <a:ea typeface="汉仪家书简" panose="02010609000101010101" pitchFamily="49" charset="-122"/>
                </a:defRPr>
              </a:lvl1pPr>
              <a:lvl2pPr marL="742950" indent="-285750">
                <a:defRPr sz="1300">
                  <a:latin typeface="华文细黑" panose="02010600040101010101" pitchFamily="2" charset="-122"/>
                  <a:ea typeface="华文细黑" panose="02010600040101010101" pitchFamily="2" charset="-122"/>
                </a:defRPr>
              </a:lvl2pPr>
              <a:lvl3pPr marL="1143000" indent="-228600">
                <a:defRPr sz="1300">
                  <a:latin typeface="华文细黑" panose="02010600040101010101" pitchFamily="2" charset="-122"/>
                  <a:ea typeface="华文细黑" panose="02010600040101010101" pitchFamily="2" charset="-122"/>
                </a:defRPr>
              </a:lvl3pPr>
              <a:lvl4pPr marL="1600200" indent="-228600">
                <a:defRPr sz="1300">
                  <a:latin typeface="华文细黑" panose="02010600040101010101" pitchFamily="2" charset="-122"/>
                  <a:ea typeface="华文细黑" panose="02010600040101010101" pitchFamily="2" charset="-122"/>
                </a:defRPr>
              </a:lvl4pPr>
              <a:lvl5pPr marL="2057400" indent="-228600">
                <a:defRPr sz="1300">
                  <a:latin typeface="华文细黑" panose="02010600040101010101" pitchFamily="2" charset="-122"/>
                  <a:ea typeface="华文细黑" panose="02010600040101010101" pitchFamily="2" charset="-122"/>
                </a:defRPr>
              </a:lvl5pPr>
              <a:lvl6pPr marL="25146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6pPr>
              <a:lvl7pPr marL="29718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7pPr>
              <a:lvl8pPr marL="34290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8pPr>
              <a:lvl9pPr marL="3886200" indent="-228600" defTabSz="683895" fontAlgn="base">
                <a:spcBef>
                  <a:spcPct val="0"/>
                </a:spcBef>
                <a:spcAft>
                  <a:spcPct val="0"/>
                </a:spcAft>
                <a:defRPr sz="1300">
                  <a:latin typeface="华文细黑" panose="02010600040101010101" pitchFamily="2" charset="-122"/>
                  <a:ea typeface="华文细黑" panose="02010600040101010101" pitchFamily="2" charset="-122"/>
                </a:defRPr>
              </a:lvl9pPr>
            </a:lstStyle>
            <a:p>
              <a:pPr marL="0" marR="0" lvl="0" indent="0" algn="ctr" defTabSz="1218565"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latin typeface="+mn-lt"/>
                  <a:ea typeface="+mn-ea"/>
                  <a:cs typeface="+mn-ea"/>
                  <a:sym typeface="+mn-lt"/>
                </a:rPr>
                <a:t>添加标题</a:t>
              </a:r>
            </a:p>
          </p:txBody>
        </p:sp>
      </p:grpSp>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855072" y="1652245"/>
            <a:ext cx="4481855" cy="4481855"/>
          </a:xfrm>
          <a:prstGeom prst="rect">
            <a:avLst/>
          </a:prstGeom>
        </p:spPr>
      </p:pic>
      <p:sp>
        <p:nvSpPr>
          <p:cNvPr id="15" name="椭圆 14"/>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3</a:t>
            </a:r>
            <a:endParaRPr lang="zh-CN" altLang="en-US" sz="4000" b="1" dirty="0">
              <a:solidFill>
                <a:sysClr val="windowText" lastClr="000000"/>
              </a:solidFill>
              <a:cs typeface="+mn-ea"/>
              <a:sym typeface="+mn-lt"/>
            </a:endParaRPr>
          </a:p>
        </p:txBody>
      </p:sp>
      <p:sp>
        <p:nvSpPr>
          <p:cNvPr id="16" name="文本框 15"/>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additive="base">
                                        <p:cTn id="11" dur="500" fill="hold"/>
                                        <p:tgtEl>
                                          <p:spTgt spid="112"/>
                                        </p:tgtEl>
                                        <p:attrNameLst>
                                          <p:attrName>ppt_x</p:attrName>
                                        </p:attrNameLst>
                                      </p:cBhvr>
                                      <p:tavLst>
                                        <p:tav tm="0">
                                          <p:val>
                                            <p:strVal val="#ppt_x"/>
                                          </p:val>
                                        </p:tav>
                                        <p:tav tm="100000">
                                          <p:val>
                                            <p:strVal val="#ppt_x"/>
                                          </p:val>
                                        </p:tav>
                                      </p:tavLst>
                                    </p:anim>
                                    <p:anim calcmode="lin" valueType="num">
                                      <p:cBhvr additive="base">
                                        <p:cTn id="12" dur="500" fill="hold"/>
                                        <p:tgtEl>
                                          <p:spTgt spid="11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decel="100000" fill="hold" nodeType="afterEffect">
                                  <p:stCondLst>
                                    <p:cond delay="0"/>
                                  </p:stCondLst>
                                  <p:childTnLst>
                                    <p:set>
                                      <p:cBhvr>
                                        <p:cTn id="15" dur="1" fill="hold">
                                          <p:stCondLst>
                                            <p:cond delay="0"/>
                                          </p:stCondLst>
                                        </p:cTn>
                                        <p:tgtEl>
                                          <p:spTgt spid="115"/>
                                        </p:tgtEl>
                                        <p:attrNameLst>
                                          <p:attrName>style.visibility</p:attrName>
                                        </p:attrNameLst>
                                      </p:cBhvr>
                                      <p:to>
                                        <p:strVal val="visible"/>
                                      </p:to>
                                    </p:set>
                                    <p:anim calcmode="lin" valueType="num">
                                      <p:cBhvr additive="base">
                                        <p:cTn id="16" dur="500" fill="hold"/>
                                        <p:tgtEl>
                                          <p:spTgt spid="115"/>
                                        </p:tgtEl>
                                        <p:attrNameLst>
                                          <p:attrName>ppt_x</p:attrName>
                                        </p:attrNameLst>
                                      </p:cBhvr>
                                      <p:tavLst>
                                        <p:tav tm="0">
                                          <p:val>
                                            <p:strVal val="#ppt_x"/>
                                          </p:val>
                                        </p:tav>
                                        <p:tav tm="100000">
                                          <p:val>
                                            <p:strVal val="#ppt_x"/>
                                          </p:val>
                                        </p:tav>
                                      </p:tavLst>
                                    </p:anim>
                                    <p:anim calcmode="lin" valueType="num">
                                      <p:cBhvr additive="base">
                                        <p:cTn id="17" dur="500" fill="hold"/>
                                        <p:tgtEl>
                                          <p:spTgt spid="115"/>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decel="100000" fill="hold" nodeType="afterEffect">
                                  <p:stCondLst>
                                    <p:cond delay="0"/>
                                  </p:stCondLst>
                                  <p:childTnLst>
                                    <p:set>
                                      <p:cBhvr>
                                        <p:cTn id="20" dur="1" fill="hold">
                                          <p:stCondLst>
                                            <p:cond delay="0"/>
                                          </p:stCondLst>
                                        </p:cTn>
                                        <p:tgtEl>
                                          <p:spTgt spid="118"/>
                                        </p:tgtEl>
                                        <p:attrNameLst>
                                          <p:attrName>style.visibility</p:attrName>
                                        </p:attrNameLst>
                                      </p:cBhvr>
                                      <p:to>
                                        <p:strVal val="visible"/>
                                      </p:to>
                                    </p:set>
                                    <p:anim calcmode="lin" valueType="num">
                                      <p:cBhvr additive="base">
                                        <p:cTn id="21" dur="500" fill="hold"/>
                                        <p:tgtEl>
                                          <p:spTgt spid="118"/>
                                        </p:tgtEl>
                                        <p:attrNameLst>
                                          <p:attrName>ppt_x</p:attrName>
                                        </p:attrNameLst>
                                      </p:cBhvr>
                                      <p:tavLst>
                                        <p:tav tm="0">
                                          <p:val>
                                            <p:strVal val="#ppt_x"/>
                                          </p:val>
                                        </p:tav>
                                        <p:tav tm="100000">
                                          <p:val>
                                            <p:strVal val="#ppt_x"/>
                                          </p:val>
                                        </p:tav>
                                      </p:tavLst>
                                    </p:anim>
                                    <p:anim calcmode="lin" valueType="num">
                                      <p:cBhvr additive="base">
                                        <p:cTn id="22" dur="500" fill="hold"/>
                                        <p:tgtEl>
                                          <p:spTgt spid="118"/>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decel="100000" fill="hold" nodeType="afterEffect">
                                  <p:stCondLst>
                                    <p:cond delay="0"/>
                                  </p:stCondLst>
                                  <p:childTnLst>
                                    <p:set>
                                      <p:cBhvr>
                                        <p:cTn id="25" dur="1" fill="hold">
                                          <p:stCondLst>
                                            <p:cond delay="0"/>
                                          </p:stCondLst>
                                        </p:cTn>
                                        <p:tgtEl>
                                          <p:spTgt spid="121"/>
                                        </p:tgtEl>
                                        <p:attrNameLst>
                                          <p:attrName>style.visibility</p:attrName>
                                        </p:attrNameLst>
                                      </p:cBhvr>
                                      <p:to>
                                        <p:strVal val="visible"/>
                                      </p:to>
                                    </p:set>
                                    <p:anim calcmode="lin" valueType="num">
                                      <p:cBhvr additive="base">
                                        <p:cTn id="26" dur="500" fill="hold"/>
                                        <p:tgtEl>
                                          <p:spTgt spid="121"/>
                                        </p:tgtEl>
                                        <p:attrNameLst>
                                          <p:attrName>ppt_x</p:attrName>
                                        </p:attrNameLst>
                                      </p:cBhvr>
                                      <p:tavLst>
                                        <p:tav tm="0">
                                          <p:val>
                                            <p:strVal val="#ppt_x"/>
                                          </p:val>
                                        </p:tav>
                                        <p:tav tm="100000">
                                          <p:val>
                                            <p:strVal val="#ppt_x"/>
                                          </p:val>
                                        </p:tav>
                                      </p:tavLst>
                                    </p:anim>
                                    <p:anim calcmode="lin" valueType="num">
                                      <p:cBhvr additive="base">
                                        <p:cTn id="27" dur="500" fill="hold"/>
                                        <p:tgtEl>
                                          <p:spTgt spid="1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6157" r="26269" b="-18002"/>
          <a:stretch>
            <a:fillRect/>
          </a:stretch>
        </p:blipFill>
        <p:spPr>
          <a:xfrm flipH="1">
            <a:off x="308444" y="21749"/>
            <a:ext cx="3094558" cy="34290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2041" t="6220" r="-3554" b="-7357"/>
          <a:stretch>
            <a:fillRect/>
          </a:stretch>
        </p:blipFill>
        <p:spPr>
          <a:xfrm flipH="1">
            <a:off x="8877300" y="0"/>
            <a:ext cx="3314700" cy="3000093"/>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8525" y="563076"/>
            <a:ext cx="1185776" cy="2264432"/>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1" y="563076"/>
            <a:ext cx="1276150" cy="2437017"/>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b="28895"/>
          <a:stretch>
            <a:fillRect/>
          </a:stretch>
        </p:blipFill>
        <p:spPr>
          <a:xfrm>
            <a:off x="647699" y="4777808"/>
            <a:ext cx="10896601" cy="1495992"/>
          </a:xfrm>
          <a:prstGeom prst="rect">
            <a:avLst/>
          </a:prstGeom>
        </p:spPr>
      </p:pic>
      <p:pic>
        <p:nvPicPr>
          <p:cNvPr id="3" name="图片 2"/>
          <p:cNvPicPr>
            <a:picLocks noChangeAspect="1"/>
          </p:cNvPicPr>
          <p:nvPr/>
        </p:nvPicPr>
        <p:blipFill rotWithShape="1">
          <a:blip r:embed="rId7">
            <a:extLst>
              <a:ext uri="{28A0092B-C50C-407E-A947-70E740481C1C}">
                <a14:useLocalDpi xmlns:a14="http://schemas.microsoft.com/office/drawing/2010/main" val="0"/>
              </a:ext>
            </a:extLst>
          </a:blip>
          <a:srcRect l="1" r="203" b="49728"/>
          <a:stretch>
            <a:fillRect/>
          </a:stretch>
        </p:blipFill>
        <p:spPr>
          <a:xfrm>
            <a:off x="0" y="0"/>
            <a:ext cx="12192000" cy="6858000"/>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3801" y="1490567"/>
            <a:ext cx="3876866" cy="3876866"/>
          </a:xfrm>
          <a:prstGeom prst="rect">
            <a:avLst/>
          </a:prstGeom>
        </p:spPr>
      </p:pic>
      <p:cxnSp>
        <p:nvCxnSpPr>
          <p:cNvPr id="12" name="直接连接符 11"/>
          <p:cNvCxnSpPr/>
          <p:nvPr/>
        </p:nvCxnSpPr>
        <p:spPr>
          <a:xfrm>
            <a:off x="6071263" y="3101504"/>
            <a:ext cx="0" cy="1430337"/>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sp>
        <p:nvSpPr>
          <p:cNvPr id="13" name="文本框 12"/>
          <p:cNvSpPr txBox="1"/>
          <p:nvPr/>
        </p:nvSpPr>
        <p:spPr>
          <a:xfrm>
            <a:off x="4790232" y="3033601"/>
            <a:ext cx="1229825" cy="160043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accent4">
                    <a:lumMod val="20000"/>
                    <a:lumOff val="80000"/>
                  </a:schemeClr>
                </a:solidFill>
                <a:effectLst/>
                <a:uLnTx/>
                <a:uFillTx/>
                <a:cs typeface="+mn-ea"/>
                <a:sym typeface="+mn-lt"/>
              </a:rPr>
              <a:t>PART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schemeClr val="accent4">
                    <a:lumMod val="20000"/>
                    <a:lumOff val="80000"/>
                  </a:schemeClr>
                </a:solidFill>
                <a:effectLst/>
                <a:uLnTx/>
                <a:uFillTx/>
                <a:cs typeface="+mn-ea"/>
                <a:sym typeface="+mn-lt"/>
              </a:rPr>
              <a:t>04</a:t>
            </a:r>
            <a:endParaRPr kumimoji="0" lang="zh-CN" altLang="en-US" sz="6600" b="1" i="0" u="none" strike="noStrike" kern="1200" cap="none" spc="0" normalizeH="0" baseline="0" noProof="0" dirty="0">
              <a:ln>
                <a:noFill/>
              </a:ln>
              <a:solidFill>
                <a:schemeClr val="accent4">
                  <a:lumMod val="20000"/>
                  <a:lumOff val="80000"/>
                </a:schemeClr>
              </a:solidFill>
              <a:effectLst/>
              <a:uLnTx/>
              <a:uFillTx/>
              <a:cs typeface="+mn-ea"/>
              <a:sym typeface="+mn-lt"/>
            </a:endParaRPr>
          </a:p>
        </p:txBody>
      </p:sp>
      <p:sp>
        <p:nvSpPr>
          <p:cNvPr id="14" name="文本框 13"/>
          <p:cNvSpPr txBox="1"/>
          <p:nvPr/>
        </p:nvSpPr>
        <p:spPr>
          <a:xfrm>
            <a:off x="6215445" y="3101504"/>
            <a:ext cx="4339650" cy="92333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accent4">
                    <a:lumMod val="20000"/>
                    <a:lumOff val="80000"/>
                  </a:schemeClr>
                </a:solidFill>
                <a:effectLst/>
                <a:uLnTx/>
                <a:uFillTx/>
                <a:cs typeface="+mn-ea"/>
                <a:sym typeface="+mn-lt"/>
              </a:rPr>
              <a:t>此处添加标题</a:t>
            </a:r>
          </a:p>
        </p:txBody>
      </p:sp>
      <p:sp>
        <p:nvSpPr>
          <p:cNvPr id="15" name="文本框 14"/>
          <p:cNvSpPr txBox="1"/>
          <p:nvPr/>
        </p:nvSpPr>
        <p:spPr>
          <a:xfrm>
            <a:off x="6215445" y="3988520"/>
            <a:ext cx="4782754" cy="609398"/>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accent4">
                    <a:lumMod val="20000"/>
                    <a:lumOff val="80000"/>
                  </a:schemeClr>
                </a:solidFill>
                <a:effectLst/>
                <a:uLnTx/>
                <a:uFillTx/>
                <a:cs typeface="+mn-ea"/>
                <a:sym typeface="+mn-lt"/>
              </a:rPr>
              <a:t>The user can demonstrate on a projector or computer or print the it into a film to be used in a wider field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p:stCondLst>
                              <p:cond delay="5500"/>
                            </p:stCondLst>
                            <p:childTnLst>
                              <p:par>
                                <p:cTn id="49" presetID="2" presetClass="entr" presetSubtype="2"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22691" y="4610716"/>
            <a:ext cx="4559813" cy="1624984"/>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83000">
                    <a:srgbClr val="C00000"/>
                  </a:gs>
                  <a:gs pos="100000">
                    <a:srgbClr val="C00000"/>
                  </a:gs>
                </a:gsLst>
                <a:lin ang="5400000" scaled="1"/>
              </a:gradFill>
              <a:effectLst/>
              <a:uLnTx/>
              <a:uFillTx/>
              <a:cs typeface="+mn-ea"/>
              <a:sym typeface="+mn-lt"/>
            </a:endParaRPr>
          </a:p>
        </p:txBody>
      </p:sp>
      <p:grpSp>
        <p:nvGrpSpPr>
          <p:cNvPr id="11" name="组合 10"/>
          <p:cNvGrpSpPr/>
          <p:nvPr/>
        </p:nvGrpSpPr>
        <p:grpSpPr>
          <a:xfrm>
            <a:off x="2499265" y="4252594"/>
            <a:ext cx="1806665" cy="677945"/>
            <a:chOff x="3123788" y="1995506"/>
            <a:chExt cx="1806665" cy="677945"/>
          </a:xfrm>
          <a:solidFill>
            <a:schemeClr val="accent1"/>
          </a:solidFill>
        </p:grpSpPr>
        <p:sp>
          <p:nvSpPr>
            <p:cNvPr id="12" name="圆角矩形 11"/>
            <p:cNvSpPr/>
            <p:nvPr/>
          </p:nvSpPr>
          <p:spPr>
            <a:xfrm>
              <a:off x="3123788" y="1995506"/>
              <a:ext cx="1806665" cy="6779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gradFill>
                  <a:gsLst>
                    <a:gs pos="90000">
                      <a:srgbClr val="C00000"/>
                    </a:gs>
                    <a:gs pos="30000">
                      <a:srgbClr val="FF3300"/>
                    </a:gs>
                  </a:gsLst>
                  <a:lin ang="5400000" scaled="1"/>
                </a:gradFill>
                <a:effectLst/>
                <a:uLnTx/>
                <a:uFillTx/>
                <a:cs typeface="+mn-ea"/>
                <a:sym typeface="+mn-lt"/>
              </a:endParaRPr>
            </a:p>
          </p:txBody>
        </p:sp>
        <p:sp>
          <p:nvSpPr>
            <p:cNvPr id="13" name="矩形 12"/>
            <p:cNvSpPr/>
            <p:nvPr/>
          </p:nvSpPr>
          <p:spPr>
            <a:xfrm>
              <a:off x="3345330" y="2086010"/>
              <a:ext cx="1363580" cy="461665"/>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83000">
                        <a:prstClr val="white"/>
                      </a:gs>
                      <a:gs pos="100000">
                        <a:prstClr val="white"/>
                      </a:gs>
                    </a:gsLst>
                    <a:lin ang="5400000" scaled="1"/>
                  </a:gradFill>
                  <a:effectLst/>
                  <a:uLnTx/>
                  <a:uFillTx/>
                  <a:cs typeface="+mn-ea"/>
                  <a:sym typeface="+mn-lt"/>
                </a:rPr>
                <a:t>标题</a:t>
              </a:r>
            </a:p>
          </p:txBody>
        </p:sp>
      </p:grpSp>
      <p:sp>
        <p:nvSpPr>
          <p:cNvPr id="14" name="矩形 1"/>
          <p:cNvSpPr>
            <a:spLocks noChangeArrowheads="1"/>
          </p:cNvSpPr>
          <p:nvPr/>
        </p:nvSpPr>
        <p:spPr bwMode="auto">
          <a:xfrm>
            <a:off x="1357229" y="4918027"/>
            <a:ext cx="40907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auto" latinLnBrk="0" hangingPunct="1">
              <a:lnSpc>
                <a:spcPts val="2800"/>
              </a:lnSpc>
              <a:spcBef>
                <a:spcPct val="20000"/>
              </a:spcBef>
              <a:spcAft>
                <a:spcPts val="0"/>
              </a:spcAft>
              <a:buClr>
                <a:srgbClr val="F22D5B"/>
              </a:buClr>
              <a:buSzTx/>
              <a:buFont typeface="Wingdings" panose="05000000000000000000" pitchFamily="2" charset="2"/>
              <a:buChar char="l"/>
              <a:defRPr/>
            </a:pPr>
            <a:r>
              <a:rPr kumimoji="0" lang="zh-CN" altLang="en-US" sz="2000" b="0" i="0" u="none" strike="noStrike" kern="1200" cap="none" spc="0" normalizeH="0" baseline="0" noProof="0" dirty="0">
                <a:ln>
                  <a:noFill/>
                </a:ln>
                <a:solidFill>
                  <a:srgbClr val="3A4549"/>
                </a:solidFill>
                <a:effectLst/>
                <a:uLnTx/>
                <a:uFillTx/>
                <a:latin typeface="+mn-lt"/>
                <a:ea typeface="+mn-ea"/>
                <a:cs typeface="+mn-ea"/>
                <a:sym typeface="+mn-lt"/>
              </a:rPr>
              <a:t>　</a:t>
            </a:r>
            <a:r>
              <a:rPr kumimoji="0" lang="zh-CN" altLang="en-US" sz="1800" b="0" i="0" u="none" strike="noStrike" kern="1200" cap="none" spc="0" normalizeH="0" baseline="0" noProof="0" dirty="0">
                <a:ln>
                  <a:noFill/>
                </a:ln>
                <a:solidFill>
                  <a:srgbClr val="3A4549"/>
                </a:solidFill>
                <a:effectLst/>
                <a:uLnTx/>
                <a:uFillTx/>
                <a:latin typeface="+mn-lt"/>
                <a:ea typeface="+mn-ea"/>
                <a:cs typeface="+mn-ea"/>
                <a:sym typeface="+mn-lt"/>
              </a:rPr>
              <a:t>这里输入简单的文字概述这里输入简单文字概述这里输入简单的文字概述这里入简单的文字</a:t>
            </a:r>
          </a:p>
        </p:txBody>
      </p:sp>
      <p:sp>
        <p:nvSpPr>
          <p:cNvPr id="15" name="矩形 14"/>
          <p:cNvSpPr/>
          <p:nvPr/>
        </p:nvSpPr>
        <p:spPr>
          <a:xfrm>
            <a:off x="6432628" y="4610716"/>
            <a:ext cx="4559813" cy="1624984"/>
          </a:xfrm>
          <a:prstGeom prst="rect">
            <a:avLst/>
          </a:prstGeom>
          <a:noFill/>
          <a:ln w="190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83000">
                    <a:srgbClr val="C00000"/>
                  </a:gs>
                  <a:gs pos="100000">
                    <a:srgbClr val="C00000"/>
                  </a:gs>
                </a:gsLst>
                <a:lin ang="5400000" scaled="1"/>
              </a:gradFill>
              <a:effectLst/>
              <a:uLnTx/>
              <a:uFillTx/>
              <a:cs typeface="+mn-ea"/>
              <a:sym typeface="+mn-lt"/>
            </a:endParaRPr>
          </a:p>
        </p:txBody>
      </p:sp>
      <p:grpSp>
        <p:nvGrpSpPr>
          <p:cNvPr id="16" name="组合 15"/>
          <p:cNvGrpSpPr/>
          <p:nvPr/>
        </p:nvGrpSpPr>
        <p:grpSpPr>
          <a:xfrm>
            <a:off x="7833265" y="4252594"/>
            <a:ext cx="1758539" cy="677945"/>
            <a:chOff x="3123788" y="1995506"/>
            <a:chExt cx="1758539" cy="677945"/>
          </a:xfrm>
          <a:solidFill>
            <a:schemeClr val="accent1"/>
          </a:solidFill>
        </p:grpSpPr>
        <p:sp>
          <p:nvSpPr>
            <p:cNvPr id="17" name="圆角矩形 16"/>
            <p:cNvSpPr/>
            <p:nvPr/>
          </p:nvSpPr>
          <p:spPr>
            <a:xfrm>
              <a:off x="3123788" y="1995506"/>
              <a:ext cx="1758539" cy="677945"/>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gradFill>
                  <a:gsLst>
                    <a:gs pos="90000">
                      <a:srgbClr val="C00000"/>
                    </a:gs>
                    <a:gs pos="30000">
                      <a:srgbClr val="FF3300"/>
                    </a:gs>
                  </a:gsLst>
                  <a:lin ang="5400000" scaled="1"/>
                </a:gradFill>
                <a:effectLst/>
                <a:uLnTx/>
                <a:uFillTx/>
                <a:cs typeface="+mn-ea"/>
                <a:sym typeface="+mn-lt"/>
              </a:endParaRPr>
            </a:p>
          </p:txBody>
        </p:sp>
        <p:sp>
          <p:nvSpPr>
            <p:cNvPr id="18" name="矩形 17"/>
            <p:cNvSpPr/>
            <p:nvPr/>
          </p:nvSpPr>
          <p:spPr>
            <a:xfrm>
              <a:off x="3384836" y="2102216"/>
              <a:ext cx="1363580" cy="461665"/>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83000">
                        <a:prstClr val="white"/>
                      </a:gs>
                      <a:gs pos="100000">
                        <a:prstClr val="white"/>
                      </a:gs>
                    </a:gsLst>
                    <a:lin ang="5400000" scaled="1"/>
                  </a:gradFill>
                  <a:effectLst/>
                  <a:uLnTx/>
                  <a:uFillTx/>
                  <a:cs typeface="+mn-ea"/>
                  <a:sym typeface="+mn-lt"/>
                </a:rPr>
                <a:t>标题</a:t>
              </a:r>
            </a:p>
          </p:txBody>
        </p:sp>
      </p:grpSp>
      <p:sp>
        <p:nvSpPr>
          <p:cNvPr id="19" name="矩形 1"/>
          <p:cNvSpPr>
            <a:spLocks noChangeArrowheads="1"/>
          </p:cNvSpPr>
          <p:nvPr/>
        </p:nvSpPr>
        <p:spPr bwMode="auto">
          <a:xfrm>
            <a:off x="6667166" y="4895993"/>
            <a:ext cx="4090737"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bg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bg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342900" marR="0" lvl="0" indent="-342900" algn="l" defTabSz="914400" rtl="0" eaLnBrk="1" fontAlgn="auto" latinLnBrk="0" hangingPunct="1">
              <a:lnSpc>
                <a:spcPts val="2800"/>
              </a:lnSpc>
              <a:spcBef>
                <a:spcPct val="20000"/>
              </a:spcBef>
              <a:spcAft>
                <a:spcPts val="0"/>
              </a:spcAft>
              <a:buClr>
                <a:srgbClr val="F22D5B"/>
              </a:buClr>
              <a:buSzTx/>
              <a:buFont typeface="Wingdings" panose="05000000000000000000" pitchFamily="2" charset="2"/>
              <a:buChar char="l"/>
              <a:defRPr/>
            </a:pPr>
            <a:r>
              <a:rPr kumimoji="0" lang="zh-CN" altLang="en-US" sz="2000" b="0" i="0" u="none" strike="noStrike" kern="1200" cap="none" spc="0" normalizeH="0" baseline="0" noProof="0" dirty="0">
                <a:ln>
                  <a:noFill/>
                </a:ln>
                <a:solidFill>
                  <a:srgbClr val="3A4549"/>
                </a:solidFill>
                <a:effectLst/>
                <a:uLnTx/>
                <a:uFillTx/>
                <a:latin typeface="+mn-lt"/>
                <a:ea typeface="+mn-ea"/>
                <a:cs typeface="+mn-ea"/>
                <a:sym typeface="+mn-lt"/>
              </a:rPr>
              <a:t>　</a:t>
            </a:r>
            <a:r>
              <a:rPr kumimoji="0" lang="zh-CN" altLang="en-US" sz="1800" b="0" i="0" u="none" strike="noStrike" kern="1200" cap="none" spc="0" normalizeH="0" baseline="0" noProof="0" dirty="0">
                <a:ln>
                  <a:noFill/>
                </a:ln>
                <a:solidFill>
                  <a:srgbClr val="3A4549"/>
                </a:solidFill>
                <a:effectLst/>
                <a:uLnTx/>
                <a:uFillTx/>
                <a:latin typeface="+mn-lt"/>
                <a:ea typeface="+mn-ea"/>
                <a:cs typeface="+mn-ea"/>
                <a:sym typeface="+mn-lt"/>
              </a:rPr>
              <a:t>这里输入简单的文字概述这里输入简单文字概述这里输入简单的文字概述这里入简单的文字</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035802" y="1301183"/>
            <a:ext cx="3130472" cy="3130472"/>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485565" y="1031102"/>
            <a:ext cx="3670634" cy="3670634"/>
          </a:xfrm>
          <a:prstGeom prst="rect">
            <a:avLst/>
          </a:prstGeom>
        </p:spPr>
      </p:pic>
      <p:sp>
        <p:nvSpPr>
          <p:cNvPr id="20" name="椭圆 19"/>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4</a:t>
            </a:r>
            <a:endParaRPr lang="zh-CN" altLang="en-US" sz="4000" b="1" dirty="0">
              <a:solidFill>
                <a:sysClr val="windowText" lastClr="000000"/>
              </a:solidFill>
              <a:cs typeface="+mn-ea"/>
              <a:sym typeface="+mn-lt"/>
            </a:endParaRPr>
          </a:p>
        </p:txBody>
      </p:sp>
      <p:sp>
        <p:nvSpPr>
          <p:cNvPr id="21" name="文本框 20"/>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drap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21" presetClass="entr" presetSubtype="1"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1500"/>
                                        <p:tgtEl>
                                          <p:spTgt spid="10"/>
                                        </p:tgtEl>
                                      </p:cBhvr>
                                    </p:animEffect>
                                  </p:childTnLst>
                                </p:cTn>
                              </p:par>
                            </p:childTnLst>
                          </p:cTn>
                        </p:par>
                        <p:par>
                          <p:cTn id="25" fill="hold">
                            <p:stCondLst>
                              <p:cond delay="4000"/>
                            </p:stCondLst>
                            <p:childTnLst>
                              <p:par>
                                <p:cTn id="26" presetID="22" presetClass="entr" presetSubtype="1"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par>
                          <p:cTn id="29" fill="hold">
                            <p:stCondLst>
                              <p:cond delay="4500"/>
                            </p:stCondLst>
                            <p:childTnLst>
                              <p:par>
                                <p:cTn id="30" presetID="2" presetClass="entr" presetSubtype="8"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500" fill="hold"/>
                                        <p:tgtEl>
                                          <p:spTgt spid="16"/>
                                        </p:tgtEl>
                                        <p:attrNameLst>
                                          <p:attrName>ppt_x</p:attrName>
                                        </p:attrNameLst>
                                      </p:cBhvr>
                                      <p:tavLst>
                                        <p:tav tm="0">
                                          <p:val>
                                            <p:strVal val="0-#ppt_w/2"/>
                                          </p:val>
                                        </p:tav>
                                        <p:tav tm="100000">
                                          <p:val>
                                            <p:strVal val="#ppt_x"/>
                                          </p:val>
                                        </p:tav>
                                      </p:tavLst>
                                    </p:anim>
                                    <p:anim calcmode="lin" valueType="num">
                                      <p:cBhvr additive="base">
                                        <p:cTn id="33" dur="500" fill="hold"/>
                                        <p:tgtEl>
                                          <p:spTgt spid="16"/>
                                        </p:tgtEl>
                                        <p:attrNameLst>
                                          <p:attrName>ppt_y</p:attrName>
                                        </p:attrNameLst>
                                      </p:cBhvr>
                                      <p:tavLst>
                                        <p:tav tm="0">
                                          <p:val>
                                            <p:strVal val="#ppt_y"/>
                                          </p:val>
                                        </p:tav>
                                        <p:tav tm="100000">
                                          <p:val>
                                            <p:strVal val="#ppt_y"/>
                                          </p:val>
                                        </p:tav>
                                      </p:tavLst>
                                    </p:anim>
                                  </p:childTnLst>
                                </p:cTn>
                              </p:par>
                            </p:childTnLst>
                          </p:cTn>
                        </p:par>
                        <p:par>
                          <p:cTn id="34" fill="hold">
                            <p:stCondLst>
                              <p:cond delay="5000"/>
                            </p:stCondLst>
                            <p:childTnLst>
                              <p:par>
                                <p:cTn id="35" presetID="21" presetClass="entr" presetSubtype="1"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heel(1)">
                                      <p:cBhvr>
                                        <p:cTn id="37" dur="1500"/>
                                        <p:tgtEl>
                                          <p:spTgt spid="15"/>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up)">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utoUpdateAnimBg="0"/>
      <p:bldP spid="15" grpId="0" animBg="1"/>
      <p:bldP spid="1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2" cstate="print">
            <a:extLst>
              <a:ext uri="{28A0092B-C50C-407E-A947-70E740481C1C}">
                <a14:useLocalDpi xmlns:a14="http://schemas.microsoft.com/office/drawing/2010/main" val="0"/>
              </a:ext>
            </a:extLst>
          </a:blip>
          <a:srcRect b="28895"/>
          <a:stretch>
            <a:fillRect/>
          </a:stretch>
        </p:blipFill>
        <p:spPr>
          <a:xfrm>
            <a:off x="647699" y="4777808"/>
            <a:ext cx="10896601" cy="1495992"/>
          </a:xfrm>
          <a:prstGeom prst="rect">
            <a:avLst/>
          </a:prstGeom>
        </p:spPr>
      </p:pic>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t="6157" r="26269" b="-18002"/>
          <a:stretch>
            <a:fillRect/>
          </a:stretch>
        </p:blipFill>
        <p:spPr>
          <a:xfrm flipH="1">
            <a:off x="308444" y="21749"/>
            <a:ext cx="3094558" cy="3429000"/>
          </a:xfrm>
          <a:prstGeom prst="rect">
            <a:avLst/>
          </a:prstGeom>
        </p:spPr>
      </p:pic>
      <p:pic>
        <p:nvPicPr>
          <p:cNvPr id="27" name="图片 26"/>
          <p:cNvPicPr>
            <a:picLocks noChangeAspect="1"/>
          </p:cNvPicPr>
          <p:nvPr/>
        </p:nvPicPr>
        <p:blipFill rotWithShape="1">
          <a:blip r:embed="rId4" cstate="print">
            <a:extLst>
              <a:ext uri="{28A0092B-C50C-407E-A947-70E740481C1C}">
                <a14:useLocalDpi xmlns:a14="http://schemas.microsoft.com/office/drawing/2010/main" val="0"/>
              </a:ext>
            </a:extLst>
          </a:blip>
          <a:srcRect l="22041" t="6220" r="-3554" b="-7357"/>
          <a:stretch>
            <a:fillRect/>
          </a:stretch>
        </p:blipFill>
        <p:spPr>
          <a:xfrm flipH="1">
            <a:off x="8877300" y="0"/>
            <a:ext cx="3314700" cy="3000093"/>
          </a:xfrm>
          <a:prstGeom prst="rect">
            <a:avLst/>
          </a:prstGeom>
        </p:spPr>
      </p:pic>
      <p:pic>
        <p:nvPicPr>
          <p:cNvPr id="19" name="图片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58525" y="563076"/>
            <a:ext cx="1185776" cy="2264432"/>
          </a:xfrm>
          <a:prstGeom prst="rect">
            <a:avLst/>
          </a:prstGeom>
        </p:spPr>
      </p:pic>
      <p:pic>
        <p:nvPicPr>
          <p:cNvPr id="21" name="图片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701" y="563076"/>
            <a:ext cx="1276150" cy="2437017"/>
          </a:xfrm>
          <a:prstGeom prst="rect">
            <a:avLst/>
          </a:prstGeom>
        </p:spPr>
      </p:pic>
      <p:pic>
        <p:nvPicPr>
          <p:cNvPr id="5" name="图片 4"/>
          <p:cNvPicPr>
            <a:picLocks noChangeAspect="1"/>
          </p:cNvPicPr>
          <p:nvPr/>
        </p:nvPicPr>
        <p:blipFill rotWithShape="1">
          <a:blip r:embed="rId7">
            <a:extLst>
              <a:ext uri="{28A0092B-C50C-407E-A947-70E740481C1C}">
                <a14:useLocalDpi xmlns:a14="http://schemas.microsoft.com/office/drawing/2010/main" val="0"/>
              </a:ext>
            </a:extLst>
          </a:blip>
          <a:srcRect l="1" r="203" b="49728"/>
          <a:stretch>
            <a:fillRect/>
          </a:stretch>
        </p:blipFill>
        <p:spPr>
          <a:xfrm>
            <a:off x="0" y="0"/>
            <a:ext cx="12192000" cy="6858000"/>
          </a:xfrm>
          <a:prstGeom prst="rect">
            <a:avLst/>
          </a:prstGeom>
        </p:spPr>
      </p:pic>
      <p:sp>
        <p:nvSpPr>
          <p:cNvPr id="8" name="椭圆 7"/>
          <p:cNvSpPr/>
          <p:nvPr/>
        </p:nvSpPr>
        <p:spPr>
          <a:xfrm>
            <a:off x="4893624" y="1093146"/>
            <a:ext cx="1054100" cy="1054100"/>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ysClr val="windowText" lastClr="000000"/>
                </a:solidFill>
                <a:cs typeface="+mn-ea"/>
                <a:sym typeface="+mn-lt"/>
              </a:rPr>
              <a:t>目</a:t>
            </a:r>
          </a:p>
        </p:txBody>
      </p:sp>
      <p:sp>
        <p:nvSpPr>
          <p:cNvPr id="9" name="椭圆 8"/>
          <p:cNvSpPr/>
          <p:nvPr/>
        </p:nvSpPr>
        <p:spPr>
          <a:xfrm>
            <a:off x="6231576" y="1093146"/>
            <a:ext cx="1054100" cy="1054100"/>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b="1" dirty="0">
                <a:solidFill>
                  <a:sysClr val="windowText" lastClr="000000"/>
                </a:solidFill>
                <a:cs typeface="+mn-ea"/>
                <a:sym typeface="+mn-lt"/>
              </a:rPr>
              <a:t>录</a:t>
            </a:r>
          </a:p>
        </p:txBody>
      </p:sp>
      <p:sp>
        <p:nvSpPr>
          <p:cNvPr id="10" name="圆角矩形 43"/>
          <p:cNvSpPr/>
          <p:nvPr/>
        </p:nvSpPr>
        <p:spPr>
          <a:xfrm>
            <a:off x="1148088" y="3103607"/>
            <a:ext cx="735237" cy="735237"/>
          </a:xfrm>
          <a:prstGeom prst="roundRect">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ysClr val="windowText" lastClr="000000"/>
                </a:solidFill>
                <a:cs typeface="+mn-ea"/>
                <a:sym typeface="+mn-lt"/>
              </a:rPr>
              <a:t>1</a:t>
            </a:r>
            <a:endParaRPr lang="zh-CN" altLang="en-US" sz="4400" b="1" dirty="0">
              <a:solidFill>
                <a:sysClr val="windowText" lastClr="000000"/>
              </a:solidFill>
              <a:cs typeface="+mn-ea"/>
              <a:sym typeface="+mn-lt"/>
            </a:endParaRPr>
          </a:p>
        </p:txBody>
      </p:sp>
      <p:sp>
        <p:nvSpPr>
          <p:cNvPr id="11" name="圆角矩形 44"/>
          <p:cNvSpPr/>
          <p:nvPr/>
        </p:nvSpPr>
        <p:spPr>
          <a:xfrm>
            <a:off x="1148088" y="4339606"/>
            <a:ext cx="735237" cy="735237"/>
          </a:xfrm>
          <a:prstGeom prst="roundRect">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ysClr val="windowText" lastClr="000000"/>
                </a:solidFill>
                <a:cs typeface="+mn-ea"/>
                <a:sym typeface="+mn-lt"/>
              </a:rPr>
              <a:t>2</a:t>
            </a:r>
            <a:endParaRPr lang="zh-CN" altLang="en-US" sz="4400" b="1" dirty="0">
              <a:solidFill>
                <a:sysClr val="windowText" lastClr="000000"/>
              </a:solidFill>
              <a:cs typeface="+mn-ea"/>
              <a:sym typeface="+mn-lt"/>
            </a:endParaRPr>
          </a:p>
        </p:txBody>
      </p:sp>
      <p:sp>
        <p:nvSpPr>
          <p:cNvPr id="12" name="圆角矩形 45"/>
          <p:cNvSpPr/>
          <p:nvPr/>
        </p:nvSpPr>
        <p:spPr>
          <a:xfrm>
            <a:off x="6388138" y="3163533"/>
            <a:ext cx="735237" cy="735237"/>
          </a:xfrm>
          <a:prstGeom prst="roundRect">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ysClr val="windowText" lastClr="000000"/>
                </a:solidFill>
                <a:cs typeface="+mn-ea"/>
                <a:sym typeface="+mn-lt"/>
              </a:rPr>
              <a:t>3</a:t>
            </a:r>
            <a:endParaRPr lang="zh-CN" altLang="en-US" sz="4400" b="1" dirty="0">
              <a:solidFill>
                <a:sysClr val="windowText" lastClr="000000"/>
              </a:solidFill>
              <a:cs typeface="+mn-ea"/>
              <a:sym typeface="+mn-lt"/>
            </a:endParaRPr>
          </a:p>
        </p:txBody>
      </p:sp>
      <p:sp>
        <p:nvSpPr>
          <p:cNvPr id="13" name="圆角矩形 46"/>
          <p:cNvSpPr/>
          <p:nvPr/>
        </p:nvSpPr>
        <p:spPr>
          <a:xfrm>
            <a:off x="6388138" y="4339606"/>
            <a:ext cx="735237" cy="735237"/>
          </a:xfrm>
          <a:prstGeom prst="roundRect">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ysClr val="windowText" lastClr="000000"/>
                </a:solidFill>
                <a:cs typeface="+mn-ea"/>
                <a:sym typeface="+mn-lt"/>
              </a:rPr>
              <a:t>4</a:t>
            </a:r>
            <a:endParaRPr lang="zh-CN" altLang="en-US" sz="4400" b="1" dirty="0">
              <a:solidFill>
                <a:sysClr val="windowText" lastClr="000000"/>
              </a:solidFill>
              <a:cs typeface="+mn-ea"/>
              <a:sym typeface="+mn-lt"/>
            </a:endParaRPr>
          </a:p>
        </p:txBody>
      </p:sp>
      <p:sp>
        <p:nvSpPr>
          <p:cNvPr id="14" name="文本框 13"/>
          <p:cNvSpPr txBox="1"/>
          <p:nvPr/>
        </p:nvSpPr>
        <p:spPr>
          <a:xfrm>
            <a:off x="2069739" y="3240392"/>
            <a:ext cx="387798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chemeClr val="accent4">
                    <a:lumMod val="20000"/>
                    <a:lumOff val="80000"/>
                  </a:schemeClr>
                </a:solidFill>
                <a:effectLst/>
                <a:uLnTx/>
                <a:uFillTx/>
                <a:cs typeface="+mn-ea"/>
                <a:sym typeface="+mn-lt"/>
              </a:rPr>
              <a:t>单击此处添加标题</a:t>
            </a:r>
          </a:p>
        </p:txBody>
      </p:sp>
      <p:sp>
        <p:nvSpPr>
          <p:cNvPr id="15" name="文本框 14"/>
          <p:cNvSpPr txBox="1"/>
          <p:nvPr/>
        </p:nvSpPr>
        <p:spPr>
          <a:xfrm>
            <a:off x="2069739" y="4384059"/>
            <a:ext cx="387798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chemeClr val="accent4">
                    <a:lumMod val="20000"/>
                    <a:lumOff val="80000"/>
                  </a:schemeClr>
                </a:solidFill>
                <a:effectLst/>
                <a:uLnTx/>
                <a:uFillTx/>
                <a:cs typeface="+mn-ea"/>
                <a:sym typeface="+mn-lt"/>
              </a:rPr>
              <a:t>单击此处添加标题</a:t>
            </a:r>
          </a:p>
        </p:txBody>
      </p:sp>
      <p:sp>
        <p:nvSpPr>
          <p:cNvPr id="16" name="文本框 15"/>
          <p:cNvSpPr txBox="1"/>
          <p:nvPr/>
        </p:nvSpPr>
        <p:spPr>
          <a:xfrm>
            <a:off x="7275399" y="3282618"/>
            <a:ext cx="387798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chemeClr val="accent4">
                    <a:lumMod val="20000"/>
                    <a:lumOff val="80000"/>
                  </a:schemeClr>
                </a:solidFill>
                <a:effectLst/>
                <a:uLnTx/>
                <a:uFillTx/>
                <a:cs typeface="+mn-ea"/>
                <a:sym typeface="+mn-lt"/>
              </a:rPr>
              <a:t>单击此处添加标题</a:t>
            </a:r>
          </a:p>
        </p:txBody>
      </p:sp>
      <p:sp>
        <p:nvSpPr>
          <p:cNvPr id="17" name="文本框 16"/>
          <p:cNvSpPr txBox="1"/>
          <p:nvPr/>
        </p:nvSpPr>
        <p:spPr>
          <a:xfrm>
            <a:off x="7275399" y="4384059"/>
            <a:ext cx="387798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a:ln>
                  <a:noFill/>
                </a:ln>
                <a:solidFill>
                  <a:schemeClr val="accent4">
                    <a:lumMod val="20000"/>
                    <a:lumOff val="80000"/>
                  </a:schemeClr>
                </a:solidFill>
                <a:effectLst/>
                <a:uLnTx/>
                <a:uFillTx/>
                <a:cs typeface="+mn-ea"/>
                <a:sym typeface="+mn-lt"/>
              </a:rPr>
              <a:t>单击此处添加标题</a:t>
            </a:r>
          </a:p>
        </p:txBody>
      </p:sp>
    </p:spTree>
  </p:cSld>
  <p:clrMapOvr>
    <a:masterClrMapping/>
  </p:clrMapOvr>
  <p:transition spd="med" advTm="3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par>
                          <p:cTn id="42" fill="hold">
                            <p:stCondLst>
                              <p:cond delay="500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500"/>
                                        <p:tgtEl>
                                          <p:spTgt spid="16"/>
                                        </p:tgtEl>
                                      </p:cBhvr>
                                    </p:animEffect>
                                  </p:childTnLst>
                                </p:cTn>
                              </p:par>
                            </p:childTnLst>
                          </p:cTn>
                        </p:par>
                        <p:par>
                          <p:cTn id="62" fill="hold">
                            <p:stCondLst>
                              <p:cond delay="70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7500"/>
                            </p:stCondLst>
                            <p:childTnLst>
                              <p:par>
                                <p:cTn id="69" presetID="22" presetClass="entr" presetSubtype="8"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wipe(left)">
                                      <p:cBhvr>
                                        <p:cTn id="7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6"/>
          <p:cNvGrpSpPr/>
          <p:nvPr/>
        </p:nvGrpSpPr>
        <p:grpSpPr>
          <a:xfrm>
            <a:off x="4422252" y="2381637"/>
            <a:ext cx="1673748" cy="1497380"/>
            <a:chOff x="4083413" y="2133600"/>
            <a:chExt cx="2067411" cy="1849561"/>
          </a:xfrm>
        </p:grpSpPr>
        <p:sp>
          <p:nvSpPr>
            <p:cNvPr id="12" name="Rectangle 5"/>
            <p:cNvSpPr>
              <a:spLocks noChangeArrowheads="1"/>
            </p:cNvSpPr>
            <p:nvPr/>
          </p:nvSpPr>
          <p:spPr bwMode="auto">
            <a:xfrm>
              <a:off x="4083413" y="2133600"/>
              <a:ext cx="1855332" cy="1849561"/>
            </a:xfrm>
            <a:prstGeom prst="rect">
              <a:avLst/>
            </a:prstGeom>
            <a:solidFill>
              <a:schemeClr val="accent1"/>
            </a:solidFill>
            <a:ln>
              <a:noFill/>
            </a:ln>
          </p:spPr>
          <p:txBody>
            <a:bodyPr vert="horz" wrap="square" lIns="91440" tIns="45720" rIns="91440" bIns="45720" numCol="1" anchor="t" anchorCtr="0" compatLnSpc="1"/>
            <a:lstStyle/>
            <a:p>
              <a:endParaRPr lang="en-US">
                <a:solidFill>
                  <a:srgbClr val="000000"/>
                </a:solidFill>
                <a:cs typeface="+mn-ea"/>
                <a:sym typeface="+mn-lt"/>
              </a:endParaRPr>
            </a:p>
          </p:txBody>
        </p:sp>
        <p:sp>
          <p:nvSpPr>
            <p:cNvPr id="17" name="Freeform 6"/>
            <p:cNvSpPr/>
            <p:nvPr/>
          </p:nvSpPr>
          <p:spPr bwMode="auto">
            <a:xfrm>
              <a:off x="5896906" y="2882370"/>
              <a:ext cx="253918" cy="352022"/>
            </a:xfrm>
            <a:custGeom>
              <a:avLst/>
              <a:gdLst>
                <a:gd name="T0" fmla="*/ 0 w 176"/>
                <a:gd name="T1" fmla="*/ 0 h 244"/>
                <a:gd name="T2" fmla="*/ 176 w 176"/>
                <a:gd name="T3" fmla="*/ 122 h 244"/>
                <a:gd name="T4" fmla="*/ 0 w 176"/>
                <a:gd name="T5" fmla="*/ 244 h 244"/>
                <a:gd name="T6" fmla="*/ 0 w 176"/>
                <a:gd name="T7" fmla="*/ 0 h 244"/>
              </a:gdLst>
              <a:ahLst/>
              <a:cxnLst>
                <a:cxn ang="0">
                  <a:pos x="T0" y="T1"/>
                </a:cxn>
                <a:cxn ang="0">
                  <a:pos x="T2" y="T3"/>
                </a:cxn>
                <a:cxn ang="0">
                  <a:pos x="T4" y="T5"/>
                </a:cxn>
                <a:cxn ang="0">
                  <a:pos x="T6" y="T7"/>
                </a:cxn>
              </a:cxnLst>
              <a:rect l="0" t="0" r="r" b="b"/>
              <a:pathLst>
                <a:path w="176" h="244">
                  <a:moveTo>
                    <a:pt x="0" y="0"/>
                  </a:moveTo>
                  <a:lnTo>
                    <a:pt x="176" y="122"/>
                  </a:lnTo>
                  <a:lnTo>
                    <a:pt x="0" y="244"/>
                  </a:lnTo>
                  <a:lnTo>
                    <a:pt x="0" y="0"/>
                  </a:lnTo>
                  <a:close/>
                </a:path>
              </a:pathLst>
            </a:custGeom>
            <a:solidFill>
              <a:schemeClr val="accent1"/>
            </a:solidFill>
            <a:ln>
              <a:noFill/>
            </a:ln>
          </p:spPr>
          <p:txBody>
            <a:bodyPr vert="horz" wrap="square" lIns="91440" tIns="45720" rIns="91440" bIns="45720" numCol="1" anchor="t" anchorCtr="0" compatLnSpc="1"/>
            <a:lstStyle/>
            <a:p>
              <a:endParaRPr lang="en-US">
                <a:solidFill>
                  <a:srgbClr val="000000"/>
                </a:solidFill>
                <a:cs typeface="+mn-ea"/>
                <a:sym typeface="+mn-lt"/>
              </a:endParaRPr>
            </a:p>
          </p:txBody>
        </p:sp>
      </p:grpSp>
      <p:grpSp>
        <p:nvGrpSpPr>
          <p:cNvPr id="18" name="Group 17"/>
          <p:cNvGrpSpPr/>
          <p:nvPr/>
        </p:nvGrpSpPr>
        <p:grpSpPr>
          <a:xfrm>
            <a:off x="6445027" y="2336410"/>
            <a:ext cx="1500884" cy="1656228"/>
            <a:chOff x="6274898" y="2133600"/>
            <a:chExt cx="1853889" cy="2045770"/>
          </a:xfrm>
          <a:solidFill>
            <a:schemeClr val="accent4"/>
          </a:solidFill>
        </p:grpSpPr>
        <p:sp>
          <p:nvSpPr>
            <p:cNvPr id="19" name="Rectangle 8"/>
            <p:cNvSpPr>
              <a:spLocks noChangeArrowheads="1"/>
            </p:cNvSpPr>
            <p:nvPr/>
          </p:nvSpPr>
          <p:spPr bwMode="auto">
            <a:xfrm>
              <a:off x="6274898" y="2133600"/>
              <a:ext cx="1853889" cy="1849561"/>
            </a:xfrm>
            <a:prstGeom prst="rect">
              <a:avLst/>
            </a:prstGeom>
            <a:grpFill/>
            <a:ln>
              <a:noFill/>
            </a:ln>
          </p:spPr>
          <p:txBody>
            <a:bodyPr vert="horz" wrap="square" lIns="91440" tIns="45720" rIns="91440" bIns="45720" numCol="1" anchor="t" anchorCtr="0" compatLnSpc="1"/>
            <a:lstStyle/>
            <a:p>
              <a:endParaRPr lang="en-US">
                <a:solidFill>
                  <a:srgbClr val="000000"/>
                </a:solidFill>
                <a:cs typeface="+mn-ea"/>
                <a:sym typeface="+mn-lt"/>
              </a:endParaRPr>
            </a:p>
          </p:txBody>
        </p:sp>
        <p:sp>
          <p:nvSpPr>
            <p:cNvPr id="20" name="Freeform 9"/>
            <p:cNvSpPr/>
            <p:nvPr/>
          </p:nvSpPr>
          <p:spPr bwMode="auto">
            <a:xfrm>
              <a:off x="7023666" y="3925452"/>
              <a:ext cx="350580" cy="253918"/>
            </a:xfrm>
            <a:custGeom>
              <a:avLst/>
              <a:gdLst>
                <a:gd name="T0" fmla="*/ 243 w 243"/>
                <a:gd name="T1" fmla="*/ 0 h 176"/>
                <a:gd name="T2" fmla="*/ 122 w 243"/>
                <a:gd name="T3" fmla="*/ 176 h 176"/>
                <a:gd name="T4" fmla="*/ 0 w 243"/>
                <a:gd name="T5" fmla="*/ 0 h 176"/>
                <a:gd name="T6" fmla="*/ 243 w 243"/>
                <a:gd name="T7" fmla="*/ 0 h 176"/>
              </a:gdLst>
              <a:ahLst/>
              <a:cxnLst>
                <a:cxn ang="0">
                  <a:pos x="T0" y="T1"/>
                </a:cxn>
                <a:cxn ang="0">
                  <a:pos x="T2" y="T3"/>
                </a:cxn>
                <a:cxn ang="0">
                  <a:pos x="T4" y="T5"/>
                </a:cxn>
                <a:cxn ang="0">
                  <a:pos x="T6" y="T7"/>
                </a:cxn>
              </a:cxnLst>
              <a:rect l="0" t="0" r="r" b="b"/>
              <a:pathLst>
                <a:path w="243" h="176">
                  <a:moveTo>
                    <a:pt x="243" y="0"/>
                  </a:moveTo>
                  <a:lnTo>
                    <a:pt x="122" y="176"/>
                  </a:lnTo>
                  <a:lnTo>
                    <a:pt x="0" y="0"/>
                  </a:lnTo>
                  <a:lnTo>
                    <a:pt x="243" y="0"/>
                  </a:lnTo>
                  <a:close/>
                </a:path>
              </a:pathLst>
            </a:custGeom>
            <a:grpFill/>
            <a:ln>
              <a:noFill/>
            </a:ln>
          </p:spPr>
          <p:txBody>
            <a:bodyPr vert="horz" wrap="square" lIns="91440" tIns="45720" rIns="91440" bIns="45720" numCol="1" anchor="t" anchorCtr="0" compatLnSpc="1"/>
            <a:lstStyle/>
            <a:p>
              <a:endParaRPr lang="en-US">
                <a:solidFill>
                  <a:srgbClr val="000000"/>
                </a:solidFill>
                <a:cs typeface="+mn-ea"/>
                <a:sym typeface="+mn-lt"/>
              </a:endParaRPr>
            </a:p>
          </p:txBody>
        </p:sp>
      </p:grpSp>
      <p:grpSp>
        <p:nvGrpSpPr>
          <p:cNvPr id="21" name="Group 18"/>
          <p:cNvGrpSpPr/>
          <p:nvPr/>
        </p:nvGrpSpPr>
        <p:grpSpPr>
          <a:xfrm>
            <a:off x="6227175" y="4235837"/>
            <a:ext cx="1677253" cy="1500884"/>
            <a:chOff x="6057047" y="4297673"/>
            <a:chExt cx="2071740" cy="1853889"/>
          </a:xfrm>
          <a:solidFill>
            <a:srgbClr val="C00000"/>
          </a:solidFill>
        </p:grpSpPr>
        <p:sp>
          <p:nvSpPr>
            <p:cNvPr id="22" name="Rectangle 11"/>
            <p:cNvSpPr>
              <a:spLocks noChangeArrowheads="1"/>
            </p:cNvSpPr>
            <p:nvPr/>
          </p:nvSpPr>
          <p:spPr bwMode="auto">
            <a:xfrm>
              <a:off x="6274898" y="4297673"/>
              <a:ext cx="1853889" cy="1853889"/>
            </a:xfrm>
            <a:prstGeom prst="rect">
              <a:avLst/>
            </a:prstGeom>
            <a:grpFill/>
            <a:ln>
              <a:noFill/>
            </a:ln>
          </p:spPr>
          <p:txBody>
            <a:bodyPr vert="horz" wrap="square" lIns="91440" tIns="45720" rIns="91440" bIns="45720" numCol="1" anchor="t" anchorCtr="0" compatLnSpc="1"/>
            <a:lstStyle/>
            <a:p>
              <a:endParaRPr lang="en-US">
                <a:solidFill>
                  <a:srgbClr val="000000"/>
                </a:solidFill>
                <a:cs typeface="+mn-ea"/>
                <a:sym typeface="+mn-lt"/>
              </a:endParaRPr>
            </a:p>
          </p:txBody>
        </p:sp>
        <p:sp>
          <p:nvSpPr>
            <p:cNvPr id="23" name="Freeform 12"/>
            <p:cNvSpPr/>
            <p:nvPr/>
          </p:nvSpPr>
          <p:spPr bwMode="auto">
            <a:xfrm>
              <a:off x="6057047" y="5046442"/>
              <a:ext cx="253918" cy="352022"/>
            </a:xfrm>
            <a:custGeom>
              <a:avLst/>
              <a:gdLst>
                <a:gd name="T0" fmla="*/ 176 w 176"/>
                <a:gd name="T1" fmla="*/ 244 h 244"/>
                <a:gd name="T2" fmla="*/ 0 w 176"/>
                <a:gd name="T3" fmla="*/ 122 h 244"/>
                <a:gd name="T4" fmla="*/ 176 w 176"/>
                <a:gd name="T5" fmla="*/ 0 h 244"/>
                <a:gd name="T6" fmla="*/ 176 w 176"/>
                <a:gd name="T7" fmla="*/ 244 h 244"/>
              </a:gdLst>
              <a:ahLst/>
              <a:cxnLst>
                <a:cxn ang="0">
                  <a:pos x="T0" y="T1"/>
                </a:cxn>
                <a:cxn ang="0">
                  <a:pos x="T2" y="T3"/>
                </a:cxn>
                <a:cxn ang="0">
                  <a:pos x="T4" y="T5"/>
                </a:cxn>
                <a:cxn ang="0">
                  <a:pos x="T6" y="T7"/>
                </a:cxn>
              </a:cxnLst>
              <a:rect l="0" t="0" r="r" b="b"/>
              <a:pathLst>
                <a:path w="176" h="244">
                  <a:moveTo>
                    <a:pt x="176" y="244"/>
                  </a:moveTo>
                  <a:lnTo>
                    <a:pt x="0" y="122"/>
                  </a:lnTo>
                  <a:lnTo>
                    <a:pt x="176" y="0"/>
                  </a:lnTo>
                  <a:lnTo>
                    <a:pt x="176" y="244"/>
                  </a:lnTo>
                  <a:close/>
                </a:path>
              </a:pathLst>
            </a:custGeom>
            <a:grpFill/>
            <a:ln>
              <a:noFill/>
            </a:ln>
          </p:spPr>
          <p:txBody>
            <a:bodyPr vert="horz" wrap="square" lIns="91440" tIns="45720" rIns="91440" bIns="45720" numCol="1" anchor="t" anchorCtr="0" compatLnSpc="1"/>
            <a:lstStyle/>
            <a:p>
              <a:endParaRPr lang="en-US">
                <a:solidFill>
                  <a:srgbClr val="000000"/>
                </a:solidFill>
                <a:cs typeface="+mn-ea"/>
                <a:sym typeface="+mn-lt"/>
              </a:endParaRPr>
            </a:p>
          </p:txBody>
        </p:sp>
      </p:grpSp>
      <p:grpSp>
        <p:nvGrpSpPr>
          <p:cNvPr id="24" name="Group 19"/>
          <p:cNvGrpSpPr/>
          <p:nvPr/>
        </p:nvGrpSpPr>
        <p:grpSpPr>
          <a:xfrm>
            <a:off x="4402054" y="4054557"/>
            <a:ext cx="1500884" cy="1684260"/>
            <a:chOff x="4063215" y="4071167"/>
            <a:chExt cx="1853889" cy="2080395"/>
          </a:xfrm>
          <a:solidFill>
            <a:schemeClr val="accent4"/>
          </a:solidFill>
        </p:grpSpPr>
        <p:sp>
          <p:nvSpPr>
            <p:cNvPr id="25" name="Rectangle 13"/>
            <p:cNvSpPr>
              <a:spLocks noChangeArrowheads="1"/>
            </p:cNvSpPr>
            <p:nvPr/>
          </p:nvSpPr>
          <p:spPr bwMode="auto">
            <a:xfrm>
              <a:off x="4063215" y="4297673"/>
              <a:ext cx="1853889" cy="1853889"/>
            </a:xfrm>
            <a:prstGeom prst="rect">
              <a:avLst/>
            </a:prstGeom>
            <a:grpFill/>
            <a:ln>
              <a:noFill/>
            </a:ln>
          </p:spPr>
          <p:txBody>
            <a:bodyPr vert="horz" wrap="square" lIns="91440" tIns="45720" rIns="91440" bIns="45720" numCol="1" anchor="t" anchorCtr="0" compatLnSpc="1"/>
            <a:lstStyle/>
            <a:p>
              <a:endParaRPr lang="en-US">
                <a:solidFill>
                  <a:srgbClr val="000000"/>
                </a:solidFill>
                <a:cs typeface="+mn-ea"/>
                <a:sym typeface="+mn-lt"/>
              </a:endParaRPr>
            </a:p>
          </p:txBody>
        </p:sp>
        <p:sp>
          <p:nvSpPr>
            <p:cNvPr id="26" name="Freeform 14"/>
            <p:cNvSpPr/>
            <p:nvPr/>
          </p:nvSpPr>
          <p:spPr bwMode="auto">
            <a:xfrm>
              <a:off x="4811985" y="4071167"/>
              <a:ext cx="352022" cy="252476"/>
            </a:xfrm>
            <a:custGeom>
              <a:avLst/>
              <a:gdLst>
                <a:gd name="T0" fmla="*/ 0 w 244"/>
                <a:gd name="T1" fmla="*/ 175 h 175"/>
                <a:gd name="T2" fmla="*/ 122 w 244"/>
                <a:gd name="T3" fmla="*/ 0 h 175"/>
                <a:gd name="T4" fmla="*/ 244 w 244"/>
                <a:gd name="T5" fmla="*/ 175 h 175"/>
                <a:gd name="T6" fmla="*/ 0 w 244"/>
                <a:gd name="T7" fmla="*/ 175 h 175"/>
              </a:gdLst>
              <a:ahLst/>
              <a:cxnLst>
                <a:cxn ang="0">
                  <a:pos x="T0" y="T1"/>
                </a:cxn>
                <a:cxn ang="0">
                  <a:pos x="T2" y="T3"/>
                </a:cxn>
                <a:cxn ang="0">
                  <a:pos x="T4" y="T5"/>
                </a:cxn>
                <a:cxn ang="0">
                  <a:pos x="T6" y="T7"/>
                </a:cxn>
              </a:cxnLst>
              <a:rect l="0" t="0" r="r" b="b"/>
              <a:pathLst>
                <a:path w="244" h="175">
                  <a:moveTo>
                    <a:pt x="0" y="175"/>
                  </a:moveTo>
                  <a:lnTo>
                    <a:pt x="122" y="0"/>
                  </a:lnTo>
                  <a:lnTo>
                    <a:pt x="244" y="175"/>
                  </a:lnTo>
                  <a:lnTo>
                    <a:pt x="0" y="175"/>
                  </a:lnTo>
                  <a:close/>
                </a:path>
              </a:pathLst>
            </a:custGeom>
            <a:grpFill/>
            <a:ln>
              <a:noFill/>
            </a:ln>
          </p:spPr>
          <p:txBody>
            <a:bodyPr vert="horz" wrap="square" lIns="91440" tIns="45720" rIns="91440" bIns="45720" numCol="1" anchor="t" anchorCtr="0" compatLnSpc="1"/>
            <a:lstStyle/>
            <a:p>
              <a:endParaRPr lang="en-US">
                <a:solidFill>
                  <a:srgbClr val="000000"/>
                </a:solidFill>
                <a:cs typeface="+mn-ea"/>
                <a:sym typeface="+mn-lt"/>
              </a:endParaRPr>
            </a:p>
          </p:txBody>
        </p:sp>
      </p:grpSp>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4381135" y="2323928"/>
            <a:ext cx="1497380" cy="1497380"/>
          </a:xfrm>
          <a:prstGeom prst="rect">
            <a:avLst/>
          </a:prstGeom>
        </p:spPr>
      </p:pic>
      <p:pic>
        <p:nvPicPr>
          <p:cNvPr id="28" name="图片 2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398139" y="2278702"/>
            <a:ext cx="1497380" cy="1497380"/>
          </a:xfrm>
          <a:prstGeom prst="rect">
            <a:avLst/>
          </a:prstGeom>
        </p:spPr>
      </p:pic>
      <p:pic>
        <p:nvPicPr>
          <p:cNvPr id="29" name="图片 2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6465225" y="4178128"/>
            <a:ext cx="1497380" cy="1497380"/>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406382" y="4223354"/>
            <a:ext cx="1497380" cy="1497380"/>
          </a:xfrm>
          <a:prstGeom prst="rect">
            <a:avLst/>
          </a:prstGeom>
        </p:spPr>
      </p:pic>
      <p:grpSp>
        <p:nvGrpSpPr>
          <p:cNvPr id="31" name="组合 30"/>
          <p:cNvGrpSpPr/>
          <p:nvPr/>
        </p:nvGrpSpPr>
        <p:grpSpPr>
          <a:xfrm>
            <a:off x="8170815" y="2187404"/>
            <a:ext cx="2749723" cy="3463424"/>
            <a:chOff x="8170814" y="1912116"/>
            <a:chExt cx="2749722" cy="3463424"/>
          </a:xfrm>
        </p:grpSpPr>
        <p:grpSp>
          <p:nvGrpSpPr>
            <p:cNvPr id="32" name="组合 31"/>
            <p:cNvGrpSpPr/>
            <p:nvPr/>
          </p:nvGrpSpPr>
          <p:grpSpPr>
            <a:xfrm>
              <a:off x="8170814" y="1912116"/>
              <a:ext cx="2611177" cy="3463424"/>
              <a:chOff x="1193500" y="1491637"/>
              <a:chExt cx="3761195" cy="3463424"/>
            </a:xfrm>
          </p:grpSpPr>
          <p:grpSp>
            <p:nvGrpSpPr>
              <p:cNvPr id="35" name="组合 34"/>
              <p:cNvGrpSpPr/>
              <p:nvPr/>
            </p:nvGrpSpPr>
            <p:grpSpPr>
              <a:xfrm>
                <a:off x="1193500" y="1491637"/>
                <a:ext cx="3761195" cy="815608"/>
                <a:chOff x="1317257" y="1824875"/>
                <a:chExt cx="3761195" cy="815608"/>
              </a:xfrm>
            </p:grpSpPr>
            <p:sp>
              <p:nvSpPr>
                <p:cNvPr id="42" name="文本框 45"/>
                <p:cNvSpPr txBox="1"/>
                <p:nvPr/>
              </p:nvSpPr>
              <p:spPr>
                <a:xfrm>
                  <a:off x="1317257" y="2132652"/>
                  <a:ext cx="3761195" cy="507831"/>
                </a:xfrm>
                <a:prstGeom prst="rect">
                  <a:avLst/>
                </a:prstGeom>
                <a:noFill/>
              </p:spPr>
              <p:txBody>
                <a:bodyPr wrap="square" lIns="0" tIns="0" rIns="0" bIns="0">
                  <a:no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262626"/>
                      </a:solidFill>
                      <a:effectLst/>
                      <a:uLnTx/>
                      <a:uFillTx/>
                      <a:cs typeface="+mn-ea"/>
                      <a:sym typeface="+mn-lt"/>
                    </a:rPr>
                    <a:t>您的内容打在这里，或者通过复制您的文本后，</a:t>
                  </a:r>
                </a:p>
              </p:txBody>
            </p:sp>
            <p:sp>
              <p:nvSpPr>
                <p:cNvPr id="43" name="矩形 42"/>
                <p:cNvSpPr/>
                <p:nvPr/>
              </p:nvSpPr>
              <p:spPr>
                <a:xfrm>
                  <a:off x="1317257" y="1824875"/>
                  <a:ext cx="3761195" cy="307777"/>
                </a:xfrm>
                <a:prstGeom prst="rect">
                  <a:avLst/>
                </a:prstGeom>
              </p:spPr>
              <p:txBody>
                <a:bodyPr wrap="none" lIns="0" tIns="0" rIns="0" bIns="0">
                  <a:normAutofit lnSpcReduction="100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chemeClr val="accent1"/>
                      </a:solidFill>
                      <a:effectLst/>
                      <a:uLnTx/>
                      <a:uFillTx/>
                      <a:cs typeface="+mn-ea"/>
                      <a:sym typeface="+mn-lt"/>
                    </a:rPr>
                    <a:t>标题文本预设</a:t>
                  </a:r>
                </a:p>
              </p:txBody>
            </p:sp>
          </p:grpSp>
          <p:grpSp>
            <p:nvGrpSpPr>
              <p:cNvPr id="37" name="组合 36"/>
              <p:cNvGrpSpPr/>
              <p:nvPr/>
            </p:nvGrpSpPr>
            <p:grpSpPr>
              <a:xfrm>
                <a:off x="1193500" y="4139453"/>
                <a:ext cx="3761195" cy="815608"/>
                <a:chOff x="1317257" y="1824875"/>
                <a:chExt cx="3761195" cy="815608"/>
              </a:xfrm>
            </p:grpSpPr>
            <p:sp>
              <p:nvSpPr>
                <p:cNvPr id="38" name="文本框 41"/>
                <p:cNvSpPr txBox="1"/>
                <p:nvPr/>
              </p:nvSpPr>
              <p:spPr>
                <a:xfrm>
                  <a:off x="1317257" y="2132652"/>
                  <a:ext cx="3761195" cy="507831"/>
                </a:xfrm>
                <a:prstGeom prst="rect">
                  <a:avLst/>
                </a:prstGeom>
                <a:noFill/>
              </p:spPr>
              <p:txBody>
                <a:bodyPr wrap="square" lIns="0" tIns="0" rIns="0" bIns="0">
                  <a:no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262626"/>
                      </a:solidFill>
                      <a:effectLst/>
                      <a:uLnTx/>
                      <a:uFillTx/>
                      <a:cs typeface="+mn-ea"/>
                      <a:sym typeface="+mn-lt"/>
                    </a:rPr>
                    <a:t>您的内容打在这里，或者通过复制您的文本后，</a:t>
                  </a:r>
                </a:p>
              </p:txBody>
            </p:sp>
            <p:sp>
              <p:nvSpPr>
                <p:cNvPr id="39" name="矩形 38"/>
                <p:cNvSpPr/>
                <p:nvPr/>
              </p:nvSpPr>
              <p:spPr>
                <a:xfrm>
                  <a:off x="1317257" y="1824875"/>
                  <a:ext cx="3761195" cy="307777"/>
                </a:xfrm>
                <a:prstGeom prst="rect">
                  <a:avLst/>
                </a:prstGeom>
              </p:spPr>
              <p:txBody>
                <a:bodyPr wrap="none" lIns="0" tIns="0" rIns="0" bIns="0">
                  <a:normAutofit lnSpcReduction="100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chemeClr val="accent1"/>
                      </a:solidFill>
                      <a:effectLst/>
                      <a:uLnTx/>
                      <a:uFillTx/>
                      <a:cs typeface="+mn-ea"/>
                      <a:sym typeface="+mn-lt"/>
                    </a:rPr>
                    <a:t>标题文本预设</a:t>
                  </a:r>
                </a:p>
              </p:txBody>
            </p:sp>
          </p:grpSp>
        </p:grpSp>
        <p:cxnSp>
          <p:nvCxnSpPr>
            <p:cNvPr id="33" name="直接连接符 32"/>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1166309" y="2187404"/>
            <a:ext cx="2713719" cy="3463424"/>
            <a:chOff x="1307468" y="1697288"/>
            <a:chExt cx="2713719" cy="3463424"/>
          </a:xfrm>
        </p:grpSpPr>
        <p:grpSp>
          <p:nvGrpSpPr>
            <p:cNvPr id="45" name="组合 44"/>
            <p:cNvGrpSpPr/>
            <p:nvPr/>
          </p:nvGrpSpPr>
          <p:grpSpPr>
            <a:xfrm>
              <a:off x="1410010" y="1697288"/>
              <a:ext cx="2611177" cy="3463424"/>
              <a:chOff x="1193500" y="1491637"/>
              <a:chExt cx="3761195" cy="3463424"/>
            </a:xfrm>
          </p:grpSpPr>
          <p:grpSp>
            <p:nvGrpSpPr>
              <p:cNvPr id="49" name="组合 48"/>
              <p:cNvGrpSpPr/>
              <p:nvPr/>
            </p:nvGrpSpPr>
            <p:grpSpPr>
              <a:xfrm>
                <a:off x="1193500" y="1491637"/>
                <a:ext cx="3761195" cy="815608"/>
                <a:chOff x="1317257" y="1824875"/>
                <a:chExt cx="3761195" cy="815608"/>
              </a:xfrm>
            </p:grpSpPr>
            <p:sp>
              <p:nvSpPr>
                <p:cNvPr id="56" name="文本框 59"/>
                <p:cNvSpPr txBox="1"/>
                <p:nvPr/>
              </p:nvSpPr>
              <p:spPr>
                <a:xfrm>
                  <a:off x="1317257" y="2132652"/>
                  <a:ext cx="3761195" cy="507831"/>
                </a:xfrm>
                <a:prstGeom prst="rect">
                  <a:avLst/>
                </a:prstGeom>
                <a:noFill/>
              </p:spPr>
              <p:txBody>
                <a:bodyPr wrap="square" lIns="0" tIns="0" rIns="0" bIns="0">
                  <a:no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262626"/>
                      </a:solidFill>
                      <a:effectLst/>
                      <a:uLnTx/>
                      <a:uFillTx/>
                      <a:cs typeface="+mn-ea"/>
                      <a:sym typeface="+mn-lt"/>
                    </a:rPr>
                    <a:t>您的内容打在这里，或者通过复制您的文本后，</a:t>
                  </a:r>
                </a:p>
              </p:txBody>
            </p:sp>
            <p:sp>
              <p:nvSpPr>
                <p:cNvPr id="57" name="矩形 56"/>
                <p:cNvSpPr/>
                <p:nvPr/>
              </p:nvSpPr>
              <p:spPr>
                <a:xfrm>
                  <a:off x="1317257" y="1824875"/>
                  <a:ext cx="3761195" cy="307777"/>
                </a:xfrm>
                <a:prstGeom prst="rect">
                  <a:avLst/>
                </a:prstGeom>
              </p:spPr>
              <p:txBody>
                <a:bodyPr wrap="none" lIns="0" tIns="0" rIns="0" bIns="0">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chemeClr val="accent1"/>
                      </a:solidFill>
                      <a:effectLst/>
                      <a:uLnTx/>
                      <a:uFillTx/>
                      <a:cs typeface="+mn-ea"/>
                      <a:sym typeface="+mn-lt"/>
                    </a:rPr>
                    <a:t>标题文本预设</a:t>
                  </a:r>
                </a:p>
              </p:txBody>
            </p:sp>
          </p:grpSp>
          <p:grpSp>
            <p:nvGrpSpPr>
              <p:cNvPr id="51" name="组合 50"/>
              <p:cNvGrpSpPr/>
              <p:nvPr/>
            </p:nvGrpSpPr>
            <p:grpSpPr>
              <a:xfrm>
                <a:off x="1193500" y="4139453"/>
                <a:ext cx="3761195" cy="815608"/>
                <a:chOff x="1317257" y="1824875"/>
                <a:chExt cx="3761195" cy="815608"/>
              </a:xfrm>
            </p:grpSpPr>
            <p:sp>
              <p:nvSpPr>
                <p:cNvPr id="52" name="文本框 55"/>
                <p:cNvSpPr txBox="1"/>
                <p:nvPr/>
              </p:nvSpPr>
              <p:spPr>
                <a:xfrm>
                  <a:off x="1317257" y="2132652"/>
                  <a:ext cx="3761195" cy="507831"/>
                </a:xfrm>
                <a:prstGeom prst="rect">
                  <a:avLst/>
                </a:prstGeom>
                <a:noFill/>
              </p:spPr>
              <p:txBody>
                <a:bodyPr wrap="square" lIns="0" tIns="0" rIns="0" bIns="0">
                  <a:no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262626"/>
                      </a:solidFill>
                      <a:effectLst/>
                      <a:uLnTx/>
                      <a:uFillTx/>
                      <a:cs typeface="+mn-ea"/>
                      <a:sym typeface="+mn-lt"/>
                    </a:rPr>
                    <a:t>您的内容打在这里，或者通过复制您的文本后，</a:t>
                  </a:r>
                </a:p>
              </p:txBody>
            </p:sp>
            <p:sp>
              <p:nvSpPr>
                <p:cNvPr id="53" name="矩形 52"/>
                <p:cNvSpPr/>
                <p:nvPr/>
              </p:nvSpPr>
              <p:spPr>
                <a:xfrm>
                  <a:off x="1317257" y="1824875"/>
                  <a:ext cx="3761195" cy="307777"/>
                </a:xfrm>
                <a:prstGeom prst="rect">
                  <a:avLst/>
                </a:prstGeom>
              </p:spPr>
              <p:txBody>
                <a:bodyPr wrap="none" lIns="0" tIns="0" rIns="0" bIns="0">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chemeClr val="accent1"/>
                      </a:solidFill>
                      <a:effectLst/>
                      <a:uLnTx/>
                      <a:uFillTx/>
                      <a:cs typeface="+mn-ea"/>
                      <a:sym typeface="+mn-lt"/>
                    </a:rPr>
                    <a:t>标题文本预设</a:t>
                  </a:r>
                </a:p>
              </p:txBody>
            </p:sp>
          </p:grpSp>
        </p:grpSp>
        <p:grpSp>
          <p:nvGrpSpPr>
            <p:cNvPr id="46" name="组合 45"/>
            <p:cNvGrpSpPr/>
            <p:nvPr/>
          </p:nvGrpSpPr>
          <p:grpSpPr>
            <a:xfrm>
              <a:off x="1307468" y="2710116"/>
              <a:ext cx="2448272" cy="1338747"/>
              <a:chOff x="1307468" y="2924944"/>
              <a:chExt cx="2448272" cy="1338747"/>
            </a:xfrm>
          </p:grpSpPr>
          <p:cxnSp>
            <p:nvCxnSpPr>
              <p:cNvPr id="47" name="直接连接符 46"/>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
        <p:nvSpPr>
          <p:cNvPr id="40" name="椭圆 39"/>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4</a:t>
            </a:r>
            <a:endParaRPr lang="zh-CN" altLang="en-US" sz="4000" b="1" dirty="0">
              <a:solidFill>
                <a:sysClr val="windowText" lastClr="000000"/>
              </a:solidFill>
              <a:cs typeface="+mn-ea"/>
              <a:sym typeface="+mn-lt"/>
            </a:endParaRPr>
          </a:p>
        </p:txBody>
      </p:sp>
      <p:sp>
        <p:nvSpPr>
          <p:cNvPr id="41" name="文本框 40"/>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500" fill="hold"/>
                                        <p:tgtEl>
                                          <p:spTgt spid="18"/>
                                        </p:tgtEl>
                                        <p:attrNameLst>
                                          <p:attrName>ppt_w</p:attrName>
                                        </p:attrNameLst>
                                      </p:cBhvr>
                                      <p:tavLst>
                                        <p:tav tm="0">
                                          <p:val>
                                            <p:fltVal val="0"/>
                                          </p:val>
                                        </p:tav>
                                        <p:tav tm="100000">
                                          <p:val>
                                            <p:strVal val="#ppt_w"/>
                                          </p:val>
                                        </p:tav>
                                      </p:tavLst>
                                    </p:anim>
                                    <p:anim calcmode="lin" valueType="num">
                                      <p:cBhvr>
                                        <p:cTn id="18" dur="500" fill="hold"/>
                                        <p:tgtEl>
                                          <p:spTgt spid="18"/>
                                        </p:tgtEl>
                                        <p:attrNameLst>
                                          <p:attrName>ppt_h</p:attrName>
                                        </p:attrNameLst>
                                      </p:cBhvr>
                                      <p:tavLst>
                                        <p:tav tm="0">
                                          <p:val>
                                            <p:fltVal val="0"/>
                                          </p:val>
                                        </p:tav>
                                        <p:tav tm="100000">
                                          <p:val>
                                            <p:strVal val="#ppt_h"/>
                                          </p:val>
                                        </p:tav>
                                      </p:tavLst>
                                    </p:anim>
                                    <p:animEffect transition="in" filter="fade">
                                      <p:cBhvr>
                                        <p:cTn id="19" dur="500"/>
                                        <p:tgtEl>
                                          <p:spTgt spid="18"/>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childTnLst>
                          </p:cTn>
                        </p:par>
                        <p:par>
                          <p:cTn id="40" fill="hold">
                            <p:stCondLst>
                              <p:cond delay="3500"/>
                            </p:stCondLst>
                            <p:childTnLst>
                              <p:par>
                                <p:cTn id="41" presetID="10" presetClass="entr" presetSubtype="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500" fill="hold"/>
                                        <p:tgtEl>
                                          <p:spTgt spid="44"/>
                                        </p:tgtEl>
                                        <p:attrNameLst>
                                          <p:attrName>ppt_x</p:attrName>
                                        </p:attrNameLst>
                                      </p:cBhvr>
                                      <p:tavLst>
                                        <p:tav tm="0">
                                          <p:val>
                                            <p:strVal val="#ppt_x"/>
                                          </p:val>
                                        </p:tav>
                                        <p:tav tm="100000">
                                          <p:val>
                                            <p:strVal val="#ppt_x"/>
                                          </p:val>
                                        </p:tav>
                                      </p:tavLst>
                                    </p:anim>
                                    <p:anim calcmode="lin" valueType="num">
                                      <p:cBhvr additive="base">
                                        <p:cTn id="48" dur="500" fill="hold"/>
                                        <p:tgtEl>
                                          <p:spTgt spid="44"/>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82374" y="1496586"/>
            <a:ext cx="10388196" cy="4757093"/>
            <a:chOff x="762691" y="1318786"/>
            <a:chExt cx="10388196" cy="4757093"/>
          </a:xfrm>
        </p:grpSpPr>
        <p:sp>
          <p:nvSpPr>
            <p:cNvPr id="23" name="矩形 6"/>
            <p:cNvSpPr>
              <a:spLocks noChangeArrowheads="1"/>
            </p:cNvSpPr>
            <p:nvPr/>
          </p:nvSpPr>
          <p:spPr bwMode="auto">
            <a:xfrm>
              <a:off x="7579652" y="5392615"/>
              <a:ext cx="357123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gradFill>
                    <a:gsLst>
                      <a:gs pos="100000">
                        <a:srgbClr val="000000">
                          <a:lumMod val="85000"/>
                          <a:lumOff val="15000"/>
                        </a:srgbClr>
                      </a:gs>
                      <a:gs pos="0">
                        <a:srgbClr val="000000">
                          <a:lumMod val="85000"/>
                          <a:lumOff val="15000"/>
                        </a:srgbClr>
                      </a:gs>
                    </a:gsLst>
                    <a:lin ang="0" scaled="0"/>
                  </a:gradFill>
                  <a:effectLst/>
                  <a:uLnTx/>
                  <a:uFillTx/>
                  <a:cs typeface="+mn-ea"/>
                  <a:sym typeface="+mn-lt"/>
                </a:rPr>
                <a:t>复制粘贴您需要的文字内容，单击添加文字内容，言简意赅不罗嗦。</a:t>
              </a:r>
            </a:p>
          </p:txBody>
        </p:sp>
        <p:sp>
          <p:nvSpPr>
            <p:cNvPr id="24" name="矩形 23"/>
            <p:cNvSpPr/>
            <p:nvPr/>
          </p:nvSpPr>
          <p:spPr>
            <a:xfrm>
              <a:off x="7695764" y="4724300"/>
              <a:ext cx="1767429" cy="540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21000">
                        <a:srgbClr val="FFFFFF"/>
                      </a:gs>
                      <a:gs pos="77000">
                        <a:srgbClr val="FFFFFF"/>
                      </a:gs>
                    </a:gsLst>
                    <a:lin ang="0" scaled="0"/>
                  </a:gradFill>
                  <a:effectLst/>
                  <a:uLnTx/>
                  <a:uFillTx/>
                  <a:cs typeface="+mn-ea"/>
                  <a:sym typeface="+mn-lt"/>
                </a:rPr>
                <a:t>项目一</a:t>
              </a:r>
            </a:p>
          </p:txBody>
        </p:sp>
        <p:sp>
          <p:nvSpPr>
            <p:cNvPr id="25" name="矩形 6"/>
            <p:cNvSpPr>
              <a:spLocks noChangeArrowheads="1"/>
            </p:cNvSpPr>
            <p:nvPr/>
          </p:nvSpPr>
          <p:spPr bwMode="auto">
            <a:xfrm>
              <a:off x="7579652" y="1987101"/>
              <a:ext cx="357123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gradFill>
                    <a:gsLst>
                      <a:gs pos="100000">
                        <a:srgbClr val="000000">
                          <a:lumMod val="85000"/>
                          <a:lumOff val="15000"/>
                        </a:srgbClr>
                      </a:gs>
                      <a:gs pos="0">
                        <a:srgbClr val="000000">
                          <a:lumMod val="85000"/>
                          <a:lumOff val="15000"/>
                        </a:srgbClr>
                      </a:gs>
                    </a:gsLst>
                    <a:lin ang="0" scaled="0"/>
                  </a:gradFill>
                  <a:effectLst/>
                  <a:uLnTx/>
                  <a:uFillTx/>
                  <a:cs typeface="+mn-ea"/>
                  <a:sym typeface="+mn-lt"/>
                </a:rPr>
                <a:t>复制粘贴您需要的文字内容，单击添加文字内容，言简意赅不罗嗦。</a:t>
              </a:r>
            </a:p>
          </p:txBody>
        </p:sp>
        <p:sp>
          <p:nvSpPr>
            <p:cNvPr id="26" name="矩形 25"/>
            <p:cNvSpPr/>
            <p:nvPr/>
          </p:nvSpPr>
          <p:spPr>
            <a:xfrm>
              <a:off x="7695764" y="1318786"/>
              <a:ext cx="1767429" cy="540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21000">
                        <a:srgbClr val="FFFFFF"/>
                      </a:gs>
                      <a:gs pos="77000">
                        <a:srgbClr val="FFFFFF"/>
                      </a:gs>
                    </a:gsLst>
                    <a:lin ang="0" scaled="0"/>
                  </a:gradFill>
                  <a:effectLst/>
                  <a:uLnTx/>
                  <a:uFillTx/>
                  <a:cs typeface="+mn-ea"/>
                  <a:sym typeface="+mn-lt"/>
                </a:rPr>
                <a:t>项目二</a:t>
              </a:r>
            </a:p>
          </p:txBody>
        </p:sp>
        <p:sp>
          <p:nvSpPr>
            <p:cNvPr id="27" name="矩形 6"/>
            <p:cNvSpPr>
              <a:spLocks noChangeArrowheads="1"/>
            </p:cNvSpPr>
            <p:nvPr/>
          </p:nvSpPr>
          <p:spPr bwMode="auto">
            <a:xfrm>
              <a:off x="3089441" y="5267184"/>
              <a:ext cx="357123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gradFill>
                    <a:gsLst>
                      <a:gs pos="100000">
                        <a:srgbClr val="000000">
                          <a:lumMod val="85000"/>
                          <a:lumOff val="15000"/>
                        </a:srgbClr>
                      </a:gs>
                      <a:gs pos="0">
                        <a:srgbClr val="000000">
                          <a:lumMod val="85000"/>
                          <a:lumOff val="15000"/>
                        </a:srgbClr>
                      </a:gs>
                    </a:gsLst>
                    <a:lin ang="0" scaled="0"/>
                  </a:gradFill>
                  <a:effectLst/>
                  <a:uLnTx/>
                  <a:uFillTx/>
                  <a:cs typeface="+mn-ea"/>
                  <a:sym typeface="+mn-lt"/>
                </a:rPr>
                <a:t>复制粘贴您需要的文字内容，单击添加文字内容，言简意赅不罗嗦。</a:t>
              </a:r>
            </a:p>
          </p:txBody>
        </p:sp>
        <p:sp>
          <p:nvSpPr>
            <p:cNvPr id="28" name="矩形 27"/>
            <p:cNvSpPr/>
            <p:nvPr/>
          </p:nvSpPr>
          <p:spPr>
            <a:xfrm>
              <a:off x="3205553" y="4598869"/>
              <a:ext cx="1767429" cy="5408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21000">
                        <a:srgbClr val="FFFFFF"/>
                      </a:gs>
                      <a:gs pos="77000">
                        <a:srgbClr val="FFFFFF"/>
                      </a:gs>
                    </a:gsLst>
                    <a:lin ang="0" scaled="0"/>
                  </a:gradFill>
                  <a:effectLst/>
                  <a:uLnTx/>
                  <a:uFillTx/>
                  <a:cs typeface="+mn-ea"/>
                  <a:sym typeface="+mn-lt"/>
                </a:rPr>
                <a:t>项目三</a:t>
              </a:r>
            </a:p>
          </p:txBody>
        </p:sp>
        <p:sp>
          <p:nvSpPr>
            <p:cNvPr id="29" name="矩形 6"/>
            <p:cNvSpPr>
              <a:spLocks noChangeArrowheads="1"/>
            </p:cNvSpPr>
            <p:nvPr/>
          </p:nvSpPr>
          <p:spPr bwMode="auto">
            <a:xfrm>
              <a:off x="3089441" y="2163703"/>
              <a:ext cx="357123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gradFill>
                    <a:gsLst>
                      <a:gs pos="100000">
                        <a:srgbClr val="000000">
                          <a:lumMod val="85000"/>
                          <a:lumOff val="15000"/>
                        </a:srgbClr>
                      </a:gs>
                      <a:gs pos="0">
                        <a:srgbClr val="000000">
                          <a:lumMod val="85000"/>
                          <a:lumOff val="15000"/>
                        </a:srgbClr>
                      </a:gs>
                    </a:gsLst>
                    <a:lin ang="0" scaled="0"/>
                  </a:gradFill>
                  <a:effectLst/>
                  <a:uLnTx/>
                  <a:uFillTx/>
                  <a:cs typeface="+mn-ea"/>
                  <a:sym typeface="+mn-lt"/>
                </a:rPr>
                <a:t>复制粘贴您需要的文字内容，单击添加文字内容，言简意赅不罗嗦。</a:t>
              </a:r>
            </a:p>
          </p:txBody>
        </p:sp>
        <p:sp>
          <p:nvSpPr>
            <p:cNvPr id="30" name="矩形 29"/>
            <p:cNvSpPr/>
            <p:nvPr/>
          </p:nvSpPr>
          <p:spPr>
            <a:xfrm>
              <a:off x="3205553" y="1495388"/>
              <a:ext cx="1767429" cy="54087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21000">
                        <a:srgbClr val="FFFFFF"/>
                      </a:gs>
                      <a:gs pos="77000">
                        <a:srgbClr val="FFFFFF"/>
                      </a:gs>
                    </a:gsLst>
                    <a:lin ang="0" scaled="0"/>
                  </a:gradFill>
                  <a:effectLst/>
                  <a:uLnTx/>
                  <a:uFillTx/>
                  <a:cs typeface="+mn-ea"/>
                  <a:sym typeface="+mn-lt"/>
                </a:rPr>
                <a:t>项目四</a:t>
              </a:r>
            </a:p>
          </p:txBody>
        </p:sp>
        <p:sp>
          <p:nvSpPr>
            <p:cNvPr id="31" name="矩形 6"/>
            <p:cNvSpPr>
              <a:spLocks noChangeArrowheads="1"/>
            </p:cNvSpPr>
            <p:nvPr/>
          </p:nvSpPr>
          <p:spPr bwMode="auto">
            <a:xfrm>
              <a:off x="762691" y="3803806"/>
              <a:ext cx="357123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600" b="0" i="0" u="none" strike="noStrike" kern="1200" cap="none" spc="0" normalizeH="0" baseline="0" noProof="0" dirty="0">
                  <a:ln>
                    <a:noFill/>
                  </a:ln>
                  <a:gradFill>
                    <a:gsLst>
                      <a:gs pos="100000">
                        <a:srgbClr val="000000">
                          <a:lumMod val="85000"/>
                          <a:lumOff val="15000"/>
                        </a:srgbClr>
                      </a:gs>
                      <a:gs pos="0">
                        <a:srgbClr val="000000">
                          <a:lumMod val="85000"/>
                          <a:lumOff val="15000"/>
                        </a:srgbClr>
                      </a:gs>
                    </a:gsLst>
                    <a:lin ang="0" scaled="0"/>
                  </a:gradFill>
                  <a:effectLst/>
                  <a:uLnTx/>
                  <a:uFillTx/>
                  <a:cs typeface="+mn-ea"/>
                  <a:sym typeface="+mn-lt"/>
                </a:rPr>
                <a:t>复制粘贴您需要的文字内容，单击添加文字内容，言简意赅不罗嗦。</a:t>
              </a:r>
            </a:p>
          </p:txBody>
        </p:sp>
        <p:sp>
          <p:nvSpPr>
            <p:cNvPr id="32" name="矩形 31"/>
            <p:cNvSpPr/>
            <p:nvPr/>
          </p:nvSpPr>
          <p:spPr>
            <a:xfrm>
              <a:off x="878803" y="3135491"/>
              <a:ext cx="1767429" cy="5408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21000">
                        <a:srgbClr val="FFFFFF"/>
                      </a:gs>
                      <a:gs pos="77000">
                        <a:srgbClr val="FFFFFF"/>
                      </a:gs>
                    </a:gsLst>
                    <a:lin ang="0" scaled="0"/>
                  </a:gradFill>
                  <a:effectLst/>
                  <a:uLnTx/>
                  <a:uFillTx/>
                  <a:cs typeface="+mn-ea"/>
                  <a:sym typeface="+mn-lt"/>
                </a:rPr>
                <a:t>项目五</a:t>
              </a:r>
            </a:p>
          </p:txBody>
        </p:sp>
      </p:grpSp>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1" t="30304" r="-1574" b="24788"/>
          <a:stretch>
            <a:fillRect/>
          </a:stretch>
        </p:blipFill>
        <p:spPr>
          <a:xfrm>
            <a:off x="4579049" y="2941070"/>
            <a:ext cx="5147036" cy="1750465"/>
          </a:xfrm>
          <a:prstGeom prst="rect">
            <a:avLst/>
          </a:prstGeom>
        </p:spPr>
      </p:pic>
      <p:sp>
        <p:nvSpPr>
          <p:cNvPr id="14" name="椭圆 13"/>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4</a:t>
            </a:r>
            <a:endParaRPr lang="zh-CN" altLang="en-US" sz="4000" b="1" dirty="0">
              <a:solidFill>
                <a:sysClr val="windowText" lastClr="000000"/>
              </a:solidFill>
              <a:cs typeface="+mn-ea"/>
              <a:sym typeface="+mn-lt"/>
            </a:endParaRPr>
          </a:p>
        </p:txBody>
      </p:sp>
      <p:sp>
        <p:nvSpPr>
          <p:cNvPr id="15" name="文本框 14"/>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ageCurlDouble"/>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righ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8170815" y="2441216"/>
            <a:ext cx="2749723" cy="3463424"/>
            <a:chOff x="8170814" y="1912116"/>
            <a:chExt cx="2749722" cy="3463424"/>
          </a:xfrm>
        </p:grpSpPr>
        <p:grpSp>
          <p:nvGrpSpPr>
            <p:cNvPr id="20" name="组合 19"/>
            <p:cNvGrpSpPr/>
            <p:nvPr/>
          </p:nvGrpSpPr>
          <p:grpSpPr>
            <a:xfrm>
              <a:off x="8170814" y="1912116"/>
              <a:ext cx="2611177" cy="3463424"/>
              <a:chOff x="1193500" y="1491637"/>
              <a:chExt cx="3761195" cy="3463424"/>
            </a:xfrm>
          </p:grpSpPr>
          <p:grpSp>
            <p:nvGrpSpPr>
              <p:cNvPr id="23" name="组合 22"/>
              <p:cNvGrpSpPr/>
              <p:nvPr/>
            </p:nvGrpSpPr>
            <p:grpSpPr>
              <a:xfrm>
                <a:off x="1193500" y="1491637"/>
                <a:ext cx="3761195" cy="815608"/>
                <a:chOff x="1317257" y="1824875"/>
                <a:chExt cx="3761195" cy="815608"/>
              </a:xfrm>
            </p:grpSpPr>
            <p:sp>
              <p:nvSpPr>
                <p:cNvPr id="30" name="文本框 45"/>
                <p:cNvSpPr txBox="1"/>
                <p:nvPr/>
              </p:nvSpPr>
              <p:spPr>
                <a:xfrm>
                  <a:off x="1317257" y="2132652"/>
                  <a:ext cx="3761195" cy="507831"/>
                </a:xfrm>
                <a:prstGeom prst="rect">
                  <a:avLst/>
                </a:prstGeom>
                <a:noFill/>
              </p:spPr>
              <p:txBody>
                <a:bodyPr wrap="square" lIns="0" tIns="0" rIns="0" bIns="0">
                  <a:no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262626"/>
                      </a:solidFill>
                      <a:effectLst/>
                      <a:uLnTx/>
                      <a:uFillTx/>
                      <a:cs typeface="+mn-ea"/>
                      <a:sym typeface="+mn-lt"/>
                    </a:rPr>
                    <a:t>您的内容打在这里，或者通过复制您的文本后，</a:t>
                  </a:r>
                </a:p>
              </p:txBody>
            </p:sp>
            <p:sp>
              <p:nvSpPr>
                <p:cNvPr id="31" name="矩形 30"/>
                <p:cNvSpPr/>
                <p:nvPr/>
              </p:nvSpPr>
              <p:spPr>
                <a:xfrm>
                  <a:off x="1317257" y="1824875"/>
                  <a:ext cx="3761195" cy="307777"/>
                </a:xfrm>
                <a:prstGeom prst="rect">
                  <a:avLst/>
                </a:prstGeom>
              </p:spPr>
              <p:txBody>
                <a:bodyPr wrap="none" lIns="0" tIns="0" rIns="0" bIns="0">
                  <a:normAutofit lnSpcReduction="100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chemeClr val="accent1"/>
                      </a:solidFill>
                      <a:effectLst/>
                      <a:uLnTx/>
                      <a:uFillTx/>
                      <a:cs typeface="+mn-ea"/>
                      <a:sym typeface="+mn-lt"/>
                    </a:rPr>
                    <a:t>标题文本预设</a:t>
                  </a:r>
                </a:p>
              </p:txBody>
            </p:sp>
          </p:grpSp>
          <p:grpSp>
            <p:nvGrpSpPr>
              <p:cNvPr id="24" name="组合 23"/>
              <p:cNvGrpSpPr/>
              <p:nvPr/>
            </p:nvGrpSpPr>
            <p:grpSpPr>
              <a:xfrm>
                <a:off x="1193500" y="2815545"/>
                <a:ext cx="3761195" cy="815608"/>
                <a:chOff x="1317257" y="1824875"/>
                <a:chExt cx="3761195" cy="815608"/>
              </a:xfrm>
            </p:grpSpPr>
            <p:sp>
              <p:nvSpPr>
                <p:cNvPr id="28" name="文本框 43"/>
                <p:cNvSpPr txBox="1"/>
                <p:nvPr/>
              </p:nvSpPr>
              <p:spPr>
                <a:xfrm>
                  <a:off x="1317257" y="2132652"/>
                  <a:ext cx="3761195" cy="507831"/>
                </a:xfrm>
                <a:prstGeom prst="rect">
                  <a:avLst/>
                </a:prstGeom>
                <a:noFill/>
              </p:spPr>
              <p:txBody>
                <a:bodyPr wrap="square" lIns="0" tIns="0" rIns="0" bIns="0">
                  <a:no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262626"/>
                      </a:solidFill>
                      <a:effectLst/>
                      <a:uLnTx/>
                      <a:uFillTx/>
                      <a:cs typeface="+mn-ea"/>
                      <a:sym typeface="+mn-lt"/>
                    </a:rPr>
                    <a:t>您的内容打在这里，或者通过复制您的文本后，</a:t>
                  </a:r>
                </a:p>
              </p:txBody>
            </p:sp>
            <p:sp>
              <p:nvSpPr>
                <p:cNvPr id="29" name="矩形 28"/>
                <p:cNvSpPr/>
                <p:nvPr/>
              </p:nvSpPr>
              <p:spPr>
                <a:xfrm>
                  <a:off x="1317257" y="1824875"/>
                  <a:ext cx="3761195" cy="307777"/>
                </a:xfrm>
                <a:prstGeom prst="rect">
                  <a:avLst/>
                </a:prstGeom>
              </p:spPr>
              <p:txBody>
                <a:bodyPr wrap="none" lIns="0" tIns="0" rIns="0" bIns="0">
                  <a:normAutofit lnSpcReduction="100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chemeClr val="accent1"/>
                      </a:solidFill>
                      <a:effectLst/>
                      <a:uLnTx/>
                      <a:uFillTx/>
                      <a:cs typeface="+mn-ea"/>
                      <a:sym typeface="+mn-lt"/>
                    </a:rPr>
                    <a:t>标题文本预设</a:t>
                  </a:r>
                </a:p>
              </p:txBody>
            </p:sp>
          </p:grpSp>
          <p:grpSp>
            <p:nvGrpSpPr>
              <p:cNvPr id="25" name="组合 24"/>
              <p:cNvGrpSpPr/>
              <p:nvPr/>
            </p:nvGrpSpPr>
            <p:grpSpPr>
              <a:xfrm>
                <a:off x="1193500" y="4139453"/>
                <a:ext cx="3761195" cy="815608"/>
                <a:chOff x="1317257" y="1824875"/>
                <a:chExt cx="3761195" cy="815608"/>
              </a:xfrm>
            </p:grpSpPr>
            <p:sp>
              <p:nvSpPr>
                <p:cNvPr id="26" name="文本框 41"/>
                <p:cNvSpPr txBox="1"/>
                <p:nvPr/>
              </p:nvSpPr>
              <p:spPr>
                <a:xfrm>
                  <a:off x="1317257" y="2132652"/>
                  <a:ext cx="3761195" cy="507831"/>
                </a:xfrm>
                <a:prstGeom prst="rect">
                  <a:avLst/>
                </a:prstGeom>
                <a:noFill/>
              </p:spPr>
              <p:txBody>
                <a:bodyPr wrap="square" lIns="0" tIns="0" rIns="0" bIns="0">
                  <a:noAutofit/>
                </a:bodyPr>
                <a:lstStyle/>
                <a:p>
                  <a:pPr marL="0" marR="0" lvl="0" indent="0" algn="r"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262626"/>
                      </a:solidFill>
                      <a:effectLst/>
                      <a:uLnTx/>
                      <a:uFillTx/>
                      <a:cs typeface="+mn-ea"/>
                      <a:sym typeface="+mn-lt"/>
                    </a:rPr>
                    <a:t>您的内容打在这里，或者通过复制您的文本后，</a:t>
                  </a:r>
                </a:p>
              </p:txBody>
            </p:sp>
            <p:sp>
              <p:nvSpPr>
                <p:cNvPr id="27" name="矩形 26"/>
                <p:cNvSpPr/>
                <p:nvPr/>
              </p:nvSpPr>
              <p:spPr>
                <a:xfrm>
                  <a:off x="1317257" y="1824875"/>
                  <a:ext cx="3761195" cy="307777"/>
                </a:xfrm>
                <a:prstGeom prst="rect">
                  <a:avLst/>
                </a:prstGeom>
              </p:spPr>
              <p:txBody>
                <a:bodyPr wrap="none" lIns="0" tIns="0" rIns="0" bIns="0">
                  <a:normAutofit lnSpcReduction="100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chemeClr val="accent1"/>
                      </a:solidFill>
                      <a:effectLst/>
                      <a:uLnTx/>
                      <a:uFillTx/>
                      <a:cs typeface="+mn-ea"/>
                      <a:sym typeface="+mn-lt"/>
                    </a:rPr>
                    <a:t>标题文本预设</a:t>
                  </a:r>
                </a:p>
              </p:txBody>
            </p:sp>
          </p:grpSp>
        </p:grpSp>
        <p:cxnSp>
          <p:nvCxnSpPr>
            <p:cNvPr id="21" name="直接连接符 20"/>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472264"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a:off x="1307469" y="2441216"/>
            <a:ext cx="2713719" cy="3463424"/>
            <a:chOff x="1307468" y="1697288"/>
            <a:chExt cx="2713719" cy="3463424"/>
          </a:xfrm>
        </p:grpSpPr>
        <p:grpSp>
          <p:nvGrpSpPr>
            <p:cNvPr id="7" name="组合 6"/>
            <p:cNvGrpSpPr/>
            <p:nvPr/>
          </p:nvGrpSpPr>
          <p:grpSpPr>
            <a:xfrm>
              <a:off x="1410010" y="1697288"/>
              <a:ext cx="2611177" cy="3463424"/>
              <a:chOff x="1193500" y="1491637"/>
              <a:chExt cx="3761195" cy="3463424"/>
            </a:xfrm>
          </p:grpSpPr>
          <p:grpSp>
            <p:nvGrpSpPr>
              <p:cNvPr id="11" name="组合 10"/>
              <p:cNvGrpSpPr/>
              <p:nvPr/>
            </p:nvGrpSpPr>
            <p:grpSpPr>
              <a:xfrm>
                <a:off x="1193500" y="1491637"/>
                <a:ext cx="3761195" cy="815608"/>
                <a:chOff x="1317257" y="1824875"/>
                <a:chExt cx="3761195" cy="815608"/>
              </a:xfrm>
            </p:grpSpPr>
            <p:sp>
              <p:nvSpPr>
                <p:cNvPr id="18" name="文本框 59"/>
                <p:cNvSpPr txBox="1"/>
                <p:nvPr/>
              </p:nvSpPr>
              <p:spPr>
                <a:xfrm>
                  <a:off x="1317257" y="2132652"/>
                  <a:ext cx="3761195" cy="507831"/>
                </a:xfrm>
                <a:prstGeom prst="rect">
                  <a:avLst/>
                </a:prstGeom>
                <a:noFill/>
              </p:spPr>
              <p:txBody>
                <a:bodyPr wrap="square" lIns="0" tIns="0" rIns="0" bIns="0">
                  <a:no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262626"/>
                      </a:solidFill>
                      <a:effectLst/>
                      <a:uLnTx/>
                      <a:uFillTx/>
                      <a:cs typeface="+mn-ea"/>
                      <a:sym typeface="+mn-lt"/>
                    </a:rPr>
                    <a:t>您的内容打在这里，或者通过复制您的文本后，</a:t>
                  </a:r>
                </a:p>
              </p:txBody>
            </p:sp>
            <p:sp>
              <p:nvSpPr>
                <p:cNvPr id="19" name="矩形 18"/>
                <p:cNvSpPr/>
                <p:nvPr/>
              </p:nvSpPr>
              <p:spPr>
                <a:xfrm>
                  <a:off x="1317257" y="1824875"/>
                  <a:ext cx="3761195" cy="307777"/>
                </a:xfrm>
                <a:prstGeom prst="rect">
                  <a:avLst/>
                </a:prstGeom>
              </p:spPr>
              <p:txBody>
                <a:bodyPr wrap="none" lIns="0" tIns="0" rIns="0" bIns="0">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chemeClr val="accent1"/>
                      </a:solidFill>
                      <a:effectLst/>
                      <a:uLnTx/>
                      <a:uFillTx/>
                      <a:cs typeface="+mn-ea"/>
                      <a:sym typeface="+mn-lt"/>
                    </a:rPr>
                    <a:t>标题文本预设</a:t>
                  </a:r>
                </a:p>
              </p:txBody>
            </p:sp>
          </p:grpSp>
          <p:grpSp>
            <p:nvGrpSpPr>
              <p:cNvPr id="12" name="组合 11"/>
              <p:cNvGrpSpPr/>
              <p:nvPr/>
            </p:nvGrpSpPr>
            <p:grpSpPr>
              <a:xfrm>
                <a:off x="1193500" y="2815545"/>
                <a:ext cx="3761195" cy="815608"/>
                <a:chOff x="1317257" y="1824875"/>
                <a:chExt cx="3761195" cy="815608"/>
              </a:xfrm>
            </p:grpSpPr>
            <p:sp>
              <p:nvSpPr>
                <p:cNvPr id="16" name="文本框 57"/>
                <p:cNvSpPr txBox="1"/>
                <p:nvPr/>
              </p:nvSpPr>
              <p:spPr>
                <a:xfrm>
                  <a:off x="1317257" y="2132652"/>
                  <a:ext cx="3761195" cy="507831"/>
                </a:xfrm>
                <a:prstGeom prst="rect">
                  <a:avLst/>
                </a:prstGeom>
                <a:noFill/>
              </p:spPr>
              <p:txBody>
                <a:bodyPr wrap="square" lIns="0" tIns="0" rIns="0" bIns="0">
                  <a:no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262626"/>
                      </a:solidFill>
                      <a:effectLst/>
                      <a:uLnTx/>
                      <a:uFillTx/>
                      <a:cs typeface="+mn-ea"/>
                      <a:sym typeface="+mn-lt"/>
                    </a:rPr>
                    <a:t>您的内容打在这里，或者通过复制您的文本后，</a:t>
                  </a:r>
                </a:p>
              </p:txBody>
            </p:sp>
            <p:sp>
              <p:nvSpPr>
                <p:cNvPr id="17" name="矩形 16"/>
                <p:cNvSpPr/>
                <p:nvPr/>
              </p:nvSpPr>
              <p:spPr>
                <a:xfrm>
                  <a:off x="1317257" y="1824875"/>
                  <a:ext cx="3761195" cy="307777"/>
                </a:xfrm>
                <a:prstGeom prst="rect">
                  <a:avLst/>
                </a:prstGeom>
              </p:spPr>
              <p:txBody>
                <a:bodyPr wrap="none" lIns="0" tIns="0" rIns="0" bIns="0">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chemeClr val="accent1"/>
                      </a:solidFill>
                      <a:effectLst/>
                      <a:uLnTx/>
                      <a:uFillTx/>
                      <a:cs typeface="+mn-ea"/>
                      <a:sym typeface="+mn-lt"/>
                    </a:rPr>
                    <a:t>标题文本预设</a:t>
                  </a:r>
                </a:p>
              </p:txBody>
            </p:sp>
          </p:grpSp>
          <p:grpSp>
            <p:nvGrpSpPr>
              <p:cNvPr id="13" name="组合 12"/>
              <p:cNvGrpSpPr/>
              <p:nvPr/>
            </p:nvGrpSpPr>
            <p:grpSpPr>
              <a:xfrm>
                <a:off x="1193500" y="4139453"/>
                <a:ext cx="3761195" cy="815608"/>
                <a:chOff x="1317257" y="1824875"/>
                <a:chExt cx="3761195" cy="815608"/>
              </a:xfrm>
            </p:grpSpPr>
            <p:sp>
              <p:nvSpPr>
                <p:cNvPr id="14" name="文本框 55"/>
                <p:cNvSpPr txBox="1"/>
                <p:nvPr/>
              </p:nvSpPr>
              <p:spPr>
                <a:xfrm>
                  <a:off x="1317257" y="2132652"/>
                  <a:ext cx="3761195" cy="507831"/>
                </a:xfrm>
                <a:prstGeom prst="rect">
                  <a:avLst/>
                </a:prstGeom>
                <a:noFill/>
              </p:spPr>
              <p:txBody>
                <a:bodyPr wrap="square" lIns="0" tIns="0" rIns="0" bIns="0">
                  <a:noAutofit/>
                </a:bodyPr>
                <a:lstStyle/>
                <a:p>
                  <a:pPr marL="0" marR="0" lvl="0" indent="0" algn="just" defTabSz="914400" rtl="0" eaLnBrk="1" fontAlgn="auto" latinLnBrk="0" hangingPunct="1">
                    <a:lnSpc>
                      <a:spcPct val="13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262626"/>
                      </a:solidFill>
                      <a:effectLst/>
                      <a:uLnTx/>
                      <a:uFillTx/>
                      <a:cs typeface="+mn-ea"/>
                      <a:sym typeface="+mn-lt"/>
                    </a:rPr>
                    <a:t>您的内容打在这里，或者通过复制您的文本后，</a:t>
                  </a:r>
                </a:p>
              </p:txBody>
            </p:sp>
            <p:sp>
              <p:nvSpPr>
                <p:cNvPr id="15" name="矩形 14"/>
                <p:cNvSpPr/>
                <p:nvPr/>
              </p:nvSpPr>
              <p:spPr>
                <a:xfrm>
                  <a:off x="1317257" y="1824875"/>
                  <a:ext cx="3761195" cy="307777"/>
                </a:xfrm>
                <a:prstGeom prst="rect">
                  <a:avLst/>
                </a:prstGeom>
              </p:spPr>
              <p:txBody>
                <a:bodyPr wrap="none" lIns="0" tIns="0" rIns="0" bIns="0">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135" b="1" i="0" u="none" strike="noStrike" kern="1200" cap="none" spc="0" normalizeH="0" baseline="0" noProof="0" dirty="0">
                      <a:ln>
                        <a:noFill/>
                      </a:ln>
                      <a:solidFill>
                        <a:schemeClr val="accent1"/>
                      </a:solidFill>
                      <a:effectLst/>
                      <a:uLnTx/>
                      <a:uFillTx/>
                      <a:cs typeface="+mn-ea"/>
                      <a:sym typeface="+mn-lt"/>
                    </a:rPr>
                    <a:t>标题文本预设</a:t>
                  </a:r>
                </a:p>
              </p:txBody>
            </p:sp>
          </p:grpSp>
        </p:grpSp>
        <p:grpSp>
          <p:nvGrpSpPr>
            <p:cNvPr id="8" name="组合 7"/>
            <p:cNvGrpSpPr/>
            <p:nvPr/>
          </p:nvGrpSpPr>
          <p:grpSpPr>
            <a:xfrm>
              <a:off x="1307468" y="2710116"/>
              <a:ext cx="2448272" cy="1338747"/>
              <a:chOff x="1307468" y="2924944"/>
              <a:chExt cx="2448272" cy="1338747"/>
            </a:xfrm>
          </p:grpSpPr>
          <p:cxnSp>
            <p:nvCxnSpPr>
              <p:cNvPr id="9" name="直接连接符 8"/>
              <p:cNvCxnSpPr/>
              <p:nvPr/>
            </p:nvCxnSpPr>
            <p:spPr>
              <a:xfrm>
                <a:off x="1307468"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307468" y="4263691"/>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021186" y="1594873"/>
            <a:ext cx="4340502" cy="4340502"/>
          </a:xfrm>
          <a:prstGeom prst="rect">
            <a:avLst/>
          </a:prstGeom>
        </p:spPr>
      </p:pic>
      <p:sp>
        <p:nvSpPr>
          <p:cNvPr id="32" name="椭圆 31"/>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4</a:t>
            </a:r>
            <a:endParaRPr lang="zh-CN" altLang="en-US" sz="4000" b="1" dirty="0">
              <a:solidFill>
                <a:sysClr val="windowText" lastClr="000000"/>
              </a:solidFill>
              <a:cs typeface="+mn-ea"/>
              <a:sym typeface="+mn-lt"/>
            </a:endParaRPr>
          </a:p>
        </p:txBody>
      </p:sp>
      <p:sp>
        <p:nvSpPr>
          <p:cNvPr id="33" name="文本框 32"/>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1400" advTm="3000">
        <p14:doors dir="vert"/>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形状3"/>
          <p:cNvSpPr/>
          <p:nvPr/>
        </p:nvSpPr>
        <p:spPr>
          <a:xfrm>
            <a:off x="4762500" y="2285448"/>
            <a:ext cx="1051001" cy="373459"/>
          </a:xfrm>
          <a:prstGeom prst="right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形状5"/>
          <p:cNvSpPr/>
          <p:nvPr/>
        </p:nvSpPr>
        <p:spPr>
          <a:xfrm>
            <a:off x="4173306" y="3977507"/>
            <a:ext cx="1064815" cy="373459"/>
          </a:xfrm>
          <a:prstGeom prst="right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形状7"/>
          <p:cNvSpPr/>
          <p:nvPr/>
        </p:nvSpPr>
        <p:spPr>
          <a:xfrm>
            <a:off x="5009956" y="5423507"/>
            <a:ext cx="1208709" cy="373459"/>
          </a:xfrm>
          <a:prstGeom prst="rightArrow">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3" name="组合 22"/>
          <p:cNvGrpSpPr/>
          <p:nvPr/>
        </p:nvGrpSpPr>
        <p:grpSpPr>
          <a:xfrm>
            <a:off x="6244451" y="1823786"/>
            <a:ext cx="4719637" cy="1320186"/>
            <a:chOff x="756868" y="3159277"/>
            <a:chExt cx="4719637" cy="1320186"/>
          </a:xfrm>
        </p:grpSpPr>
        <p:sp>
          <p:nvSpPr>
            <p:cNvPr id="24" name="矩形 23"/>
            <p:cNvSpPr/>
            <p:nvPr/>
          </p:nvSpPr>
          <p:spPr>
            <a:xfrm>
              <a:off x="756868" y="3722333"/>
              <a:ext cx="4719637" cy="7571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rPr>
                <a:t>用户可以在投影仪或者计算机上进行演示也可以将演示文稿</a:t>
              </a:r>
            </a:p>
          </p:txBody>
        </p:sp>
        <p:sp>
          <p:nvSpPr>
            <p:cNvPr id="25" name="矩形 24"/>
            <p:cNvSpPr/>
            <p:nvPr/>
          </p:nvSpPr>
          <p:spPr>
            <a:xfrm>
              <a:off x="874713" y="3159277"/>
              <a:ext cx="2241974" cy="504241"/>
            </a:xfrm>
            <a:prstGeom prst="rect">
              <a:avLst/>
            </a:prstGeom>
            <a:solidFill>
              <a:srgbClr val="C00000"/>
            </a:solidFill>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cs typeface="+mn-ea"/>
                  <a:sym typeface="+mn-lt"/>
                </a:rPr>
                <a:t>标题文字添加</a:t>
              </a:r>
            </a:p>
          </p:txBody>
        </p:sp>
      </p:grpSp>
      <p:grpSp>
        <p:nvGrpSpPr>
          <p:cNvPr id="26" name="组合 25"/>
          <p:cNvGrpSpPr/>
          <p:nvPr/>
        </p:nvGrpSpPr>
        <p:grpSpPr>
          <a:xfrm>
            <a:off x="5543016" y="3545252"/>
            <a:ext cx="4719637" cy="1261371"/>
            <a:chOff x="756868" y="3159277"/>
            <a:chExt cx="4719637" cy="1261371"/>
          </a:xfrm>
        </p:grpSpPr>
        <p:sp>
          <p:nvSpPr>
            <p:cNvPr id="36" name="矩形 35"/>
            <p:cNvSpPr/>
            <p:nvPr/>
          </p:nvSpPr>
          <p:spPr>
            <a:xfrm>
              <a:off x="756868" y="3663518"/>
              <a:ext cx="4719637" cy="7571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rPr>
                <a:t>用户可以在投影仪或者计算机上进行演示也可以将演示文稿</a:t>
              </a:r>
            </a:p>
          </p:txBody>
        </p:sp>
        <p:sp>
          <p:nvSpPr>
            <p:cNvPr id="37" name="矩形 36"/>
            <p:cNvSpPr/>
            <p:nvPr/>
          </p:nvSpPr>
          <p:spPr>
            <a:xfrm>
              <a:off x="874713" y="3159277"/>
              <a:ext cx="2241974" cy="504241"/>
            </a:xfrm>
            <a:prstGeom prst="rect">
              <a:avLst/>
            </a:prstGeom>
            <a:solidFill>
              <a:srgbClr val="C00000"/>
            </a:solidFill>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cs typeface="+mn-ea"/>
                  <a:sym typeface="+mn-lt"/>
                </a:rPr>
                <a:t>标题文字添加</a:t>
              </a:r>
            </a:p>
          </p:txBody>
        </p:sp>
      </p:grpSp>
      <p:grpSp>
        <p:nvGrpSpPr>
          <p:cNvPr id="38" name="组合 37"/>
          <p:cNvGrpSpPr/>
          <p:nvPr/>
        </p:nvGrpSpPr>
        <p:grpSpPr>
          <a:xfrm>
            <a:off x="6362296" y="4984772"/>
            <a:ext cx="4719637" cy="1274331"/>
            <a:chOff x="833438" y="3159277"/>
            <a:chExt cx="4719637" cy="1274331"/>
          </a:xfrm>
        </p:grpSpPr>
        <p:sp>
          <p:nvSpPr>
            <p:cNvPr id="39" name="矩形 38"/>
            <p:cNvSpPr/>
            <p:nvPr/>
          </p:nvSpPr>
          <p:spPr>
            <a:xfrm>
              <a:off x="833438" y="3676478"/>
              <a:ext cx="4719637" cy="757130"/>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rPr>
                <a:t>用户可以在投影仪或者计算机上进行演示也可以将演示文稿</a:t>
              </a:r>
            </a:p>
          </p:txBody>
        </p:sp>
        <p:sp>
          <p:nvSpPr>
            <p:cNvPr id="40" name="矩形 39"/>
            <p:cNvSpPr/>
            <p:nvPr/>
          </p:nvSpPr>
          <p:spPr>
            <a:xfrm>
              <a:off x="874713" y="3159277"/>
              <a:ext cx="2241974" cy="504241"/>
            </a:xfrm>
            <a:prstGeom prst="rect">
              <a:avLst/>
            </a:prstGeom>
            <a:solidFill>
              <a:srgbClr val="C00000"/>
            </a:solidFill>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cs typeface="+mn-ea"/>
                  <a:sym typeface="+mn-lt"/>
                </a:rPr>
                <a:t>标题文字添加</a:t>
              </a:r>
            </a:p>
          </p:txBody>
        </p:sp>
      </p:grpSp>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07204" y="1701894"/>
            <a:ext cx="4190956" cy="4190956"/>
          </a:xfrm>
          <a:prstGeom prst="rect">
            <a:avLst/>
          </a:prstGeom>
        </p:spPr>
      </p:pic>
      <p:sp>
        <p:nvSpPr>
          <p:cNvPr id="15" name="椭圆 14"/>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4</a:t>
            </a:r>
            <a:endParaRPr lang="zh-CN" altLang="en-US" sz="4000" b="1" dirty="0">
              <a:solidFill>
                <a:sysClr val="windowText" lastClr="000000"/>
              </a:solidFill>
              <a:cs typeface="+mn-ea"/>
              <a:sym typeface="+mn-lt"/>
            </a:endParaRPr>
          </a:p>
        </p:txBody>
      </p:sp>
      <p:sp>
        <p:nvSpPr>
          <p:cNvPr id="16" name="文本框 15"/>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3000">
        <p14:flip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left)">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18" y="3327400"/>
            <a:ext cx="4197106" cy="3111500"/>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7756176" y="3429000"/>
            <a:ext cx="4197106" cy="3111500"/>
          </a:xfrm>
          <a:prstGeom prst="rect">
            <a:avLst/>
          </a:prstGeom>
        </p:spPr>
      </p:pic>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 y="4169755"/>
            <a:ext cx="10896600" cy="2103924"/>
          </a:xfrm>
          <a:prstGeom prst="rect">
            <a:avLst/>
          </a:prstGeom>
        </p:spPr>
      </p:pic>
      <p:pic>
        <p:nvPicPr>
          <p:cNvPr id="28" name="图片 27"/>
          <p:cNvPicPr>
            <a:picLocks noChangeAspect="1"/>
          </p:cNvPicPr>
          <p:nvPr/>
        </p:nvPicPr>
        <p:blipFill rotWithShape="1">
          <a:blip r:embed="rId5">
            <a:extLst>
              <a:ext uri="{28A0092B-C50C-407E-A947-70E740481C1C}">
                <a14:useLocalDpi xmlns:a14="http://schemas.microsoft.com/office/drawing/2010/main" val="0"/>
              </a:ext>
            </a:extLst>
          </a:blip>
          <a:srcRect r="284" b="49728"/>
          <a:stretch>
            <a:fillRect/>
          </a:stretch>
        </p:blipFill>
        <p:spPr>
          <a:xfrm>
            <a:off x="0" y="0"/>
            <a:ext cx="12192000" cy="6858000"/>
          </a:xfrm>
          <a:prstGeom prst="rect">
            <a:avLst/>
          </a:prstGeom>
        </p:spPr>
      </p:pic>
      <p:pic>
        <p:nvPicPr>
          <p:cNvPr id="18" name="图片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898894" y="837112"/>
            <a:ext cx="4197106" cy="3065822"/>
          </a:xfrm>
          <a:prstGeom prst="rect">
            <a:avLst/>
          </a:prstGeom>
        </p:spPr>
      </p:pic>
      <p:pic>
        <p:nvPicPr>
          <p:cNvPr id="12" name="图片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9380" y="563076"/>
            <a:ext cx="2074921" cy="3962400"/>
          </a:xfrm>
          <a:prstGeom prst="rect">
            <a:avLst/>
          </a:prstGeom>
        </p:spPr>
      </p:pic>
      <p:pic>
        <p:nvPicPr>
          <p:cNvPr id="14" name="图片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47700" y="539629"/>
            <a:ext cx="2074920" cy="3962400"/>
          </a:xfrm>
          <a:prstGeom prst="rect">
            <a:avLst/>
          </a:prstGeom>
        </p:spPr>
      </p:pic>
      <p:pic>
        <p:nvPicPr>
          <p:cNvPr id="20" name="图片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6174893" y="837112"/>
            <a:ext cx="4066480" cy="2966330"/>
          </a:xfrm>
          <a:prstGeom prst="rect">
            <a:avLst/>
          </a:prstGeom>
        </p:spPr>
      </p:pic>
      <p:pic>
        <p:nvPicPr>
          <p:cNvPr id="22" name="图片 2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94789" y="1369843"/>
            <a:ext cx="7108477" cy="3044446"/>
          </a:xfrm>
          <a:prstGeom prst="rect">
            <a:avLst/>
          </a:prstGeom>
        </p:spPr>
      </p:pic>
      <p:sp>
        <p:nvSpPr>
          <p:cNvPr id="2" name="椭圆 1"/>
          <p:cNvSpPr/>
          <p:nvPr/>
        </p:nvSpPr>
        <p:spPr>
          <a:xfrm>
            <a:off x="4492283" y="4076126"/>
            <a:ext cx="792960" cy="792960"/>
          </a:xfrm>
          <a:prstGeom prst="ellipse">
            <a:avLst/>
          </a:prstGeom>
          <a:solidFill>
            <a:srgbClr val="FFDB94"/>
          </a:solidFill>
          <a:ln w="381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ysClr val="windowText" lastClr="000000"/>
                </a:solidFill>
                <a:cs typeface="+mn-ea"/>
                <a:sym typeface="+mn-lt"/>
              </a:rPr>
              <a:t>辛</a:t>
            </a:r>
          </a:p>
        </p:txBody>
      </p:sp>
      <p:sp>
        <p:nvSpPr>
          <p:cNvPr id="3" name="椭圆 2"/>
          <p:cNvSpPr/>
          <p:nvPr/>
        </p:nvSpPr>
        <p:spPr>
          <a:xfrm>
            <a:off x="5381933" y="4076126"/>
            <a:ext cx="792960" cy="792960"/>
          </a:xfrm>
          <a:prstGeom prst="ellipse">
            <a:avLst/>
          </a:prstGeom>
          <a:solidFill>
            <a:srgbClr val="FFDB94"/>
          </a:solidFill>
          <a:ln w="381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ysClr val="windowText" lastClr="000000"/>
                </a:solidFill>
                <a:cs typeface="+mn-ea"/>
                <a:sym typeface="+mn-lt"/>
              </a:rPr>
              <a:t>丑</a:t>
            </a:r>
          </a:p>
        </p:txBody>
      </p:sp>
      <p:sp>
        <p:nvSpPr>
          <p:cNvPr id="25" name="椭圆 24"/>
          <p:cNvSpPr/>
          <p:nvPr/>
        </p:nvSpPr>
        <p:spPr>
          <a:xfrm>
            <a:off x="6260888" y="4076126"/>
            <a:ext cx="792960" cy="792960"/>
          </a:xfrm>
          <a:prstGeom prst="ellipse">
            <a:avLst/>
          </a:prstGeom>
          <a:solidFill>
            <a:srgbClr val="FFDB94"/>
          </a:solidFill>
          <a:ln w="381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ysClr val="windowText" lastClr="000000"/>
                </a:solidFill>
                <a:cs typeface="+mn-ea"/>
                <a:sym typeface="+mn-lt"/>
              </a:rPr>
              <a:t>牛</a:t>
            </a:r>
          </a:p>
        </p:txBody>
      </p:sp>
      <p:sp>
        <p:nvSpPr>
          <p:cNvPr id="26" name="椭圆 25"/>
          <p:cNvSpPr/>
          <p:nvPr/>
        </p:nvSpPr>
        <p:spPr>
          <a:xfrm>
            <a:off x="7150538" y="4076126"/>
            <a:ext cx="792960" cy="792960"/>
          </a:xfrm>
          <a:prstGeom prst="ellipse">
            <a:avLst/>
          </a:prstGeom>
          <a:solidFill>
            <a:srgbClr val="FFDB94"/>
          </a:solidFill>
          <a:ln w="3810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solidFill>
                  <a:sysClr val="windowText" lastClr="000000"/>
                </a:solidFill>
                <a:cs typeface="+mn-ea"/>
                <a:sym typeface="+mn-lt"/>
              </a:rPr>
              <a:t>年</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9000">
        <p15:prstTrans prst="curtains"/>
      </p:transition>
    </mc:Choice>
    <mc:Fallback xmlns="">
      <p:transition spd="slow" advTm="9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2"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1+#ppt_w/2"/>
                                          </p:val>
                                        </p:tav>
                                        <p:tav tm="100000">
                                          <p:val>
                                            <p:strVal val="#ppt_x"/>
                                          </p:val>
                                        </p:tav>
                                      </p:tavLst>
                                    </p:anim>
                                    <p:anim calcmode="lin" valueType="num">
                                      <p:cBhvr additive="base">
                                        <p:cTn id="29" dur="500" fill="hold"/>
                                        <p:tgtEl>
                                          <p:spTgt spid="12"/>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par>
                          <p:cTn id="34" fill="hold">
                            <p:stCondLst>
                              <p:cond delay="4000"/>
                            </p:stCondLst>
                            <p:childTnLst>
                              <p:par>
                                <p:cTn id="35" presetID="10" presetClass="entr" presetSubtype="0"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par>
                          <p:cTn id="38" fill="hold">
                            <p:stCondLst>
                              <p:cond delay="4500"/>
                            </p:stCondLst>
                            <p:childTnLst>
                              <p:par>
                                <p:cTn id="39" presetID="50" presetClass="entr" presetSubtype="0" decel="10000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1000" fill="hold"/>
                                        <p:tgtEl>
                                          <p:spTgt spid="22"/>
                                        </p:tgtEl>
                                        <p:attrNameLst>
                                          <p:attrName>ppt_w</p:attrName>
                                        </p:attrNameLst>
                                      </p:cBhvr>
                                      <p:tavLst>
                                        <p:tav tm="0">
                                          <p:val>
                                            <p:strVal val="#ppt_w+.3"/>
                                          </p:val>
                                        </p:tav>
                                        <p:tav tm="100000">
                                          <p:val>
                                            <p:strVal val="#ppt_w"/>
                                          </p:val>
                                        </p:tav>
                                      </p:tavLst>
                                    </p:anim>
                                    <p:anim calcmode="lin" valueType="num">
                                      <p:cBhvr>
                                        <p:cTn id="42" dur="1000" fill="hold"/>
                                        <p:tgtEl>
                                          <p:spTgt spid="22"/>
                                        </p:tgtEl>
                                        <p:attrNameLst>
                                          <p:attrName>ppt_h</p:attrName>
                                        </p:attrNameLst>
                                      </p:cBhvr>
                                      <p:tavLst>
                                        <p:tav tm="0">
                                          <p:val>
                                            <p:strVal val="#ppt_h"/>
                                          </p:val>
                                        </p:tav>
                                        <p:tav tm="100000">
                                          <p:val>
                                            <p:strVal val="#ppt_h"/>
                                          </p:val>
                                        </p:tav>
                                      </p:tavLst>
                                    </p:anim>
                                    <p:animEffect transition="in" filter="fade">
                                      <p:cBhvr>
                                        <p:cTn id="43" dur="1000"/>
                                        <p:tgtEl>
                                          <p:spTgt spid="22"/>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ppt_w</p:attrName>
                                        </p:attrNameLst>
                                      </p:cBhvr>
                                      <p:tavLst>
                                        <p:tav tm="0">
                                          <p:val>
                                            <p:fltVal val="0"/>
                                          </p:val>
                                        </p:tav>
                                        <p:tav tm="100000">
                                          <p:val>
                                            <p:strVal val="#ppt_w"/>
                                          </p:val>
                                        </p:tav>
                                      </p:tavLst>
                                    </p:anim>
                                    <p:anim calcmode="lin" valueType="num">
                                      <p:cBhvr>
                                        <p:cTn id="48" dur="500" fill="hold"/>
                                        <p:tgtEl>
                                          <p:spTgt spid="2"/>
                                        </p:tgtEl>
                                        <p:attrNameLst>
                                          <p:attrName>ppt_h</p:attrName>
                                        </p:attrNameLst>
                                      </p:cBhvr>
                                      <p:tavLst>
                                        <p:tav tm="0">
                                          <p:val>
                                            <p:fltVal val="0"/>
                                          </p:val>
                                        </p:tav>
                                        <p:tav tm="100000">
                                          <p:val>
                                            <p:strVal val="#ppt_h"/>
                                          </p:val>
                                        </p:tav>
                                      </p:tavLst>
                                    </p:anim>
                                    <p:animEffect transition="in" filter="fade">
                                      <p:cBhvr>
                                        <p:cTn id="49" dur="500"/>
                                        <p:tgtEl>
                                          <p:spTgt spid="2"/>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7000"/>
                            </p:stCondLst>
                            <p:childTnLst>
                              <p:par>
                                <p:cTn id="63" presetID="53" presetClass="entr" presetSubtype="1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500" fill="hold"/>
                                        <p:tgtEl>
                                          <p:spTgt spid="26"/>
                                        </p:tgtEl>
                                        <p:attrNameLst>
                                          <p:attrName>ppt_w</p:attrName>
                                        </p:attrNameLst>
                                      </p:cBhvr>
                                      <p:tavLst>
                                        <p:tav tm="0">
                                          <p:val>
                                            <p:fltVal val="0"/>
                                          </p:val>
                                        </p:tav>
                                        <p:tav tm="100000">
                                          <p:val>
                                            <p:strVal val="#ppt_w"/>
                                          </p:val>
                                        </p:tav>
                                      </p:tavLst>
                                    </p:anim>
                                    <p:anim calcmode="lin" valueType="num">
                                      <p:cBhvr>
                                        <p:cTn id="66" dur="500" fill="hold"/>
                                        <p:tgtEl>
                                          <p:spTgt spid="26"/>
                                        </p:tgtEl>
                                        <p:attrNameLst>
                                          <p:attrName>ppt_h</p:attrName>
                                        </p:attrNameLst>
                                      </p:cBhvr>
                                      <p:tavLst>
                                        <p:tav tm="0">
                                          <p:val>
                                            <p:fltVal val="0"/>
                                          </p:val>
                                        </p:tav>
                                        <p:tav tm="100000">
                                          <p:val>
                                            <p:strVal val="#ppt_h"/>
                                          </p:val>
                                        </p:tav>
                                      </p:tavLst>
                                    </p:anim>
                                    <p:animEffect transition="in" filter="fade">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6157" r="26269" b="-18002"/>
          <a:stretch>
            <a:fillRect/>
          </a:stretch>
        </p:blipFill>
        <p:spPr>
          <a:xfrm flipH="1">
            <a:off x="308444" y="21749"/>
            <a:ext cx="3094558" cy="34290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2041" t="6220" r="-3554" b="-7357"/>
          <a:stretch>
            <a:fillRect/>
          </a:stretch>
        </p:blipFill>
        <p:spPr>
          <a:xfrm flipH="1">
            <a:off x="8877300" y="0"/>
            <a:ext cx="3314700" cy="3000093"/>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8525" y="563076"/>
            <a:ext cx="1185776" cy="2264432"/>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1" y="563076"/>
            <a:ext cx="1276150" cy="2437017"/>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b="28895"/>
          <a:stretch>
            <a:fillRect/>
          </a:stretch>
        </p:blipFill>
        <p:spPr>
          <a:xfrm>
            <a:off x="647699" y="4777808"/>
            <a:ext cx="10896601" cy="1495992"/>
          </a:xfrm>
          <a:prstGeom prst="rect">
            <a:avLst/>
          </a:prstGeom>
        </p:spPr>
      </p:pic>
      <p:pic>
        <p:nvPicPr>
          <p:cNvPr id="3" name="图片 2"/>
          <p:cNvPicPr>
            <a:picLocks noChangeAspect="1"/>
          </p:cNvPicPr>
          <p:nvPr/>
        </p:nvPicPr>
        <p:blipFill rotWithShape="1">
          <a:blip r:embed="rId7">
            <a:extLst>
              <a:ext uri="{28A0092B-C50C-407E-A947-70E740481C1C}">
                <a14:useLocalDpi xmlns:a14="http://schemas.microsoft.com/office/drawing/2010/main" val="0"/>
              </a:ext>
            </a:extLst>
          </a:blip>
          <a:srcRect l="1" r="203" b="49728"/>
          <a:stretch>
            <a:fillRect/>
          </a:stretch>
        </p:blipFill>
        <p:spPr>
          <a:xfrm>
            <a:off x="0" y="0"/>
            <a:ext cx="12192000" cy="6858000"/>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3801" y="1490567"/>
            <a:ext cx="3876866" cy="3876866"/>
          </a:xfrm>
          <a:prstGeom prst="rect">
            <a:avLst/>
          </a:prstGeom>
        </p:spPr>
      </p:pic>
      <p:cxnSp>
        <p:nvCxnSpPr>
          <p:cNvPr id="12" name="直接连接符 11"/>
          <p:cNvCxnSpPr/>
          <p:nvPr/>
        </p:nvCxnSpPr>
        <p:spPr>
          <a:xfrm>
            <a:off x="6071263" y="3101504"/>
            <a:ext cx="0" cy="1430337"/>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sp>
        <p:nvSpPr>
          <p:cNvPr id="13" name="文本框 12"/>
          <p:cNvSpPr txBox="1"/>
          <p:nvPr/>
        </p:nvSpPr>
        <p:spPr>
          <a:xfrm>
            <a:off x="4790232" y="3033601"/>
            <a:ext cx="1229825" cy="160043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accent4">
                    <a:lumMod val="20000"/>
                    <a:lumOff val="80000"/>
                  </a:schemeClr>
                </a:solidFill>
                <a:effectLst/>
                <a:uLnTx/>
                <a:uFillTx/>
                <a:cs typeface="+mn-ea"/>
                <a:sym typeface="+mn-lt"/>
              </a:rPr>
              <a:t>PART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schemeClr val="accent4">
                    <a:lumMod val="20000"/>
                    <a:lumOff val="80000"/>
                  </a:schemeClr>
                </a:solidFill>
                <a:effectLst/>
                <a:uLnTx/>
                <a:uFillTx/>
                <a:cs typeface="+mn-ea"/>
                <a:sym typeface="+mn-lt"/>
              </a:rPr>
              <a:t>01</a:t>
            </a:r>
            <a:endParaRPr kumimoji="0" lang="zh-CN" altLang="en-US" sz="6600" b="1" i="0" u="none" strike="noStrike" kern="1200" cap="none" spc="0" normalizeH="0" baseline="0" noProof="0" dirty="0">
              <a:ln>
                <a:noFill/>
              </a:ln>
              <a:solidFill>
                <a:schemeClr val="accent4">
                  <a:lumMod val="20000"/>
                  <a:lumOff val="80000"/>
                </a:schemeClr>
              </a:solidFill>
              <a:effectLst/>
              <a:uLnTx/>
              <a:uFillTx/>
              <a:cs typeface="+mn-ea"/>
              <a:sym typeface="+mn-lt"/>
            </a:endParaRPr>
          </a:p>
        </p:txBody>
      </p:sp>
      <p:sp>
        <p:nvSpPr>
          <p:cNvPr id="14" name="文本框 13"/>
          <p:cNvSpPr txBox="1"/>
          <p:nvPr/>
        </p:nvSpPr>
        <p:spPr>
          <a:xfrm>
            <a:off x="6215445" y="3101504"/>
            <a:ext cx="4339650" cy="92333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accent4">
                    <a:lumMod val="20000"/>
                    <a:lumOff val="80000"/>
                  </a:schemeClr>
                </a:solidFill>
                <a:effectLst/>
                <a:uLnTx/>
                <a:uFillTx/>
                <a:cs typeface="+mn-ea"/>
                <a:sym typeface="+mn-lt"/>
              </a:rPr>
              <a:t>此处添加标题</a:t>
            </a:r>
          </a:p>
        </p:txBody>
      </p:sp>
      <p:sp>
        <p:nvSpPr>
          <p:cNvPr id="15" name="文本框 14"/>
          <p:cNvSpPr txBox="1"/>
          <p:nvPr/>
        </p:nvSpPr>
        <p:spPr>
          <a:xfrm>
            <a:off x="6215445" y="3988520"/>
            <a:ext cx="4782754" cy="609398"/>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accent4">
                    <a:lumMod val="20000"/>
                    <a:lumOff val="80000"/>
                  </a:schemeClr>
                </a:solidFill>
                <a:effectLst/>
                <a:uLnTx/>
                <a:uFillTx/>
                <a:cs typeface="+mn-ea"/>
                <a:sym typeface="+mn-lt"/>
              </a:rPr>
              <a:t>The user can demonstrate on a projector or computer or print the it into a film to be used in a wider field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p:stCondLst>
                              <p:cond delay="5500"/>
                            </p:stCondLst>
                            <p:childTnLst>
                              <p:par>
                                <p:cTn id="49" presetID="2" presetClass="entr" presetSubtype="2"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p:nvPr/>
        </p:nvSpPr>
        <p:spPr>
          <a:xfrm flipH="1">
            <a:off x="857811" y="1507614"/>
            <a:ext cx="4546326" cy="4546326"/>
          </a:xfrm>
          <a:prstGeom prst="ellipse">
            <a:avLst/>
          </a:prstGeom>
          <a:noFill/>
          <a:ln w="19050">
            <a:solidFill>
              <a:schemeClr val="accent1">
                <a:alpha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grpSp>
        <p:nvGrpSpPr>
          <p:cNvPr id="34" name="组合 33"/>
          <p:cNvGrpSpPr/>
          <p:nvPr/>
        </p:nvGrpSpPr>
        <p:grpSpPr>
          <a:xfrm>
            <a:off x="4847518" y="2219884"/>
            <a:ext cx="759868" cy="759866"/>
            <a:chOff x="4764331" y="2165271"/>
            <a:chExt cx="869091" cy="869091"/>
          </a:xfrm>
        </p:grpSpPr>
        <p:sp>
          <p:nvSpPr>
            <p:cNvPr id="23" name="圆角矩形 22"/>
            <p:cNvSpPr/>
            <p:nvPr/>
          </p:nvSpPr>
          <p:spPr>
            <a:xfrm rot="2700000" flipH="1" flipV="1">
              <a:off x="4764331" y="2165271"/>
              <a:ext cx="869091" cy="869091"/>
            </a:xfrm>
            <a:prstGeom prst="ellipse">
              <a:avLst/>
            </a:prstGeom>
            <a:solidFill>
              <a:schemeClr val="accent1"/>
            </a:solidFill>
            <a:ln w="5715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24" name="任意多边形: 形状 24"/>
            <p:cNvSpPr/>
            <p:nvPr/>
          </p:nvSpPr>
          <p:spPr>
            <a:xfrm flipH="1">
              <a:off x="5034478" y="2455780"/>
              <a:ext cx="328796" cy="288074"/>
            </a:xfrm>
            <a:prstGeom prst="ellipse">
              <a:avLst/>
            </a:prstGeom>
            <a:solidFill>
              <a:schemeClr val="bg1"/>
            </a:solidFill>
            <a:ln>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cs typeface="+mn-ea"/>
                <a:sym typeface="+mn-lt"/>
              </a:endParaRPr>
            </a:p>
          </p:txBody>
        </p:sp>
      </p:grpSp>
      <p:grpSp>
        <p:nvGrpSpPr>
          <p:cNvPr id="31" name="Group 35"/>
          <p:cNvGrpSpPr/>
          <p:nvPr/>
        </p:nvGrpSpPr>
        <p:grpSpPr>
          <a:xfrm>
            <a:off x="4828905" y="4675910"/>
            <a:ext cx="759868" cy="759866"/>
            <a:chOff x="4745718" y="4621297"/>
            <a:chExt cx="869091" cy="869091"/>
          </a:xfrm>
        </p:grpSpPr>
        <p:sp>
          <p:nvSpPr>
            <p:cNvPr id="32" name="圆角矩形 20"/>
            <p:cNvSpPr/>
            <p:nvPr/>
          </p:nvSpPr>
          <p:spPr>
            <a:xfrm rot="2700000" flipH="1" flipV="1">
              <a:off x="4745718" y="4621297"/>
              <a:ext cx="869091" cy="869091"/>
            </a:xfrm>
            <a:prstGeom prst="ellipse">
              <a:avLst/>
            </a:prstGeom>
            <a:solidFill>
              <a:schemeClr val="accent1"/>
            </a:solidFill>
            <a:ln w="5715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FFFF"/>
                </a:solidFill>
                <a:effectLst/>
                <a:uLnTx/>
                <a:uFillTx/>
                <a:cs typeface="+mn-ea"/>
                <a:sym typeface="+mn-lt"/>
              </a:endParaRPr>
            </a:p>
          </p:txBody>
        </p:sp>
        <p:sp>
          <p:nvSpPr>
            <p:cNvPr id="33" name="任意多边形: 形状 22"/>
            <p:cNvSpPr/>
            <p:nvPr/>
          </p:nvSpPr>
          <p:spPr>
            <a:xfrm flipH="1">
              <a:off x="5015905" y="4891442"/>
              <a:ext cx="328715" cy="328801"/>
            </a:xfrm>
            <a:prstGeom prst="ellipse">
              <a:avLst/>
            </a:pr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cs typeface="+mn-ea"/>
                <a:sym typeface="+mn-lt"/>
              </a:endParaRPr>
            </a:p>
          </p:txBody>
        </p:sp>
      </p:grpSp>
      <p:grpSp>
        <p:nvGrpSpPr>
          <p:cNvPr id="28" name="Group 34"/>
          <p:cNvGrpSpPr/>
          <p:nvPr/>
        </p:nvGrpSpPr>
        <p:grpSpPr>
          <a:xfrm>
            <a:off x="5082305" y="3433911"/>
            <a:ext cx="759868" cy="759866"/>
            <a:chOff x="4999118" y="3354817"/>
            <a:chExt cx="869091" cy="869091"/>
          </a:xfrm>
        </p:grpSpPr>
        <p:sp>
          <p:nvSpPr>
            <p:cNvPr id="29" name="圆角矩形 12"/>
            <p:cNvSpPr/>
            <p:nvPr/>
          </p:nvSpPr>
          <p:spPr>
            <a:xfrm rot="2700000" flipH="1" flipV="1">
              <a:off x="4999118" y="3354817"/>
              <a:ext cx="869091" cy="869091"/>
            </a:xfrm>
            <a:prstGeom prst="ellipse">
              <a:avLst/>
            </a:prstGeom>
            <a:solidFill>
              <a:schemeClr val="accent1"/>
            </a:solidFill>
            <a:ln w="57150">
              <a:solidFill>
                <a:schemeClr val="bg1"/>
              </a:solidFill>
            </a:ln>
            <a:effectLst>
              <a:outerShdw blurRad="38100" dist="381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dirty="0">
                <a:ln>
                  <a:noFill/>
                </a:ln>
                <a:solidFill>
                  <a:srgbClr val="FFFFFF"/>
                </a:solidFill>
                <a:effectLst/>
                <a:uLnTx/>
                <a:uFillTx/>
                <a:cs typeface="+mn-ea"/>
                <a:sym typeface="+mn-lt"/>
              </a:endParaRPr>
            </a:p>
          </p:txBody>
        </p:sp>
        <p:sp>
          <p:nvSpPr>
            <p:cNvPr id="30" name="任意多边形: 形状 41"/>
            <p:cNvSpPr/>
            <p:nvPr/>
          </p:nvSpPr>
          <p:spPr>
            <a:xfrm flipH="1">
              <a:off x="5300756" y="3634942"/>
              <a:ext cx="265812" cy="308842"/>
            </a:xfrm>
            <a:prstGeom prst="ellipse">
              <a:avLst/>
            </a:pr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000000"/>
                </a:solidFill>
                <a:effectLst/>
                <a:uLnTx/>
                <a:uFillTx/>
                <a:cs typeface="+mn-ea"/>
                <a:sym typeface="+mn-lt"/>
              </a:endParaRPr>
            </a:p>
          </p:txBody>
        </p:sp>
      </p:grpSp>
      <p:grpSp>
        <p:nvGrpSpPr>
          <p:cNvPr id="46" name="组合 45"/>
          <p:cNvGrpSpPr/>
          <p:nvPr/>
        </p:nvGrpSpPr>
        <p:grpSpPr>
          <a:xfrm>
            <a:off x="5828896" y="1689997"/>
            <a:ext cx="4719637" cy="1507803"/>
            <a:chOff x="874713" y="3159277"/>
            <a:chExt cx="4719637" cy="1507803"/>
          </a:xfrm>
        </p:grpSpPr>
        <p:sp>
          <p:nvSpPr>
            <p:cNvPr id="47" name="矩形 46"/>
            <p:cNvSpPr/>
            <p:nvPr/>
          </p:nvSpPr>
          <p:spPr>
            <a:xfrm>
              <a:off x="874713" y="3577551"/>
              <a:ext cx="4719637" cy="1089529"/>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rPr>
                <a:t>用户可以在投影仪或者计算机上进行演示也可以将演示文稿打印出来制作成胶片以便应用到更广泛的领域中</a:t>
              </a:r>
            </a:p>
          </p:txBody>
        </p:sp>
        <p:sp>
          <p:nvSpPr>
            <p:cNvPr id="48" name="矩形 47"/>
            <p:cNvSpPr/>
            <p:nvPr/>
          </p:nvSpPr>
          <p:spPr>
            <a:xfrm>
              <a:off x="874713" y="3159277"/>
              <a:ext cx="2241974" cy="504241"/>
            </a:xfrm>
            <a:prstGeom prst="rect">
              <a:avLst/>
            </a:prstGeom>
            <a:solidFill>
              <a:srgbClr val="C00000"/>
            </a:solidFill>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cs typeface="+mn-ea"/>
                  <a:sym typeface="+mn-lt"/>
                </a:rPr>
                <a:t>标题文字添加</a:t>
              </a:r>
            </a:p>
          </p:txBody>
        </p:sp>
      </p:grpSp>
      <p:grpSp>
        <p:nvGrpSpPr>
          <p:cNvPr id="22" name="组合 21"/>
          <p:cNvGrpSpPr/>
          <p:nvPr/>
        </p:nvGrpSpPr>
        <p:grpSpPr>
          <a:xfrm>
            <a:off x="5870172" y="3276536"/>
            <a:ext cx="4719637" cy="1507803"/>
            <a:chOff x="874713" y="3159277"/>
            <a:chExt cx="4719637" cy="1507803"/>
          </a:xfrm>
        </p:grpSpPr>
        <p:sp>
          <p:nvSpPr>
            <p:cNvPr id="25" name="矩形 24"/>
            <p:cNvSpPr/>
            <p:nvPr/>
          </p:nvSpPr>
          <p:spPr>
            <a:xfrm>
              <a:off x="874713" y="3577551"/>
              <a:ext cx="4719637" cy="1089529"/>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rPr>
                <a:t>用户可以在投影仪或者计算机上进行演示也可以将演示文稿打印出来制作成胶片以便应用到更广泛的领域中</a:t>
              </a:r>
            </a:p>
          </p:txBody>
        </p:sp>
        <p:sp>
          <p:nvSpPr>
            <p:cNvPr id="26" name="矩形 25"/>
            <p:cNvSpPr/>
            <p:nvPr/>
          </p:nvSpPr>
          <p:spPr>
            <a:xfrm>
              <a:off x="874713" y="3159277"/>
              <a:ext cx="2241974" cy="504241"/>
            </a:xfrm>
            <a:prstGeom prst="rect">
              <a:avLst/>
            </a:prstGeom>
            <a:solidFill>
              <a:srgbClr val="C00000"/>
            </a:solidFill>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cs typeface="+mn-ea"/>
                  <a:sym typeface="+mn-lt"/>
                </a:rPr>
                <a:t>标题文字添加</a:t>
              </a:r>
            </a:p>
          </p:txBody>
        </p:sp>
      </p:grpSp>
      <p:grpSp>
        <p:nvGrpSpPr>
          <p:cNvPr id="27" name="组合 26"/>
          <p:cNvGrpSpPr/>
          <p:nvPr/>
        </p:nvGrpSpPr>
        <p:grpSpPr>
          <a:xfrm>
            <a:off x="5870171" y="4850983"/>
            <a:ext cx="4719637" cy="1507803"/>
            <a:chOff x="874713" y="3159277"/>
            <a:chExt cx="4719637" cy="1507803"/>
          </a:xfrm>
        </p:grpSpPr>
        <p:sp>
          <p:nvSpPr>
            <p:cNvPr id="35" name="矩形 34"/>
            <p:cNvSpPr/>
            <p:nvPr/>
          </p:nvSpPr>
          <p:spPr>
            <a:xfrm>
              <a:off x="874713" y="3577551"/>
              <a:ext cx="4719637" cy="1089529"/>
            </a:xfrm>
            <a:prstGeom prst="rect">
              <a:avLst/>
            </a:prstGeom>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rPr>
                <a:t>用户可以在投影仪或者计算机上进行演示也可以将演示文稿打印出来制作成胶片以便应用到更广泛的领域中</a:t>
              </a:r>
            </a:p>
          </p:txBody>
        </p:sp>
        <p:sp>
          <p:nvSpPr>
            <p:cNvPr id="36" name="矩形 35"/>
            <p:cNvSpPr/>
            <p:nvPr/>
          </p:nvSpPr>
          <p:spPr>
            <a:xfrm>
              <a:off x="874713" y="3159277"/>
              <a:ext cx="2241974" cy="504241"/>
            </a:xfrm>
            <a:prstGeom prst="rect">
              <a:avLst/>
            </a:prstGeom>
            <a:solidFill>
              <a:srgbClr val="C00000"/>
            </a:solidFill>
          </p:spPr>
          <p:txBody>
            <a:bodyPr wrap="square">
              <a:spAutoFit/>
              <a:scene3d>
                <a:camera prst="orthographicFront"/>
                <a:lightRig rig="threePt" dir="t"/>
              </a:scene3d>
              <a:sp3d contourW="12700"/>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uLnTx/>
                  <a:uFillTx/>
                  <a:cs typeface="+mn-ea"/>
                  <a:sym typeface="+mn-lt"/>
                </a:rPr>
                <a:t>标题文字添加</a:t>
              </a:r>
            </a:p>
          </p:txBody>
        </p:sp>
      </p:gr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751963" y="1423572"/>
            <a:ext cx="4542475" cy="4542475"/>
          </a:xfrm>
          <a:prstGeom prst="rect">
            <a:avLst/>
          </a:prstGeom>
        </p:spPr>
      </p:pic>
      <p:sp>
        <p:nvSpPr>
          <p:cNvPr id="37" name="椭圆 36"/>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1</a:t>
            </a:r>
            <a:endParaRPr lang="zh-CN" altLang="en-US" sz="4000" b="1" dirty="0">
              <a:solidFill>
                <a:sysClr val="windowText" lastClr="000000"/>
              </a:solidFill>
              <a:cs typeface="+mn-ea"/>
              <a:sym typeface="+mn-lt"/>
            </a:endParaRPr>
          </a:p>
        </p:txBody>
      </p:sp>
      <p:sp>
        <p:nvSpPr>
          <p:cNvPr id="38" name="文本框 37"/>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ustDataLst>
      <p:tags r:id="rId1"/>
    </p:custDataLst>
  </p:cSld>
  <p:clrMapOvr>
    <a:masterClrMapping/>
  </p:clrMapOvr>
  <p:transition spd="slow" advTm="3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wipe(left)">
                                      <p:cBhvr>
                                        <p:cTn id="25" dur="500"/>
                                        <p:tgtEl>
                                          <p:spTgt spid="46"/>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2" presetClass="entr" presetSubtype="8"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childTnLst>
                          </p:cTn>
                        </p:par>
                        <p:par>
                          <p:cTn id="42" fill="hold">
                            <p:stCondLst>
                              <p:cond delay="3500"/>
                            </p:stCondLst>
                            <p:childTnLst>
                              <p:par>
                                <p:cTn id="43" presetID="22" presetClass="entr" presetSubtype="8" fill="hold" nodeType="after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ipe(left)">
                                      <p:cBhvr>
                                        <p:cTn id="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5289190" y="2459785"/>
            <a:ext cx="6229710" cy="96654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0000">
                    <a:lumMod val="85000"/>
                    <a:lumOff val="15000"/>
                  </a:srgbClr>
                </a:solidFill>
                <a:effectLst/>
                <a:uLnTx/>
                <a:uFillTx/>
                <a:cs typeface="+mn-ea"/>
                <a:sym typeface="+mn-lt"/>
              </a:rPr>
              <a:t>请在此输入您需要的文字内容，感谢您使用我们的</a:t>
            </a:r>
            <a:r>
              <a:rPr kumimoji="0" lang="en-US" altLang="zh-CN" sz="2000" b="0" i="0" u="none" strike="noStrike" kern="1200" cap="none" spc="0" normalizeH="0" baseline="0" noProof="0" dirty="0">
                <a:ln>
                  <a:noFill/>
                </a:ln>
                <a:solidFill>
                  <a:srgbClr val="000000">
                    <a:lumMod val="85000"/>
                    <a:lumOff val="15000"/>
                  </a:srgbClr>
                </a:solidFill>
                <a:effectLst/>
                <a:uLnTx/>
                <a:uFillTx/>
                <a:cs typeface="+mn-ea"/>
                <a:sym typeface="+mn-lt"/>
              </a:rPr>
              <a:t>PPT</a:t>
            </a:r>
            <a:r>
              <a:rPr kumimoji="0" lang="zh-CN" altLang="en-US" sz="2000" b="0" i="0" u="none" strike="noStrike" kern="1200" cap="none" spc="0" normalizeH="0" baseline="0" noProof="0" dirty="0">
                <a:ln>
                  <a:noFill/>
                </a:ln>
                <a:solidFill>
                  <a:srgbClr val="000000">
                    <a:lumMod val="85000"/>
                    <a:lumOff val="15000"/>
                  </a:srgbClr>
                </a:solidFill>
                <a:effectLst/>
                <a:uLnTx/>
                <a:uFillTx/>
                <a:cs typeface="+mn-ea"/>
                <a:sym typeface="+mn-lt"/>
              </a:rPr>
              <a:t>模板，请在此输入您需要的文字内容。</a:t>
            </a:r>
          </a:p>
        </p:txBody>
      </p:sp>
      <p:sp>
        <p:nvSpPr>
          <p:cNvPr id="5" name="矩形 4"/>
          <p:cNvSpPr/>
          <p:nvPr/>
        </p:nvSpPr>
        <p:spPr>
          <a:xfrm>
            <a:off x="902819" y="5298526"/>
            <a:ext cx="1828800" cy="1098474"/>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29C9C5"/>
              </a:solidFill>
              <a:effectLst/>
              <a:uLnTx/>
              <a:uFillTx/>
              <a:cs typeface="+mn-ea"/>
              <a:sym typeface="+mn-lt"/>
            </a:endParaRPr>
          </a:p>
        </p:txBody>
      </p:sp>
      <p:sp>
        <p:nvSpPr>
          <p:cNvPr id="6" name="文本框 5"/>
          <p:cNvSpPr txBox="1"/>
          <p:nvPr/>
        </p:nvSpPr>
        <p:spPr>
          <a:xfrm>
            <a:off x="1295884" y="5309154"/>
            <a:ext cx="1042670" cy="1077218"/>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cs typeface="+mn-ea"/>
                <a:sym typeface="+mn-lt"/>
              </a:rPr>
              <a:t>输入标题</a:t>
            </a:r>
          </a:p>
        </p:txBody>
      </p:sp>
      <p:sp>
        <p:nvSpPr>
          <p:cNvPr id="7" name="文本框 6"/>
          <p:cNvSpPr txBox="1"/>
          <p:nvPr/>
        </p:nvSpPr>
        <p:spPr>
          <a:xfrm>
            <a:off x="2836203" y="5280108"/>
            <a:ext cx="8930931" cy="114133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accent1"/>
                </a:solidFill>
                <a:effectLst/>
                <a:uLnTx/>
                <a:uFillTx/>
                <a:cs typeface="+mn-ea"/>
                <a:sym typeface="+mn-lt"/>
              </a:rPr>
              <a:t>请在此输入您需要的文字内容，感谢您使用我们的</a:t>
            </a:r>
            <a:r>
              <a:rPr kumimoji="0" lang="en-US" altLang="zh-CN" sz="2400" b="1" i="0" u="none" strike="noStrike" kern="1200" cap="none" spc="0" normalizeH="0" baseline="0" noProof="0" dirty="0">
                <a:ln>
                  <a:noFill/>
                </a:ln>
                <a:solidFill>
                  <a:schemeClr val="accent1"/>
                </a:solidFill>
                <a:effectLst/>
                <a:uLnTx/>
                <a:uFillTx/>
                <a:cs typeface="+mn-ea"/>
                <a:sym typeface="+mn-lt"/>
              </a:rPr>
              <a:t>PPT</a:t>
            </a:r>
            <a:r>
              <a:rPr kumimoji="0" lang="zh-CN" altLang="en-US" sz="2400" b="1" i="0" u="none" strike="noStrike" kern="1200" cap="none" spc="0" normalizeH="0" baseline="0" noProof="0" dirty="0">
                <a:ln>
                  <a:noFill/>
                </a:ln>
                <a:solidFill>
                  <a:schemeClr val="accent1"/>
                </a:solidFill>
                <a:effectLst/>
                <a:uLnTx/>
                <a:uFillTx/>
                <a:cs typeface="+mn-ea"/>
                <a:sym typeface="+mn-lt"/>
              </a:rPr>
              <a:t>模板，请在此输入您需要的文字内容。</a:t>
            </a:r>
          </a:p>
        </p:txBody>
      </p:sp>
      <p:grpSp>
        <p:nvGrpSpPr>
          <p:cNvPr id="8" name="Group 9"/>
          <p:cNvGrpSpPr/>
          <p:nvPr/>
        </p:nvGrpSpPr>
        <p:grpSpPr>
          <a:xfrm>
            <a:off x="5376275" y="1807000"/>
            <a:ext cx="3317782" cy="674300"/>
            <a:chOff x="2174723" y="2060000"/>
            <a:chExt cx="3104335" cy="784427"/>
          </a:xfrm>
        </p:grpSpPr>
        <p:sp>
          <p:nvSpPr>
            <p:cNvPr id="10" name="Freeform 7"/>
            <p:cNvSpPr/>
            <p:nvPr/>
          </p:nvSpPr>
          <p:spPr bwMode="auto">
            <a:xfrm>
              <a:off x="2174723" y="2060000"/>
              <a:ext cx="3104335" cy="784427"/>
            </a:xfrm>
            <a:prstGeom prst="rect">
              <a:avLst/>
            </a:pr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12" name="党"/>
            <p:cNvSpPr txBox="1"/>
            <p:nvPr/>
          </p:nvSpPr>
          <p:spPr>
            <a:xfrm>
              <a:off x="2744458" y="2157685"/>
              <a:ext cx="2094585" cy="680281"/>
            </a:xfrm>
            <a:prstGeom prst="rect">
              <a:avLst/>
            </a:prstGeom>
            <a:noFill/>
            <a:ln>
              <a:noFill/>
            </a:ln>
            <a:effectLst>
              <a:innerShdw blurRad="63500" dist="50800" dir="16200000">
                <a:prstClr val="black">
                  <a:alpha val="50000"/>
                </a:prstClr>
              </a:inn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cs typeface="+mn-ea"/>
                  <a:sym typeface="+mn-lt"/>
                </a:rPr>
                <a:t>添加标题</a:t>
              </a:r>
            </a:p>
          </p:txBody>
        </p:sp>
      </p:grpSp>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t="17164" b="4732"/>
          <a:stretch>
            <a:fillRect/>
          </a:stretch>
        </p:blipFill>
        <p:spPr>
          <a:xfrm>
            <a:off x="660400" y="1807000"/>
            <a:ext cx="4429612" cy="3462480"/>
          </a:xfrm>
          <a:prstGeom prst="rect">
            <a:avLst/>
          </a:prstGeom>
        </p:spPr>
      </p:pic>
      <p:sp>
        <p:nvSpPr>
          <p:cNvPr id="18" name="文本框 17"/>
          <p:cNvSpPr txBox="1"/>
          <p:nvPr/>
        </p:nvSpPr>
        <p:spPr>
          <a:xfrm>
            <a:off x="5289190" y="4205379"/>
            <a:ext cx="6229710" cy="96654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000000">
                    <a:lumMod val="85000"/>
                    <a:lumOff val="15000"/>
                  </a:srgbClr>
                </a:solidFill>
                <a:effectLst/>
                <a:uLnTx/>
                <a:uFillTx/>
                <a:cs typeface="+mn-ea"/>
                <a:sym typeface="+mn-lt"/>
              </a:rPr>
              <a:t>请在此输入您需要的文字内容，感谢您使用我们的</a:t>
            </a:r>
            <a:r>
              <a:rPr kumimoji="0" lang="en-US" altLang="zh-CN" sz="2000" b="0" i="0" u="none" strike="noStrike" kern="1200" cap="none" spc="0" normalizeH="0" baseline="0" noProof="0" dirty="0">
                <a:ln>
                  <a:noFill/>
                </a:ln>
                <a:solidFill>
                  <a:srgbClr val="000000">
                    <a:lumMod val="85000"/>
                    <a:lumOff val="15000"/>
                  </a:srgbClr>
                </a:solidFill>
                <a:effectLst/>
                <a:uLnTx/>
                <a:uFillTx/>
                <a:cs typeface="+mn-ea"/>
                <a:sym typeface="+mn-lt"/>
              </a:rPr>
              <a:t>PPT</a:t>
            </a:r>
            <a:r>
              <a:rPr kumimoji="0" lang="zh-CN" altLang="en-US" sz="2000" b="0" i="0" u="none" strike="noStrike" kern="1200" cap="none" spc="0" normalizeH="0" baseline="0" noProof="0" dirty="0">
                <a:ln>
                  <a:noFill/>
                </a:ln>
                <a:solidFill>
                  <a:srgbClr val="000000">
                    <a:lumMod val="85000"/>
                    <a:lumOff val="15000"/>
                  </a:srgbClr>
                </a:solidFill>
                <a:effectLst/>
                <a:uLnTx/>
                <a:uFillTx/>
                <a:cs typeface="+mn-ea"/>
                <a:sym typeface="+mn-lt"/>
              </a:rPr>
              <a:t>模板，请在此输入您需要的文字内容。</a:t>
            </a:r>
          </a:p>
        </p:txBody>
      </p:sp>
      <p:grpSp>
        <p:nvGrpSpPr>
          <p:cNvPr id="19" name="Group 9"/>
          <p:cNvGrpSpPr/>
          <p:nvPr/>
        </p:nvGrpSpPr>
        <p:grpSpPr>
          <a:xfrm>
            <a:off x="5376275" y="3552594"/>
            <a:ext cx="3317782" cy="674300"/>
            <a:chOff x="2174723" y="2060000"/>
            <a:chExt cx="3104335" cy="784427"/>
          </a:xfrm>
        </p:grpSpPr>
        <p:sp>
          <p:nvSpPr>
            <p:cNvPr id="20" name="Freeform 7"/>
            <p:cNvSpPr/>
            <p:nvPr/>
          </p:nvSpPr>
          <p:spPr bwMode="auto">
            <a:xfrm>
              <a:off x="2174723" y="2060000"/>
              <a:ext cx="3104335" cy="784427"/>
            </a:xfrm>
            <a:prstGeom prst="rect">
              <a:avLst/>
            </a:pr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21" name="党"/>
            <p:cNvSpPr txBox="1"/>
            <p:nvPr/>
          </p:nvSpPr>
          <p:spPr>
            <a:xfrm>
              <a:off x="2744458" y="2157685"/>
              <a:ext cx="2094585" cy="680281"/>
            </a:xfrm>
            <a:prstGeom prst="rect">
              <a:avLst/>
            </a:prstGeom>
            <a:noFill/>
            <a:ln>
              <a:noFill/>
            </a:ln>
            <a:effectLst>
              <a:innerShdw blurRad="63500" dist="50800" dir="16200000">
                <a:prstClr val="black">
                  <a:alpha val="50000"/>
                </a:prstClr>
              </a:inn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cs typeface="+mn-ea"/>
                  <a:sym typeface="+mn-lt"/>
                </a:rPr>
                <a:t>添加标题</a:t>
              </a:r>
            </a:p>
          </p:txBody>
        </p:sp>
      </p:grpSp>
      <p:sp>
        <p:nvSpPr>
          <p:cNvPr id="15" name="椭圆 14"/>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1</a:t>
            </a:r>
            <a:endParaRPr lang="zh-CN" altLang="en-US" sz="4000" b="1" dirty="0">
              <a:solidFill>
                <a:sysClr val="windowText" lastClr="000000"/>
              </a:solidFill>
              <a:cs typeface="+mn-ea"/>
              <a:sym typeface="+mn-lt"/>
            </a:endParaRPr>
          </a:p>
        </p:txBody>
      </p:sp>
      <p:sp>
        <p:nvSpPr>
          <p:cNvPr id="16" name="文本框 15"/>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1250" advTm="3000">
        <p14:switch dir="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anim calcmode="lin" valueType="num">
                                      <p:cBhvr>
                                        <p:cTn id="19" dur="500" fill="hold"/>
                                        <p:tgtEl>
                                          <p:spTgt spid="4"/>
                                        </p:tgtEl>
                                        <p:attrNameLst>
                                          <p:attrName>ppt_x</p:attrName>
                                        </p:attrNameLst>
                                      </p:cBhvr>
                                      <p:tavLst>
                                        <p:tav tm="0">
                                          <p:val>
                                            <p:strVal val="#ppt_x"/>
                                          </p:val>
                                        </p:tav>
                                        <p:tav tm="100000">
                                          <p:val>
                                            <p:strVal val="#ppt_x"/>
                                          </p:val>
                                        </p:tav>
                                      </p:tavLst>
                                    </p:anim>
                                    <p:anim calcmode="lin" valueType="num">
                                      <p:cBhvr>
                                        <p:cTn id="20" dur="5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 presetClass="entr" presetSubtype="2"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1+#ppt_w/2"/>
                                          </p:val>
                                        </p:tav>
                                        <p:tav tm="100000">
                                          <p:val>
                                            <p:strVal val="#ppt_x"/>
                                          </p:val>
                                        </p:tav>
                                      </p:tavLst>
                                    </p:anim>
                                    <p:anim calcmode="lin" valueType="num">
                                      <p:cBhvr additive="base">
                                        <p:cTn id="25" dur="500" fill="hold"/>
                                        <p:tgtEl>
                                          <p:spTgt spid="19"/>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anim calcmode="lin" valueType="num">
                                      <p:cBhvr>
                                        <p:cTn id="30" dur="500" fill="hold"/>
                                        <p:tgtEl>
                                          <p:spTgt spid="18"/>
                                        </p:tgtEl>
                                        <p:attrNameLst>
                                          <p:attrName>ppt_x</p:attrName>
                                        </p:attrNameLst>
                                      </p:cBhvr>
                                      <p:tavLst>
                                        <p:tav tm="0">
                                          <p:val>
                                            <p:strVal val="#ppt_x"/>
                                          </p:val>
                                        </p:tav>
                                        <p:tav tm="100000">
                                          <p:val>
                                            <p:strVal val="#ppt_x"/>
                                          </p:val>
                                        </p:tav>
                                      </p:tavLst>
                                    </p:anim>
                                    <p:anim calcmode="lin" valueType="num">
                                      <p:cBhvr>
                                        <p:cTn id="31" dur="500" fill="hold"/>
                                        <p:tgtEl>
                                          <p:spTgt spid="18"/>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0" presetClass="entr" presetSubtype="0"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edge">
                                      <p:cBhvr>
                                        <p:cTn id="35" dur="500"/>
                                        <p:tgtEl>
                                          <p:spTgt spid="5"/>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left)">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p:bldP spid="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5530147" y="2221048"/>
            <a:ext cx="5282996" cy="1231419"/>
            <a:chOff x="6096000" y="2851100"/>
            <a:chExt cx="4215011" cy="982481"/>
          </a:xfrm>
        </p:grpSpPr>
        <p:sp>
          <p:nvSpPr>
            <p:cNvPr id="19" name="Oval 23"/>
            <p:cNvSpPr/>
            <p:nvPr/>
          </p:nvSpPr>
          <p:spPr>
            <a:xfrm>
              <a:off x="6096000" y="2949147"/>
              <a:ext cx="579183" cy="579183"/>
            </a:xfrm>
            <a:prstGeom prst="ellipse">
              <a:avLst/>
            </a:prstGeom>
            <a:solidFill>
              <a:schemeClr val="accent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dirty="0">
                <a:ln>
                  <a:noFill/>
                </a:ln>
                <a:solidFill>
                  <a:srgbClr val="FFFFFF"/>
                </a:solidFill>
                <a:effectLst/>
                <a:uLnTx/>
                <a:uFillTx/>
                <a:cs typeface="+mn-ea"/>
                <a:sym typeface="+mn-lt"/>
              </a:endParaRPr>
            </a:p>
          </p:txBody>
        </p:sp>
        <p:sp>
          <p:nvSpPr>
            <p:cNvPr id="20" name="Freeform: Shape 25"/>
            <p:cNvSpPr/>
            <p:nvPr/>
          </p:nvSpPr>
          <p:spPr bwMode="auto">
            <a:xfrm>
              <a:off x="6303631" y="3167941"/>
              <a:ext cx="152136" cy="153144"/>
            </a:xfrm>
            <a:custGeom>
              <a:avLst/>
              <a:gdLst>
                <a:gd name="T0" fmla="*/ 32 w 64"/>
                <a:gd name="T1" fmla="*/ 0 h 64"/>
                <a:gd name="T2" fmla="*/ 0 w 64"/>
                <a:gd name="T3" fmla="*/ 32 h 64"/>
                <a:gd name="T4" fmla="*/ 32 w 64"/>
                <a:gd name="T5" fmla="*/ 64 h 64"/>
                <a:gd name="T6" fmla="*/ 64 w 64"/>
                <a:gd name="T7" fmla="*/ 32 h 64"/>
                <a:gd name="T8" fmla="*/ 32 w 64"/>
                <a:gd name="T9" fmla="*/ 0 h 64"/>
                <a:gd name="T10" fmla="*/ 51 w 64"/>
                <a:gd name="T11" fmla="*/ 47 h 64"/>
                <a:gd name="T12" fmla="*/ 17 w 64"/>
                <a:gd name="T13" fmla="*/ 50 h 64"/>
                <a:gd name="T14" fmla="*/ 14 w 64"/>
                <a:gd name="T15" fmla="*/ 16 h 64"/>
                <a:gd name="T16" fmla="*/ 48 w 64"/>
                <a:gd name="T17" fmla="*/ 14 h 64"/>
                <a:gd name="T18" fmla="*/ 51 w 64"/>
                <a:gd name="T19"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5" y="0"/>
                    <a:pt x="0" y="14"/>
                    <a:pt x="0" y="32"/>
                  </a:cubicBezTo>
                  <a:cubicBezTo>
                    <a:pt x="0" y="49"/>
                    <a:pt x="15" y="64"/>
                    <a:pt x="32" y="64"/>
                  </a:cubicBezTo>
                  <a:cubicBezTo>
                    <a:pt x="50" y="64"/>
                    <a:pt x="64" y="49"/>
                    <a:pt x="64" y="32"/>
                  </a:cubicBezTo>
                  <a:cubicBezTo>
                    <a:pt x="64" y="14"/>
                    <a:pt x="50" y="0"/>
                    <a:pt x="32" y="0"/>
                  </a:cubicBezTo>
                  <a:close/>
                  <a:moveTo>
                    <a:pt x="51" y="47"/>
                  </a:moveTo>
                  <a:cubicBezTo>
                    <a:pt x="42" y="57"/>
                    <a:pt x="27" y="59"/>
                    <a:pt x="17" y="50"/>
                  </a:cubicBezTo>
                  <a:cubicBezTo>
                    <a:pt x="7" y="41"/>
                    <a:pt x="6" y="26"/>
                    <a:pt x="14" y="16"/>
                  </a:cubicBezTo>
                  <a:cubicBezTo>
                    <a:pt x="23" y="6"/>
                    <a:pt x="38" y="5"/>
                    <a:pt x="48" y="14"/>
                  </a:cubicBezTo>
                  <a:cubicBezTo>
                    <a:pt x="58" y="22"/>
                    <a:pt x="59" y="37"/>
                    <a:pt x="51"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cs typeface="+mn-ea"/>
                <a:sym typeface="+mn-lt"/>
              </a:endParaRPr>
            </a:p>
          </p:txBody>
        </p:sp>
        <p:sp>
          <p:nvSpPr>
            <p:cNvPr id="21" name="Freeform: Shape 26"/>
            <p:cNvSpPr/>
            <p:nvPr/>
          </p:nvSpPr>
          <p:spPr bwMode="auto">
            <a:xfrm>
              <a:off x="6341916" y="3206226"/>
              <a:ext cx="42316" cy="43323"/>
            </a:xfrm>
            <a:custGeom>
              <a:avLst/>
              <a:gdLst>
                <a:gd name="T0" fmla="*/ 16 w 18"/>
                <a:gd name="T1" fmla="*/ 0 h 18"/>
                <a:gd name="T2" fmla="*/ 0 w 18"/>
                <a:gd name="T3" fmla="*/ 16 h 18"/>
                <a:gd name="T4" fmla="*/ 0 w 18"/>
                <a:gd name="T5" fmla="*/ 16 h 18"/>
                <a:gd name="T6" fmla="*/ 2 w 18"/>
                <a:gd name="T7" fmla="*/ 18 h 18"/>
                <a:gd name="T8" fmla="*/ 4 w 18"/>
                <a:gd name="T9" fmla="*/ 16 h 18"/>
                <a:gd name="T10" fmla="*/ 4 w 18"/>
                <a:gd name="T11" fmla="*/ 16 h 18"/>
                <a:gd name="T12" fmla="*/ 16 w 18"/>
                <a:gd name="T13" fmla="*/ 4 h 18"/>
                <a:gd name="T14" fmla="*/ 18 w 18"/>
                <a:gd name="T15" fmla="*/ 2 h 18"/>
                <a:gd name="T16" fmla="*/ 16 w 18"/>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8">
                  <a:moveTo>
                    <a:pt x="16" y="0"/>
                  </a:moveTo>
                  <a:cubicBezTo>
                    <a:pt x="8" y="0"/>
                    <a:pt x="0" y="7"/>
                    <a:pt x="0" y="16"/>
                  </a:cubicBezTo>
                  <a:cubicBezTo>
                    <a:pt x="0" y="16"/>
                    <a:pt x="0" y="16"/>
                    <a:pt x="0" y="16"/>
                  </a:cubicBezTo>
                  <a:cubicBezTo>
                    <a:pt x="0" y="17"/>
                    <a:pt x="1" y="18"/>
                    <a:pt x="2" y="18"/>
                  </a:cubicBezTo>
                  <a:cubicBezTo>
                    <a:pt x="4" y="18"/>
                    <a:pt x="4" y="17"/>
                    <a:pt x="4" y="16"/>
                  </a:cubicBezTo>
                  <a:cubicBezTo>
                    <a:pt x="4" y="16"/>
                    <a:pt x="4" y="16"/>
                    <a:pt x="4" y="16"/>
                  </a:cubicBezTo>
                  <a:cubicBezTo>
                    <a:pt x="4" y="9"/>
                    <a:pt x="10" y="4"/>
                    <a:pt x="16" y="4"/>
                  </a:cubicBezTo>
                  <a:cubicBezTo>
                    <a:pt x="18" y="4"/>
                    <a:pt x="18" y="3"/>
                    <a:pt x="18" y="2"/>
                  </a:cubicBezTo>
                  <a:cubicBezTo>
                    <a:pt x="18" y="1"/>
                    <a:pt x="18" y="0"/>
                    <a:pt x="16"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cs typeface="+mn-ea"/>
                <a:sym typeface="+mn-lt"/>
              </a:endParaRPr>
            </a:p>
          </p:txBody>
        </p:sp>
        <p:sp>
          <p:nvSpPr>
            <p:cNvPr id="22" name="Freeform: Shape 27"/>
            <p:cNvSpPr/>
            <p:nvPr/>
          </p:nvSpPr>
          <p:spPr bwMode="auto">
            <a:xfrm>
              <a:off x="6227059" y="3101444"/>
              <a:ext cx="305279" cy="257926"/>
            </a:xfrm>
            <a:custGeom>
              <a:avLst/>
              <a:gdLst>
                <a:gd name="T0" fmla="*/ 118 w 128"/>
                <a:gd name="T1" fmla="*/ 24 h 108"/>
                <a:gd name="T2" fmla="*/ 101 w 128"/>
                <a:gd name="T3" fmla="*/ 21 h 108"/>
                <a:gd name="T4" fmla="*/ 96 w 128"/>
                <a:gd name="T5" fmla="*/ 7 h 108"/>
                <a:gd name="T6" fmla="*/ 84 w 128"/>
                <a:gd name="T7" fmla="*/ 0 h 108"/>
                <a:gd name="T8" fmla="*/ 44 w 128"/>
                <a:gd name="T9" fmla="*/ 0 h 108"/>
                <a:gd name="T10" fmla="*/ 33 w 128"/>
                <a:gd name="T11" fmla="*/ 7 h 108"/>
                <a:gd name="T12" fmla="*/ 28 w 128"/>
                <a:gd name="T13" fmla="*/ 21 h 108"/>
                <a:gd name="T14" fmla="*/ 10 w 128"/>
                <a:gd name="T15" fmla="*/ 24 h 108"/>
                <a:gd name="T16" fmla="*/ 0 w 128"/>
                <a:gd name="T17" fmla="*/ 36 h 108"/>
                <a:gd name="T18" fmla="*/ 0 w 128"/>
                <a:gd name="T19" fmla="*/ 96 h 108"/>
                <a:gd name="T20" fmla="*/ 12 w 128"/>
                <a:gd name="T21" fmla="*/ 108 h 108"/>
                <a:gd name="T22" fmla="*/ 116 w 128"/>
                <a:gd name="T23" fmla="*/ 108 h 108"/>
                <a:gd name="T24" fmla="*/ 128 w 128"/>
                <a:gd name="T25" fmla="*/ 96 h 108"/>
                <a:gd name="T26" fmla="*/ 128 w 128"/>
                <a:gd name="T27" fmla="*/ 36 h 108"/>
                <a:gd name="T28" fmla="*/ 118 w 128"/>
                <a:gd name="T29" fmla="*/ 24 h 108"/>
                <a:gd name="T30" fmla="*/ 120 w 128"/>
                <a:gd name="T31" fmla="*/ 96 h 108"/>
                <a:gd name="T32" fmla="*/ 116 w 128"/>
                <a:gd name="T33" fmla="*/ 100 h 108"/>
                <a:gd name="T34" fmla="*/ 12 w 128"/>
                <a:gd name="T35" fmla="*/ 100 h 108"/>
                <a:gd name="T36" fmla="*/ 8 w 128"/>
                <a:gd name="T37" fmla="*/ 96 h 108"/>
                <a:gd name="T38" fmla="*/ 8 w 128"/>
                <a:gd name="T39" fmla="*/ 36 h 108"/>
                <a:gd name="T40" fmla="*/ 12 w 128"/>
                <a:gd name="T41" fmla="*/ 32 h 108"/>
                <a:gd name="T42" fmla="*/ 34 w 128"/>
                <a:gd name="T43" fmla="*/ 28 h 108"/>
                <a:gd name="T44" fmla="*/ 41 w 128"/>
                <a:gd name="T45" fmla="*/ 10 h 108"/>
                <a:gd name="T46" fmla="*/ 44 w 128"/>
                <a:gd name="T47" fmla="*/ 8 h 108"/>
                <a:gd name="T48" fmla="*/ 84 w 128"/>
                <a:gd name="T49" fmla="*/ 8 h 108"/>
                <a:gd name="T50" fmla="*/ 88 w 128"/>
                <a:gd name="T51" fmla="*/ 10 h 108"/>
                <a:gd name="T52" fmla="*/ 95 w 128"/>
                <a:gd name="T53" fmla="*/ 28 h 108"/>
                <a:gd name="T54" fmla="*/ 117 w 128"/>
                <a:gd name="T55" fmla="*/ 32 h 108"/>
                <a:gd name="T56" fmla="*/ 120 w 128"/>
                <a:gd name="T57" fmla="*/ 36 h 108"/>
                <a:gd name="T58" fmla="*/ 120 w 128"/>
                <a:gd name="T59"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8" h="108">
                  <a:moveTo>
                    <a:pt x="118" y="24"/>
                  </a:moveTo>
                  <a:cubicBezTo>
                    <a:pt x="101" y="21"/>
                    <a:pt x="101" y="21"/>
                    <a:pt x="101" y="21"/>
                  </a:cubicBezTo>
                  <a:cubicBezTo>
                    <a:pt x="96" y="7"/>
                    <a:pt x="96" y="7"/>
                    <a:pt x="96" y="7"/>
                  </a:cubicBezTo>
                  <a:cubicBezTo>
                    <a:pt x="94" y="3"/>
                    <a:pt x="89" y="0"/>
                    <a:pt x="84" y="0"/>
                  </a:cubicBezTo>
                  <a:cubicBezTo>
                    <a:pt x="44" y="0"/>
                    <a:pt x="44" y="0"/>
                    <a:pt x="44" y="0"/>
                  </a:cubicBezTo>
                  <a:cubicBezTo>
                    <a:pt x="40" y="0"/>
                    <a:pt x="35" y="3"/>
                    <a:pt x="33" y="7"/>
                  </a:cubicBezTo>
                  <a:cubicBezTo>
                    <a:pt x="28" y="21"/>
                    <a:pt x="28" y="21"/>
                    <a:pt x="28" y="21"/>
                  </a:cubicBezTo>
                  <a:cubicBezTo>
                    <a:pt x="10" y="24"/>
                    <a:pt x="10" y="24"/>
                    <a:pt x="10" y="24"/>
                  </a:cubicBezTo>
                  <a:cubicBezTo>
                    <a:pt x="5" y="25"/>
                    <a:pt x="0" y="30"/>
                    <a:pt x="0" y="36"/>
                  </a:cubicBezTo>
                  <a:cubicBezTo>
                    <a:pt x="0" y="96"/>
                    <a:pt x="0" y="96"/>
                    <a:pt x="0" y="96"/>
                  </a:cubicBezTo>
                  <a:cubicBezTo>
                    <a:pt x="0" y="102"/>
                    <a:pt x="6" y="108"/>
                    <a:pt x="12" y="108"/>
                  </a:cubicBezTo>
                  <a:cubicBezTo>
                    <a:pt x="116" y="108"/>
                    <a:pt x="116" y="108"/>
                    <a:pt x="116" y="108"/>
                  </a:cubicBezTo>
                  <a:cubicBezTo>
                    <a:pt x="123" y="108"/>
                    <a:pt x="128" y="102"/>
                    <a:pt x="128" y="96"/>
                  </a:cubicBezTo>
                  <a:cubicBezTo>
                    <a:pt x="128" y="36"/>
                    <a:pt x="128" y="36"/>
                    <a:pt x="128" y="36"/>
                  </a:cubicBezTo>
                  <a:cubicBezTo>
                    <a:pt x="128" y="30"/>
                    <a:pt x="124" y="25"/>
                    <a:pt x="118" y="24"/>
                  </a:cubicBezTo>
                  <a:close/>
                  <a:moveTo>
                    <a:pt x="120" y="96"/>
                  </a:moveTo>
                  <a:cubicBezTo>
                    <a:pt x="120" y="98"/>
                    <a:pt x="119" y="100"/>
                    <a:pt x="116" y="100"/>
                  </a:cubicBezTo>
                  <a:cubicBezTo>
                    <a:pt x="12" y="100"/>
                    <a:pt x="12" y="100"/>
                    <a:pt x="12" y="100"/>
                  </a:cubicBezTo>
                  <a:cubicBezTo>
                    <a:pt x="10" y="100"/>
                    <a:pt x="8" y="98"/>
                    <a:pt x="8" y="96"/>
                  </a:cubicBezTo>
                  <a:cubicBezTo>
                    <a:pt x="8" y="36"/>
                    <a:pt x="8" y="36"/>
                    <a:pt x="8" y="36"/>
                  </a:cubicBezTo>
                  <a:cubicBezTo>
                    <a:pt x="8" y="34"/>
                    <a:pt x="10" y="32"/>
                    <a:pt x="12" y="32"/>
                  </a:cubicBezTo>
                  <a:cubicBezTo>
                    <a:pt x="34" y="28"/>
                    <a:pt x="34" y="28"/>
                    <a:pt x="34" y="28"/>
                  </a:cubicBezTo>
                  <a:cubicBezTo>
                    <a:pt x="41" y="10"/>
                    <a:pt x="41" y="10"/>
                    <a:pt x="41" y="10"/>
                  </a:cubicBezTo>
                  <a:cubicBezTo>
                    <a:pt x="41" y="9"/>
                    <a:pt x="43" y="8"/>
                    <a:pt x="44" y="8"/>
                  </a:cubicBezTo>
                  <a:cubicBezTo>
                    <a:pt x="84" y="8"/>
                    <a:pt x="84" y="8"/>
                    <a:pt x="84" y="8"/>
                  </a:cubicBezTo>
                  <a:cubicBezTo>
                    <a:pt x="86" y="8"/>
                    <a:pt x="88" y="9"/>
                    <a:pt x="88" y="10"/>
                  </a:cubicBezTo>
                  <a:cubicBezTo>
                    <a:pt x="95" y="28"/>
                    <a:pt x="95" y="28"/>
                    <a:pt x="95" y="28"/>
                  </a:cubicBezTo>
                  <a:cubicBezTo>
                    <a:pt x="117" y="32"/>
                    <a:pt x="117" y="32"/>
                    <a:pt x="117" y="32"/>
                  </a:cubicBezTo>
                  <a:cubicBezTo>
                    <a:pt x="119" y="32"/>
                    <a:pt x="120" y="34"/>
                    <a:pt x="120" y="36"/>
                  </a:cubicBezTo>
                  <a:lnTo>
                    <a:pt x="12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cs typeface="+mn-ea"/>
                <a:sym typeface="+mn-lt"/>
              </a:endParaRPr>
            </a:p>
          </p:txBody>
        </p:sp>
        <p:grpSp>
          <p:nvGrpSpPr>
            <p:cNvPr id="23" name="组合 22"/>
            <p:cNvGrpSpPr/>
            <p:nvPr/>
          </p:nvGrpSpPr>
          <p:grpSpPr>
            <a:xfrm>
              <a:off x="6806242" y="2851100"/>
              <a:ext cx="3504769" cy="982481"/>
              <a:chOff x="874712" y="3299403"/>
              <a:chExt cx="3504769" cy="982481"/>
            </a:xfrm>
          </p:grpSpPr>
          <p:sp>
            <p:nvSpPr>
              <p:cNvPr id="24" name="矩形 23"/>
              <p:cNvSpPr/>
              <p:nvPr/>
            </p:nvSpPr>
            <p:spPr>
              <a:xfrm>
                <a:off x="874712" y="3677812"/>
                <a:ext cx="3504769" cy="604072"/>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rPr>
                  <a:t>用户可以在投影仪或者计算机上进行演示也可以将演示文稿</a:t>
                </a:r>
              </a:p>
            </p:txBody>
          </p:sp>
          <p:sp>
            <p:nvSpPr>
              <p:cNvPr id="25" name="矩形 24"/>
              <p:cNvSpPr/>
              <p:nvPr/>
            </p:nvSpPr>
            <p:spPr>
              <a:xfrm>
                <a:off x="874712" y="3299403"/>
                <a:ext cx="2241974" cy="402306"/>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0000">
                        <a:lumMod val="75000"/>
                        <a:lumOff val="25000"/>
                      </a:srgbClr>
                    </a:solidFill>
                    <a:effectLst/>
                    <a:uLnTx/>
                    <a:uFillTx/>
                    <a:cs typeface="+mn-ea"/>
                    <a:sym typeface="+mn-lt"/>
                  </a:rPr>
                  <a:t>标题文字添加</a:t>
                </a:r>
              </a:p>
            </p:txBody>
          </p:sp>
        </p:grpSp>
      </p:grpSp>
      <p:grpSp>
        <p:nvGrpSpPr>
          <p:cNvPr id="4" name="组合 3"/>
          <p:cNvGrpSpPr/>
          <p:nvPr/>
        </p:nvGrpSpPr>
        <p:grpSpPr>
          <a:xfrm>
            <a:off x="5530147" y="3504939"/>
            <a:ext cx="5282996" cy="1188501"/>
            <a:chOff x="6096000" y="3969240"/>
            <a:chExt cx="4215011" cy="948239"/>
          </a:xfrm>
        </p:grpSpPr>
        <p:sp>
          <p:nvSpPr>
            <p:cNvPr id="15" name="Oval 17"/>
            <p:cNvSpPr/>
            <p:nvPr/>
          </p:nvSpPr>
          <p:spPr>
            <a:xfrm>
              <a:off x="6096000" y="4074563"/>
              <a:ext cx="579183" cy="579183"/>
            </a:xfrm>
            <a:prstGeom prst="ellipse">
              <a:avLst/>
            </a:prstGeom>
            <a:solidFill>
              <a:schemeClr val="accent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FFFFFF"/>
                </a:solidFill>
                <a:effectLst/>
                <a:uLnTx/>
                <a:uFillTx/>
                <a:cs typeface="+mn-ea"/>
                <a:sym typeface="+mn-lt"/>
              </a:endParaRPr>
            </a:p>
          </p:txBody>
        </p:sp>
        <p:sp>
          <p:nvSpPr>
            <p:cNvPr id="16" name="Freeform: Shape 19"/>
            <p:cNvSpPr/>
            <p:nvPr/>
          </p:nvSpPr>
          <p:spPr bwMode="auto">
            <a:xfrm>
              <a:off x="6236631" y="4226418"/>
              <a:ext cx="286137" cy="306286"/>
            </a:xfrm>
            <a:custGeom>
              <a:avLst/>
              <a:gdLst>
                <a:gd name="T0" fmla="*/ 104 w 120"/>
                <a:gd name="T1" fmla="*/ 0 h 128"/>
                <a:gd name="T2" fmla="*/ 16 w 120"/>
                <a:gd name="T3" fmla="*/ 0 h 128"/>
                <a:gd name="T4" fmla="*/ 0 w 120"/>
                <a:gd name="T5" fmla="*/ 16 h 128"/>
                <a:gd name="T6" fmla="*/ 0 w 120"/>
                <a:gd name="T7" fmla="*/ 112 h 128"/>
                <a:gd name="T8" fmla="*/ 16 w 120"/>
                <a:gd name="T9" fmla="*/ 128 h 128"/>
                <a:gd name="T10" fmla="*/ 104 w 120"/>
                <a:gd name="T11" fmla="*/ 128 h 128"/>
                <a:gd name="T12" fmla="*/ 120 w 120"/>
                <a:gd name="T13" fmla="*/ 112 h 128"/>
                <a:gd name="T14" fmla="*/ 120 w 120"/>
                <a:gd name="T15" fmla="*/ 16 h 128"/>
                <a:gd name="T16" fmla="*/ 104 w 120"/>
                <a:gd name="T17" fmla="*/ 0 h 128"/>
                <a:gd name="T18" fmla="*/ 112 w 120"/>
                <a:gd name="T19" fmla="*/ 112 h 128"/>
                <a:gd name="T20" fmla="*/ 104 w 120"/>
                <a:gd name="T21" fmla="*/ 120 h 128"/>
                <a:gd name="T22" fmla="*/ 16 w 120"/>
                <a:gd name="T23" fmla="*/ 120 h 128"/>
                <a:gd name="T24" fmla="*/ 8 w 120"/>
                <a:gd name="T25" fmla="*/ 112 h 128"/>
                <a:gd name="T26" fmla="*/ 8 w 120"/>
                <a:gd name="T27" fmla="*/ 16 h 128"/>
                <a:gd name="T28" fmla="*/ 16 w 120"/>
                <a:gd name="T29" fmla="*/ 8 h 128"/>
                <a:gd name="T30" fmla="*/ 104 w 120"/>
                <a:gd name="T31" fmla="*/ 8 h 128"/>
                <a:gd name="T32" fmla="*/ 112 w 120"/>
                <a:gd name="T33" fmla="*/ 16 h 128"/>
                <a:gd name="T34" fmla="*/ 112 w 120"/>
                <a:gd name="T35"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28">
                  <a:moveTo>
                    <a:pt x="104" y="0"/>
                  </a:moveTo>
                  <a:cubicBezTo>
                    <a:pt x="16" y="0"/>
                    <a:pt x="16" y="0"/>
                    <a:pt x="16" y="0"/>
                  </a:cubicBezTo>
                  <a:cubicBezTo>
                    <a:pt x="8" y="0"/>
                    <a:pt x="0" y="7"/>
                    <a:pt x="0" y="16"/>
                  </a:cubicBezTo>
                  <a:cubicBezTo>
                    <a:pt x="0" y="112"/>
                    <a:pt x="0" y="112"/>
                    <a:pt x="0" y="112"/>
                  </a:cubicBezTo>
                  <a:cubicBezTo>
                    <a:pt x="0" y="121"/>
                    <a:pt x="8" y="128"/>
                    <a:pt x="16" y="128"/>
                  </a:cubicBezTo>
                  <a:cubicBezTo>
                    <a:pt x="104" y="128"/>
                    <a:pt x="104" y="128"/>
                    <a:pt x="104" y="128"/>
                  </a:cubicBezTo>
                  <a:cubicBezTo>
                    <a:pt x="113" y="128"/>
                    <a:pt x="120" y="121"/>
                    <a:pt x="120" y="112"/>
                  </a:cubicBezTo>
                  <a:cubicBezTo>
                    <a:pt x="120" y="16"/>
                    <a:pt x="120" y="16"/>
                    <a:pt x="120" y="16"/>
                  </a:cubicBezTo>
                  <a:cubicBezTo>
                    <a:pt x="120" y="7"/>
                    <a:pt x="113" y="0"/>
                    <a:pt x="104" y="0"/>
                  </a:cubicBezTo>
                  <a:close/>
                  <a:moveTo>
                    <a:pt x="112" y="112"/>
                  </a:moveTo>
                  <a:cubicBezTo>
                    <a:pt x="112" y="116"/>
                    <a:pt x="109" y="120"/>
                    <a:pt x="104" y="120"/>
                  </a:cubicBezTo>
                  <a:cubicBezTo>
                    <a:pt x="16" y="120"/>
                    <a:pt x="16" y="120"/>
                    <a:pt x="16" y="120"/>
                  </a:cubicBezTo>
                  <a:cubicBezTo>
                    <a:pt x="12" y="120"/>
                    <a:pt x="8" y="116"/>
                    <a:pt x="8" y="112"/>
                  </a:cubicBezTo>
                  <a:cubicBezTo>
                    <a:pt x="8" y="16"/>
                    <a:pt x="8" y="16"/>
                    <a:pt x="8" y="16"/>
                  </a:cubicBezTo>
                  <a:cubicBezTo>
                    <a:pt x="8" y="11"/>
                    <a:pt x="12" y="8"/>
                    <a:pt x="16" y="8"/>
                  </a:cubicBezTo>
                  <a:cubicBezTo>
                    <a:pt x="104" y="8"/>
                    <a:pt x="104" y="8"/>
                    <a:pt x="104" y="8"/>
                  </a:cubicBezTo>
                  <a:cubicBezTo>
                    <a:pt x="109" y="8"/>
                    <a:pt x="112" y="11"/>
                    <a:pt x="112" y="16"/>
                  </a:cubicBezTo>
                  <a:lnTo>
                    <a:pt x="112" y="11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cs typeface="+mn-ea"/>
                <a:sym typeface="+mn-lt"/>
              </a:endParaRPr>
            </a:p>
          </p:txBody>
        </p:sp>
        <p:sp>
          <p:nvSpPr>
            <p:cNvPr id="17" name="Freeform: Shape 20"/>
            <p:cNvSpPr/>
            <p:nvPr/>
          </p:nvSpPr>
          <p:spPr bwMode="auto">
            <a:xfrm>
              <a:off x="6274917" y="4264704"/>
              <a:ext cx="209565" cy="191429"/>
            </a:xfrm>
            <a:custGeom>
              <a:avLst/>
              <a:gdLst>
                <a:gd name="T0" fmla="*/ 84 w 88"/>
                <a:gd name="T1" fmla="*/ 0 h 80"/>
                <a:gd name="T2" fmla="*/ 4 w 88"/>
                <a:gd name="T3" fmla="*/ 0 h 80"/>
                <a:gd name="T4" fmla="*/ 0 w 88"/>
                <a:gd name="T5" fmla="*/ 4 h 80"/>
                <a:gd name="T6" fmla="*/ 0 w 88"/>
                <a:gd name="T7" fmla="*/ 76 h 80"/>
                <a:gd name="T8" fmla="*/ 4 w 88"/>
                <a:gd name="T9" fmla="*/ 80 h 80"/>
                <a:gd name="T10" fmla="*/ 84 w 88"/>
                <a:gd name="T11" fmla="*/ 80 h 80"/>
                <a:gd name="T12" fmla="*/ 88 w 88"/>
                <a:gd name="T13" fmla="*/ 76 h 80"/>
                <a:gd name="T14" fmla="*/ 88 w 88"/>
                <a:gd name="T15" fmla="*/ 4 h 80"/>
                <a:gd name="T16" fmla="*/ 84 w 88"/>
                <a:gd name="T17" fmla="*/ 0 h 80"/>
                <a:gd name="T18" fmla="*/ 84 w 88"/>
                <a:gd name="T19" fmla="*/ 4 h 80"/>
                <a:gd name="T20" fmla="*/ 84 w 88"/>
                <a:gd name="T21" fmla="*/ 59 h 80"/>
                <a:gd name="T22" fmla="*/ 71 w 88"/>
                <a:gd name="T23" fmla="*/ 45 h 80"/>
                <a:gd name="T24" fmla="*/ 68 w 88"/>
                <a:gd name="T25" fmla="*/ 44 h 80"/>
                <a:gd name="T26" fmla="*/ 65 w 88"/>
                <a:gd name="T27" fmla="*/ 45 h 80"/>
                <a:gd name="T28" fmla="*/ 55 w 88"/>
                <a:gd name="T29" fmla="*/ 57 h 80"/>
                <a:gd name="T30" fmla="*/ 23 w 88"/>
                <a:gd name="T31" fmla="*/ 21 h 80"/>
                <a:gd name="T32" fmla="*/ 20 w 88"/>
                <a:gd name="T33" fmla="*/ 20 h 80"/>
                <a:gd name="T34" fmla="*/ 17 w 88"/>
                <a:gd name="T35" fmla="*/ 21 h 80"/>
                <a:gd name="T36" fmla="*/ 4 w 88"/>
                <a:gd name="T37" fmla="*/ 36 h 80"/>
                <a:gd name="T38" fmla="*/ 4 w 88"/>
                <a:gd name="T39" fmla="*/ 4 h 80"/>
                <a:gd name="T40" fmla="*/ 84 w 88"/>
                <a:gd name="T41" fmla="*/ 4 h 80"/>
                <a:gd name="T42" fmla="*/ 4 w 88"/>
                <a:gd name="T43" fmla="*/ 42 h 80"/>
                <a:gd name="T44" fmla="*/ 20 w 88"/>
                <a:gd name="T45" fmla="*/ 24 h 80"/>
                <a:gd name="T46" fmla="*/ 53 w 88"/>
                <a:gd name="T47" fmla="*/ 60 h 80"/>
                <a:gd name="T48" fmla="*/ 55 w 88"/>
                <a:gd name="T49" fmla="*/ 63 h 80"/>
                <a:gd name="T50" fmla="*/ 66 w 88"/>
                <a:gd name="T51" fmla="*/ 76 h 80"/>
                <a:gd name="T52" fmla="*/ 4 w 88"/>
                <a:gd name="T53" fmla="*/ 76 h 80"/>
                <a:gd name="T54" fmla="*/ 4 w 88"/>
                <a:gd name="T55" fmla="*/ 42 h 80"/>
                <a:gd name="T56" fmla="*/ 71 w 88"/>
                <a:gd name="T57" fmla="*/ 76 h 80"/>
                <a:gd name="T58" fmla="*/ 58 w 88"/>
                <a:gd name="T59" fmla="*/ 60 h 80"/>
                <a:gd name="T60" fmla="*/ 68 w 88"/>
                <a:gd name="T61" fmla="*/ 48 h 80"/>
                <a:gd name="T62" fmla="*/ 84 w 88"/>
                <a:gd name="T63" fmla="*/ 65 h 80"/>
                <a:gd name="T64" fmla="*/ 84 w 88"/>
                <a:gd name="T65" fmla="*/ 76 h 80"/>
                <a:gd name="T66" fmla="*/ 71 w 88"/>
                <a:gd name="T6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0">
                  <a:moveTo>
                    <a:pt x="84" y="0"/>
                  </a:moveTo>
                  <a:cubicBezTo>
                    <a:pt x="4" y="0"/>
                    <a:pt x="4" y="0"/>
                    <a:pt x="4" y="0"/>
                  </a:cubicBezTo>
                  <a:cubicBezTo>
                    <a:pt x="2" y="0"/>
                    <a:pt x="0" y="2"/>
                    <a:pt x="0" y="4"/>
                  </a:cubicBezTo>
                  <a:cubicBezTo>
                    <a:pt x="0" y="76"/>
                    <a:pt x="0" y="76"/>
                    <a:pt x="0" y="76"/>
                  </a:cubicBezTo>
                  <a:cubicBezTo>
                    <a:pt x="0" y="78"/>
                    <a:pt x="2" y="80"/>
                    <a:pt x="4" y="80"/>
                  </a:cubicBezTo>
                  <a:cubicBezTo>
                    <a:pt x="84" y="80"/>
                    <a:pt x="84" y="80"/>
                    <a:pt x="84" y="80"/>
                  </a:cubicBezTo>
                  <a:cubicBezTo>
                    <a:pt x="87" y="80"/>
                    <a:pt x="88" y="78"/>
                    <a:pt x="88" y="76"/>
                  </a:cubicBezTo>
                  <a:cubicBezTo>
                    <a:pt x="88" y="4"/>
                    <a:pt x="88" y="4"/>
                    <a:pt x="88" y="4"/>
                  </a:cubicBezTo>
                  <a:cubicBezTo>
                    <a:pt x="88" y="2"/>
                    <a:pt x="87" y="0"/>
                    <a:pt x="84" y="0"/>
                  </a:cubicBezTo>
                  <a:close/>
                  <a:moveTo>
                    <a:pt x="84" y="4"/>
                  </a:moveTo>
                  <a:cubicBezTo>
                    <a:pt x="84" y="59"/>
                    <a:pt x="84" y="59"/>
                    <a:pt x="84" y="59"/>
                  </a:cubicBezTo>
                  <a:cubicBezTo>
                    <a:pt x="71" y="45"/>
                    <a:pt x="71" y="45"/>
                    <a:pt x="71" y="45"/>
                  </a:cubicBezTo>
                  <a:cubicBezTo>
                    <a:pt x="71" y="44"/>
                    <a:pt x="70" y="44"/>
                    <a:pt x="68" y="44"/>
                  </a:cubicBezTo>
                  <a:cubicBezTo>
                    <a:pt x="67" y="44"/>
                    <a:pt x="66" y="44"/>
                    <a:pt x="65" y="45"/>
                  </a:cubicBezTo>
                  <a:cubicBezTo>
                    <a:pt x="55" y="57"/>
                    <a:pt x="55" y="57"/>
                    <a:pt x="55" y="57"/>
                  </a:cubicBezTo>
                  <a:cubicBezTo>
                    <a:pt x="23" y="21"/>
                    <a:pt x="23" y="21"/>
                    <a:pt x="23" y="21"/>
                  </a:cubicBezTo>
                  <a:cubicBezTo>
                    <a:pt x="23" y="20"/>
                    <a:pt x="22" y="20"/>
                    <a:pt x="20" y="20"/>
                  </a:cubicBezTo>
                  <a:cubicBezTo>
                    <a:pt x="19" y="20"/>
                    <a:pt x="18" y="20"/>
                    <a:pt x="17" y="21"/>
                  </a:cubicBezTo>
                  <a:cubicBezTo>
                    <a:pt x="4" y="36"/>
                    <a:pt x="4" y="36"/>
                    <a:pt x="4" y="36"/>
                  </a:cubicBezTo>
                  <a:cubicBezTo>
                    <a:pt x="4" y="4"/>
                    <a:pt x="4" y="4"/>
                    <a:pt x="4" y="4"/>
                  </a:cubicBezTo>
                  <a:lnTo>
                    <a:pt x="84" y="4"/>
                  </a:lnTo>
                  <a:close/>
                  <a:moveTo>
                    <a:pt x="4" y="42"/>
                  </a:moveTo>
                  <a:cubicBezTo>
                    <a:pt x="20" y="24"/>
                    <a:pt x="20" y="24"/>
                    <a:pt x="20" y="24"/>
                  </a:cubicBezTo>
                  <a:cubicBezTo>
                    <a:pt x="53" y="60"/>
                    <a:pt x="53" y="60"/>
                    <a:pt x="53" y="60"/>
                  </a:cubicBezTo>
                  <a:cubicBezTo>
                    <a:pt x="55" y="63"/>
                    <a:pt x="55" y="63"/>
                    <a:pt x="55" y="63"/>
                  </a:cubicBezTo>
                  <a:cubicBezTo>
                    <a:pt x="66" y="76"/>
                    <a:pt x="66" y="76"/>
                    <a:pt x="66" y="76"/>
                  </a:cubicBezTo>
                  <a:cubicBezTo>
                    <a:pt x="4" y="76"/>
                    <a:pt x="4" y="76"/>
                    <a:pt x="4" y="76"/>
                  </a:cubicBezTo>
                  <a:lnTo>
                    <a:pt x="4" y="42"/>
                  </a:lnTo>
                  <a:close/>
                  <a:moveTo>
                    <a:pt x="71" y="76"/>
                  </a:moveTo>
                  <a:cubicBezTo>
                    <a:pt x="58" y="60"/>
                    <a:pt x="58" y="60"/>
                    <a:pt x="58" y="60"/>
                  </a:cubicBezTo>
                  <a:cubicBezTo>
                    <a:pt x="68" y="48"/>
                    <a:pt x="68" y="48"/>
                    <a:pt x="68" y="48"/>
                  </a:cubicBezTo>
                  <a:cubicBezTo>
                    <a:pt x="84" y="65"/>
                    <a:pt x="84" y="65"/>
                    <a:pt x="84" y="65"/>
                  </a:cubicBezTo>
                  <a:cubicBezTo>
                    <a:pt x="84" y="76"/>
                    <a:pt x="84" y="76"/>
                    <a:pt x="84" y="76"/>
                  </a:cubicBezTo>
                  <a:lnTo>
                    <a:pt x="71" y="7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cs typeface="+mn-ea"/>
                <a:sym typeface="+mn-lt"/>
              </a:endParaRPr>
            </a:p>
          </p:txBody>
        </p:sp>
        <p:sp>
          <p:nvSpPr>
            <p:cNvPr id="18" name="Freeform: Shape 21"/>
            <p:cNvSpPr/>
            <p:nvPr/>
          </p:nvSpPr>
          <p:spPr bwMode="auto">
            <a:xfrm>
              <a:off x="6388767" y="4293922"/>
              <a:ext cx="57429" cy="57428"/>
            </a:xfrm>
            <a:custGeom>
              <a:avLst/>
              <a:gdLst>
                <a:gd name="T0" fmla="*/ 12 w 24"/>
                <a:gd name="T1" fmla="*/ 24 h 24"/>
                <a:gd name="T2" fmla="*/ 24 w 24"/>
                <a:gd name="T3" fmla="*/ 12 h 24"/>
                <a:gd name="T4" fmla="*/ 12 w 24"/>
                <a:gd name="T5" fmla="*/ 0 h 24"/>
                <a:gd name="T6" fmla="*/ 0 w 24"/>
                <a:gd name="T7" fmla="*/ 12 h 24"/>
                <a:gd name="T8" fmla="*/ 12 w 24"/>
                <a:gd name="T9" fmla="*/ 24 h 24"/>
                <a:gd name="T10" fmla="*/ 12 w 24"/>
                <a:gd name="T11" fmla="*/ 4 h 24"/>
                <a:gd name="T12" fmla="*/ 20 w 24"/>
                <a:gd name="T13" fmla="*/ 12 h 24"/>
                <a:gd name="T14" fmla="*/ 12 w 24"/>
                <a:gd name="T15" fmla="*/ 20 h 24"/>
                <a:gd name="T16" fmla="*/ 4 w 24"/>
                <a:gd name="T17" fmla="*/ 12 h 24"/>
                <a:gd name="T18" fmla="*/ 12 w 24"/>
                <a:gd name="T19" fmla="*/ 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12" y="24"/>
                  </a:moveTo>
                  <a:cubicBezTo>
                    <a:pt x="19" y="24"/>
                    <a:pt x="24" y="19"/>
                    <a:pt x="24" y="12"/>
                  </a:cubicBezTo>
                  <a:cubicBezTo>
                    <a:pt x="24" y="5"/>
                    <a:pt x="19" y="0"/>
                    <a:pt x="12" y="0"/>
                  </a:cubicBezTo>
                  <a:cubicBezTo>
                    <a:pt x="6" y="0"/>
                    <a:pt x="0" y="5"/>
                    <a:pt x="0" y="12"/>
                  </a:cubicBezTo>
                  <a:cubicBezTo>
                    <a:pt x="0" y="19"/>
                    <a:pt x="6" y="24"/>
                    <a:pt x="12" y="24"/>
                  </a:cubicBezTo>
                  <a:close/>
                  <a:moveTo>
                    <a:pt x="12" y="4"/>
                  </a:moveTo>
                  <a:cubicBezTo>
                    <a:pt x="17" y="4"/>
                    <a:pt x="20" y="7"/>
                    <a:pt x="20" y="12"/>
                  </a:cubicBezTo>
                  <a:cubicBezTo>
                    <a:pt x="20" y="16"/>
                    <a:pt x="17" y="20"/>
                    <a:pt x="12" y="20"/>
                  </a:cubicBezTo>
                  <a:cubicBezTo>
                    <a:pt x="8" y="20"/>
                    <a:pt x="4" y="16"/>
                    <a:pt x="4" y="12"/>
                  </a:cubicBezTo>
                  <a:cubicBezTo>
                    <a:pt x="4" y="7"/>
                    <a:pt x="8" y="4"/>
                    <a:pt x="12"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cs typeface="+mn-ea"/>
                <a:sym typeface="+mn-lt"/>
              </a:endParaRPr>
            </a:p>
          </p:txBody>
        </p:sp>
        <p:grpSp>
          <p:nvGrpSpPr>
            <p:cNvPr id="26" name="组合 25"/>
            <p:cNvGrpSpPr/>
            <p:nvPr/>
          </p:nvGrpSpPr>
          <p:grpSpPr>
            <a:xfrm>
              <a:off x="6789032" y="3969240"/>
              <a:ext cx="3521979" cy="948239"/>
              <a:chOff x="857502" y="3333645"/>
              <a:chExt cx="3521979" cy="948239"/>
            </a:xfrm>
          </p:grpSpPr>
          <p:sp>
            <p:nvSpPr>
              <p:cNvPr id="27" name="矩形 26"/>
              <p:cNvSpPr/>
              <p:nvPr/>
            </p:nvSpPr>
            <p:spPr>
              <a:xfrm>
                <a:off x="874712" y="3677812"/>
                <a:ext cx="3504769" cy="604072"/>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rPr>
                  <a:t>用户可以在投影仪或者计算机上进行演示也可以将演示文稿</a:t>
                </a:r>
              </a:p>
            </p:txBody>
          </p:sp>
          <p:sp>
            <p:nvSpPr>
              <p:cNvPr id="28" name="矩形 27"/>
              <p:cNvSpPr/>
              <p:nvPr/>
            </p:nvSpPr>
            <p:spPr>
              <a:xfrm>
                <a:off x="857502" y="3333645"/>
                <a:ext cx="2241974" cy="402306"/>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0000">
                        <a:lumMod val="75000"/>
                        <a:lumOff val="25000"/>
                      </a:srgbClr>
                    </a:solidFill>
                    <a:effectLst/>
                    <a:uLnTx/>
                    <a:uFillTx/>
                    <a:cs typeface="+mn-ea"/>
                    <a:sym typeface="+mn-lt"/>
                  </a:rPr>
                  <a:t>标题文字添加</a:t>
                </a:r>
              </a:p>
            </p:txBody>
          </p:sp>
        </p:grpSp>
      </p:grpSp>
      <p:grpSp>
        <p:nvGrpSpPr>
          <p:cNvPr id="6" name="组合 5"/>
          <p:cNvGrpSpPr/>
          <p:nvPr/>
        </p:nvGrpSpPr>
        <p:grpSpPr>
          <a:xfrm>
            <a:off x="5523780" y="4745912"/>
            <a:ext cx="5282996" cy="1154885"/>
            <a:chOff x="6096000" y="5120973"/>
            <a:chExt cx="4215011" cy="921419"/>
          </a:xfrm>
        </p:grpSpPr>
        <p:sp>
          <p:nvSpPr>
            <p:cNvPr id="7" name="Oval 7"/>
            <p:cNvSpPr/>
            <p:nvPr/>
          </p:nvSpPr>
          <p:spPr>
            <a:xfrm>
              <a:off x="6096000" y="5199979"/>
              <a:ext cx="579183" cy="579183"/>
            </a:xfrm>
            <a:prstGeom prst="ellipse">
              <a:avLst/>
            </a:prstGeom>
            <a:solidFill>
              <a:schemeClr val="accent1"/>
            </a:solidFill>
            <a:ln>
              <a:noFill/>
            </a:ln>
            <a:effectLst>
              <a:outerShdw blurRad="2794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dirty="0">
                <a:ln>
                  <a:noFill/>
                </a:ln>
                <a:solidFill>
                  <a:srgbClr val="FFFFFF"/>
                </a:solidFill>
                <a:effectLst/>
                <a:uLnTx/>
                <a:uFillTx/>
                <a:cs typeface="+mn-ea"/>
                <a:sym typeface="+mn-lt"/>
              </a:endParaRPr>
            </a:p>
          </p:txBody>
        </p:sp>
        <p:sp>
          <p:nvSpPr>
            <p:cNvPr id="8" name="Freeform: Shape 9"/>
            <p:cNvSpPr/>
            <p:nvPr/>
          </p:nvSpPr>
          <p:spPr bwMode="auto">
            <a:xfrm>
              <a:off x="6272902" y="5423872"/>
              <a:ext cx="197474" cy="153143"/>
            </a:xfrm>
            <a:custGeom>
              <a:avLst/>
              <a:gdLst>
                <a:gd name="T0" fmla="*/ 74 w 83"/>
                <a:gd name="T1" fmla="*/ 3 h 64"/>
                <a:gd name="T2" fmla="*/ 41 w 83"/>
                <a:gd name="T3" fmla="*/ 0 h 64"/>
                <a:gd name="T4" fmla="*/ 8 w 83"/>
                <a:gd name="T5" fmla="*/ 3 h 64"/>
                <a:gd name="T6" fmla="*/ 5 w 83"/>
                <a:gd name="T7" fmla="*/ 6 h 64"/>
                <a:gd name="T8" fmla="*/ 5 w 83"/>
                <a:gd name="T9" fmla="*/ 58 h 64"/>
                <a:gd name="T10" fmla="*/ 8 w 83"/>
                <a:gd name="T11" fmla="*/ 61 h 64"/>
                <a:gd name="T12" fmla="*/ 41 w 83"/>
                <a:gd name="T13" fmla="*/ 64 h 64"/>
                <a:gd name="T14" fmla="*/ 74 w 83"/>
                <a:gd name="T15" fmla="*/ 61 h 64"/>
                <a:gd name="T16" fmla="*/ 77 w 83"/>
                <a:gd name="T17" fmla="*/ 58 h 64"/>
                <a:gd name="T18" fmla="*/ 77 w 83"/>
                <a:gd name="T19" fmla="*/ 6 h 64"/>
                <a:gd name="T20" fmla="*/ 74 w 83"/>
                <a:gd name="T21" fmla="*/ 3 h 64"/>
                <a:gd name="T22" fmla="*/ 73 w 83"/>
                <a:gd name="T23" fmla="*/ 57 h 64"/>
                <a:gd name="T24" fmla="*/ 9 w 83"/>
                <a:gd name="T25" fmla="*/ 57 h 64"/>
                <a:gd name="T26" fmla="*/ 9 w 83"/>
                <a:gd name="T27" fmla="*/ 7 h 64"/>
                <a:gd name="T28" fmla="*/ 73 w 83"/>
                <a:gd name="T29" fmla="*/ 7 h 64"/>
                <a:gd name="T30" fmla="*/ 73 w 83"/>
                <a:gd name="T3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3" h="64">
                  <a:moveTo>
                    <a:pt x="74" y="3"/>
                  </a:moveTo>
                  <a:cubicBezTo>
                    <a:pt x="63" y="1"/>
                    <a:pt x="52" y="0"/>
                    <a:pt x="41" y="0"/>
                  </a:cubicBezTo>
                  <a:cubicBezTo>
                    <a:pt x="30" y="0"/>
                    <a:pt x="19" y="1"/>
                    <a:pt x="8" y="3"/>
                  </a:cubicBezTo>
                  <a:cubicBezTo>
                    <a:pt x="7" y="3"/>
                    <a:pt x="6" y="4"/>
                    <a:pt x="5" y="6"/>
                  </a:cubicBezTo>
                  <a:cubicBezTo>
                    <a:pt x="0" y="23"/>
                    <a:pt x="0" y="41"/>
                    <a:pt x="5" y="58"/>
                  </a:cubicBezTo>
                  <a:cubicBezTo>
                    <a:pt x="6" y="60"/>
                    <a:pt x="7" y="61"/>
                    <a:pt x="8" y="61"/>
                  </a:cubicBezTo>
                  <a:cubicBezTo>
                    <a:pt x="19" y="63"/>
                    <a:pt x="30" y="64"/>
                    <a:pt x="41" y="64"/>
                  </a:cubicBezTo>
                  <a:cubicBezTo>
                    <a:pt x="52" y="64"/>
                    <a:pt x="63" y="63"/>
                    <a:pt x="74" y="61"/>
                  </a:cubicBezTo>
                  <a:cubicBezTo>
                    <a:pt x="75" y="61"/>
                    <a:pt x="76" y="60"/>
                    <a:pt x="77" y="58"/>
                  </a:cubicBezTo>
                  <a:cubicBezTo>
                    <a:pt x="83" y="41"/>
                    <a:pt x="83" y="23"/>
                    <a:pt x="77" y="6"/>
                  </a:cubicBezTo>
                  <a:cubicBezTo>
                    <a:pt x="76" y="4"/>
                    <a:pt x="75" y="3"/>
                    <a:pt x="74" y="3"/>
                  </a:cubicBezTo>
                  <a:close/>
                  <a:moveTo>
                    <a:pt x="73" y="57"/>
                  </a:moveTo>
                  <a:cubicBezTo>
                    <a:pt x="52" y="61"/>
                    <a:pt x="31" y="61"/>
                    <a:pt x="9" y="57"/>
                  </a:cubicBezTo>
                  <a:cubicBezTo>
                    <a:pt x="4" y="40"/>
                    <a:pt x="4" y="24"/>
                    <a:pt x="9" y="7"/>
                  </a:cubicBezTo>
                  <a:cubicBezTo>
                    <a:pt x="31" y="2"/>
                    <a:pt x="52" y="2"/>
                    <a:pt x="73" y="7"/>
                  </a:cubicBezTo>
                  <a:cubicBezTo>
                    <a:pt x="79" y="24"/>
                    <a:pt x="79" y="40"/>
                    <a:pt x="73" y="5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cs typeface="+mn-ea"/>
                <a:sym typeface="+mn-lt"/>
              </a:endParaRPr>
            </a:p>
          </p:txBody>
        </p:sp>
        <p:sp>
          <p:nvSpPr>
            <p:cNvPr id="9" name="Freeform: Shape 10"/>
            <p:cNvSpPr/>
            <p:nvPr/>
          </p:nvSpPr>
          <p:spPr bwMode="auto">
            <a:xfrm>
              <a:off x="6234616" y="5385586"/>
              <a:ext cx="312332" cy="238782"/>
            </a:xfrm>
            <a:custGeom>
              <a:avLst/>
              <a:gdLst>
                <a:gd name="T0" fmla="*/ 125 w 131"/>
                <a:gd name="T1" fmla="*/ 10 h 100"/>
                <a:gd name="T2" fmla="*/ 118 w 131"/>
                <a:gd name="T3" fmla="*/ 4 h 100"/>
                <a:gd name="T4" fmla="*/ 65 w 131"/>
                <a:gd name="T5" fmla="*/ 0 h 100"/>
                <a:gd name="T6" fmla="*/ 13 w 131"/>
                <a:gd name="T7" fmla="*/ 4 h 100"/>
                <a:gd name="T8" fmla="*/ 6 w 131"/>
                <a:gd name="T9" fmla="*/ 10 h 100"/>
                <a:gd name="T10" fmla="*/ 6 w 131"/>
                <a:gd name="T11" fmla="*/ 87 h 100"/>
                <a:gd name="T12" fmla="*/ 13 w 131"/>
                <a:gd name="T13" fmla="*/ 93 h 100"/>
                <a:gd name="T14" fmla="*/ 38 w 131"/>
                <a:gd name="T15" fmla="*/ 96 h 100"/>
                <a:gd name="T16" fmla="*/ 37 w 131"/>
                <a:gd name="T17" fmla="*/ 96 h 100"/>
                <a:gd name="T18" fmla="*/ 65 w 131"/>
                <a:gd name="T19" fmla="*/ 100 h 100"/>
                <a:gd name="T20" fmla="*/ 93 w 131"/>
                <a:gd name="T21" fmla="*/ 96 h 100"/>
                <a:gd name="T22" fmla="*/ 92 w 131"/>
                <a:gd name="T23" fmla="*/ 96 h 100"/>
                <a:gd name="T24" fmla="*/ 118 w 131"/>
                <a:gd name="T25" fmla="*/ 93 h 100"/>
                <a:gd name="T26" fmla="*/ 125 w 131"/>
                <a:gd name="T27" fmla="*/ 87 h 100"/>
                <a:gd name="T28" fmla="*/ 125 w 131"/>
                <a:gd name="T29" fmla="*/ 10 h 100"/>
                <a:gd name="T30" fmla="*/ 117 w 131"/>
                <a:gd name="T31" fmla="*/ 85 h 100"/>
                <a:gd name="T32" fmla="*/ 14 w 131"/>
                <a:gd name="T33" fmla="*/ 85 h 100"/>
                <a:gd name="T34" fmla="*/ 14 w 131"/>
                <a:gd name="T35" fmla="*/ 12 h 100"/>
                <a:gd name="T36" fmla="*/ 117 w 131"/>
                <a:gd name="T37" fmla="*/ 12 h 100"/>
                <a:gd name="T38" fmla="*/ 117 w 131"/>
                <a:gd name="T39" fmla="*/ 8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1" h="100">
                  <a:moveTo>
                    <a:pt x="125" y="10"/>
                  </a:moveTo>
                  <a:cubicBezTo>
                    <a:pt x="124" y="6"/>
                    <a:pt x="121" y="4"/>
                    <a:pt x="118" y="4"/>
                  </a:cubicBezTo>
                  <a:cubicBezTo>
                    <a:pt x="100" y="1"/>
                    <a:pt x="83" y="0"/>
                    <a:pt x="65" y="0"/>
                  </a:cubicBezTo>
                  <a:cubicBezTo>
                    <a:pt x="48" y="0"/>
                    <a:pt x="30" y="1"/>
                    <a:pt x="13" y="4"/>
                  </a:cubicBezTo>
                  <a:cubicBezTo>
                    <a:pt x="9" y="4"/>
                    <a:pt x="7" y="6"/>
                    <a:pt x="6" y="10"/>
                  </a:cubicBezTo>
                  <a:cubicBezTo>
                    <a:pt x="0" y="35"/>
                    <a:pt x="0" y="61"/>
                    <a:pt x="6" y="87"/>
                  </a:cubicBezTo>
                  <a:cubicBezTo>
                    <a:pt x="7" y="90"/>
                    <a:pt x="9" y="93"/>
                    <a:pt x="13" y="93"/>
                  </a:cubicBezTo>
                  <a:cubicBezTo>
                    <a:pt x="21" y="94"/>
                    <a:pt x="29" y="95"/>
                    <a:pt x="38" y="96"/>
                  </a:cubicBezTo>
                  <a:cubicBezTo>
                    <a:pt x="37" y="96"/>
                    <a:pt x="37" y="96"/>
                    <a:pt x="37" y="96"/>
                  </a:cubicBezTo>
                  <a:cubicBezTo>
                    <a:pt x="37" y="99"/>
                    <a:pt x="50" y="100"/>
                    <a:pt x="65" y="100"/>
                  </a:cubicBezTo>
                  <a:cubicBezTo>
                    <a:pt x="81" y="100"/>
                    <a:pt x="93" y="99"/>
                    <a:pt x="93" y="96"/>
                  </a:cubicBezTo>
                  <a:cubicBezTo>
                    <a:pt x="93" y="96"/>
                    <a:pt x="93" y="96"/>
                    <a:pt x="92" y="96"/>
                  </a:cubicBezTo>
                  <a:cubicBezTo>
                    <a:pt x="101" y="95"/>
                    <a:pt x="109" y="94"/>
                    <a:pt x="118" y="93"/>
                  </a:cubicBezTo>
                  <a:cubicBezTo>
                    <a:pt x="121" y="93"/>
                    <a:pt x="124" y="90"/>
                    <a:pt x="125" y="87"/>
                  </a:cubicBezTo>
                  <a:cubicBezTo>
                    <a:pt x="131" y="61"/>
                    <a:pt x="131" y="35"/>
                    <a:pt x="125" y="10"/>
                  </a:cubicBezTo>
                  <a:close/>
                  <a:moveTo>
                    <a:pt x="117" y="85"/>
                  </a:moveTo>
                  <a:cubicBezTo>
                    <a:pt x="82" y="89"/>
                    <a:pt x="48" y="89"/>
                    <a:pt x="14" y="85"/>
                  </a:cubicBezTo>
                  <a:cubicBezTo>
                    <a:pt x="8" y="61"/>
                    <a:pt x="8" y="36"/>
                    <a:pt x="14" y="12"/>
                  </a:cubicBezTo>
                  <a:cubicBezTo>
                    <a:pt x="48" y="7"/>
                    <a:pt x="82" y="7"/>
                    <a:pt x="117" y="12"/>
                  </a:cubicBezTo>
                  <a:cubicBezTo>
                    <a:pt x="123" y="36"/>
                    <a:pt x="123" y="61"/>
                    <a:pt x="117" y="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cs typeface="+mn-ea"/>
                <a:sym typeface="+mn-lt"/>
              </a:endParaRPr>
            </a:p>
          </p:txBody>
        </p:sp>
        <p:sp>
          <p:nvSpPr>
            <p:cNvPr id="10" name="Freeform: Shape 11"/>
            <p:cNvSpPr/>
            <p:nvPr/>
          </p:nvSpPr>
          <p:spPr bwMode="auto">
            <a:xfrm>
              <a:off x="6475414" y="5432940"/>
              <a:ext cx="28211" cy="29218"/>
            </a:xfrm>
            <a:custGeom>
              <a:avLst/>
              <a:gdLst>
                <a:gd name="T0" fmla="*/ 6 w 12"/>
                <a:gd name="T1" fmla="*/ 12 h 12"/>
                <a:gd name="T2" fmla="*/ 12 w 12"/>
                <a:gd name="T3" fmla="*/ 6 h 12"/>
                <a:gd name="T4" fmla="*/ 6 w 12"/>
                <a:gd name="T5" fmla="*/ 0 h 12"/>
                <a:gd name="T6" fmla="*/ 0 w 12"/>
                <a:gd name="T7" fmla="*/ 6 h 12"/>
                <a:gd name="T8" fmla="*/ 6 w 12"/>
                <a:gd name="T9" fmla="*/ 12 h 12"/>
                <a:gd name="T10" fmla="*/ 6 w 12"/>
                <a:gd name="T11" fmla="*/ 4 h 12"/>
                <a:gd name="T12" fmla="*/ 8 w 12"/>
                <a:gd name="T13" fmla="*/ 6 h 12"/>
                <a:gd name="T14" fmla="*/ 6 w 12"/>
                <a:gd name="T15" fmla="*/ 8 h 12"/>
                <a:gd name="T16" fmla="*/ 4 w 12"/>
                <a:gd name="T17" fmla="*/ 6 h 12"/>
                <a:gd name="T18" fmla="*/ 6 w 12"/>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9" y="12"/>
                    <a:pt x="12" y="10"/>
                    <a:pt x="12" y="6"/>
                  </a:cubicBezTo>
                  <a:cubicBezTo>
                    <a:pt x="12" y="3"/>
                    <a:pt x="9" y="0"/>
                    <a:pt x="6" y="0"/>
                  </a:cubicBezTo>
                  <a:cubicBezTo>
                    <a:pt x="3" y="0"/>
                    <a:pt x="0" y="3"/>
                    <a:pt x="0" y="6"/>
                  </a:cubicBezTo>
                  <a:cubicBezTo>
                    <a:pt x="0" y="10"/>
                    <a:pt x="3" y="12"/>
                    <a:pt x="6" y="12"/>
                  </a:cubicBezTo>
                  <a:close/>
                  <a:moveTo>
                    <a:pt x="6" y="4"/>
                  </a:moveTo>
                  <a:cubicBezTo>
                    <a:pt x="7" y="4"/>
                    <a:pt x="8" y="5"/>
                    <a:pt x="8" y="6"/>
                  </a:cubicBezTo>
                  <a:cubicBezTo>
                    <a:pt x="8" y="8"/>
                    <a:pt x="7" y="8"/>
                    <a:pt x="6" y="8"/>
                  </a:cubicBezTo>
                  <a:cubicBezTo>
                    <a:pt x="5" y="8"/>
                    <a:pt x="4" y="8"/>
                    <a:pt x="4" y="6"/>
                  </a:cubicBezTo>
                  <a:cubicBezTo>
                    <a:pt x="4" y="5"/>
                    <a:pt x="5" y="4"/>
                    <a:pt x="6"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cs typeface="+mn-ea"/>
                <a:sym typeface="+mn-lt"/>
              </a:endParaRPr>
            </a:p>
          </p:txBody>
        </p:sp>
        <p:sp>
          <p:nvSpPr>
            <p:cNvPr id="11" name="Freeform: Shape 12"/>
            <p:cNvSpPr/>
            <p:nvPr/>
          </p:nvSpPr>
          <p:spPr bwMode="auto">
            <a:xfrm>
              <a:off x="6465338" y="5557872"/>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cs typeface="+mn-ea"/>
                <a:sym typeface="+mn-lt"/>
              </a:endParaRPr>
            </a:p>
          </p:txBody>
        </p:sp>
        <p:sp>
          <p:nvSpPr>
            <p:cNvPr id="12" name="Freeform: Shape 13"/>
            <p:cNvSpPr/>
            <p:nvPr/>
          </p:nvSpPr>
          <p:spPr bwMode="auto">
            <a:xfrm>
              <a:off x="6475414" y="5528654"/>
              <a:ext cx="38286" cy="10075"/>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cs typeface="+mn-ea"/>
                <a:sym typeface="+mn-lt"/>
              </a:endParaRPr>
            </a:p>
          </p:txBody>
        </p:sp>
        <p:sp>
          <p:nvSpPr>
            <p:cNvPr id="13" name="Freeform: Shape 14"/>
            <p:cNvSpPr/>
            <p:nvPr/>
          </p:nvSpPr>
          <p:spPr bwMode="auto">
            <a:xfrm>
              <a:off x="6475414" y="5500443"/>
              <a:ext cx="38286" cy="9067"/>
            </a:xfrm>
            <a:custGeom>
              <a:avLst/>
              <a:gdLst>
                <a:gd name="T0" fmla="*/ 14 w 16"/>
                <a:gd name="T1" fmla="*/ 0 h 4"/>
                <a:gd name="T2" fmla="*/ 2 w 16"/>
                <a:gd name="T3" fmla="*/ 0 h 4"/>
                <a:gd name="T4" fmla="*/ 0 w 16"/>
                <a:gd name="T5" fmla="*/ 2 h 4"/>
                <a:gd name="T6" fmla="*/ 2 w 16"/>
                <a:gd name="T7" fmla="*/ 4 h 4"/>
                <a:gd name="T8" fmla="*/ 14 w 16"/>
                <a:gd name="T9" fmla="*/ 4 h 4"/>
                <a:gd name="T10" fmla="*/ 16 w 16"/>
                <a:gd name="T11" fmla="*/ 2 h 4"/>
                <a:gd name="T12" fmla="*/ 14 w 16"/>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6" h="4">
                  <a:moveTo>
                    <a:pt x="14" y="0"/>
                  </a:moveTo>
                  <a:cubicBezTo>
                    <a:pt x="2" y="0"/>
                    <a:pt x="2" y="0"/>
                    <a:pt x="2" y="0"/>
                  </a:cubicBezTo>
                  <a:cubicBezTo>
                    <a:pt x="1" y="0"/>
                    <a:pt x="0" y="1"/>
                    <a:pt x="0" y="2"/>
                  </a:cubicBezTo>
                  <a:cubicBezTo>
                    <a:pt x="0" y="4"/>
                    <a:pt x="1" y="4"/>
                    <a:pt x="2" y="4"/>
                  </a:cubicBezTo>
                  <a:cubicBezTo>
                    <a:pt x="14" y="4"/>
                    <a:pt x="14" y="4"/>
                    <a:pt x="14" y="4"/>
                  </a:cubicBezTo>
                  <a:cubicBezTo>
                    <a:pt x="15" y="4"/>
                    <a:pt x="16" y="4"/>
                    <a:pt x="16" y="2"/>
                  </a:cubicBezTo>
                  <a:cubicBezTo>
                    <a:pt x="16" y="1"/>
                    <a:pt x="15" y="0"/>
                    <a:pt x="1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cs typeface="+mn-ea"/>
                <a:sym typeface="+mn-lt"/>
              </a:endParaRPr>
            </a:p>
          </p:txBody>
        </p:sp>
        <p:sp>
          <p:nvSpPr>
            <p:cNvPr id="14" name="Freeform: Shape 15"/>
            <p:cNvSpPr/>
            <p:nvPr/>
          </p:nvSpPr>
          <p:spPr bwMode="auto">
            <a:xfrm>
              <a:off x="6313203" y="5462158"/>
              <a:ext cx="57429" cy="38286"/>
            </a:xfrm>
            <a:custGeom>
              <a:avLst/>
              <a:gdLst>
                <a:gd name="T0" fmla="*/ 22 w 24"/>
                <a:gd name="T1" fmla="*/ 0 h 16"/>
                <a:gd name="T2" fmla="*/ 4 w 24"/>
                <a:gd name="T3" fmla="*/ 1 h 16"/>
                <a:gd name="T4" fmla="*/ 1 w 24"/>
                <a:gd name="T5" fmla="*/ 3 h 16"/>
                <a:gd name="T6" fmla="*/ 0 w 24"/>
                <a:gd name="T7" fmla="*/ 14 h 16"/>
                <a:gd name="T8" fmla="*/ 2 w 24"/>
                <a:gd name="T9" fmla="*/ 16 h 16"/>
                <a:gd name="T10" fmla="*/ 4 w 24"/>
                <a:gd name="T11" fmla="*/ 14 h 16"/>
                <a:gd name="T12" fmla="*/ 5 w 24"/>
                <a:gd name="T13" fmla="*/ 7 h 16"/>
                <a:gd name="T14" fmla="*/ 7 w 24"/>
                <a:gd name="T15" fmla="*/ 5 h 16"/>
                <a:gd name="T16" fmla="*/ 22 w 24"/>
                <a:gd name="T17" fmla="*/ 4 h 16"/>
                <a:gd name="T18" fmla="*/ 24 w 24"/>
                <a:gd name="T19" fmla="*/ 2 h 16"/>
                <a:gd name="T20" fmla="*/ 22 w 24"/>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16">
                  <a:moveTo>
                    <a:pt x="22" y="0"/>
                  </a:moveTo>
                  <a:cubicBezTo>
                    <a:pt x="4" y="1"/>
                    <a:pt x="4" y="1"/>
                    <a:pt x="4" y="1"/>
                  </a:cubicBezTo>
                  <a:cubicBezTo>
                    <a:pt x="3" y="1"/>
                    <a:pt x="2" y="2"/>
                    <a:pt x="1" y="3"/>
                  </a:cubicBezTo>
                  <a:cubicBezTo>
                    <a:pt x="0" y="14"/>
                    <a:pt x="0" y="14"/>
                    <a:pt x="0" y="14"/>
                  </a:cubicBezTo>
                  <a:cubicBezTo>
                    <a:pt x="0" y="16"/>
                    <a:pt x="1" y="16"/>
                    <a:pt x="2" y="16"/>
                  </a:cubicBezTo>
                  <a:cubicBezTo>
                    <a:pt x="3" y="16"/>
                    <a:pt x="4" y="16"/>
                    <a:pt x="4" y="14"/>
                  </a:cubicBezTo>
                  <a:cubicBezTo>
                    <a:pt x="5" y="7"/>
                    <a:pt x="5" y="7"/>
                    <a:pt x="5" y="7"/>
                  </a:cubicBezTo>
                  <a:cubicBezTo>
                    <a:pt x="5" y="6"/>
                    <a:pt x="6" y="5"/>
                    <a:pt x="7" y="5"/>
                  </a:cubicBezTo>
                  <a:cubicBezTo>
                    <a:pt x="22" y="4"/>
                    <a:pt x="22" y="4"/>
                    <a:pt x="22" y="4"/>
                  </a:cubicBezTo>
                  <a:cubicBezTo>
                    <a:pt x="23" y="4"/>
                    <a:pt x="24" y="3"/>
                    <a:pt x="24" y="2"/>
                  </a:cubicBezTo>
                  <a:cubicBezTo>
                    <a:pt x="24" y="0"/>
                    <a:pt x="23"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sz="2000" b="0" i="0" u="none" strike="noStrike" kern="1200" cap="none" spc="0" normalizeH="0" baseline="0" noProof="0">
                <a:ln>
                  <a:noFill/>
                </a:ln>
                <a:solidFill>
                  <a:srgbClr val="000000"/>
                </a:solidFill>
                <a:effectLst/>
                <a:uLnTx/>
                <a:uFillTx/>
                <a:cs typeface="+mn-ea"/>
                <a:sym typeface="+mn-lt"/>
              </a:endParaRPr>
            </a:p>
          </p:txBody>
        </p:sp>
        <p:grpSp>
          <p:nvGrpSpPr>
            <p:cNvPr id="29" name="组合 28"/>
            <p:cNvGrpSpPr/>
            <p:nvPr/>
          </p:nvGrpSpPr>
          <p:grpSpPr>
            <a:xfrm>
              <a:off x="6789032" y="5120973"/>
              <a:ext cx="3521979" cy="921419"/>
              <a:chOff x="857502" y="3360465"/>
              <a:chExt cx="3521979" cy="921419"/>
            </a:xfrm>
          </p:grpSpPr>
          <p:sp>
            <p:nvSpPr>
              <p:cNvPr id="31" name="矩形 30"/>
              <p:cNvSpPr/>
              <p:nvPr/>
            </p:nvSpPr>
            <p:spPr>
              <a:xfrm>
                <a:off x="874712" y="3677812"/>
                <a:ext cx="3504769" cy="604072"/>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solidFill>
                      <a:srgbClr val="000000">
                        <a:lumMod val="85000"/>
                        <a:lumOff val="15000"/>
                      </a:srgbClr>
                    </a:solidFill>
                    <a:effectLst/>
                    <a:uLnTx/>
                    <a:uFillTx/>
                    <a:cs typeface="+mn-ea"/>
                    <a:sym typeface="+mn-lt"/>
                  </a:rPr>
                  <a:t>用户可以在投影仪或者计算机上进行演示也可以将演示文稿</a:t>
                </a:r>
              </a:p>
            </p:txBody>
          </p:sp>
          <p:sp>
            <p:nvSpPr>
              <p:cNvPr id="32" name="矩形 31"/>
              <p:cNvSpPr/>
              <p:nvPr/>
            </p:nvSpPr>
            <p:spPr>
              <a:xfrm>
                <a:off x="857502" y="3360465"/>
                <a:ext cx="2241974" cy="402306"/>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rgbClr val="000000">
                        <a:lumMod val="75000"/>
                        <a:lumOff val="25000"/>
                      </a:srgbClr>
                    </a:solidFill>
                    <a:effectLst/>
                    <a:uLnTx/>
                    <a:uFillTx/>
                    <a:cs typeface="+mn-ea"/>
                    <a:sym typeface="+mn-lt"/>
                  </a:rPr>
                  <a:t>标题文字添加</a:t>
                </a:r>
              </a:p>
            </p:txBody>
          </p:sp>
        </p:grpSp>
      </p:gr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20610" y="1505820"/>
            <a:ext cx="4812137" cy="4812137"/>
          </a:xfrm>
          <a:prstGeom prst="rect">
            <a:avLst/>
          </a:prstGeom>
        </p:spPr>
      </p:pic>
      <p:sp>
        <p:nvSpPr>
          <p:cNvPr id="33" name="椭圆 32"/>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1</a:t>
            </a:r>
            <a:endParaRPr lang="zh-CN" altLang="en-US" sz="4000" b="1" dirty="0">
              <a:solidFill>
                <a:sysClr val="windowText" lastClr="000000"/>
              </a:solidFill>
              <a:cs typeface="+mn-ea"/>
              <a:sym typeface="+mn-lt"/>
            </a:endParaRPr>
          </a:p>
        </p:txBody>
      </p:sp>
      <p:sp>
        <p:nvSpPr>
          <p:cNvPr id="34" name="文本框 33"/>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Tm="3000">
        <p14:prism isInverted="1"/>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right)">
                                      <p:cBhvr>
                                        <p:cTn id="12" dur="500"/>
                                        <p:tgtEl>
                                          <p:spTgt spid="3"/>
                                        </p:tgtEl>
                                      </p:cBhvr>
                                    </p:animEffect>
                                  </p:childTnLst>
                                </p:cTn>
                              </p:par>
                            </p:childTnLst>
                          </p:cTn>
                        </p:par>
                        <p:par>
                          <p:cTn id="13" fill="hold">
                            <p:stCondLst>
                              <p:cond delay="1000"/>
                            </p:stCondLst>
                            <p:childTnLst>
                              <p:par>
                                <p:cTn id="14" presetID="1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right)">
                                      <p:cBhvr>
                                        <p:cTn id="17" dur="500"/>
                                        <p:tgtEl>
                                          <p:spTgt spid="4"/>
                                        </p:tgtEl>
                                      </p:cBhvr>
                                    </p:animEffect>
                                  </p:childTnLst>
                                </p:cTn>
                              </p:par>
                            </p:childTnLst>
                          </p:cTn>
                        </p:par>
                        <p:par>
                          <p:cTn id="18" fill="hold">
                            <p:stCondLst>
                              <p:cond delay="1500"/>
                            </p:stCondLst>
                            <p:childTnLst>
                              <p:par>
                                <p:cTn id="19" presetID="1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ppt_x</p:attrName>
                                        </p:attrNameLst>
                                      </p:cBhvr>
                                      <p:tavLst>
                                        <p:tav tm="0">
                                          <p:val>
                                            <p:strVal val="#ppt_x-#ppt_w*1.125000"/>
                                          </p:val>
                                        </p:tav>
                                        <p:tav tm="100000">
                                          <p:val>
                                            <p:strVal val="#ppt_x"/>
                                          </p:val>
                                        </p:tav>
                                      </p:tavLst>
                                    </p:anim>
                                    <p:animEffect transition="in" filter="wipe(righ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103980" y="1970912"/>
            <a:ext cx="5487320" cy="187060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83000">
                    <a:srgbClr val="C00000"/>
                  </a:gs>
                  <a:gs pos="100000">
                    <a:srgbClr val="C00000"/>
                  </a:gs>
                </a:gsLst>
                <a:lin ang="5400000" scaled="1"/>
              </a:gradFill>
              <a:effectLst/>
              <a:uLnTx/>
              <a:uFillTx/>
              <a:cs typeface="+mn-ea"/>
              <a:sym typeface="+mn-lt"/>
            </a:endParaRPr>
          </a:p>
        </p:txBody>
      </p:sp>
      <p:sp>
        <p:nvSpPr>
          <p:cNvPr id="11" name="矩形 10"/>
          <p:cNvSpPr/>
          <p:nvPr/>
        </p:nvSpPr>
        <p:spPr>
          <a:xfrm>
            <a:off x="1315409" y="2400969"/>
            <a:ext cx="5064461" cy="1284967"/>
          </a:xfrm>
          <a:prstGeom prst="rect">
            <a:avLst/>
          </a:prstGeom>
        </p:spPr>
        <p:txBody>
          <a:bodyPr wrap="square">
            <a:spAutoFit/>
          </a:bodyPr>
          <a:lstStyle/>
          <a:p>
            <a:pPr marL="0" marR="0" lvl="0" indent="0" algn="l" defTabSz="914400" rtl="0" eaLnBrk="1" fontAlgn="auto" latinLnBrk="0" hangingPunct="1">
              <a:lnSpc>
                <a:spcPts val="3100"/>
              </a:lnSpc>
              <a:spcBef>
                <a:spcPts val="0"/>
              </a:spcBef>
              <a:spcAft>
                <a:spcPts val="0"/>
              </a:spcAft>
              <a:buClrTx/>
              <a:buSzTx/>
              <a:buFontTx/>
              <a:buNone/>
              <a:defRPr/>
            </a:pPr>
            <a:r>
              <a:rPr kumimoji="0" lang="zh-CN" altLang="en-US" sz="1800" b="0" i="0" u="none" strike="noStrike" kern="1200" cap="none" spc="0" normalizeH="0" baseline="0" noProof="0" dirty="0">
                <a:ln>
                  <a:noFill/>
                </a:ln>
                <a:gradFill>
                  <a:gsLst>
                    <a:gs pos="100000">
                      <a:prstClr val="black">
                        <a:lumMod val="85000"/>
                        <a:lumOff val="15000"/>
                      </a:prstClr>
                    </a:gs>
                    <a:gs pos="0">
                      <a:prstClr val="black">
                        <a:lumMod val="85000"/>
                        <a:lumOff val="15000"/>
                      </a:prstClr>
                    </a:gs>
                  </a:gsLst>
                  <a:lin ang="0" scaled="0"/>
                </a:gradFill>
                <a:effectLst/>
                <a:uLnTx/>
                <a:uFillTx/>
                <a:cs typeface="+mn-ea"/>
                <a:sym typeface="+mn-lt"/>
              </a:rPr>
              <a:t>单击添加文字内容，言简意赅不罗嗦。单击添加文字内容，言简意赅不罗嗦。</a:t>
            </a:r>
            <a:r>
              <a:rPr kumimoji="0" lang="zh-CN" altLang="en-US" sz="2000" b="0" i="0" u="none" strike="noStrike" kern="1200" cap="none" spc="0" normalizeH="0" baseline="0" noProof="0" dirty="0">
                <a:ln>
                  <a:noFill/>
                </a:ln>
                <a:gradFill>
                  <a:gsLst>
                    <a:gs pos="100000">
                      <a:prstClr val="black">
                        <a:lumMod val="85000"/>
                        <a:lumOff val="15000"/>
                      </a:prstClr>
                    </a:gs>
                    <a:gs pos="0">
                      <a:prstClr val="black">
                        <a:lumMod val="85000"/>
                        <a:lumOff val="15000"/>
                      </a:prstClr>
                    </a:gs>
                  </a:gsLst>
                  <a:lin ang="0" scaled="0"/>
                </a:gradFill>
                <a:effectLst/>
                <a:uLnTx/>
                <a:uFillTx/>
                <a:cs typeface="+mn-ea"/>
                <a:sym typeface="+mn-lt"/>
              </a:rPr>
              <a:t>单击添加文字内容，言简意赅不罗嗦。</a:t>
            </a:r>
            <a:endParaRPr kumimoji="0" lang="zh-CN" altLang="en-US" sz="2400" b="0" i="0" u="none" strike="noStrike" kern="1200" cap="none" spc="0" normalizeH="0" baseline="0" noProof="0" dirty="0">
              <a:ln>
                <a:noFill/>
              </a:ln>
              <a:gradFill>
                <a:gsLst>
                  <a:gs pos="0">
                    <a:prstClr val="black">
                      <a:lumMod val="50000"/>
                      <a:lumOff val="50000"/>
                    </a:prstClr>
                  </a:gs>
                  <a:gs pos="100000">
                    <a:prstClr val="black">
                      <a:lumMod val="50000"/>
                      <a:lumOff val="50000"/>
                    </a:prstClr>
                  </a:gs>
                </a:gsLst>
                <a:lin ang="2700000" scaled="1"/>
              </a:gradFill>
              <a:effectLst/>
              <a:uLnTx/>
              <a:uFillTx/>
              <a:cs typeface="+mn-ea"/>
              <a:sym typeface="+mn-lt"/>
            </a:endParaRPr>
          </a:p>
        </p:txBody>
      </p:sp>
      <p:grpSp>
        <p:nvGrpSpPr>
          <p:cNvPr id="12" name="组合 11"/>
          <p:cNvGrpSpPr/>
          <p:nvPr/>
        </p:nvGrpSpPr>
        <p:grpSpPr>
          <a:xfrm>
            <a:off x="1103980" y="1711389"/>
            <a:ext cx="2529636" cy="507531"/>
            <a:chOff x="4904651" y="1612051"/>
            <a:chExt cx="2529636" cy="677945"/>
          </a:xfrm>
        </p:grpSpPr>
        <p:sp>
          <p:nvSpPr>
            <p:cNvPr id="13" name="圆角矩形 12"/>
            <p:cNvSpPr/>
            <p:nvPr/>
          </p:nvSpPr>
          <p:spPr>
            <a:xfrm>
              <a:off x="4904651" y="1612051"/>
              <a:ext cx="2529636" cy="67794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gradFill>
                  <a:gsLst>
                    <a:gs pos="90000">
                      <a:srgbClr val="C00000"/>
                    </a:gs>
                    <a:gs pos="30000">
                      <a:srgbClr val="FF3300"/>
                    </a:gs>
                  </a:gsLst>
                  <a:lin ang="5400000" scaled="1"/>
                </a:gradFill>
                <a:effectLst/>
                <a:uLnTx/>
                <a:uFillTx/>
                <a:cs typeface="+mn-ea"/>
                <a:sym typeface="+mn-lt"/>
              </a:endParaRPr>
            </a:p>
          </p:txBody>
        </p:sp>
        <p:sp>
          <p:nvSpPr>
            <p:cNvPr id="14" name="矩形 13"/>
            <p:cNvSpPr/>
            <p:nvPr/>
          </p:nvSpPr>
          <p:spPr>
            <a:xfrm>
              <a:off x="5050444" y="1657627"/>
              <a:ext cx="2239192" cy="6166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83000">
                        <a:prstClr val="white"/>
                      </a:gs>
                      <a:gs pos="100000">
                        <a:prstClr val="white"/>
                      </a:gs>
                    </a:gsLst>
                    <a:lin ang="5400000" scaled="1"/>
                  </a:gradFill>
                  <a:effectLst/>
                  <a:uLnTx/>
                  <a:uFillTx/>
                  <a:cs typeface="+mn-ea"/>
                  <a:sym typeface="+mn-lt"/>
                </a:rPr>
                <a:t>输入标题</a:t>
              </a:r>
            </a:p>
          </p:txBody>
        </p: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231232" y="1468917"/>
            <a:ext cx="5194969" cy="5194969"/>
          </a:xfrm>
          <a:prstGeom prst="rect">
            <a:avLst/>
          </a:prstGeom>
        </p:spPr>
      </p:pic>
      <p:sp>
        <p:nvSpPr>
          <p:cNvPr id="20" name="矩形 19"/>
          <p:cNvSpPr/>
          <p:nvPr/>
        </p:nvSpPr>
        <p:spPr>
          <a:xfrm>
            <a:off x="1103980" y="4325925"/>
            <a:ext cx="5487320" cy="1870601"/>
          </a:xfrm>
          <a:prstGeom prst="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gradFill>
                <a:gsLst>
                  <a:gs pos="83000">
                    <a:srgbClr val="C00000"/>
                  </a:gs>
                  <a:gs pos="100000">
                    <a:srgbClr val="C00000"/>
                  </a:gs>
                </a:gsLst>
                <a:lin ang="5400000" scaled="1"/>
              </a:gradFill>
              <a:effectLst/>
              <a:uLnTx/>
              <a:uFillTx/>
              <a:cs typeface="+mn-ea"/>
              <a:sym typeface="+mn-lt"/>
            </a:endParaRPr>
          </a:p>
        </p:txBody>
      </p:sp>
      <p:sp>
        <p:nvSpPr>
          <p:cNvPr id="21" name="矩形 20"/>
          <p:cNvSpPr/>
          <p:nvPr/>
        </p:nvSpPr>
        <p:spPr>
          <a:xfrm>
            <a:off x="1315409" y="4755982"/>
            <a:ext cx="5064461" cy="1284967"/>
          </a:xfrm>
          <a:prstGeom prst="rect">
            <a:avLst/>
          </a:prstGeom>
        </p:spPr>
        <p:txBody>
          <a:bodyPr wrap="square">
            <a:spAutoFit/>
          </a:bodyPr>
          <a:lstStyle/>
          <a:p>
            <a:pPr marL="0" marR="0" lvl="0" indent="0" algn="l" defTabSz="914400" rtl="0" eaLnBrk="1" fontAlgn="auto" latinLnBrk="0" hangingPunct="1">
              <a:lnSpc>
                <a:spcPts val="3100"/>
              </a:lnSpc>
              <a:spcBef>
                <a:spcPts val="0"/>
              </a:spcBef>
              <a:spcAft>
                <a:spcPts val="0"/>
              </a:spcAft>
              <a:buClrTx/>
              <a:buSzTx/>
              <a:buFontTx/>
              <a:buNone/>
              <a:defRPr/>
            </a:pPr>
            <a:r>
              <a:rPr kumimoji="0" lang="zh-CN" altLang="en-US" sz="1800" b="0" i="0" u="none" strike="noStrike" kern="1200" cap="none" spc="0" normalizeH="0" baseline="0" noProof="0" dirty="0">
                <a:ln>
                  <a:noFill/>
                </a:ln>
                <a:gradFill>
                  <a:gsLst>
                    <a:gs pos="100000">
                      <a:prstClr val="black">
                        <a:lumMod val="85000"/>
                        <a:lumOff val="15000"/>
                      </a:prstClr>
                    </a:gs>
                    <a:gs pos="0">
                      <a:prstClr val="black">
                        <a:lumMod val="85000"/>
                        <a:lumOff val="15000"/>
                      </a:prstClr>
                    </a:gs>
                  </a:gsLst>
                  <a:lin ang="0" scaled="0"/>
                </a:gradFill>
                <a:effectLst/>
                <a:uLnTx/>
                <a:uFillTx/>
                <a:cs typeface="+mn-ea"/>
                <a:sym typeface="+mn-lt"/>
              </a:rPr>
              <a:t>单击添加文字内容，言简意赅不罗嗦。单击添加文字内容，言简意赅不罗嗦。</a:t>
            </a:r>
            <a:r>
              <a:rPr kumimoji="0" lang="zh-CN" altLang="en-US" sz="2000" b="0" i="0" u="none" strike="noStrike" kern="1200" cap="none" spc="0" normalizeH="0" baseline="0" noProof="0" dirty="0">
                <a:ln>
                  <a:noFill/>
                </a:ln>
                <a:gradFill>
                  <a:gsLst>
                    <a:gs pos="100000">
                      <a:prstClr val="black">
                        <a:lumMod val="85000"/>
                        <a:lumOff val="15000"/>
                      </a:prstClr>
                    </a:gs>
                    <a:gs pos="0">
                      <a:prstClr val="black">
                        <a:lumMod val="85000"/>
                        <a:lumOff val="15000"/>
                      </a:prstClr>
                    </a:gs>
                  </a:gsLst>
                  <a:lin ang="0" scaled="0"/>
                </a:gradFill>
                <a:effectLst/>
                <a:uLnTx/>
                <a:uFillTx/>
                <a:cs typeface="+mn-ea"/>
                <a:sym typeface="+mn-lt"/>
              </a:rPr>
              <a:t>单击添加文字内容，言简意赅不罗嗦。</a:t>
            </a:r>
            <a:endParaRPr kumimoji="0" lang="zh-CN" altLang="en-US" sz="2400" b="0" i="0" u="none" strike="noStrike" kern="1200" cap="none" spc="0" normalizeH="0" baseline="0" noProof="0" dirty="0">
              <a:ln>
                <a:noFill/>
              </a:ln>
              <a:gradFill>
                <a:gsLst>
                  <a:gs pos="0">
                    <a:prstClr val="black">
                      <a:lumMod val="50000"/>
                      <a:lumOff val="50000"/>
                    </a:prstClr>
                  </a:gs>
                  <a:gs pos="100000">
                    <a:prstClr val="black">
                      <a:lumMod val="50000"/>
                      <a:lumOff val="50000"/>
                    </a:prstClr>
                  </a:gs>
                </a:gsLst>
                <a:lin ang="2700000" scaled="1"/>
              </a:gradFill>
              <a:effectLst/>
              <a:uLnTx/>
              <a:uFillTx/>
              <a:cs typeface="+mn-ea"/>
              <a:sym typeface="+mn-lt"/>
            </a:endParaRPr>
          </a:p>
        </p:txBody>
      </p:sp>
      <p:grpSp>
        <p:nvGrpSpPr>
          <p:cNvPr id="22" name="组合 21"/>
          <p:cNvGrpSpPr/>
          <p:nvPr/>
        </p:nvGrpSpPr>
        <p:grpSpPr>
          <a:xfrm>
            <a:off x="1103980" y="4066402"/>
            <a:ext cx="2529636" cy="507531"/>
            <a:chOff x="4904651" y="1612051"/>
            <a:chExt cx="2529636" cy="677945"/>
          </a:xfrm>
        </p:grpSpPr>
        <p:sp>
          <p:nvSpPr>
            <p:cNvPr id="23" name="圆角矩形 12"/>
            <p:cNvSpPr/>
            <p:nvPr/>
          </p:nvSpPr>
          <p:spPr>
            <a:xfrm>
              <a:off x="4904651" y="1612051"/>
              <a:ext cx="2529636" cy="677945"/>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gradFill>
                  <a:gsLst>
                    <a:gs pos="90000">
                      <a:srgbClr val="C00000"/>
                    </a:gs>
                    <a:gs pos="30000">
                      <a:srgbClr val="FF3300"/>
                    </a:gs>
                  </a:gsLst>
                  <a:lin ang="5400000" scaled="1"/>
                </a:gradFill>
                <a:effectLst/>
                <a:uLnTx/>
                <a:uFillTx/>
                <a:cs typeface="+mn-ea"/>
                <a:sym typeface="+mn-lt"/>
              </a:endParaRPr>
            </a:p>
          </p:txBody>
        </p:sp>
        <p:sp>
          <p:nvSpPr>
            <p:cNvPr id="24" name="矩形 23"/>
            <p:cNvSpPr/>
            <p:nvPr/>
          </p:nvSpPr>
          <p:spPr>
            <a:xfrm>
              <a:off x="5050444" y="1657627"/>
              <a:ext cx="2239192" cy="61667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gradFill>
                    <a:gsLst>
                      <a:gs pos="83000">
                        <a:prstClr val="white"/>
                      </a:gs>
                      <a:gs pos="100000">
                        <a:prstClr val="white"/>
                      </a:gs>
                    </a:gsLst>
                    <a:lin ang="5400000" scaled="1"/>
                  </a:gradFill>
                  <a:effectLst/>
                  <a:uLnTx/>
                  <a:uFillTx/>
                  <a:cs typeface="+mn-ea"/>
                  <a:sym typeface="+mn-lt"/>
                </a:rPr>
                <a:t>输入标题</a:t>
              </a:r>
            </a:p>
          </p:txBody>
        </p:sp>
      </p:grpSp>
      <p:sp>
        <p:nvSpPr>
          <p:cNvPr id="15" name="椭圆 14"/>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1</a:t>
            </a:r>
            <a:endParaRPr lang="zh-CN" altLang="en-US" sz="4000" b="1" dirty="0">
              <a:solidFill>
                <a:sysClr val="windowText" lastClr="000000"/>
              </a:solidFill>
              <a:cs typeface="+mn-ea"/>
              <a:sym typeface="+mn-lt"/>
            </a:endParaRPr>
          </a:p>
        </p:txBody>
      </p:sp>
      <p:sp>
        <p:nvSpPr>
          <p:cNvPr id="16" name="文本框 15"/>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Tm="3000">
        <p14:gallery dir="l"/>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1" presetClass="entr" presetSubtype="1"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1500"/>
                                        <p:tgtEl>
                                          <p:spTgt spid="10"/>
                                        </p:tgtEl>
                                      </p:cBhvr>
                                    </p:animEffect>
                                  </p:childTnLst>
                                </p:cTn>
                              </p:par>
                              <p:par>
                                <p:cTn id="13" presetID="42" presetClass="entr" presetSubtype="0" fill="hold" grpId="0" nodeType="withEffect">
                                  <p:stCondLst>
                                    <p:cond delay="1500"/>
                                  </p:stCondLst>
                                  <p:iterate type="lt">
                                    <p:tmPct val="1908"/>
                                  </p:iterate>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par>
                          <p:cTn id="18" fill="hold">
                            <p:stCondLst>
                              <p:cond delay="3953"/>
                            </p:stCondLst>
                            <p:childTnLst>
                              <p:par>
                                <p:cTn id="19" presetID="42"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par>
                          <p:cTn id="24" fill="hold">
                            <p:stCondLst>
                              <p:cond delay="4953"/>
                            </p:stCondLst>
                            <p:childTnLst>
                              <p:par>
                                <p:cTn id="25" presetID="2" presetClass="entr" presetSubtype="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0-#ppt_w/2"/>
                                          </p:val>
                                        </p:tav>
                                        <p:tav tm="100000">
                                          <p:val>
                                            <p:strVal val="#ppt_x"/>
                                          </p:val>
                                        </p:tav>
                                      </p:tavLst>
                                    </p:anim>
                                    <p:anim calcmode="lin" valueType="num">
                                      <p:cBhvr additive="base">
                                        <p:cTn id="28" dur="500" fill="hold"/>
                                        <p:tgtEl>
                                          <p:spTgt spid="22"/>
                                        </p:tgtEl>
                                        <p:attrNameLst>
                                          <p:attrName>ppt_y</p:attrName>
                                        </p:attrNameLst>
                                      </p:cBhvr>
                                      <p:tavLst>
                                        <p:tav tm="0">
                                          <p:val>
                                            <p:strVal val="#ppt_y"/>
                                          </p:val>
                                        </p:tav>
                                        <p:tav tm="100000">
                                          <p:val>
                                            <p:strVal val="#ppt_y"/>
                                          </p:val>
                                        </p:tav>
                                      </p:tavLst>
                                    </p:anim>
                                  </p:childTnLst>
                                </p:cTn>
                              </p:par>
                            </p:childTnLst>
                          </p:cTn>
                        </p:par>
                        <p:par>
                          <p:cTn id="29" fill="hold">
                            <p:stCondLst>
                              <p:cond delay="5453"/>
                            </p:stCondLst>
                            <p:childTnLst>
                              <p:par>
                                <p:cTn id="30" presetID="21" presetClass="entr" presetSubtype="1"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1500"/>
                                        <p:tgtEl>
                                          <p:spTgt spid="20"/>
                                        </p:tgtEl>
                                      </p:cBhvr>
                                    </p:animEffect>
                                  </p:childTnLst>
                                </p:cTn>
                              </p:par>
                              <p:par>
                                <p:cTn id="33" presetID="42" presetClass="entr" presetSubtype="0" fill="hold" grpId="0" nodeType="withEffect">
                                  <p:stCondLst>
                                    <p:cond delay="1500"/>
                                  </p:stCondLst>
                                  <p:iterate type="lt">
                                    <p:tmPct val="1908"/>
                                  </p:iterate>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0"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t="6157" r="26269" b="-18002"/>
          <a:stretch>
            <a:fillRect/>
          </a:stretch>
        </p:blipFill>
        <p:spPr>
          <a:xfrm flipH="1">
            <a:off x="308444" y="21749"/>
            <a:ext cx="3094558" cy="3429000"/>
          </a:xfrm>
          <a:prstGeom prst="rect">
            <a:avLst/>
          </a:prstGeom>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2041" t="6220" r="-3554" b="-7357"/>
          <a:stretch>
            <a:fillRect/>
          </a:stretch>
        </p:blipFill>
        <p:spPr>
          <a:xfrm flipH="1">
            <a:off x="8877300" y="0"/>
            <a:ext cx="3314700" cy="3000093"/>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8525" y="563076"/>
            <a:ext cx="1185776" cy="2264432"/>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7701" y="563076"/>
            <a:ext cx="1276150" cy="2437017"/>
          </a:xfrm>
          <a:prstGeom prst="rect">
            <a:avLst/>
          </a:prstGeom>
        </p:spPr>
      </p:pic>
      <p:pic>
        <p:nvPicPr>
          <p:cNvPr id="5" name="图片 4"/>
          <p:cNvPicPr>
            <a:picLocks noChangeAspect="1"/>
          </p:cNvPicPr>
          <p:nvPr/>
        </p:nvPicPr>
        <p:blipFill rotWithShape="1">
          <a:blip r:embed="rId6" cstate="print">
            <a:extLst>
              <a:ext uri="{28A0092B-C50C-407E-A947-70E740481C1C}">
                <a14:useLocalDpi xmlns:a14="http://schemas.microsoft.com/office/drawing/2010/main" val="0"/>
              </a:ext>
            </a:extLst>
          </a:blip>
          <a:srcRect b="28895"/>
          <a:stretch>
            <a:fillRect/>
          </a:stretch>
        </p:blipFill>
        <p:spPr>
          <a:xfrm>
            <a:off x="647699" y="4777808"/>
            <a:ext cx="10896601" cy="1495992"/>
          </a:xfrm>
          <a:prstGeom prst="rect">
            <a:avLst/>
          </a:prstGeom>
        </p:spPr>
      </p:pic>
      <p:pic>
        <p:nvPicPr>
          <p:cNvPr id="3" name="图片 2"/>
          <p:cNvPicPr>
            <a:picLocks noChangeAspect="1"/>
          </p:cNvPicPr>
          <p:nvPr/>
        </p:nvPicPr>
        <p:blipFill rotWithShape="1">
          <a:blip r:embed="rId7">
            <a:extLst>
              <a:ext uri="{28A0092B-C50C-407E-A947-70E740481C1C}">
                <a14:useLocalDpi xmlns:a14="http://schemas.microsoft.com/office/drawing/2010/main" val="0"/>
              </a:ext>
            </a:extLst>
          </a:blip>
          <a:srcRect l="1" r="203" b="49728"/>
          <a:stretch>
            <a:fillRect/>
          </a:stretch>
        </p:blipFill>
        <p:spPr>
          <a:xfrm>
            <a:off x="0" y="0"/>
            <a:ext cx="12192000" cy="6858000"/>
          </a:xfrm>
          <a:prstGeom prst="rect">
            <a:avLst/>
          </a:prstGeom>
        </p:spPr>
      </p:pic>
      <p:pic>
        <p:nvPicPr>
          <p:cNvPr id="11" name="图片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93801" y="1490567"/>
            <a:ext cx="3876866" cy="3876866"/>
          </a:xfrm>
          <a:prstGeom prst="rect">
            <a:avLst/>
          </a:prstGeom>
        </p:spPr>
      </p:pic>
      <p:cxnSp>
        <p:nvCxnSpPr>
          <p:cNvPr id="12" name="直接连接符 11"/>
          <p:cNvCxnSpPr/>
          <p:nvPr/>
        </p:nvCxnSpPr>
        <p:spPr>
          <a:xfrm>
            <a:off x="6071263" y="3101504"/>
            <a:ext cx="0" cy="1430337"/>
          </a:xfrm>
          <a:prstGeom prst="line">
            <a:avLst/>
          </a:prstGeom>
          <a:ln w="38100">
            <a:solidFill>
              <a:schemeClr val="accent4">
                <a:lumMod val="20000"/>
                <a:lumOff val="80000"/>
              </a:schemeClr>
            </a:solidFill>
          </a:ln>
        </p:spPr>
        <p:style>
          <a:lnRef idx="1">
            <a:schemeClr val="dk1"/>
          </a:lnRef>
          <a:fillRef idx="0">
            <a:schemeClr val="dk1"/>
          </a:fillRef>
          <a:effectRef idx="0">
            <a:schemeClr val="dk1"/>
          </a:effectRef>
          <a:fontRef idx="minor">
            <a:schemeClr val="tx1"/>
          </a:fontRef>
        </p:style>
      </p:cxnSp>
      <p:sp>
        <p:nvSpPr>
          <p:cNvPr id="13" name="文本框 12"/>
          <p:cNvSpPr txBox="1"/>
          <p:nvPr/>
        </p:nvSpPr>
        <p:spPr>
          <a:xfrm>
            <a:off x="4790232" y="3033601"/>
            <a:ext cx="1229825" cy="1600438"/>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schemeClr val="accent4">
                    <a:lumMod val="20000"/>
                    <a:lumOff val="80000"/>
                  </a:schemeClr>
                </a:solidFill>
                <a:effectLst/>
                <a:uLnTx/>
                <a:uFillTx/>
                <a:cs typeface="+mn-ea"/>
                <a:sym typeface="+mn-lt"/>
              </a:rPr>
              <a:t>PART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a:noFill/>
                </a:ln>
                <a:solidFill>
                  <a:schemeClr val="accent4">
                    <a:lumMod val="20000"/>
                    <a:lumOff val="80000"/>
                  </a:schemeClr>
                </a:solidFill>
                <a:effectLst/>
                <a:uLnTx/>
                <a:uFillTx/>
                <a:cs typeface="+mn-ea"/>
                <a:sym typeface="+mn-lt"/>
              </a:rPr>
              <a:t>02</a:t>
            </a:r>
            <a:endParaRPr kumimoji="0" lang="zh-CN" altLang="en-US" sz="6600" b="1" i="0" u="none" strike="noStrike" kern="1200" cap="none" spc="0" normalizeH="0" baseline="0" noProof="0" dirty="0">
              <a:ln>
                <a:noFill/>
              </a:ln>
              <a:solidFill>
                <a:schemeClr val="accent4">
                  <a:lumMod val="20000"/>
                  <a:lumOff val="80000"/>
                </a:schemeClr>
              </a:solidFill>
              <a:effectLst/>
              <a:uLnTx/>
              <a:uFillTx/>
              <a:cs typeface="+mn-ea"/>
              <a:sym typeface="+mn-lt"/>
            </a:endParaRPr>
          </a:p>
        </p:txBody>
      </p:sp>
      <p:sp>
        <p:nvSpPr>
          <p:cNvPr id="14" name="文本框 13"/>
          <p:cNvSpPr txBox="1"/>
          <p:nvPr/>
        </p:nvSpPr>
        <p:spPr>
          <a:xfrm>
            <a:off x="6215445" y="3101504"/>
            <a:ext cx="4339650" cy="92333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dirty="0">
                <a:ln>
                  <a:noFill/>
                </a:ln>
                <a:solidFill>
                  <a:schemeClr val="accent4">
                    <a:lumMod val="20000"/>
                    <a:lumOff val="80000"/>
                  </a:schemeClr>
                </a:solidFill>
                <a:effectLst/>
                <a:uLnTx/>
                <a:uFillTx/>
                <a:cs typeface="+mn-ea"/>
                <a:sym typeface="+mn-lt"/>
              </a:rPr>
              <a:t>此处添加标题</a:t>
            </a:r>
          </a:p>
        </p:txBody>
      </p:sp>
      <p:sp>
        <p:nvSpPr>
          <p:cNvPr id="15" name="文本框 14"/>
          <p:cNvSpPr txBox="1"/>
          <p:nvPr/>
        </p:nvSpPr>
        <p:spPr>
          <a:xfrm>
            <a:off x="6215445" y="3988520"/>
            <a:ext cx="4782754" cy="609398"/>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chemeClr val="accent4">
                    <a:lumMod val="20000"/>
                    <a:lumOff val="80000"/>
                  </a:schemeClr>
                </a:solidFill>
                <a:effectLst/>
                <a:uLnTx/>
                <a:uFillTx/>
                <a:cs typeface="+mn-ea"/>
                <a:sym typeface="+mn-lt"/>
              </a:rPr>
              <a:t>The user can demonstrate on a projector or computer or print the it into a film to be used in a wider field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3000">
        <p15:prstTrans prst="fallOver"/>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1+#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500"/>
                                        <p:tgtEl>
                                          <p:spTgt spid="12"/>
                                        </p:tgtEl>
                                      </p:cBhvr>
                                    </p:animEffect>
                                  </p:childTnLst>
                                </p:cTn>
                              </p:par>
                            </p:childTnLst>
                          </p:cTn>
                        </p:par>
                        <p:par>
                          <p:cTn id="48" fill="hold">
                            <p:stCondLst>
                              <p:cond delay="5500"/>
                            </p:stCondLst>
                            <p:childTnLst>
                              <p:par>
                                <p:cTn id="49" presetID="2" presetClass="entr" presetSubtype="2"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1+#ppt_w/2"/>
                                          </p:val>
                                        </p:tav>
                                        <p:tav tm="100000">
                                          <p:val>
                                            <p:strVal val="#ppt_x"/>
                                          </p:val>
                                        </p:tav>
                                      </p:tavLst>
                                    </p:anim>
                                    <p:anim calcmode="lin" valueType="num">
                                      <p:cBhvr additive="base">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6000"/>
                            </p:stCondLst>
                            <p:childTnLst>
                              <p:par>
                                <p:cTn id="54" presetID="22" presetClass="entr" presetSubtype="8"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left)">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6"/>
          <p:cNvSpPr>
            <a:spLocks noChangeArrowheads="1"/>
          </p:cNvSpPr>
          <p:nvPr/>
        </p:nvSpPr>
        <p:spPr bwMode="auto">
          <a:xfrm>
            <a:off x="822097" y="2797774"/>
            <a:ext cx="357123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gradFill>
                  <a:gsLst>
                    <a:gs pos="100000">
                      <a:srgbClr val="000000">
                        <a:lumMod val="85000"/>
                        <a:lumOff val="15000"/>
                      </a:srgbClr>
                    </a:gs>
                    <a:gs pos="0">
                      <a:srgbClr val="000000">
                        <a:lumMod val="85000"/>
                        <a:lumOff val="15000"/>
                      </a:srgbClr>
                    </a:gs>
                  </a:gsLst>
                  <a:lin ang="0" scaled="0"/>
                </a:gradFill>
                <a:effectLst/>
                <a:uLnTx/>
                <a:uFillTx/>
                <a:cs typeface="+mn-ea"/>
                <a:sym typeface="+mn-lt"/>
              </a:rPr>
              <a:t>复制粘贴您需要的文字内容，单击添加文字内容，言简意赅不罗嗦。</a:t>
            </a:r>
          </a:p>
        </p:txBody>
      </p:sp>
      <p:sp>
        <p:nvSpPr>
          <p:cNvPr id="33" name="矩形 6"/>
          <p:cNvSpPr>
            <a:spLocks noChangeArrowheads="1"/>
          </p:cNvSpPr>
          <p:nvPr/>
        </p:nvSpPr>
        <p:spPr bwMode="auto">
          <a:xfrm>
            <a:off x="822097" y="5019120"/>
            <a:ext cx="357123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gradFill>
                  <a:gsLst>
                    <a:gs pos="100000">
                      <a:srgbClr val="000000">
                        <a:lumMod val="85000"/>
                        <a:lumOff val="15000"/>
                      </a:srgbClr>
                    </a:gs>
                    <a:gs pos="0">
                      <a:srgbClr val="000000">
                        <a:lumMod val="85000"/>
                        <a:lumOff val="15000"/>
                      </a:srgbClr>
                    </a:gs>
                  </a:gsLst>
                  <a:lin ang="0" scaled="0"/>
                </a:gradFill>
                <a:effectLst/>
                <a:uLnTx/>
                <a:uFillTx/>
                <a:cs typeface="+mn-ea"/>
                <a:sym typeface="+mn-lt"/>
              </a:rPr>
              <a:t>复制粘贴您需要的文字内容，单击添加文字内容，言简意赅不罗嗦。</a:t>
            </a:r>
          </a:p>
        </p:txBody>
      </p:sp>
      <p:sp>
        <p:nvSpPr>
          <p:cNvPr id="34" name="矩形 6"/>
          <p:cNvSpPr>
            <a:spLocks noChangeArrowheads="1"/>
          </p:cNvSpPr>
          <p:nvPr/>
        </p:nvSpPr>
        <p:spPr bwMode="auto">
          <a:xfrm>
            <a:off x="7731685" y="2797774"/>
            <a:ext cx="357123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gradFill>
                  <a:gsLst>
                    <a:gs pos="100000">
                      <a:srgbClr val="000000">
                        <a:lumMod val="85000"/>
                        <a:lumOff val="15000"/>
                      </a:srgbClr>
                    </a:gs>
                    <a:gs pos="0">
                      <a:srgbClr val="000000">
                        <a:lumMod val="85000"/>
                        <a:lumOff val="15000"/>
                      </a:srgbClr>
                    </a:gs>
                  </a:gsLst>
                  <a:lin ang="0" scaled="0"/>
                </a:gradFill>
                <a:effectLst/>
                <a:uLnTx/>
                <a:uFillTx/>
                <a:cs typeface="+mn-ea"/>
                <a:sym typeface="+mn-lt"/>
              </a:rPr>
              <a:t>复制粘贴您需要的文字内容，单击添加文字内容，言简意赅不罗嗦。</a:t>
            </a:r>
          </a:p>
        </p:txBody>
      </p:sp>
      <p:sp>
        <p:nvSpPr>
          <p:cNvPr id="35" name="矩形 6"/>
          <p:cNvSpPr>
            <a:spLocks noChangeArrowheads="1"/>
          </p:cNvSpPr>
          <p:nvPr/>
        </p:nvSpPr>
        <p:spPr bwMode="auto">
          <a:xfrm>
            <a:off x="7731685" y="5019120"/>
            <a:ext cx="357123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defRPr/>
            </a:pPr>
            <a:r>
              <a:rPr kumimoji="0" lang="zh-CN" altLang="en-US" sz="1800" b="0" i="0" u="none" strike="noStrike" kern="1200" cap="none" spc="0" normalizeH="0" baseline="0" noProof="0" dirty="0">
                <a:ln>
                  <a:noFill/>
                </a:ln>
                <a:gradFill>
                  <a:gsLst>
                    <a:gs pos="100000">
                      <a:srgbClr val="000000">
                        <a:lumMod val="85000"/>
                        <a:lumOff val="15000"/>
                      </a:srgbClr>
                    </a:gs>
                    <a:gs pos="0">
                      <a:srgbClr val="000000">
                        <a:lumMod val="85000"/>
                        <a:lumOff val="15000"/>
                      </a:srgbClr>
                    </a:gs>
                  </a:gsLst>
                  <a:lin ang="0" scaled="0"/>
                </a:gradFill>
                <a:effectLst/>
                <a:uLnTx/>
                <a:uFillTx/>
                <a:cs typeface="+mn-ea"/>
                <a:sym typeface="+mn-lt"/>
              </a:rPr>
              <a:t>复制粘贴您需要的文字内容，单击添加文字内容，言简意赅不罗嗦。</a:t>
            </a:r>
          </a:p>
        </p:txBody>
      </p: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21365" t="198" r="24245" b="-871"/>
          <a:stretch>
            <a:fillRect/>
          </a:stretch>
        </p:blipFill>
        <p:spPr>
          <a:xfrm>
            <a:off x="4545948" y="1039899"/>
            <a:ext cx="3051384" cy="5647871"/>
          </a:xfrm>
          <a:prstGeom prst="rect">
            <a:avLst/>
          </a:prstGeom>
        </p:spPr>
      </p:pic>
      <p:grpSp>
        <p:nvGrpSpPr>
          <p:cNvPr id="27" name="Group 9"/>
          <p:cNvGrpSpPr/>
          <p:nvPr/>
        </p:nvGrpSpPr>
        <p:grpSpPr>
          <a:xfrm>
            <a:off x="889080" y="2123474"/>
            <a:ext cx="3317782" cy="674300"/>
            <a:chOff x="2174723" y="2060000"/>
            <a:chExt cx="3104335" cy="784427"/>
          </a:xfrm>
        </p:grpSpPr>
        <p:sp>
          <p:nvSpPr>
            <p:cNvPr id="28" name="Freeform 7"/>
            <p:cNvSpPr/>
            <p:nvPr/>
          </p:nvSpPr>
          <p:spPr bwMode="auto">
            <a:xfrm>
              <a:off x="2174723" y="2060000"/>
              <a:ext cx="3104335" cy="784427"/>
            </a:xfrm>
            <a:prstGeom prst="rect">
              <a:avLst/>
            </a:pr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29" name="党"/>
            <p:cNvSpPr txBox="1"/>
            <p:nvPr/>
          </p:nvSpPr>
          <p:spPr>
            <a:xfrm>
              <a:off x="2744458" y="2157685"/>
              <a:ext cx="2094585" cy="680281"/>
            </a:xfrm>
            <a:prstGeom prst="rect">
              <a:avLst/>
            </a:prstGeom>
            <a:noFill/>
            <a:ln>
              <a:noFill/>
            </a:ln>
            <a:effectLst>
              <a:innerShdw blurRad="63500" dist="50800" dir="16200000">
                <a:prstClr val="black">
                  <a:alpha val="50000"/>
                </a:prstClr>
              </a:inn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cs typeface="+mn-ea"/>
                  <a:sym typeface="+mn-lt"/>
                </a:rPr>
                <a:t>添加标题</a:t>
              </a:r>
            </a:p>
          </p:txBody>
        </p:sp>
      </p:grpSp>
      <p:grpSp>
        <p:nvGrpSpPr>
          <p:cNvPr id="30" name="Group 9"/>
          <p:cNvGrpSpPr/>
          <p:nvPr/>
        </p:nvGrpSpPr>
        <p:grpSpPr>
          <a:xfrm>
            <a:off x="889080" y="4200985"/>
            <a:ext cx="3317782" cy="674300"/>
            <a:chOff x="2174723" y="2060000"/>
            <a:chExt cx="3104335" cy="784427"/>
          </a:xfrm>
        </p:grpSpPr>
        <p:sp>
          <p:nvSpPr>
            <p:cNvPr id="31" name="Freeform 7"/>
            <p:cNvSpPr/>
            <p:nvPr/>
          </p:nvSpPr>
          <p:spPr bwMode="auto">
            <a:xfrm>
              <a:off x="2174723" y="2060000"/>
              <a:ext cx="3104335" cy="784427"/>
            </a:xfrm>
            <a:prstGeom prst="rect">
              <a:avLst/>
            </a:pr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42" name="党"/>
            <p:cNvSpPr txBox="1"/>
            <p:nvPr/>
          </p:nvSpPr>
          <p:spPr>
            <a:xfrm>
              <a:off x="2744458" y="2157685"/>
              <a:ext cx="2094585" cy="680281"/>
            </a:xfrm>
            <a:prstGeom prst="rect">
              <a:avLst/>
            </a:prstGeom>
            <a:noFill/>
            <a:ln>
              <a:noFill/>
            </a:ln>
            <a:effectLst>
              <a:innerShdw blurRad="63500" dist="50800" dir="16200000">
                <a:prstClr val="black">
                  <a:alpha val="50000"/>
                </a:prstClr>
              </a:inn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cs typeface="+mn-ea"/>
                  <a:sym typeface="+mn-lt"/>
                </a:rPr>
                <a:t>添加标题</a:t>
              </a:r>
            </a:p>
          </p:txBody>
        </p:sp>
      </p:grpSp>
      <p:grpSp>
        <p:nvGrpSpPr>
          <p:cNvPr id="43" name="Group 9"/>
          <p:cNvGrpSpPr/>
          <p:nvPr/>
        </p:nvGrpSpPr>
        <p:grpSpPr>
          <a:xfrm>
            <a:off x="7791235" y="2123474"/>
            <a:ext cx="3317782" cy="674300"/>
            <a:chOff x="2174723" y="2060000"/>
            <a:chExt cx="3104335" cy="784427"/>
          </a:xfrm>
        </p:grpSpPr>
        <p:sp>
          <p:nvSpPr>
            <p:cNvPr id="44" name="Freeform 7"/>
            <p:cNvSpPr/>
            <p:nvPr/>
          </p:nvSpPr>
          <p:spPr bwMode="auto">
            <a:xfrm>
              <a:off x="2174723" y="2060000"/>
              <a:ext cx="3104335" cy="784427"/>
            </a:xfrm>
            <a:prstGeom prst="rect">
              <a:avLst/>
            </a:pr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46" name="党"/>
            <p:cNvSpPr txBox="1"/>
            <p:nvPr/>
          </p:nvSpPr>
          <p:spPr>
            <a:xfrm>
              <a:off x="2744458" y="2157685"/>
              <a:ext cx="2094585" cy="680281"/>
            </a:xfrm>
            <a:prstGeom prst="rect">
              <a:avLst/>
            </a:prstGeom>
            <a:noFill/>
            <a:ln>
              <a:noFill/>
            </a:ln>
            <a:effectLst>
              <a:innerShdw blurRad="63500" dist="50800" dir="16200000">
                <a:prstClr val="black">
                  <a:alpha val="50000"/>
                </a:prstClr>
              </a:inn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cs typeface="+mn-ea"/>
                  <a:sym typeface="+mn-lt"/>
                </a:rPr>
                <a:t>添加标题</a:t>
              </a:r>
            </a:p>
          </p:txBody>
        </p:sp>
      </p:grpSp>
      <p:grpSp>
        <p:nvGrpSpPr>
          <p:cNvPr id="47" name="Group 9"/>
          <p:cNvGrpSpPr/>
          <p:nvPr/>
        </p:nvGrpSpPr>
        <p:grpSpPr>
          <a:xfrm>
            <a:off x="7791235" y="4200985"/>
            <a:ext cx="3317782" cy="674300"/>
            <a:chOff x="2174723" y="2060000"/>
            <a:chExt cx="3104335" cy="784427"/>
          </a:xfrm>
        </p:grpSpPr>
        <p:sp>
          <p:nvSpPr>
            <p:cNvPr id="48" name="Freeform 7"/>
            <p:cNvSpPr/>
            <p:nvPr/>
          </p:nvSpPr>
          <p:spPr bwMode="auto">
            <a:xfrm>
              <a:off x="2174723" y="2060000"/>
              <a:ext cx="3104335" cy="784427"/>
            </a:xfrm>
            <a:prstGeom prst="rect">
              <a:avLst/>
            </a:prstGeom>
            <a:solidFill>
              <a:schemeClr val="accent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cs typeface="+mn-ea"/>
                <a:sym typeface="+mn-lt"/>
              </a:endParaRPr>
            </a:p>
          </p:txBody>
        </p:sp>
        <p:sp>
          <p:nvSpPr>
            <p:cNvPr id="49" name="党"/>
            <p:cNvSpPr txBox="1"/>
            <p:nvPr/>
          </p:nvSpPr>
          <p:spPr>
            <a:xfrm>
              <a:off x="2744458" y="2157685"/>
              <a:ext cx="2094585" cy="680281"/>
            </a:xfrm>
            <a:prstGeom prst="rect">
              <a:avLst/>
            </a:prstGeom>
            <a:noFill/>
            <a:ln>
              <a:noFill/>
            </a:ln>
            <a:effectLst>
              <a:innerShdw blurRad="63500" dist="50800" dir="16200000">
                <a:prstClr val="black">
                  <a:alpha val="50000"/>
                </a:prstClr>
              </a:innerShdw>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rgbClr val="FFFFFF"/>
                  </a:solidFill>
                  <a:effectLst/>
                  <a:uLnTx/>
                  <a:uFillTx/>
                  <a:cs typeface="+mn-ea"/>
                  <a:sym typeface="+mn-lt"/>
                </a:rPr>
                <a:t>添加标题</a:t>
              </a:r>
            </a:p>
          </p:txBody>
        </p:sp>
      </p:grpSp>
      <p:sp>
        <p:nvSpPr>
          <p:cNvPr id="19" name="椭圆 18"/>
          <p:cNvSpPr/>
          <p:nvPr/>
        </p:nvSpPr>
        <p:spPr>
          <a:xfrm>
            <a:off x="3997003" y="504279"/>
            <a:ext cx="769441" cy="769441"/>
          </a:xfrm>
          <a:prstGeom prst="ellipse">
            <a:avLst/>
          </a:prstGeom>
          <a:solidFill>
            <a:srgbClr val="FFDB94"/>
          </a:solidFill>
          <a:ln w="57150">
            <a:solidFill>
              <a:schemeClr val="tx1">
                <a:lumMod val="85000"/>
                <a:lumOff val="1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000" b="1" dirty="0">
                <a:solidFill>
                  <a:sysClr val="windowText" lastClr="000000"/>
                </a:solidFill>
                <a:cs typeface="+mn-ea"/>
                <a:sym typeface="+mn-lt"/>
              </a:rPr>
              <a:t>2</a:t>
            </a:r>
            <a:endParaRPr lang="zh-CN" altLang="en-US" sz="4000" b="1" dirty="0">
              <a:solidFill>
                <a:sysClr val="windowText" lastClr="000000"/>
              </a:solidFill>
              <a:cs typeface="+mn-ea"/>
              <a:sym typeface="+mn-lt"/>
            </a:endParaRPr>
          </a:p>
        </p:txBody>
      </p:sp>
      <p:sp>
        <p:nvSpPr>
          <p:cNvPr id="20" name="文本框 19"/>
          <p:cNvSpPr txBox="1"/>
          <p:nvPr/>
        </p:nvSpPr>
        <p:spPr>
          <a:xfrm>
            <a:off x="4919866" y="535056"/>
            <a:ext cx="326243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chemeClr val="tx1">
                    <a:lumMod val="85000"/>
                    <a:lumOff val="15000"/>
                  </a:schemeClr>
                </a:solidFill>
                <a:effectLst/>
                <a:uLnTx/>
                <a:uFillTx/>
                <a:cs typeface="+mn-ea"/>
                <a:sym typeface="+mn-lt"/>
              </a:rPr>
              <a:t>此处添加标题</a:t>
            </a:r>
          </a:p>
        </p:txBody>
      </p:sp>
    </p:spTree>
    <p:custDataLst>
      <p:tags r:id="rId1"/>
    </p:custData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3000">
        <p15:prstTrans prst="peelOff"/>
      </p:transition>
    </mc:Choice>
    <mc:Fallback xmlns="">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1+#ppt_w/2"/>
                                          </p:val>
                                        </p:tav>
                                        <p:tav tm="100000">
                                          <p:val>
                                            <p:strVal val="#ppt_x"/>
                                          </p:val>
                                        </p:tav>
                                      </p:tavLst>
                                    </p:anim>
                                    <p:anim calcmode="lin" valueType="num">
                                      <p:cBhvr additive="base">
                                        <p:cTn id="14" dur="500" fill="hold"/>
                                        <p:tgtEl>
                                          <p:spTgt spid="27"/>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additive="base">
                                        <p:cTn id="18" dur="500" fill="hold"/>
                                        <p:tgtEl>
                                          <p:spTgt spid="32"/>
                                        </p:tgtEl>
                                        <p:attrNameLst>
                                          <p:attrName>ppt_x</p:attrName>
                                        </p:attrNameLst>
                                      </p:cBhvr>
                                      <p:tavLst>
                                        <p:tav tm="0">
                                          <p:val>
                                            <p:strVal val="1+#ppt_w/2"/>
                                          </p:val>
                                        </p:tav>
                                        <p:tav tm="100000">
                                          <p:val>
                                            <p:strVal val="#ppt_x"/>
                                          </p:val>
                                        </p:tav>
                                      </p:tavLst>
                                    </p:anim>
                                    <p:anim calcmode="lin" valueType="num">
                                      <p:cBhvr additive="base">
                                        <p:cTn id="19" dur="500" fill="hold"/>
                                        <p:tgtEl>
                                          <p:spTgt spid="32"/>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1+#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1+#ppt_w/2"/>
                                          </p:val>
                                        </p:tav>
                                        <p:tav tm="100000">
                                          <p:val>
                                            <p:strVal val="#ppt_x"/>
                                          </p:val>
                                        </p:tav>
                                      </p:tavLst>
                                    </p:anim>
                                    <p:anim calcmode="lin" valueType="num">
                                      <p:cBhvr additive="base">
                                        <p:cTn id="29" dur="500" fill="hold"/>
                                        <p:tgtEl>
                                          <p:spTgt spid="34"/>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additive="base">
                                        <p:cTn id="33" dur="500" fill="hold"/>
                                        <p:tgtEl>
                                          <p:spTgt spid="43"/>
                                        </p:tgtEl>
                                        <p:attrNameLst>
                                          <p:attrName>ppt_x</p:attrName>
                                        </p:attrNameLst>
                                      </p:cBhvr>
                                      <p:tavLst>
                                        <p:tav tm="0">
                                          <p:val>
                                            <p:strVal val="1+#ppt_w/2"/>
                                          </p:val>
                                        </p:tav>
                                        <p:tav tm="100000">
                                          <p:val>
                                            <p:strVal val="#ppt_x"/>
                                          </p:val>
                                        </p:tav>
                                      </p:tavLst>
                                    </p:anim>
                                    <p:anim calcmode="lin" valueType="num">
                                      <p:cBhvr additive="base">
                                        <p:cTn id="34" dur="500" fill="hold"/>
                                        <p:tgtEl>
                                          <p:spTgt spid="43"/>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1+#ppt_w/2"/>
                                          </p:val>
                                        </p:tav>
                                        <p:tav tm="100000">
                                          <p:val>
                                            <p:strVal val="#ppt_x"/>
                                          </p:val>
                                        </p:tav>
                                      </p:tavLst>
                                    </p:anim>
                                    <p:anim calcmode="lin" valueType="num">
                                      <p:cBhvr additive="base">
                                        <p:cTn id="39" dur="500" fill="hold"/>
                                        <p:tgtEl>
                                          <p:spTgt spid="33"/>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fill="hold"/>
                                        <p:tgtEl>
                                          <p:spTgt spid="47"/>
                                        </p:tgtEl>
                                        <p:attrNameLst>
                                          <p:attrName>ppt_x</p:attrName>
                                        </p:attrNameLst>
                                      </p:cBhvr>
                                      <p:tavLst>
                                        <p:tav tm="0">
                                          <p:val>
                                            <p:strVal val="1+#ppt_w/2"/>
                                          </p:val>
                                        </p:tav>
                                        <p:tav tm="100000">
                                          <p:val>
                                            <p:strVal val="#ppt_x"/>
                                          </p:val>
                                        </p:tav>
                                      </p:tavLst>
                                    </p:anim>
                                    <p:anim calcmode="lin" valueType="num">
                                      <p:cBhvr additive="base">
                                        <p:cTn id="44" dur="500" fill="hold"/>
                                        <p:tgtEl>
                                          <p:spTgt spid="47"/>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2"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7144;#407158;"/>
</p:tagLst>
</file>

<file path=ppt/tags/tag2.xml><?xml version="1.0" encoding="utf-8"?>
<p:tagLst xmlns:a="http://schemas.openxmlformats.org/drawingml/2006/main" xmlns:r="http://schemas.openxmlformats.org/officeDocument/2006/relationships" xmlns:p="http://schemas.openxmlformats.org/presentationml/2006/main">
  <p:tag name="ISLIDE.ICON" val="#405344;#405337;"/>
</p:tagLst>
</file>

<file path=ppt/tags/tag3.xml><?xml version="1.0" encoding="utf-8"?>
<p:tagLst xmlns:a="http://schemas.openxmlformats.org/drawingml/2006/main" xmlns:r="http://schemas.openxmlformats.org/officeDocument/2006/relationships" xmlns:p="http://schemas.openxmlformats.org/presentationml/2006/main">
  <p:tag name="ISLIDE.ICON" val="#405337;#407165;"/>
</p:tagLst>
</file>

<file path=ppt/tags/tag4.xml><?xml version="1.0" encoding="utf-8"?>
<p:tagLst xmlns:a="http://schemas.openxmlformats.org/drawingml/2006/main" xmlns:r="http://schemas.openxmlformats.org/officeDocument/2006/relationships" xmlns:p="http://schemas.openxmlformats.org/presentationml/2006/main">
  <p:tag name="ISLIDE.ICON" val="#405094;#407167;#407146;"/>
</p:tagLst>
</file>

<file path=ppt/theme/theme1.xml><?xml version="1.0" encoding="utf-8"?>
<a:theme xmlns:a="http://schemas.openxmlformats.org/drawingml/2006/main" name=" www.2ppt.com">
  <a:themeElements>
    <a:clrScheme name="Office">
      <a:dk1>
        <a:srgbClr val="000000"/>
      </a:dk1>
      <a:lt1>
        <a:srgbClr val="FFFFFF"/>
      </a:lt1>
      <a:dk2>
        <a:srgbClr val="44546A"/>
      </a:dk2>
      <a:lt2>
        <a:srgbClr val="E7E6E6"/>
      </a:lt2>
      <a:accent1>
        <a:srgbClr val="BE0910"/>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pfhufec">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pfhufec">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1480</Words>
  <Application>Microsoft Office PowerPoint</Application>
  <PresentationFormat>宽屏</PresentationFormat>
  <Paragraphs>206</Paragraphs>
  <Slides>24</Slides>
  <Notes>16</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24</vt:i4>
      </vt:variant>
    </vt:vector>
  </HeadingPairs>
  <TitlesOfParts>
    <vt:vector size="33" baseType="lpstr">
      <vt:lpstr>等线</vt:lpstr>
      <vt:lpstr>思源黑体 CN</vt:lpstr>
      <vt:lpstr>宋体</vt:lpstr>
      <vt:lpstr>微软雅黑</vt:lpstr>
      <vt:lpstr>Arial</vt:lpstr>
      <vt:lpstr>Calibri</vt:lpstr>
      <vt:lpstr>Wingdings</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2022-03-09T02:48:02Z</dcterms:created>
  <dcterms:modified xsi:type="dcterms:W3CDTF">2023-01-10T05:24:38Z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C5C50E5AEB8A435E86ED0D5F3B977046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