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7" r:id="rId2"/>
    <p:sldId id="318" r:id="rId3"/>
    <p:sldId id="497" r:id="rId4"/>
    <p:sldId id="498" r:id="rId5"/>
    <p:sldId id="557" r:id="rId6"/>
    <p:sldId id="495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5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538" r:id="rId40"/>
    <p:sldId id="413" r:id="rId41"/>
    <p:sldId id="539" r:id="rId42"/>
    <p:sldId id="540" r:id="rId43"/>
    <p:sldId id="541" r:id="rId44"/>
    <p:sldId id="542" r:id="rId45"/>
    <p:sldId id="543" r:id="rId46"/>
    <p:sldId id="544" r:id="rId47"/>
    <p:sldId id="545" r:id="rId48"/>
    <p:sldId id="546" r:id="rId49"/>
    <p:sldId id="559" r:id="rId50"/>
    <p:sldId id="547" r:id="rId51"/>
    <p:sldId id="391" r:id="rId52"/>
    <p:sldId id="392" r:id="rId53"/>
    <p:sldId id="393" r:id="rId54"/>
    <p:sldId id="344" r:id="rId55"/>
    <p:sldId id="458" r:id="rId56"/>
    <p:sldId id="481" r:id="rId57"/>
    <p:sldId id="482" r:id="rId58"/>
  </p:sldIdLst>
  <p:sldSz cx="9144000" cy="5143500" type="screen16x9"/>
  <p:notesSz cx="6858000" cy="9144000"/>
  <p:custDataLst>
    <p:tags r:id="rId61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8470" autoAdjust="0"/>
  </p:normalViewPr>
  <p:slideViewPr>
    <p:cSldViewPr>
      <p:cViewPr>
        <p:scale>
          <a:sx n="140" d="100"/>
          <a:sy n="140" d="100"/>
        </p:scale>
        <p:origin x="-804" y="-294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页眉占位符 972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3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noProof="1" dirty="0"/>
            </a:lvl1pPr>
          </a:lstStyle>
          <a:p>
            <a:fld id="{BB962C8B-B14F-4D97-AF65-F5344CB8AC3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7284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5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2EFA06DB-A0EA-4732-8DFE-6E8BA2F5A56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17DB4-8795-424D-BF65-E223CFE4A01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29C6DF53-F7FB-40A4-89EB-73CFFEFE56B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0DD19A-A95C-416D-A235-ABCB3D08CCFB}" type="slidenum">
              <a:rPr lang="zh-CN" altLang="en-US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1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D05D05C-0606-43A4-8CB7-3CDAF8646685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CA89E04-4D05-4E9B-845B-36D28223F0F9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2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A701FDC-822B-496F-8AE7-40487FFDA508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3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BFF5F4D-8219-4B71-9CD6-BC80886A8761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3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EE4853F-CCDC-4009-978F-0BD244BA6D77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4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0F4AF1D-C97B-479A-BFCE-7C230F1DE88D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4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C150B3F-B086-4D33-8811-D697A595610A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5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69CB7FC-3820-40CE-8E33-9107A34B12DB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16243F1-6907-4DF0-BBA6-D45BC51FBDCD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F034881-264D-489B-9264-C5DA48911B80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31CE72-10E9-4104-B4D0-AE9EFEF79B19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6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49D0B0F-CAFD-481F-B187-7E8AC20972BF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2D6C97D-34AC-4105-8870-E4F3AE32D199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7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05D9564-3F52-48C2-A9A8-192AEE745BD0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8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7326CB-5A59-4BEA-8340-863D56860835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8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D7C8D46-F1CD-4818-9C57-7FB171865E9A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8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DFA3AEB-947A-4F9D-9286-ABA1177F4015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9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4C88A1D-3084-445E-9168-1DB005BF4834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9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CCE63B7-9895-4828-B1DA-E71E11CD2C17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0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9CDB6B6-8E69-4E4F-8730-2BFF728BC725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1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F9D10B7-3D3A-4B8A-817C-CAF9D6E56778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2E65131-0121-4FAE-994E-CB6F3D7D1BC5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FC25030-DE28-4253-9869-A8B95DE4B46B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2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CE7B5B2-2223-42FD-8B99-5469129907A7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2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3DBDC6B-1E4B-4CCC-8135-390927714226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3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7770DAF-15DE-489B-B580-ED12DE77C233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3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5B42FF8-A9E4-4246-B4CD-09FCBA0609E7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096B033-E39C-4B40-8505-3439DF4C88E8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4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3320629-B69F-404B-8F88-5195B80EC32E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4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5958141-738E-4064-8A78-4C7DD0BFF422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5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A68CB48-E719-465C-B5F7-A84369D0ED0D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5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471CA85-7EAB-4B71-94AF-2E5C055F1CC3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CE73417-99D0-461E-A4A4-1D4FC3F888B5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6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1366CC1-6781-4D65-965E-A0974AE3CA69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6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DDA75B1-8E47-43E8-924A-1F168DEF9EFC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7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8FB5652-53E1-4990-A34B-CACD5561F48B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7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884AE48-D250-4569-AC2E-DCE57E829306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8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1DFE76C-8B36-4E8A-A229-BD16088A5D19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8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94D0B8F-6C9E-4969-9D82-E474EC27AF93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9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9E90809-51EB-4075-93B8-4A648A6FA1E3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0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A94967A-FCAE-4C75-9E88-9371C180C0A6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0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6B0B9CA-8721-40F3-8BF5-9DB8E8359459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0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517F33F-9682-46D4-A20F-355B906A0D42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9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3116F26-004D-4829-A607-F1777BEB1650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1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27866C0-2016-49EF-8D98-81F1D53DA744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1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F64CA9A-4A19-4B33-B3D2-76734B949641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82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24B06B8-707C-4793-8350-C6AED593D6CF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02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85CBC78-24DF-4F19-B5D0-F9F20EE31C3E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23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9B30C08-C244-4B7B-8C05-680FCC844812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1B308A7-7F04-40B2-A193-6E4C32BF324D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0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C5CD1F-F404-4EE6-A059-E0D1E8D1961E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0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3C1AA5F-5C4F-4382-A08B-23B5712524F2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1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D2CFCB5-0876-4307-96DB-B649AA0BF091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0.xml"/><Relationship Id="rId5" Type="http://schemas.openxmlformats.org/officeDocument/2006/relationships/slide" Target="../slides/slide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9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87180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87223"/>
          <p:cNvGrpSpPr/>
          <p:nvPr userDrawn="1"/>
        </p:nvGrpSpPr>
        <p:grpSpPr bwMode="auto">
          <a:xfrm>
            <a:off x="8064308" y="4846121"/>
            <a:ext cx="1079692" cy="344619"/>
            <a:chOff x="6493" y="3846"/>
            <a:chExt cx="765" cy="289"/>
          </a:xfrm>
        </p:grpSpPr>
        <p:grpSp>
          <p:nvGrpSpPr>
            <p:cNvPr id="7" name="组合 87205"/>
            <p:cNvGrpSpPr/>
            <p:nvPr userDrawn="1"/>
          </p:nvGrpSpPr>
          <p:grpSpPr bwMode="auto">
            <a:xfrm>
              <a:off x="6493" y="3877"/>
              <a:ext cx="765" cy="258"/>
              <a:chOff x="6871" y="4089"/>
              <a:chExt cx="809" cy="273"/>
            </a:xfrm>
          </p:grpSpPr>
          <p:pic>
            <p:nvPicPr>
              <p:cNvPr id="10" name="图片 87206" descr="未标题-3副本"/>
              <p:cNvPicPr>
                <a:picLocks noChangeAspect="1" noChangeArrowheads="1"/>
              </p:cNvPicPr>
              <p:nvPr userDrawn="1"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87207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67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8" name="图片 87212" descr="未标题-3副本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7213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 bwMode="auto">
          <a:xfrm>
            <a:off x="-296065" y="2753198"/>
            <a:ext cx="298585" cy="1750201"/>
            <a:chOff x="-244" y="545"/>
            <a:chExt cx="246" cy="1389"/>
          </a:xfrm>
        </p:grpSpPr>
        <p:sp>
          <p:nvSpPr>
            <p:cNvPr id="13" name="圆角矩形 87215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87216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预习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新知早知道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 bwMode="auto">
          <a:xfrm>
            <a:off x="9341797" y="2756977"/>
            <a:ext cx="318742" cy="1750202"/>
            <a:chOff x="7344" y="1304"/>
            <a:chExt cx="253" cy="1389"/>
          </a:xfrm>
        </p:grpSpPr>
        <p:sp>
          <p:nvSpPr>
            <p:cNvPr id="16" name="圆角矩形 87218"/>
            <p:cNvSpPr>
              <a:spLocks noChangeArrowheads="1"/>
            </p:cNvSpPr>
            <p:nvPr userDrawn="1"/>
          </p:nvSpPr>
          <p:spPr bwMode="auto">
            <a:xfrm>
              <a:off x="7344" y="1304"/>
              <a:ext cx="21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文本框 87219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7385" y="1334"/>
              <a:ext cx="21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 bwMode="auto">
          <a:xfrm>
            <a:off x="-296065" y="449837"/>
            <a:ext cx="298585" cy="1750201"/>
            <a:chOff x="-244" y="545"/>
            <a:chExt cx="246" cy="1389"/>
          </a:xfrm>
        </p:grpSpPr>
        <p:sp>
          <p:nvSpPr>
            <p:cNvPr id="19" name="圆角矩形 87228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文本框 87229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导读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话题妙切入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 bwMode="auto">
          <a:xfrm>
            <a:off x="9341797" y="602302"/>
            <a:ext cx="318742" cy="1750202"/>
            <a:chOff x="7344" y="1304"/>
            <a:chExt cx="253" cy="1389"/>
          </a:xfrm>
        </p:grpSpPr>
        <p:sp>
          <p:nvSpPr>
            <p:cNvPr id="22" name="圆角矩形 87231"/>
            <p:cNvSpPr>
              <a:spLocks noChangeArrowheads="1"/>
            </p:cNvSpPr>
            <p:nvPr userDrawn="1"/>
          </p:nvSpPr>
          <p:spPr bwMode="auto">
            <a:xfrm>
              <a:off x="7344" y="1304"/>
              <a:ext cx="21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文本框 87232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5" y="1334"/>
              <a:ext cx="21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理解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课文精研读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4" name="灯片编号占位符 87181"/>
          <p:cNvSpPr>
            <a:spLocks noGrp="1"/>
          </p:cNvSpPr>
          <p:nvPr>
            <p:ph type="sldNum" sz="quarter" idx="10"/>
          </p:nvPr>
        </p:nvSpPr>
        <p:spPr>
          <a:xfrm>
            <a:off x="8405729" y="75604"/>
            <a:ext cx="737013" cy="356593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B488288-D321-4FC9-8581-55D14C4DE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584E-6 4.11765E-6 L -0.05965 4.1176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584E-6 4.11765E-6 L -0.05965 4.1176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1610" indent="-181610" algn="l" rtl="0" fontAlgn="base">
        <a:lnSpc>
          <a:spcPct val="90000"/>
        </a:lnSpc>
        <a:spcBef>
          <a:spcPts val="79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.png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4.pn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直接连接符 14345"/>
          <p:cNvSpPr>
            <a:spLocks noChangeShapeType="1"/>
          </p:cNvSpPr>
          <p:nvPr/>
        </p:nvSpPr>
        <p:spPr bwMode="auto">
          <a:xfrm>
            <a:off x="188978" y="2385954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0" y="1382911"/>
            <a:ext cx="9144000" cy="7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300" dirty="0">
                <a:solidFill>
                  <a:srgbClr val="996633"/>
                </a:solidFill>
                <a:ea typeface="微软雅黑" panose="020B0503020204020204" pitchFamily="34" charset="-122"/>
              </a:rPr>
              <a:t>Unit 4  Space Exploration</a:t>
            </a:r>
          </a:p>
        </p:txBody>
      </p:sp>
      <p:sp>
        <p:nvSpPr>
          <p:cNvPr id="5123" name="矩形 143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4649" y="2593223"/>
            <a:ext cx="8803840" cy="941269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996633"/>
                </a:solidFill>
              </a:rPr>
              <a:t>Section Ⅰ</a:t>
            </a:r>
            <a:r>
              <a:rPr lang="zh-CN" altLang="en-US" sz="2000" dirty="0">
                <a:solidFill>
                  <a:srgbClr val="996633"/>
                </a:solidFill>
              </a:rPr>
              <a:t> </a:t>
            </a:r>
            <a:r>
              <a:rPr lang="en-US" altLang="zh-CN" sz="2000" dirty="0" smtClean="0">
                <a:solidFill>
                  <a:srgbClr val="996633"/>
                </a:solidFill>
              </a:rPr>
              <a:t>Listening and Speaking &amp; Reading and Thinking——Comprehending</a:t>
            </a:r>
            <a:endParaRPr lang="en-US" altLang="zh-CN" sz="2000" dirty="0">
              <a:solidFill>
                <a:srgbClr val="996633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1700" y="4206407"/>
            <a:ext cx="2198395" cy="394901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900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19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对象 962561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9625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3" name="文本框 962562"/>
          <p:cNvSpPr txBox="1">
            <a:spLocks noChangeArrowheads="1"/>
          </p:cNvSpPr>
          <p:nvPr/>
        </p:nvSpPr>
        <p:spPr bwMode="auto">
          <a:xfrm>
            <a:off x="1340482" y="1679639"/>
            <a:ext cx="198840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independent </a:t>
            </a:r>
            <a:endParaRPr lang="zh-CN" altLang="en-US" b="0"/>
          </a:p>
        </p:txBody>
      </p:sp>
      <p:sp>
        <p:nvSpPr>
          <p:cNvPr id="962564" name="文本框 962563"/>
          <p:cNvSpPr txBox="1">
            <a:spLocks noChangeArrowheads="1"/>
          </p:cNvSpPr>
          <p:nvPr/>
        </p:nvSpPr>
        <p:spPr bwMode="auto">
          <a:xfrm>
            <a:off x="1490407" y="2237839"/>
            <a:ext cx="10923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signal </a:t>
            </a:r>
            <a:endParaRPr lang="zh-CN" altLang="en-US" b="0"/>
          </a:p>
        </p:txBody>
      </p:sp>
      <p:pic>
        <p:nvPicPr>
          <p:cNvPr id="47108" name="图片 96256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  <p:bldLst>
      <p:bldP spid="962563" grpId="0"/>
      <p:bldP spid="962563" grpId="1"/>
      <p:bldP spid="962564" grpId="0"/>
      <p:bldP spid="9625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对象 961537"/>
          <p:cNvGraphicFramePr/>
          <p:nvPr/>
        </p:nvGraphicFramePr>
        <p:xfrm>
          <a:off x="331341" y="449837"/>
          <a:ext cx="8481318" cy="424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r:id="rId4" imgW="10671810" imgH="5339080" progId="Word.Document.8">
                  <p:embed/>
                </p:oleObj>
              </mc:Choice>
              <mc:Fallback>
                <p:oleObj r:id="rId4" imgW="10671810" imgH="5339080" progId="Word.Document.8">
                  <p:embed/>
                  <p:pic>
                    <p:nvPicPr>
                      <p:cNvPr id="0" name="对象 9615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449837"/>
                        <a:ext cx="8481318" cy="4243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1539" name="文本框 961538"/>
          <p:cNvSpPr txBox="1">
            <a:spLocks noChangeArrowheads="1"/>
          </p:cNvSpPr>
          <p:nvPr/>
        </p:nvSpPr>
        <p:spPr bwMode="auto">
          <a:xfrm>
            <a:off x="4758458" y="2595691"/>
            <a:ext cx="167100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procedure </a:t>
            </a:r>
            <a:endParaRPr lang="zh-CN" altLang="en-US" b="0"/>
          </a:p>
        </p:txBody>
      </p:sp>
      <p:sp>
        <p:nvSpPr>
          <p:cNvPr id="961540" name="文本框 961539"/>
          <p:cNvSpPr txBox="1">
            <a:spLocks noChangeArrowheads="1"/>
          </p:cNvSpPr>
          <p:nvPr/>
        </p:nvSpPr>
        <p:spPr bwMode="auto">
          <a:xfrm>
            <a:off x="4239400" y="3636488"/>
            <a:ext cx="155078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astronaut </a:t>
            </a:r>
            <a:endParaRPr lang="zh-CN" altLang="en-US" b="0"/>
          </a:p>
        </p:txBody>
      </p:sp>
      <p:pic>
        <p:nvPicPr>
          <p:cNvPr id="49156" name="图片 96154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  <p:bldLst>
      <p:bldP spid="961539" grpId="0"/>
      <p:bldP spid="961539" grpId="1"/>
      <p:bldP spid="961540" grpId="0"/>
      <p:bldP spid="9615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960513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605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5" name="文本框 960514"/>
          <p:cNvSpPr txBox="1">
            <a:spLocks noChangeArrowheads="1"/>
          </p:cNvSpPr>
          <p:nvPr/>
        </p:nvSpPr>
        <p:spPr bwMode="auto">
          <a:xfrm>
            <a:off x="1193082" y="1456611"/>
            <a:ext cx="12526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gravity </a:t>
            </a:r>
            <a:endParaRPr lang="zh-CN" altLang="en-US" b="0"/>
          </a:p>
        </p:txBody>
      </p:sp>
      <p:sp>
        <p:nvSpPr>
          <p:cNvPr id="960516" name="文本框 960515"/>
          <p:cNvSpPr txBox="1">
            <a:spLocks noChangeArrowheads="1"/>
          </p:cNvSpPr>
          <p:nvPr/>
        </p:nvSpPr>
        <p:spPr bwMode="auto">
          <a:xfrm>
            <a:off x="5873429" y="2038752"/>
            <a:ext cx="15299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launched </a:t>
            </a:r>
            <a:endParaRPr lang="zh-CN" altLang="en-US" b="0"/>
          </a:p>
        </p:txBody>
      </p:sp>
      <p:sp>
        <p:nvSpPr>
          <p:cNvPr id="960517" name="文本框 960516"/>
          <p:cNvSpPr txBox="1">
            <a:spLocks noChangeArrowheads="1"/>
          </p:cNvSpPr>
          <p:nvPr/>
        </p:nvSpPr>
        <p:spPr bwMode="auto">
          <a:xfrm>
            <a:off x="1416073" y="2559150"/>
            <a:ext cx="153154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Mankind </a:t>
            </a:r>
            <a:endParaRPr lang="zh-CN" altLang="en-US" b="0"/>
          </a:p>
        </p:txBody>
      </p:sp>
      <p:sp>
        <p:nvSpPr>
          <p:cNvPr id="960518" name="文本框 960517"/>
          <p:cNvSpPr txBox="1">
            <a:spLocks noChangeArrowheads="1"/>
          </p:cNvSpPr>
          <p:nvPr/>
        </p:nvSpPr>
        <p:spPr bwMode="auto">
          <a:xfrm>
            <a:off x="3867745" y="3574746"/>
            <a:ext cx="9320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leapt </a:t>
            </a:r>
            <a:endParaRPr lang="zh-CN" altLang="en-US" b="0"/>
          </a:p>
        </p:txBody>
      </p:sp>
      <p:pic>
        <p:nvPicPr>
          <p:cNvPr id="51206" name="图片 96051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0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</p:childTnLst>
        </p:cTn>
      </p:par>
    </p:tnLst>
    <p:bldLst>
      <p:bldP spid="960515" grpId="0"/>
      <p:bldP spid="960515" grpId="1"/>
      <p:bldP spid="960516" grpId="0"/>
      <p:bldP spid="960516" grpId="1"/>
      <p:bldP spid="960517" grpId="0"/>
      <p:bldP spid="960517" grpId="1"/>
      <p:bldP spid="960518" grpId="0"/>
      <p:bldP spid="9605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对象 959489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594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9491" name="文本框 959490"/>
          <p:cNvSpPr txBox="1">
            <a:spLocks noChangeArrowheads="1"/>
          </p:cNvSpPr>
          <p:nvPr/>
        </p:nvSpPr>
        <p:spPr bwMode="auto">
          <a:xfrm>
            <a:off x="5353110" y="1160501"/>
            <a:ext cx="12510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agency </a:t>
            </a:r>
            <a:endParaRPr lang="zh-CN" altLang="en-US" b="0"/>
          </a:p>
        </p:txBody>
      </p:sp>
      <p:sp>
        <p:nvSpPr>
          <p:cNvPr id="959492" name="文本框 959491"/>
          <p:cNvSpPr txBox="1">
            <a:spLocks noChangeArrowheads="1"/>
          </p:cNvSpPr>
          <p:nvPr/>
        </p:nvSpPr>
        <p:spPr bwMode="auto">
          <a:xfrm>
            <a:off x="6903987" y="2234059"/>
            <a:ext cx="8326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data </a:t>
            </a:r>
            <a:endParaRPr lang="zh-CN" altLang="en-US" b="0"/>
          </a:p>
        </p:txBody>
      </p:sp>
      <p:sp>
        <p:nvSpPr>
          <p:cNvPr id="959493" name="文本框 959492"/>
          <p:cNvSpPr txBox="1">
            <a:spLocks noChangeArrowheads="1"/>
          </p:cNvSpPr>
          <p:nvPr/>
        </p:nvSpPr>
        <p:spPr bwMode="auto">
          <a:xfrm>
            <a:off x="5576102" y="2756976"/>
            <a:ext cx="95286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giant </a:t>
            </a:r>
            <a:endParaRPr lang="zh-CN" altLang="en-US" b="0"/>
          </a:p>
        </p:txBody>
      </p:sp>
      <p:sp>
        <p:nvSpPr>
          <p:cNvPr id="959494" name="文本框 959493"/>
          <p:cNvSpPr txBox="1">
            <a:spLocks noChangeArrowheads="1"/>
          </p:cNvSpPr>
          <p:nvPr/>
        </p:nvSpPr>
        <p:spPr bwMode="auto">
          <a:xfrm>
            <a:off x="3719081" y="3349198"/>
            <a:ext cx="91439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orbit </a:t>
            </a:r>
            <a:endParaRPr lang="zh-CN" altLang="en-US" b="0"/>
          </a:p>
        </p:txBody>
      </p:sp>
      <p:pic>
        <p:nvPicPr>
          <p:cNvPr id="53254" name="图片 95949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5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</p:childTnLst>
        </p:cTn>
      </p:par>
    </p:tnLst>
    <p:bldLst>
      <p:bldP spid="959491" grpId="0"/>
      <p:bldP spid="959491" grpId="1"/>
      <p:bldP spid="959492" grpId="0"/>
      <p:bldP spid="959492" grpId="1"/>
      <p:bldP spid="959493" grpId="0"/>
      <p:bldP spid="959493" grpId="1"/>
      <p:bldP spid="959494" grpId="0"/>
      <p:bldP spid="95949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对象 958466"/>
          <p:cNvGraphicFramePr/>
          <p:nvPr/>
        </p:nvGraphicFramePr>
        <p:xfrm>
          <a:off x="374178" y="974015"/>
          <a:ext cx="8360373" cy="320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r:id="rId4" imgW="10519410" imgH="4030345" progId="Word.Document.8">
                  <p:embed/>
                </p:oleObj>
              </mc:Choice>
              <mc:Fallback>
                <p:oleObj r:id="rId4" imgW="10519410" imgH="4030345" progId="Word.Document.8">
                  <p:embed/>
                  <p:pic>
                    <p:nvPicPr>
                      <p:cNvPr id="0" name="对象 95846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974015"/>
                        <a:ext cx="8360373" cy="320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文本框 958467"/>
          <p:cNvSpPr txBox="1">
            <a:spLocks noChangeArrowheads="1"/>
          </p:cNvSpPr>
          <p:nvPr/>
        </p:nvSpPr>
        <p:spPr bwMode="auto">
          <a:xfrm>
            <a:off x="338901" y="2038752"/>
            <a:ext cx="121094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mental </a:t>
            </a:r>
            <a:endParaRPr lang="zh-CN" altLang="en-US" b="0"/>
          </a:p>
        </p:txBody>
      </p:sp>
      <p:sp>
        <p:nvSpPr>
          <p:cNvPr id="958469" name="文本框 958468"/>
          <p:cNvSpPr txBox="1">
            <a:spLocks noChangeArrowheads="1"/>
          </p:cNvSpPr>
          <p:nvPr/>
        </p:nvSpPr>
        <p:spPr bwMode="auto">
          <a:xfrm>
            <a:off x="4647592" y="2521349"/>
            <a:ext cx="16886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intelligent </a:t>
            </a:r>
            <a:endParaRPr lang="zh-CN" altLang="en-US" b="0"/>
          </a:p>
        </p:txBody>
      </p:sp>
      <p:sp>
        <p:nvSpPr>
          <p:cNvPr id="958470" name="文本框 958469"/>
          <p:cNvSpPr txBox="1">
            <a:spLocks noChangeArrowheads="1"/>
          </p:cNvSpPr>
          <p:nvPr/>
        </p:nvSpPr>
        <p:spPr bwMode="auto">
          <a:xfrm>
            <a:off x="6245083" y="3126170"/>
            <a:ext cx="145139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universe </a:t>
            </a:r>
            <a:endParaRPr lang="zh-CN" altLang="en-US" b="0"/>
          </a:p>
        </p:txBody>
      </p:sp>
      <p:pic>
        <p:nvPicPr>
          <p:cNvPr id="55301" name="图片 95847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</p:childTnLst>
        </p:cTn>
      </p:par>
    </p:tnLst>
    <p:bldLst>
      <p:bldP spid="958468" grpId="0"/>
      <p:bldP spid="958468" grpId="1"/>
      <p:bldP spid="958469" grpId="0"/>
      <p:bldP spid="958469" grpId="1"/>
      <p:bldP spid="958470" grpId="0"/>
      <p:bldP spid="9584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对象 957441"/>
          <p:cNvGraphicFramePr/>
          <p:nvPr/>
        </p:nvGraphicFramePr>
        <p:xfrm>
          <a:off x="391816" y="970235"/>
          <a:ext cx="8360373" cy="320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r:id="rId4" imgW="10556875" imgH="4041775" progId="Word.Document.8">
                  <p:embed/>
                </p:oleObj>
              </mc:Choice>
              <mc:Fallback>
                <p:oleObj r:id="rId4" imgW="10556875" imgH="4041775" progId="Word.Document.8">
                  <p:embed/>
                  <p:pic>
                    <p:nvPicPr>
                      <p:cNvPr id="0" name="对象 9574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70235"/>
                        <a:ext cx="8360373" cy="320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43" name="文本框 957442"/>
          <p:cNvSpPr txBox="1">
            <a:spLocks noChangeArrowheads="1"/>
          </p:cNvSpPr>
          <p:nvPr/>
        </p:nvSpPr>
        <p:spPr bwMode="auto">
          <a:xfrm>
            <a:off x="2790571" y="933693"/>
            <a:ext cx="18489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determined </a:t>
            </a:r>
            <a:endParaRPr lang="zh-CN" altLang="en-US" b="0"/>
          </a:p>
        </p:txBody>
      </p:sp>
      <p:sp>
        <p:nvSpPr>
          <p:cNvPr id="957444" name="文本框 957443"/>
          <p:cNvSpPr txBox="1">
            <a:spLocks noChangeArrowheads="1"/>
          </p:cNvSpPr>
          <p:nvPr/>
        </p:nvSpPr>
        <p:spPr bwMode="auto">
          <a:xfrm>
            <a:off x="2678446" y="1481811"/>
            <a:ext cx="244686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disappointment </a:t>
            </a:r>
            <a:endParaRPr lang="zh-CN" altLang="en-US" b="0"/>
          </a:p>
        </p:txBody>
      </p:sp>
      <p:sp>
        <p:nvSpPr>
          <p:cNvPr id="957445" name="文本框 957444"/>
          <p:cNvSpPr txBox="1">
            <a:spLocks noChangeArrowheads="1"/>
          </p:cNvSpPr>
          <p:nvPr/>
        </p:nvSpPr>
        <p:spPr bwMode="auto">
          <a:xfrm>
            <a:off x="6764142" y="2460867"/>
            <a:ext cx="198840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independent </a:t>
            </a:r>
            <a:endParaRPr lang="zh-CN" altLang="en-US" b="0"/>
          </a:p>
        </p:txBody>
      </p:sp>
      <p:sp>
        <p:nvSpPr>
          <p:cNvPr id="957446" name="文本框 957445"/>
          <p:cNvSpPr txBox="1">
            <a:spLocks noChangeArrowheads="1"/>
          </p:cNvSpPr>
          <p:nvPr/>
        </p:nvSpPr>
        <p:spPr bwMode="auto">
          <a:xfrm>
            <a:off x="3671207" y="3572225"/>
            <a:ext cx="178001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transmit </a:t>
            </a:r>
            <a:endParaRPr lang="zh-CN" altLang="en-US" b="0"/>
          </a:p>
        </p:txBody>
      </p:sp>
      <p:pic>
        <p:nvPicPr>
          <p:cNvPr id="57350" name="图片 95744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5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0"/>
                  </p:tgtEl>
                </p:cond>
              </p:nextCondLst>
            </p:seq>
          </p:childTnLst>
        </p:cTn>
      </p:par>
    </p:tnLst>
    <p:bldLst>
      <p:bldP spid="957443" grpId="0"/>
      <p:bldP spid="957443" grpId="1"/>
      <p:bldP spid="957444" grpId="0"/>
      <p:bldP spid="957444" grpId="1"/>
      <p:bldP spid="957445" grpId="0"/>
      <p:bldP spid="957445" grpId="1"/>
      <p:bldP spid="957446" grpId="0"/>
      <p:bldP spid="95744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对象 956417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564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19" name="文本框 956418"/>
          <p:cNvSpPr txBox="1">
            <a:spLocks noChangeArrowheads="1"/>
          </p:cNvSpPr>
          <p:nvPr/>
        </p:nvSpPr>
        <p:spPr bwMode="auto">
          <a:xfrm>
            <a:off x="375438" y="1741380"/>
            <a:ext cx="127185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desired </a:t>
            </a:r>
            <a:endParaRPr lang="zh-CN" altLang="en-US" b="0"/>
          </a:p>
        </p:txBody>
      </p:sp>
      <p:sp>
        <p:nvSpPr>
          <p:cNvPr id="956420" name="文本框 956419"/>
          <p:cNvSpPr txBox="1">
            <a:spLocks noChangeArrowheads="1"/>
          </p:cNvSpPr>
          <p:nvPr/>
        </p:nvSpPr>
        <p:spPr bwMode="auto">
          <a:xfrm>
            <a:off x="1898597" y="2298321"/>
            <a:ext cx="182970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universally </a:t>
            </a:r>
            <a:endParaRPr lang="zh-CN" altLang="en-US" b="0"/>
          </a:p>
        </p:txBody>
      </p:sp>
      <p:sp>
        <p:nvSpPr>
          <p:cNvPr id="956421" name="文本框 956420"/>
          <p:cNvSpPr txBox="1">
            <a:spLocks noChangeArrowheads="1"/>
          </p:cNvSpPr>
          <p:nvPr/>
        </p:nvSpPr>
        <p:spPr bwMode="auto">
          <a:xfrm>
            <a:off x="2010723" y="3315176"/>
            <a:ext cx="196596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leapt/leaped </a:t>
            </a:r>
            <a:endParaRPr lang="zh-CN" altLang="en-US" b="0"/>
          </a:p>
        </p:txBody>
      </p:sp>
      <p:pic>
        <p:nvPicPr>
          <p:cNvPr id="59397" name="图片 95642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7"/>
                  </p:tgtEl>
                </p:cond>
              </p:nextCondLst>
            </p:seq>
          </p:childTnLst>
        </p:cTn>
      </p:par>
    </p:tnLst>
    <p:bldLst>
      <p:bldP spid="956419" grpId="0"/>
      <p:bldP spid="956419" grpId="1"/>
      <p:bldP spid="956420" grpId="0"/>
      <p:bldP spid="956420" grpId="1"/>
      <p:bldP spid="956421" grpId="0"/>
      <p:bldP spid="9564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对象 955393"/>
          <p:cNvGraphicFramePr/>
          <p:nvPr/>
        </p:nvGraphicFramePr>
        <p:xfrm>
          <a:off x="391816" y="1226024"/>
          <a:ext cx="8360373" cy="269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r:id="rId4" imgW="10519410" imgH="3387090" progId="Word.Document.8">
                  <p:embed/>
                </p:oleObj>
              </mc:Choice>
              <mc:Fallback>
                <p:oleObj r:id="rId4" imgW="10519410" imgH="3387090" progId="Word.Document.8">
                  <p:embed/>
                  <p:pic>
                    <p:nvPicPr>
                      <p:cNvPr id="0" name="对象 955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26024"/>
                        <a:ext cx="8360373" cy="2691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395" name="文本框 955394"/>
          <p:cNvSpPr txBox="1">
            <a:spLocks noChangeArrowheads="1"/>
          </p:cNvSpPr>
          <p:nvPr/>
        </p:nvSpPr>
        <p:spPr bwMode="auto">
          <a:xfrm>
            <a:off x="1452611" y="3302576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登上 </a:t>
            </a:r>
          </a:p>
        </p:txBody>
      </p:sp>
      <p:pic>
        <p:nvPicPr>
          <p:cNvPr id="61443" name="图片 95539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3"/>
                  </p:tgtEl>
                </p:cond>
              </p:nextCondLst>
            </p:seq>
          </p:childTnLst>
        </p:cTn>
      </p:par>
    </p:tnLst>
    <p:bldLst>
      <p:bldP spid="955395" grpId="0"/>
      <p:bldP spid="95539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对象 954369"/>
          <p:cNvGraphicFramePr/>
          <p:nvPr/>
        </p:nvGraphicFramePr>
        <p:xfrm>
          <a:off x="391816" y="963935"/>
          <a:ext cx="8360373" cy="3215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r:id="rId4" imgW="10556875" imgH="4060190" progId="Word.Document.8">
                  <p:embed/>
                </p:oleObj>
              </mc:Choice>
              <mc:Fallback>
                <p:oleObj r:id="rId4" imgW="10556875" imgH="4060190" progId="Word.Document.8">
                  <p:embed/>
                  <p:pic>
                    <p:nvPicPr>
                      <p:cNvPr id="0" name="对象 9543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63935"/>
                        <a:ext cx="8360373" cy="3215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4371" name="文本框 954370"/>
          <p:cNvSpPr txBox="1">
            <a:spLocks noChangeArrowheads="1"/>
          </p:cNvSpPr>
          <p:nvPr/>
        </p:nvSpPr>
        <p:spPr bwMode="auto">
          <a:xfrm>
            <a:off x="636227" y="2559150"/>
            <a:ext cx="13135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一大步 </a:t>
            </a:r>
          </a:p>
        </p:txBody>
      </p:sp>
      <p:sp>
        <p:nvSpPr>
          <p:cNvPr id="954372" name="文本框 954371"/>
          <p:cNvSpPr txBox="1">
            <a:spLocks noChangeArrowheads="1"/>
          </p:cNvSpPr>
          <p:nvPr/>
        </p:nvSpPr>
        <p:spPr bwMode="auto">
          <a:xfrm>
            <a:off x="923471" y="3710830"/>
            <a:ext cx="167261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随之而来 </a:t>
            </a:r>
          </a:p>
        </p:txBody>
      </p:sp>
      <p:pic>
        <p:nvPicPr>
          <p:cNvPr id="63492" name="图片 95437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2"/>
                  </p:tgtEl>
                </p:cond>
              </p:nextCondLst>
            </p:seq>
          </p:childTnLst>
        </p:cTn>
      </p:par>
    </p:tnLst>
    <p:bldLst>
      <p:bldP spid="954371" grpId="0"/>
      <p:bldP spid="954371" grpId="1"/>
      <p:bldP spid="954372" grpId="0"/>
      <p:bldP spid="95437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对象 953345"/>
          <p:cNvGraphicFramePr/>
          <p:nvPr/>
        </p:nvGraphicFramePr>
        <p:xfrm>
          <a:off x="392113" y="1395413"/>
          <a:ext cx="8359775" cy="329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Document" r:id="rId4" imgW="10519410" imgH="4142740" progId="Word.Document.8">
                  <p:embed/>
                </p:oleObj>
              </mc:Choice>
              <mc:Fallback>
                <p:oleObj name="Document" r:id="rId4" imgW="10519410" imgH="4142740" progId="Word.Document.8">
                  <p:embed/>
                  <p:pic>
                    <p:nvPicPr>
                      <p:cNvPr id="0" name="对象 9533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395413"/>
                        <a:ext cx="8359775" cy="329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8" name="矩形 953347"/>
          <p:cNvSpPr>
            <a:spLocks noChangeArrowheads="1"/>
          </p:cNvSpPr>
          <p:nvPr/>
        </p:nvSpPr>
        <p:spPr bwMode="auto">
          <a:xfrm>
            <a:off x="0" y="2488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pic>
        <p:nvPicPr>
          <p:cNvPr id="65539" name="图片 9533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572" y="538040"/>
            <a:ext cx="8360373" cy="6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919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组合 166934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31748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预</a:t>
              </a:r>
            </a:p>
          </p:txBody>
        </p:sp>
      </p:grpSp>
      <p:grpSp>
        <p:nvGrpSpPr>
          <p:cNvPr id="166936" name="组合 166935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3175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习</a:t>
              </a:r>
            </a:p>
          </p:txBody>
        </p:sp>
      </p:grpSp>
      <p:grpSp>
        <p:nvGrpSpPr>
          <p:cNvPr id="166939" name="组合 166938"/>
          <p:cNvGrpSpPr/>
          <p:nvPr/>
        </p:nvGrpSpPr>
        <p:grpSpPr bwMode="auto">
          <a:xfrm>
            <a:off x="3714573" y="2471815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31754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知</a:t>
              </a:r>
            </a:p>
          </p:txBody>
        </p:sp>
      </p:grpSp>
      <p:grpSp>
        <p:nvGrpSpPr>
          <p:cNvPr id="166942" name="组合 166941"/>
          <p:cNvGrpSpPr/>
          <p:nvPr/>
        </p:nvGrpSpPr>
        <p:grpSpPr bwMode="auto">
          <a:xfrm>
            <a:off x="4875195" y="2506961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31757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早</a:t>
              </a:r>
            </a:p>
          </p:txBody>
        </p:sp>
      </p:grpSp>
      <p:grpSp>
        <p:nvGrpSpPr>
          <p:cNvPr id="166948" name="组合 166947"/>
          <p:cNvGrpSpPr/>
          <p:nvPr/>
        </p:nvGrpSpPr>
        <p:grpSpPr bwMode="auto">
          <a:xfrm>
            <a:off x="6017581" y="2460339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31760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知</a:t>
              </a:r>
            </a:p>
          </p:txBody>
        </p:sp>
      </p:grpSp>
      <p:grpSp>
        <p:nvGrpSpPr>
          <p:cNvPr id="166951" name="组合 166950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3176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道</a:t>
              </a:r>
            </a:p>
          </p:txBody>
        </p:sp>
      </p:grpSp>
      <p:grpSp>
        <p:nvGrpSpPr>
          <p:cNvPr id="166954" name="组合 166953"/>
          <p:cNvGrpSpPr/>
          <p:nvPr/>
        </p:nvGrpSpPr>
        <p:grpSpPr bwMode="auto">
          <a:xfrm>
            <a:off x="2552991" y="2471815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317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新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对象 952321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523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对象 951297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512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对象 950273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502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对象 949250"/>
          <p:cNvGraphicFramePr/>
          <p:nvPr/>
        </p:nvGraphicFramePr>
        <p:xfrm>
          <a:off x="391816" y="376754"/>
          <a:ext cx="8360373" cy="439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r:id="rId4" imgW="10551160" imgH="5544185" progId="Word.Document.8">
                  <p:embed/>
                </p:oleObj>
              </mc:Choice>
              <mc:Fallback>
                <p:oleObj r:id="rId4" imgW="10551160" imgH="5544185" progId="Word.Document.8">
                  <p:embed/>
                  <p:pic>
                    <p:nvPicPr>
                      <p:cNvPr id="0" name="对象 94925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76754"/>
                        <a:ext cx="8360373" cy="4391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对象 948225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r:id="rId4" imgW="10551160" imgH="4851400" progId="Word.Document.8">
                  <p:embed/>
                </p:oleObj>
              </mc:Choice>
              <mc:Fallback>
                <p:oleObj r:id="rId4" imgW="10551160" imgH="4851400" progId="Word.Document.8">
                  <p:embed/>
                  <p:pic>
                    <p:nvPicPr>
                      <p:cNvPr id="0" name="对象 9482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对象 947201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472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对象 946177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461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对象 945153"/>
          <p:cNvGraphicFramePr/>
          <p:nvPr/>
        </p:nvGraphicFramePr>
        <p:xfrm>
          <a:off x="391816" y="681684"/>
          <a:ext cx="8360373" cy="37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r:id="rId4" imgW="10519410" imgH="4756150" progId="Word.Document.8">
                  <p:embed/>
                </p:oleObj>
              </mc:Choice>
              <mc:Fallback>
                <p:oleObj r:id="rId4" imgW="10519410" imgH="4756150" progId="Word.Document.8">
                  <p:embed/>
                  <p:pic>
                    <p:nvPicPr>
                      <p:cNvPr id="0" name="对象 9451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81684"/>
                        <a:ext cx="8360373" cy="37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9" name="对象 944129"/>
          <p:cNvGraphicFramePr/>
          <p:nvPr/>
        </p:nvGraphicFramePr>
        <p:xfrm>
          <a:off x="390557" y="684206"/>
          <a:ext cx="8338955" cy="376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r:id="rId4" imgW="10556875" imgH="4773295" progId="Word.Document.8">
                  <p:embed/>
                </p:oleObj>
              </mc:Choice>
              <mc:Fallback>
                <p:oleObj r:id="rId4" imgW="10556875" imgH="4773295" progId="Word.Document.8">
                  <p:embed/>
                  <p:pic>
                    <p:nvPicPr>
                      <p:cNvPr id="0" name="对象 9441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684206"/>
                        <a:ext cx="8338955" cy="3768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7" name="对象 992259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r:id="rId3" imgW="10519410" imgH="4833620" progId="Word.Document.8">
                  <p:embed/>
                </p:oleObj>
              </mc:Choice>
              <mc:Fallback>
                <p:oleObj r:id="rId3" imgW="10519410" imgH="4833620" progId="Word.Document.8">
                  <p:embed/>
                  <p:pic>
                    <p:nvPicPr>
                      <p:cNvPr id="0" name="对象 99225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869378"/>
          <p:cNvGraphicFramePr/>
          <p:nvPr/>
        </p:nvGraphicFramePr>
        <p:xfrm>
          <a:off x="391816" y="952594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Document" r:id="rId4" imgW="10511790" imgH="4076065" progId="Word.Document.8">
                  <p:embed/>
                </p:oleObj>
              </mc:Choice>
              <mc:Fallback>
                <p:oleObj name="Document" r:id="rId4" imgW="10511790" imgH="4076065" progId="Word.Document.8">
                  <p:embed/>
                  <p:pic>
                    <p:nvPicPr>
                      <p:cNvPr id="0" name="对象 86937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4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对象 943106"/>
          <p:cNvGraphicFramePr/>
          <p:nvPr/>
        </p:nvGraphicFramePr>
        <p:xfrm>
          <a:off x="386777" y="507799"/>
          <a:ext cx="8304939" cy="408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r:id="rId4" imgW="10565765" imgH="5203190" progId="Word.Document.8">
                  <p:embed/>
                </p:oleObj>
              </mc:Choice>
              <mc:Fallback>
                <p:oleObj r:id="rId4" imgW="10565765" imgH="5203190" progId="Word.Document.8">
                  <p:embed/>
                  <p:pic>
                    <p:nvPicPr>
                      <p:cNvPr id="0" name="对象 94310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77" y="507799"/>
                        <a:ext cx="8304939" cy="4088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对象 942081"/>
          <p:cNvGraphicFramePr/>
          <p:nvPr/>
        </p:nvGraphicFramePr>
        <p:xfrm>
          <a:off x="386775" y="1018117"/>
          <a:ext cx="8245726" cy="333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r:id="rId4" imgW="10560685" imgH="4280535" progId="Word.Document.8">
                  <p:embed/>
                </p:oleObj>
              </mc:Choice>
              <mc:Fallback>
                <p:oleObj r:id="rId4" imgW="10560685" imgH="4280535" progId="Word.Document.8">
                  <p:embed/>
                  <p:pic>
                    <p:nvPicPr>
                      <p:cNvPr id="0" name="对象 94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75" y="1018117"/>
                        <a:ext cx="8245726" cy="333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对象 941057"/>
          <p:cNvGraphicFramePr/>
          <p:nvPr/>
        </p:nvGraphicFramePr>
        <p:xfrm>
          <a:off x="386775" y="970235"/>
          <a:ext cx="8245726" cy="319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r:id="rId4" imgW="10560685" imgH="4100195" progId="Word.Document.8">
                  <p:embed/>
                </p:oleObj>
              </mc:Choice>
              <mc:Fallback>
                <p:oleObj r:id="rId4" imgW="10560685" imgH="4100195" progId="Word.Document.8">
                  <p:embed/>
                  <p:pic>
                    <p:nvPicPr>
                      <p:cNvPr id="0" name="对象 9410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75" y="970235"/>
                        <a:ext cx="8245726" cy="319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对象 940033"/>
          <p:cNvGraphicFramePr/>
          <p:nvPr/>
        </p:nvGraphicFramePr>
        <p:xfrm>
          <a:off x="391816" y="1262566"/>
          <a:ext cx="8360373" cy="261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r:id="rId4" imgW="10519410" imgH="3296920" progId="Word.Document.8">
                  <p:embed/>
                </p:oleObj>
              </mc:Choice>
              <mc:Fallback>
                <p:oleObj r:id="rId4" imgW="10519410" imgH="3296920" progId="Word.Document.8">
                  <p:embed/>
                  <p:pic>
                    <p:nvPicPr>
                      <p:cNvPr id="0" name="对象 9400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62566"/>
                        <a:ext cx="8360373" cy="261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3" name="对象 939009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r:id="rId4" imgW="10542270" imgH="4158615" progId="Word.Document.8">
                  <p:embed/>
                </p:oleObj>
              </mc:Choice>
              <mc:Fallback>
                <p:oleObj r:id="rId4" imgW="10542270" imgH="4158615" progId="Word.Document.8">
                  <p:embed/>
                  <p:pic>
                    <p:nvPicPr>
                      <p:cNvPr id="0" name="对象 9390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1" name="对象 937986"/>
          <p:cNvGraphicFramePr/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r:id="rId4" imgW="10522585" imgH="4158615" progId="Word.Document.8">
                  <p:embed/>
                </p:oleObj>
              </mc:Choice>
              <mc:Fallback>
                <p:oleObj r:id="rId4" imgW="10522585" imgH="4158615" progId="Word.Document.8">
                  <p:embed/>
                  <p:pic>
                    <p:nvPicPr>
                      <p:cNvPr id="0" name="对象 93798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9" name="对象 936962"/>
          <p:cNvGraphicFramePr/>
          <p:nvPr/>
        </p:nvGraphicFramePr>
        <p:xfrm>
          <a:off x="404415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r:id="rId4" imgW="10522585" imgH="3466465" progId="Word.Document.8">
                  <p:embed/>
                </p:oleObj>
              </mc:Choice>
              <mc:Fallback>
                <p:oleObj r:id="rId4" imgW="10522585" imgH="3466465" progId="Word.Document.8">
                  <p:embed/>
                  <p:pic>
                    <p:nvPicPr>
                      <p:cNvPr id="0" name="对象 9369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7" name="对象 935938"/>
          <p:cNvGraphicFramePr/>
          <p:nvPr/>
        </p:nvGraphicFramePr>
        <p:xfrm>
          <a:off x="404415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r:id="rId4" imgW="10522585" imgH="4851400" progId="Word.Document.8">
                  <p:embed/>
                </p:oleObj>
              </mc:Choice>
              <mc:Fallback>
                <p:oleObj r:id="rId4" imgW="10522585" imgH="4851400" progId="Word.Document.8">
                  <p:embed/>
                  <p:pic>
                    <p:nvPicPr>
                      <p:cNvPr id="0" name="对象 9359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5" name="对象 934915"/>
          <p:cNvGraphicFramePr/>
          <p:nvPr/>
        </p:nvGraphicFramePr>
        <p:xfrm>
          <a:off x="404415" y="430936"/>
          <a:ext cx="8336435" cy="428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r:id="rId4" imgW="10522585" imgH="5405755" progId="Word.Document.8">
                  <p:embed/>
                </p:oleObj>
              </mc:Choice>
              <mc:Fallback>
                <p:oleObj r:id="rId4" imgW="10522585" imgH="5405755" progId="Word.Document.8">
                  <p:embed/>
                  <p:pic>
                    <p:nvPicPr>
                      <p:cNvPr id="0" name="对象 9349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430936"/>
                        <a:ext cx="8336435" cy="428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对象 933890"/>
          <p:cNvGraphicFramePr/>
          <p:nvPr/>
        </p:nvGraphicFramePr>
        <p:xfrm>
          <a:off x="404415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r:id="rId4" imgW="10522585" imgH="2772410" progId="Word.Document.8">
                  <p:embed/>
                </p:oleObj>
              </mc:Choice>
              <mc:Fallback>
                <p:oleObj r:id="rId4" imgW="10522585" imgH="2772410" progId="Word.Document.8">
                  <p:embed/>
                  <p:pic>
                    <p:nvPicPr>
                      <p:cNvPr id="0" name="对象 93389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870403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4" imgW="10511790" imgH="2762885" progId="Word.Document.8">
                  <p:embed/>
                </p:oleObj>
              </mc:Choice>
              <mc:Fallback>
                <p:oleObj name="Document" r:id="rId4" imgW="10511790" imgH="2762885" progId="Word.Document.8">
                  <p:embed/>
                  <p:pic>
                    <p:nvPicPr>
                      <p:cNvPr id="0" name="对象 87040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4379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80" name="组合 654379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752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理</a:t>
              </a:r>
            </a:p>
          </p:txBody>
        </p:sp>
      </p:grpSp>
      <p:grpSp>
        <p:nvGrpSpPr>
          <p:cNvPr id="654383" name="组合 654382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7527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解</a:t>
              </a:r>
            </a:p>
          </p:txBody>
        </p:sp>
      </p:grpSp>
      <p:grpSp>
        <p:nvGrpSpPr>
          <p:cNvPr id="654386" name="组合 654385"/>
          <p:cNvGrpSpPr/>
          <p:nvPr/>
        </p:nvGrpSpPr>
        <p:grpSpPr bwMode="auto">
          <a:xfrm>
            <a:off x="3714573" y="2471815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7530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文</a:t>
              </a:r>
            </a:p>
          </p:txBody>
        </p:sp>
      </p:grpSp>
      <p:grpSp>
        <p:nvGrpSpPr>
          <p:cNvPr id="654389" name="组合 654388"/>
          <p:cNvGrpSpPr/>
          <p:nvPr/>
        </p:nvGrpSpPr>
        <p:grpSpPr bwMode="auto">
          <a:xfrm>
            <a:off x="4875195" y="2506961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7533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精</a:t>
              </a:r>
            </a:p>
          </p:txBody>
        </p:sp>
      </p:grpSp>
      <p:grpSp>
        <p:nvGrpSpPr>
          <p:cNvPr id="654392" name="组合 654391"/>
          <p:cNvGrpSpPr/>
          <p:nvPr/>
        </p:nvGrpSpPr>
        <p:grpSpPr bwMode="auto">
          <a:xfrm>
            <a:off x="6017581" y="2460339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753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研</a:t>
              </a:r>
            </a:p>
          </p:txBody>
        </p:sp>
      </p:grpSp>
      <p:grpSp>
        <p:nvGrpSpPr>
          <p:cNvPr id="654395" name="组合 654394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753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读</a:t>
              </a:r>
            </a:p>
          </p:txBody>
        </p:sp>
      </p:grpSp>
      <p:grpSp>
        <p:nvGrpSpPr>
          <p:cNvPr id="654398" name="组合 654397"/>
          <p:cNvGrpSpPr/>
          <p:nvPr/>
        </p:nvGrpSpPr>
        <p:grpSpPr bwMode="auto">
          <a:xfrm>
            <a:off x="2552991" y="2471815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7542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课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69" name="对象 932865"/>
          <p:cNvGraphicFramePr/>
          <p:nvPr/>
        </p:nvGraphicFramePr>
        <p:xfrm>
          <a:off x="391816" y="403216"/>
          <a:ext cx="8360373" cy="433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r:id="rId4" imgW="10519410" imgH="5457190" progId="Word.Document.8">
                  <p:embed/>
                </p:oleObj>
              </mc:Choice>
              <mc:Fallback>
                <p:oleObj r:id="rId4" imgW="10519410" imgH="5457190" progId="Word.Document.8">
                  <p:embed/>
                  <p:pic>
                    <p:nvPicPr>
                      <p:cNvPr id="0" name="对象 9328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03216"/>
                        <a:ext cx="8360373" cy="4338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7" name="对象 931841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318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5" name="对象 930817"/>
          <p:cNvGraphicFramePr/>
          <p:nvPr/>
        </p:nvGraphicFramePr>
        <p:xfrm>
          <a:off x="391816" y="1048358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5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308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48358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19" name="对象 930818"/>
          <p:cNvGraphicFramePr/>
          <p:nvPr/>
        </p:nvGraphicFramePr>
        <p:xfrm>
          <a:off x="391816" y="3649089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308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649089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3" name="对象 929793"/>
          <p:cNvGraphicFramePr/>
          <p:nvPr/>
        </p:nvGraphicFramePr>
        <p:xfrm>
          <a:off x="331341" y="1184443"/>
          <a:ext cx="8481318" cy="277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r:id="rId4" imgW="10689590" imgH="3491865" progId="Word.Document.8">
                  <p:embed/>
                </p:oleObj>
              </mc:Choice>
              <mc:Fallback>
                <p:oleObj r:id="rId4" imgW="10689590" imgH="3491865" progId="Word.Document.8">
                  <p:embed/>
                  <p:pic>
                    <p:nvPicPr>
                      <p:cNvPr id="0" name="对象 9297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1184443"/>
                        <a:ext cx="8481318" cy="2774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1" name="对象 928770"/>
          <p:cNvGraphicFramePr/>
          <p:nvPr/>
        </p:nvGraphicFramePr>
        <p:xfrm>
          <a:off x="263311" y="3872117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r:id="rId4" imgW="10519410" imgH="692150" progId="Word.Document.8">
                  <p:embed/>
                </p:oleObj>
              </mc:Choice>
              <mc:Fallback>
                <p:oleObj r:id="rId4" imgW="10519410" imgH="692150" progId="Word.Document.8">
                  <p:embed/>
                  <p:pic>
                    <p:nvPicPr>
                      <p:cNvPr id="0" name="对象 92877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11" y="3872117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2" name="对象 928771"/>
          <p:cNvGraphicFramePr/>
          <p:nvPr/>
        </p:nvGraphicFramePr>
        <p:xfrm>
          <a:off x="390557" y="418336"/>
          <a:ext cx="8338955" cy="368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r:id="rId6" imgW="10556875" imgH="4667885" progId="Word.Document.8">
                  <p:embed/>
                </p:oleObj>
              </mc:Choice>
              <mc:Fallback>
                <p:oleObj r:id="rId6" imgW="10556875" imgH="4667885" progId="Word.Document.8">
                  <p:embed/>
                  <p:pic>
                    <p:nvPicPr>
                      <p:cNvPr id="0" name="对象 9287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418336"/>
                        <a:ext cx="8338955" cy="3685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9" name="对象 927745"/>
          <p:cNvGraphicFramePr/>
          <p:nvPr/>
        </p:nvGraphicFramePr>
        <p:xfrm>
          <a:off x="335123" y="939993"/>
          <a:ext cx="8475019" cy="326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r:id="rId4" imgW="10691495" imgH="4106545" progId="Word.Document.8">
                  <p:embed/>
                </p:oleObj>
              </mc:Choice>
              <mc:Fallback>
                <p:oleObj r:id="rId4" imgW="10691495" imgH="4106545" progId="Word.Document.8">
                  <p:embed/>
                  <p:pic>
                    <p:nvPicPr>
                      <p:cNvPr id="0" name="对象 9277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939993"/>
                        <a:ext cx="8475019" cy="3263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7" name="文本框 927746"/>
          <p:cNvSpPr txBox="1">
            <a:spLocks noChangeArrowheads="1"/>
          </p:cNvSpPr>
          <p:nvPr/>
        </p:nvSpPr>
        <p:spPr bwMode="auto">
          <a:xfrm>
            <a:off x="6058627" y="1936688"/>
            <a:ext cx="15299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launched </a:t>
            </a:r>
            <a:endParaRPr lang="zh-CN" altLang="en-US" b="0"/>
          </a:p>
        </p:txBody>
      </p:sp>
      <p:sp>
        <p:nvSpPr>
          <p:cNvPr id="927748" name="文本框 927747"/>
          <p:cNvSpPr txBox="1">
            <a:spLocks noChangeArrowheads="1"/>
          </p:cNvSpPr>
          <p:nvPr/>
        </p:nvSpPr>
        <p:spPr bwMode="auto">
          <a:xfrm>
            <a:off x="5688230" y="2457086"/>
            <a:ext cx="12526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orbited </a:t>
            </a:r>
            <a:endParaRPr lang="zh-CN" altLang="en-US" b="0"/>
          </a:p>
        </p:txBody>
      </p:sp>
      <p:sp>
        <p:nvSpPr>
          <p:cNvPr id="927749" name="文本框 927748"/>
          <p:cNvSpPr txBox="1">
            <a:spLocks noChangeArrowheads="1"/>
          </p:cNvSpPr>
          <p:nvPr/>
        </p:nvSpPr>
        <p:spPr bwMode="auto">
          <a:xfrm>
            <a:off x="3013566" y="3463862"/>
            <a:ext cx="96408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go </a:t>
            </a:r>
            <a:endParaRPr lang="zh-CN" altLang="en-US" b="0"/>
          </a:p>
        </p:txBody>
      </p:sp>
      <p:pic>
        <p:nvPicPr>
          <p:cNvPr id="119813" name="图片 92774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7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27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927747" grpId="0"/>
      <p:bldP spid="927747" grpId="1"/>
      <p:bldP spid="927748" grpId="0"/>
      <p:bldP spid="927748" grpId="1"/>
      <p:bldP spid="927749" grpId="0"/>
      <p:bldP spid="92774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7" name="对象 926721"/>
          <p:cNvGraphicFramePr/>
          <p:nvPr/>
        </p:nvGraphicFramePr>
        <p:xfrm>
          <a:off x="337643" y="1122701"/>
          <a:ext cx="8475019" cy="288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r:id="rId4" imgW="10723880" imgH="3648710" progId="Word.Document.8">
                  <p:embed/>
                </p:oleObj>
              </mc:Choice>
              <mc:Fallback>
                <p:oleObj r:id="rId4" imgW="10723880" imgH="3648710" progId="Word.Document.8">
                  <p:embed/>
                  <p:pic>
                    <p:nvPicPr>
                      <p:cNvPr id="0" name="对象 9267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43" y="1122701"/>
                        <a:ext cx="8475019" cy="2889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23" name="文本框 926722"/>
          <p:cNvSpPr txBox="1">
            <a:spLocks noChangeArrowheads="1"/>
          </p:cNvSpPr>
          <p:nvPr/>
        </p:nvSpPr>
        <p:spPr bwMode="auto">
          <a:xfrm>
            <a:off x="1972929" y="1677119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1969 </a:t>
            </a:r>
            <a:endParaRPr lang="zh-CN" altLang="en-US" b="0"/>
          </a:p>
        </p:txBody>
      </p:sp>
      <p:sp>
        <p:nvSpPr>
          <p:cNvPr id="926724" name="文本框 926723"/>
          <p:cNvSpPr txBox="1">
            <a:spLocks noChangeArrowheads="1"/>
          </p:cNvSpPr>
          <p:nvPr/>
        </p:nvSpPr>
        <p:spPr bwMode="auto">
          <a:xfrm>
            <a:off x="3069000" y="2159716"/>
            <a:ext cx="8326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leap </a:t>
            </a:r>
            <a:endParaRPr lang="zh-CN" altLang="en-US" b="0"/>
          </a:p>
        </p:txBody>
      </p:sp>
      <p:sp>
        <p:nvSpPr>
          <p:cNvPr id="926725" name="文本框 926724"/>
          <p:cNvSpPr txBox="1">
            <a:spLocks noChangeArrowheads="1"/>
          </p:cNvSpPr>
          <p:nvPr/>
        </p:nvSpPr>
        <p:spPr bwMode="auto">
          <a:xfrm>
            <a:off x="7284462" y="2716655"/>
            <a:ext cx="91278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deep </a:t>
            </a:r>
            <a:endParaRPr lang="zh-CN" altLang="en-US" b="0"/>
          </a:p>
        </p:txBody>
      </p:sp>
      <p:sp>
        <p:nvSpPr>
          <p:cNvPr id="926726" name="文本框 926725"/>
          <p:cNvSpPr txBox="1">
            <a:spLocks noChangeArrowheads="1"/>
          </p:cNvSpPr>
          <p:nvPr/>
        </p:nvSpPr>
        <p:spPr bwMode="auto">
          <a:xfrm>
            <a:off x="5104917" y="3274855"/>
            <a:ext cx="155078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transmits </a:t>
            </a:r>
            <a:endParaRPr lang="zh-CN" altLang="en-US" b="0"/>
          </a:p>
        </p:txBody>
      </p:sp>
      <p:pic>
        <p:nvPicPr>
          <p:cNvPr id="121862" name="图片 92672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26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26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26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2"/>
                  </p:tgtEl>
                </p:cond>
              </p:nextCondLst>
            </p:seq>
          </p:childTnLst>
        </p:cTn>
      </p:par>
    </p:tnLst>
    <p:bldLst>
      <p:bldP spid="926723" grpId="0"/>
      <p:bldP spid="926723" grpId="1"/>
      <p:bldP spid="926724" grpId="0"/>
      <p:bldP spid="926724" grpId="1"/>
      <p:bldP spid="926725" grpId="0"/>
      <p:bldP spid="926725" grpId="1"/>
      <p:bldP spid="926726" grpId="0"/>
      <p:bldP spid="92672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5" name="对象 925697"/>
          <p:cNvGraphicFramePr/>
          <p:nvPr/>
        </p:nvGraphicFramePr>
        <p:xfrm>
          <a:off x="335123" y="1498193"/>
          <a:ext cx="8475019" cy="21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r:id="rId4" imgW="10691495" imgH="2703830" progId="Word.Document.8">
                  <p:embed/>
                </p:oleObj>
              </mc:Choice>
              <mc:Fallback>
                <p:oleObj r:id="rId4" imgW="10691495" imgH="2703830" progId="Word.Document.8">
                  <p:embed/>
                  <p:pic>
                    <p:nvPicPr>
                      <p:cNvPr id="0" name="对象 9256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1498193"/>
                        <a:ext cx="8475019" cy="21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699" name="文本框 925698"/>
          <p:cNvSpPr txBox="1">
            <a:spLocks noChangeArrowheads="1"/>
          </p:cNvSpPr>
          <p:nvPr/>
        </p:nvSpPr>
        <p:spPr bwMode="auto">
          <a:xfrm>
            <a:off x="967568" y="2200037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2003 </a:t>
            </a:r>
            <a:endParaRPr lang="zh-CN" altLang="en-US" b="0"/>
          </a:p>
        </p:txBody>
      </p:sp>
      <p:sp>
        <p:nvSpPr>
          <p:cNvPr id="925700" name="文本框 925699"/>
          <p:cNvSpPr txBox="1">
            <a:spLocks noChangeArrowheads="1"/>
          </p:cNvSpPr>
          <p:nvPr/>
        </p:nvSpPr>
        <p:spPr bwMode="auto">
          <a:xfrm>
            <a:off x="3013567" y="1927868"/>
            <a:ext cx="22673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independently </a:t>
            </a:r>
            <a:endParaRPr lang="zh-CN" altLang="en-US" b="0"/>
          </a:p>
        </p:txBody>
      </p:sp>
      <p:pic>
        <p:nvPicPr>
          <p:cNvPr id="123908" name="图片 92570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8"/>
                  </p:tgtEl>
                </p:cond>
              </p:nextCondLst>
            </p:seq>
          </p:childTnLst>
        </p:cTn>
      </p:par>
    </p:tnLst>
    <p:bldLst>
      <p:bldP spid="925699" grpId="0"/>
      <p:bldP spid="925699" grpId="1"/>
      <p:bldP spid="925700" grpId="0"/>
      <p:bldP spid="925700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3" name="对象 993283"/>
          <p:cNvGraphicFramePr/>
          <p:nvPr/>
        </p:nvGraphicFramePr>
        <p:xfrm>
          <a:off x="391816" y="982835"/>
          <a:ext cx="8360373" cy="317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r:id="rId3" imgW="10519410" imgH="3998595" progId="Word.Document.8">
                  <p:embed/>
                </p:oleObj>
              </mc:Choice>
              <mc:Fallback>
                <p:oleObj r:id="rId3" imgW="10519410" imgH="3998595" progId="Word.Document.8">
                  <p:embed/>
                  <p:pic>
                    <p:nvPicPr>
                      <p:cNvPr id="0" name="对象 99328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2835"/>
                        <a:ext cx="8360373" cy="3177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对象 991235"/>
          <p:cNvGraphicFramePr/>
          <p:nvPr/>
        </p:nvGraphicFramePr>
        <p:xfrm>
          <a:off x="391816" y="1086159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r:id="rId3" imgW="10519410" imgH="2762885" progId="Word.Document.8">
                  <p:embed/>
                </p:oleObj>
              </mc:Choice>
              <mc:Fallback>
                <p:oleObj r:id="rId3" imgW="10519410" imgH="2762885" progId="Word.Document.8">
                  <p:embed/>
                  <p:pic>
                    <p:nvPicPr>
                      <p:cNvPr id="0" name="对象 9912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86159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1237" name="对象 991236"/>
          <p:cNvGraphicFramePr/>
          <p:nvPr/>
        </p:nvGraphicFramePr>
        <p:xfrm>
          <a:off x="411974" y="3426061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r:id="rId5" imgW="10519410" imgH="692150" progId="Word.Document.8">
                  <p:embed/>
                </p:oleObj>
              </mc:Choice>
              <mc:Fallback>
                <p:oleObj r:id="rId5" imgW="10519410" imgH="692150" progId="Word.Document.8">
                  <p:embed/>
                  <p:pic>
                    <p:nvPicPr>
                      <p:cNvPr id="0" name="对象 99123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74" y="3426061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7" name="对象 924673"/>
          <p:cNvGraphicFramePr/>
          <p:nvPr/>
        </p:nvGraphicFramePr>
        <p:xfrm>
          <a:off x="391816" y="863132"/>
          <a:ext cx="8360373" cy="261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r:id="rId4" imgW="10519410" imgH="3296920" progId="Word.Document.8">
                  <p:embed/>
                </p:oleObj>
              </mc:Choice>
              <mc:Fallback>
                <p:oleObj r:id="rId4" imgW="10519410" imgH="3296920" progId="Word.Document.8">
                  <p:embed/>
                  <p:pic>
                    <p:nvPicPr>
                      <p:cNvPr id="0" name="对象 9246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863132"/>
                        <a:ext cx="8360373" cy="2619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5" name="对象 924674"/>
          <p:cNvGraphicFramePr/>
          <p:nvPr/>
        </p:nvGraphicFramePr>
        <p:xfrm>
          <a:off x="391816" y="3723432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8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2467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723432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5" name="对象 609298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6092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3" name="对象 611348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6113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1" name="对象 613393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61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69" name="对象 471061"/>
          <p:cNvGraphicFramePr/>
          <p:nvPr/>
        </p:nvGraphicFramePr>
        <p:xfrm>
          <a:off x="391816" y="67664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4710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664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3" name="对象 471062"/>
          <p:cNvGraphicFramePr/>
          <p:nvPr/>
        </p:nvGraphicFramePr>
        <p:xfrm>
          <a:off x="391816" y="4020802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0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47106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020802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7" name="对象 789508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7895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5" name="对象 831492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8314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3" name="对象 833540"/>
          <p:cNvGraphicFramePr/>
          <p:nvPr/>
        </p:nvGraphicFramePr>
        <p:xfrm>
          <a:off x="335123" y="836671"/>
          <a:ext cx="8475019" cy="347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r:id="rId4" imgW="10691495" imgH="4366895" progId="Word.Document.8">
                  <p:embed/>
                </p:oleObj>
              </mc:Choice>
              <mc:Fallback>
                <p:oleObj r:id="rId4" imgW="10691495" imgH="4366895" progId="Word.Document.8">
                  <p:embed/>
                  <p:pic>
                    <p:nvPicPr>
                      <p:cNvPr id="0" name="对象 8335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836671"/>
                        <a:ext cx="8475019" cy="3470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对象 864262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4" imgW="10511790" imgH="4142740" progId="Word.Document.8">
                  <p:embed/>
                </p:oleObj>
              </mc:Choice>
              <mc:Fallback>
                <p:oleObj name="Document" r:id="rId4" imgW="10511790" imgH="4142740" progId="Word.Document.8">
                  <p:embed/>
                  <p:pic>
                    <p:nvPicPr>
                      <p:cNvPr id="0" name="对象 8642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965633"/>
          <p:cNvGraphicFramePr/>
          <p:nvPr/>
        </p:nvGraphicFramePr>
        <p:xfrm>
          <a:off x="391816" y="750987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656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50987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635" name="对象 965634"/>
          <p:cNvGraphicFramePr/>
          <p:nvPr/>
        </p:nvGraphicFramePr>
        <p:xfrm>
          <a:off x="391816" y="3574747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6563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574747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964609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646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1" name="文本框 964610"/>
          <p:cNvSpPr txBox="1">
            <a:spLocks noChangeArrowheads="1"/>
          </p:cNvSpPr>
          <p:nvPr/>
        </p:nvSpPr>
        <p:spPr bwMode="auto">
          <a:xfrm>
            <a:off x="1340484" y="1713660"/>
            <a:ext cx="121094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mental </a:t>
            </a:r>
            <a:endParaRPr lang="zh-CN" altLang="en-US" b="0"/>
          </a:p>
        </p:txBody>
      </p:sp>
      <p:sp>
        <p:nvSpPr>
          <p:cNvPr id="964612" name="文本框 964611"/>
          <p:cNvSpPr txBox="1">
            <a:spLocks noChangeArrowheads="1"/>
          </p:cNvSpPr>
          <p:nvPr/>
        </p:nvSpPr>
        <p:spPr bwMode="auto">
          <a:xfrm>
            <a:off x="1378277" y="2261780"/>
            <a:ext cx="16886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intelligent </a:t>
            </a:r>
            <a:endParaRPr lang="zh-CN" altLang="en-US" b="0"/>
          </a:p>
        </p:txBody>
      </p:sp>
      <p:sp>
        <p:nvSpPr>
          <p:cNvPr id="964613" name="文本框 964612"/>
          <p:cNvSpPr txBox="1">
            <a:spLocks noChangeArrowheads="1"/>
          </p:cNvSpPr>
          <p:nvPr/>
        </p:nvSpPr>
        <p:spPr bwMode="auto">
          <a:xfrm>
            <a:off x="1378277" y="2790998"/>
            <a:ext cx="145139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universe </a:t>
            </a:r>
            <a:endParaRPr lang="zh-CN" altLang="en-US" b="0"/>
          </a:p>
        </p:txBody>
      </p:sp>
      <p:sp>
        <p:nvSpPr>
          <p:cNvPr id="964614" name="文本框 964613"/>
          <p:cNvSpPr txBox="1">
            <a:spLocks noChangeArrowheads="1"/>
          </p:cNvSpPr>
          <p:nvPr/>
        </p:nvSpPr>
        <p:spPr bwMode="auto">
          <a:xfrm>
            <a:off x="1416073" y="3349198"/>
            <a:ext cx="166940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determine </a:t>
            </a:r>
            <a:endParaRPr lang="zh-CN" altLang="en-US" b="0"/>
          </a:p>
        </p:txBody>
      </p:sp>
      <p:pic>
        <p:nvPicPr>
          <p:cNvPr id="43014" name="图片 96461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4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4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</p:childTnLst>
        </p:cTn>
      </p:par>
    </p:tnLst>
    <p:bldLst>
      <p:bldP spid="964611" grpId="0"/>
      <p:bldP spid="964611" grpId="1"/>
      <p:bldP spid="964612" grpId="0"/>
      <p:bldP spid="964612" grpId="1"/>
      <p:bldP spid="964613" grpId="0"/>
      <p:bldP spid="964613" grpId="1"/>
      <p:bldP spid="964614" grpId="0"/>
      <p:bldP spid="9646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963585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635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587" name="文本框 963586"/>
          <p:cNvSpPr txBox="1">
            <a:spLocks noChangeArrowheads="1"/>
          </p:cNvSpPr>
          <p:nvPr/>
        </p:nvSpPr>
        <p:spPr bwMode="auto">
          <a:xfrm>
            <a:off x="1310247" y="1160501"/>
            <a:ext cx="119170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launch </a:t>
            </a:r>
            <a:endParaRPr lang="zh-CN" altLang="en-US" b="0"/>
          </a:p>
        </p:txBody>
      </p:sp>
      <p:sp>
        <p:nvSpPr>
          <p:cNvPr id="963588" name="文本框 963587"/>
          <p:cNvSpPr txBox="1">
            <a:spLocks noChangeArrowheads="1"/>
          </p:cNvSpPr>
          <p:nvPr/>
        </p:nvSpPr>
        <p:spPr bwMode="auto">
          <a:xfrm>
            <a:off x="1350562" y="1717441"/>
            <a:ext cx="14113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transmit </a:t>
            </a:r>
            <a:endParaRPr lang="zh-CN" altLang="en-US" b="0"/>
          </a:p>
        </p:txBody>
      </p:sp>
      <p:sp>
        <p:nvSpPr>
          <p:cNvPr id="963589" name="文本框 963588"/>
          <p:cNvSpPr txBox="1">
            <a:spLocks noChangeArrowheads="1"/>
          </p:cNvSpPr>
          <p:nvPr/>
        </p:nvSpPr>
        <p:spPr bwMode="auto">
          <a:xfrm>
            <a:off x="1378277" y="2261780"/>
            <a:ext cx="206855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disappointed </a:t>
            </a:r>
            <a:endParaRPr lang="zh-CN" altLang="en-US" b="0"/>
          </a:p>
        </p:txBody>
      </p:sp>
      <p:sp>
        <p:nvSpPr>
          <p:cNvPr id="963590" name="文本框 963589"/>
          <p:cNvSpPr txBox="1">
            <a:spLocks noChangeArrowheads="1"/>
          </p:cNvSpPr>
          <p:nvPr/>
        </p:nvSpPr>
        <p:spPr bwMode="auto">
          <a:xfrm>
            <a:off x="1341743" y="2818719"/>
            <a:ext cx="10923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desire </a:t>
            </a:r>
            <a:endParaRPr lang="zh-CN" altLang="en-US" b="0"/>
          </a:p>
        </p:txBody>
      </p:sp>
      <p:pic>
        <p:nvPicPr>
          <p:cNvPr id="45062" name="图片 96359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3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</p:childTnLst>
        </p:cTn>
      </p:par>
    </p:tnLst>
    <p:bldLst>
      <p:bldP spid="963587" grpId="0"/>
      <p:bldP spid="963587" grpId="1"/>
      <p:bldP spid="963588" grpId="0"/>
      <p:bldP spid="963588" grpId="1"/>
      <p:bldP spid="963589" grpId="0"/>
      <p:bldP spid="963589" grpId="1"/>
      <p:bldP spid="963590" grpId="0"/>
      <p:bldP spid="96359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</Words>
  <Application>Microsoft Office PowerPoint</Application>
  <PresentationFormat>全屏显示(16:9)</PresentationFormat>
  <Paragraphs>113</Paragraphs>
  <Slides>57</Slides>
  <Notes>54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67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2023-01-16T15:51:25Z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6437158AF633422EBD9CF0F2A0712AD9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